
<file path=[Content_Types].xml><?xml version="1.0" encoding="utf-8"?>
<Types xmlns="http://schemas.openxmlformats.org/package/2006/content-types">
  <Default Extension="jpeg" ContentType="image/jpeg"/>
  <Default Extension="xlsx" ContentType="application/vnd.openxmlformats-officedocument.spreadsheetml.sheet"/>
  <Default Extension="wdp" ContentType="image/vnd.ms-photo"/>
  <Default Extension="png" ContentType="image/pn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olors1.xml" ContentType="application/vnd.ms-office.chartcolorstyle+xml"/>
  <Override PartName="/ppt/charts/colors2.xml" ContentType="application/vnd.ms-office.chartcolorstyle+xml"/>
  <Override PartName="/ppt/charts/colors3.xml" ContentType="application/vnd.ms-office.chartcolorstyle+xml"/>
  <Override PartName="/ppt/charts/style1.xml" ContentType="application/vnd.ms-office.chartstyle+xml"/>
  <Override PartName="/ppt/charts/style2.xml" ContentType="application/vnd.ms-office.chartstyle+xml"/>
  <Override PartName="/ppt/charts/style3.xml" ContentType="application/vnd.ms-office.chartstyle+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30"/>
  </p:handoutMasterIdLst>
  <p:sldIdLst>
    <p:sldId id="256" r:id="rId3"/>
    <p:sldId id="257" r:id="rId5"/>
    <p:sldId id="269" r:id="rId6"/>
    <p:sldId id="261" r:id="rId7"/>
    <p:sldId id="274" r:id="rId8"/>
    <p:sldId id="271" r:id="rId9"/>
    <p:sldId id="272" r:id="rId10"/>
    <p:sldId id="273" r:id="rId11"/>
    <p:sldId id="266" r:id="rId12"/>
    <p:sldId id="258" r:id="rId13"/>
    <p:sldId id="259" r:id="rId14"/>
    <p:sldId id="260" r:id="rId15"/>
    <p:sldId id="262" r:id="rId16"/>
    <p:sldId id="267" r:id="rId17"/>
    <p:sldId id="275" r:id="rId18"/>
    <p:sldId id="276" r:id="rId19"/>
    <p:sldId id="277" r:id="rId20"/>
    <p:sldId id="278" r:id="rId21"/>
    <p:sldId id="279" r:id="rId22"/>
    <p:sldId id="268" r:id="rId23"/>
    <p:sldId id="263" r:id="rId24"/>
    <p:sldId id="264" r:id="rId25"/>
    <p:sldId id="265" r:id="rId26"/>
    <p:sldId id="280" r:id="rId27"/>
    <p:sldId id="281" r:id="rId28"/>
    <p:sldId id="282" r:id="rId2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1DAA4"/>
    <a:srgbClr val="17CB89"/>
    <a:srgbClr val="8BD07D"/>
    <a:srgbClr val="04AA6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009" autoAdjust="0"/>
    <p:restoredTop sz="94660"/>
  </p:normalViewPr>
  <p:slideViewPr>
    <p:cSldViewPr snapToGrid="0" showGuides="1">
      <p:cViewPr>
        <p:scale>
          <a:sx n="80" d="100"/>
          <a:sy n="80" d="100"/>
        </p:scale>
        <p:origin x="1440" y="912"/>
      </p:cViewPr>
      <p:guideLst>
        <p:guide orient="horz" pos="2183"/>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3" Type="http://schemas.openxmlformats.org/officeDocument/2006/relationships/tableStyles" Target="tableStyles.xml"/><Relationship Id="rId32" Type="http://schemas.openxmlformats.org/officeDocument/2006/relationships/viewProps" Target="viewProps.xml"/><Relationship Id="rId31" Type="http://schemas.openxmlformats.org/officeDocument/2006/relationships/presProps" Target="presProps.xml"/><Relationship Id="rId30" Type="http://schemas.openxmlformats.org/officeDocument/2006/relationships/handoutMaster" Target="handoutMasters/handoutMaster1.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3" Type="http://schemas.microsoft.com/office/2011/relationships/chartColorStyle" Target="colors1.xml"/><Relationship Id="rId2" Type="http://schemas.microsoft.com/office/2011/relationships/chartStyle" Target="style1.xml"/><Relationship Id="rId1" Type="http://schemas.openxmlformats.org/officeDocument/2006/relationships/package" Target="../embeddings/Workbook1.xlsx"/></Relationships>
</file>

<file path=ppt/charts/_rels/chart2.xml.rels><?xml version="1.0" encoding="UTF-8" standalone="yes"?>
<Relationships xmlns="http://schemas.openxmlformats.org/package/2006/relationships"><Relationship Id="rId3" Type="http://schemas.microsoft.com/office/2011/relationships/chartColorStyle" Target="colors2.xml"/><Relationship Id="rId2" Type="http://schemas.microsoft.com/office/2011/relationships/chartStyle" Target="style2.xml"/><Relationship Id="rId1" Type="http://schemas.openxmlformats.org/officeDocument/2006/relationships/package" Target="../embeddings/Workbook2.xlsx"/></Relationships>
</file>

<file path=ppt/charts/_rels/chart3.xml.rels><?xml version="1.0" encoding="UTF-8" standalone="yes"?>
<Relationships xmlns="http://schemas.openxmlformats.org/package/2006/relationships"><Relationship Id="rId3" Type="http://schemas.microsoft.com/office/2011/relationships/chartColorStyle" Target="colors3.xml"/><Relationship Id="rId2" Type="http://schemas.microsoft.com/office/2011/relationships/chartStyle" Target="style3.xml"/><Relationship Id="rId1" Type="http://schemas.openxmlformats.org/officeDocument/2006/relationships/package" Target="../embeddings/Workbook3.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cked"/>
        <c:varyColors val="0"/>
        <c:ser>
          <c:idx val="0"/>
          <c:order val="0"/>
          <c:tx>
            <c:strRef>
              <c:f>Sheet1!$B$1</c:f>
              <c:strCache>
                <c:ptCount val="1"/>
                <c:pt idx="0">
                  <c:v>系列 1</c:v>
                </c:pt>
              </c:strCache>
            </c:strRef>
          </c:tx>
          <c:spPr>
            <a:ln w="28575" cap="rnd">
              <a:solidFill>
                <a:srgbClr val="31DAA4"/>
              </a:solidFill>
              <a:round/>
            </a:ln>
            <a:effectLst/>
          </c:spPr>
          <c:marker>
            <c:symbol val="circle"/>
            <c:size val="5"/>
            <c:spPr>
              <a:solidFill>
                <a:schemeClr val="accent1"/>
              </a:solidFill>
              <a:ln w="9525">
                <a:solidFill>
                  <a:srgbClr val="31DAA4"/>
                </a:solidFill>
              </a:ln>
              <a:effectLst/>
            </c:spPr>
          </c:marker>
          <c:dLbls>
            <c:delete val="1"/>
          </c:dLbls>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smooth val="1"/>
        </c:ser>
        <c:ser>
          <c:idx val="1"/>
          <c:order val="1"/>
          <c:tx>
            <c:strRef>
              <c:f>Sheet1!$C$1</c:f>
              <c:strCache>
                <c:ptCount val="1"/>
                <c:pt idx="0">
                  <c:v>系列 2</c:v>
                </c:pt>
              </c:strCache>
            </c:strRef>
          </c:tx>
          <c:spPr>
            <a:ln w="28575" cap="rnd">
              <a:solidFill>
                <a:srgbClr val="31DAA4"/>
              </a:solidFill>
              <a:round/>
            </a:ln>
            <a:effectLst/>
          </c:spPr>
          <c:marker>
            <c:symbol val="circle"/>
            <c:size val="5"/>
            <c:spPr>
              <a:solidFill>
                <a:schemeClr val="accent2"/>
              </a:solidFill>
              <a:ln w="9525">
                <a:solidFill>
                  <a:srgbClr val="31DAA4"/>
                </a:solidFill>
              </a:ln>
              <a:effectLst/>
            </c:spPr>
          </c:marker>
          <c:dLbls>
            <c:delete val="1"/>
          </c:dLbls>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c:v>
                </c:pt>
                <c:pt idx="2">
                  <c:v>1.8</c:v>
                </c:pt>
                <c:pt idx="3">
                  <c:v>2.8</c:v>
                </c:pt>
              </c:numCache>
            </c:numRef>
          </c:val>
          <c:smooth val="1"/>
        </c:ser>
        <c:ser>
          <c:idx val="2"/>
          <c:order val="2"/>
          <c:tx>
            <c:strRef>
              <c:f>Sheet1!$D$1</c:f>
              <c:strCache>
                <c:ptCount val="1"/>
                <c:pt idx="0">
                  <c:v>系列 3</c:v>
                </c:pt>
              </c:strCache>
            </c:strRef>
          </c:tx>
          <c:spPr>
            <a:ln w="28575" cap="rnd">
              <a:solidFill>
                <a:srgbClr val="31DAA4"/>
              </a:solidFill>
              <a:round/>
            </a:ln>
            <a:effectLst/>
          </c:spPr>
          <c:marker>
            <c:symbol val="circle"/>
            <c:size val="5"/>
            <c:spPr>
              <a:solidFill>
                <a:schemeClr val="accent3"/>
              </a:solidFill>
              <a:ln w="9525">
                <a:solidFill>
                  <a:srgbClr val="31DAA4"/>
                </a:solidFill>
              </a:ln>
              <a:effectLst/>
            </c:spPr>
          </c:marker>
          <c:dLbls>
            <c:delete val="1"/>
          </c:dLbls>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smooth val="1"/>
        </c:ser>
        <c:dLbls>
          <c:showLegendKey val="0"/>
          <c:showVal val="0"/>
          <c:showCatName val="0"/>
          <c:showSerName val="0"/>
          <c:showPercent val="0"/>
          <c:showBubbleSize val="0"/>
        </c:dLbls>
        <c:marker val="1"/>
        <c:smooth val="1"/>
        <c:axId val="1096909840"/>
        <c:axId val="973922152"/>
      </c:lineChart>
      <c:catAx>
        <c:axId val="109690984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1195" b="0" i="0" u="none" strike="noStrike" kern="1200" baseline="0">
                <a:solidFill>
                  <a:schemeClr val="tx1">
                    <a:lumMod val="65000"/>
                    <a:lumOff val="35000"/>
                  </a:schemeClr>
                </a:solidFill>
                <a:latin typeface="Century Gothic" panose="020B0502020202020204" pitchFamily="34" charset="0"/>
                <a:ea typeface="+mn-ea"/>
                <a:cs typeface="+mn-cs"/>
              </a:defRPr>
            </a:pPr>
          </a:p>
        </c:txPr>
        <c:crossAx val="973922152"/>
        <c:crosses val="autoZero"/>
        <c:auto val="1"/>
        <c:lblAlgn val="ctr"/>
        <c:lblOffset val="100"/>
        <c:noMultiLvlLbl val="0"/>
      </c:catAx>
      <c:valAx>
        <c:axId val="973922152"/>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lang="zh-CN" sz="1195" b="0" i="0" u="none" strike="noStrike" kern="1200" baseline="0">
                <a:solidFill>
                  <a:schemeClr val="tx1">
                    <a:lumMod val="65000"/>
                    <a:lumOff val="35000"/>
                  </a:schemeClr>
                </a:solidFill>
                <a:latin typeface="Century Gothic" panose="020B0502020202020204" pitchFamily="34" charset="0"/>
                <a:ea typeface="+mn-ea"/>
                <a:cs typeface="+mn-cs"/>
              </a:defRPr>
            </a:pPr>
          </a:p>
        </c:txPr>
        <c:crossAx val="1096909840"/>
        <c:crosses val="autoZero"/>
        <c:crossBetween val="between"/>
      </c:valAx>
      <c:spPr>
        <a:noFill/>
        <a:ln>
          <a:noFill/>
        </a:ln>
        <a:effectLst/>
      </c:spPr>
    </c:plotArea>
    <c:plotVisOnly val="1"/>
    <c:dispBlanksAs val="zero"/>
    <c:showDLblsOverMax val="0"/>
  </c:chart>
  <c:spPr>
    <a:noFill/>
    <a:ln>
      <a:noFill/>
    </a:ln>
    <a:effectLst/>
  </c:spPr>
  <c:txPr>
    <a:bodyPr/>
    <a:lstStyle/>
    <a:p>
      <a:pPr>
        <a:defRPr lang="zh-CN">
          <a:latin typeface="Century Gothic" panose="020B0502020202020204" pitchFamily="34" charset="0"/>
        </a:defRPr>
      </a:pPr>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solidFill>
              <a:srgbClr val="31DAA4"/>
            </a:solidFill>
            <a:ln>
              <a:noFill/>
            </a:ln>
            <a:effectLst/>
          </c:spPr>
          <c:invertIfNegative val="0"/>
          <c:dLbls>
            <c:delete val="1"/>
          </c:dLbls>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ser>
        <c:ser>
          <c:idx val="1"/>
          <c:order val="1"/>
          <c:tx>
            <c:strRef>
              <c:f>Sheet1!$C$1</c:f>
              <c:strCache>
                <c:ptCount val="1"/>
                <c:pt idx="0">
                  <c:v>系列 2</c:v>
                </c:pt>
              </c:strCache>
            </c:strRef>
          </c:tx>
          <c:spPr>
            <a:solidFill>
              <a:schemeClr val="bg1">
                <a:lumMod val="85000"/>
              </a:schemeClr>
            </a:solidFill>
            <a:ln>
              <a:noFill/>
            </a:ln>
            <a:effectLst/>
          </c:spPr>
          <c:invertIfNegative val="0"/>
          <c:dLbls>
            <c:delete val="1"/>
          </c:dLbls>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c:v>
                </c:pt>
                <c:pt idx="2">
                  <c:v>1.8</c:v>
                </c:pt>
                <c:pt idx="3">
                  <c:v>2.8</c:v>
                </c:pt>
              </c:numCache>
            </c:numRef>
          </c:val>
        </c:ser>
        <c:dLbls>
          <c:showLegendKey val="0"/>
          <c:showVal val="0"/>
          <c:showCatName val="0"/>
          <c:showSerName val="0"/>
          <c:showPercent val="0"/>
          <c:showBubbleSize val="0"/>
        </c:dLbls>
        <c:gapWidth val="219"/>
        <c:overlap val="-27"/>
        <c:axId val="1097272400"/>
        <c:axId val="1097274368"/>
      </c:barChart>
      <c:catAx>
        <c:axId val="109727240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1195" b="0" i="0" u="none" strike="noStrike" kern="1200" baseline="0">
                <a:solidFill>
                  <a:schemeClr val="tx1">
                    <a:lumMod val="65000"/>
                    <a:lumOff val="35000"/>
                  </a:schemeClr>
                </a:solidFill>
                <a:latin typeface="Century Gothic" panose="020B0502020202020204" pitchFamily="34" charset="0"/>
                <a:ea typeface="+mn-ea"/>
                <a:cs typeface="+mn-cs"/>
              </a:defRPr>
            </a:pPr>
          </a:p>
        </c:txPr>
        <c:crossAx val="1097274368"/>
        <c:crosses val="autoZero"/>
        <c:auto val="1"/>
        <c:lblAlgn val="ctr"/>
        <c:lblOffset val="100"/>
        <c:noMultiLvlLbl val="0"/>
      </c:catAx>
      <c:valAx>
        <c:axId val="1097274368"/>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lang="zh-CN" sz="1195" b="0" i="0" u="none" strike="noStrike" kern="1200" baseline="0">
                <a:solidFill>
                  <a:schemeClr val="tx1">
                    <a:lumMod val="65000"/>
                    <a:lumOff val="35000"/>
                  </a:schemeClr>
                </a:solidFill>
                <a:latin typeface="Century Gothic" panose="020B0502020202020204" pitchFamily="34" charset="0"/>
                <a:ea typeface="+mn-ea"/>
                <a:cs typeface="+mn-cs"/>
              </a:defRPr>
            </a:pPr>
          </a:p>
        </c:txPr>
        <c:crossAx val="1097272400"/>
        <c:crosses val="autoZero"/>
        <c:crossBetween val="between"/>
      </c:valAx>
      <c:spPr>
        <a:noFill/>
        <a:ln>
          <a:noFill/>
        </a:ln>
        <a:effectLst/>
      </c:spPr>
    </c:plotArea>
    <c:plotVisOnly val="1"/>
    <c:dispBlanksAs val="gap"/>
    <c:showDLblsOverMax val="0"/>
  </c:chart>
  <c:spPr>
    <a:noFill/>
    <a:ln>
      <a:noFill/>
    </a:ln>
    <a:effectLst/>
  </c:spPr>
  <c:txPr>
    <a:bodyPr/>
    <a:lstStyle/>
    <a:p>
      <a:pPr>
        <a:defRPr lang="zh-CN">
          <a:latin typeface="Century Gothic" panose="020B0502020202020204" pitchFamily="34" charset="0"/>
        </a:defRPr>
      </a:pPr>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0500286907456406"/>
          <c:y val="0.0417198647148972"/>
          <c:w val="0.737230227294463"/>
          <c:h val="0.860601120329757"/>
        </c:manualLayout>
      </c:layout>
      <c:barChart>
        <c:barDir val="col"/>
        <c:grouping val="clustered"/>
        <c:varyColors val="0"/>
        <c:ser>
          <c:idx val="0"/>
          <c:order val="0"/>
          <c:tx>
            <c:strRef>
              <c:f>Sheet1!$B$1</c:f>
              <c:strCache>
                <c:ptCount val="1"/>
                <c:pt idx="0">
                  <c:v>实际完成</c:v>
                </c:pt>
              </c:strCache>
            </c:strRef>
          </c:tx>
          <c:spPr>
            <a:solidFill>
              <a:srgbClr val="31DAA4"/>
            </a:solidFill>
            <a:ln>
              <a:noFill/>
            </a:ln>
            <a:effectLst/>
          </c:spPr>
          <c:invertIfNegative val="0"/>
          <c:dLbls>
            <c:spPr>
              <a:noFill/>
              <a:ln>
                <a:noFill/>
              </a:ln>
              <a:effectLst/>
            </c:spPr>
            <c:txPr>
              <a:bodyPr rot="0" spcFirstLastPara="1" vertOverflow="ellipsis" vert="horz" wrap="square" lIns="38100" tIns="19050" rIns="38100" bIns="19050" anchor="ctr" anchorCtr="1"/>
              <a:lstStyle/>
              <a:p>
                <a:pPr>
                  <a:defRPr lang="zh-CN" sz="1195" b="0" i="0" u="none" strike="noStrike" kern="1200" baseline="0">
                    <a:solidFill>
                      <a:schemeClr val="bg1"/>
                    </a:solidFill>
                    <a:latin typeface="+mn-lt"/>
                    <a:ea typeface="+mn-ea"/>
                    <a:cs typeface="+mn-cs"/>
                  </a:defRPr>
                </a:pPr>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option 01</c:v>
                </c:pt>
                <c:pt idx="1">
                  <c:v>option 02</c:v>
                </c:pt>
                <c:pt idx="2">
                  <c:v>option 03</c:v>
                </c:pt>
                <c:pt idx="3">
                  <c:v>option 04</c:v>
                </c:pt>
              </c:strCache>
            </c:strRef>
          </c:cat>
          <c:val>
            <c:numRef>
              <c:f>Sheet1!$B$2:$B$5</c:f>
              <c:numCache>
                <c:formatCode>General</c:formatCode>
                <c:ptCount val="4"/>
                <c:pt idx="0">
                  <c:v>4.3</c:v>
                </c:pt>
                <c:pt idx="1">
                  <c:v>2.5</c:v>
                </c:pt>
                <c:pt idx="2">
                  <c:v>3.5</c:v>
                </c:pt>
                <c:pt idx="3">
                  <c:v>4.5</c:v>
                </c:pt>
              </c:numCache>
            </c:numRef>
          </c:val>
        </c:ser>
        <c:ser>
          <c:idx val="2"/>
          <c:order val="1"/>
          <c:tx>
            <c:strRef>
              <c:f>Sheet1!$D$1</c:f>
              <c:strCache>
                <c:ptCount val="1"/>
                <c:pt idx="0">
                  <c:v>计划完成</c:v>
                </c:pt>
              </c:strCache>
            </c:strRef>
          </c:tx>
          <c:spPr>
            <a:solidFill>
              <a:schemeClr val="accent3"/>
            </a:solidFill>
            <a:ln>
              <a:noFill/>
            </a:ln>
            <a:effectLst/>
          </c:spPr>
          <c:invertIfNegative val="0"/>
          <c:dLbls>
            <c:delete val="1"/>
          </c:dLbls>
          <c:cat>
            <c:strRef>
              <c:f>Sheet1!$A$2:$A$5</c:f>
              <c:strCache>
                <c:ptCount val="4"/>
                <c:pt idx="0">
                  <c:v>option 01</c:v>
                </c:pt>
                <c:pt idx="1">
                  <c:v>option 02</c:v>
                </c:pt>
                <c:pt idx="2">
                  <c:v>option 03</c:v>
                </c:pt>
                <c:pt idx="3">
                  <c:v>option 04</c:v>
                </c:pt>
              </c:strCache>
            </c:strRef>
          </c:cat>
          <c:val>
            <c:numRef>
              <c:f>Sheet1!$D$2:$D$5</c:f>
              <c:numCache>
                <c:formatCode>General</c:formatCode>
                <c:ptCount val="4"/>
                <c:pt idx="0">
                  <c:v>2.5</c:v>
                </c:pt>
                <c:pt idx="1">
                  <c:v>2.1</c:v>
                </c:pt>
                <c:pt idx="2">
                  <c:v>3.1</c:v>
                </c:pt>
                <c:pt idx="3">
                  <c:v>4.2</c:v>
                </c:pt>
              </c:numCache>
            </c:numRef>
          </c:val>
        </c:ser>
        <c:dLbls>
          <c:showLegendKey val="0"/>
          <c:showVal val="0"/>
          <c:showCatName val="0"/>
          <c:showSerName val="0"/>
          <c:showPercent val="0"/>
          <c:showBubbleSize val="0"/>
        </c:dLbls>
        <c:gapWidth val="243"/>
        <c:axId val="881622400"/>
        <c:axId val="881622960"/>
      </c:barChart>
      <c:catAx>
        <c:axId val="881622400"/>
        <c:scaling>
          <c:orientation val="minMax"/>
        </c:scaling>
        <c:delete val="0"/>
        <c:axPos val="b"/>
        <c:numFmt formatCode="General" sourceLinked="1"/>
        <c:majorTickMark val="none"/>
        <c:minorTickMark val="none"/>
        <c:tickLblPos val="nextTo"/>
        <c:spPr>
          <a:noFill/>
          <a:ln w="9525" cap="flat" cmpd="sng" algn="ctr">
            <a:noFill/>
            <a:round/>
          </a:ln>
          <a:effectLst/>
        </c:spPr>
        <c:txPr>
          <a:bodyPr rot="-60000000" spcFirstLastPara="1" vertOverflow="ellipsis" vert="horz" wrap="square" anchor="ctr" anchorCtr="1"/>
          <a:lstStyle/>
          <a:p>
            <a:pPr>
              <a:defRPr lang="zh-CN" sz="1195" b="0" i="0" u="none" strike="noStrike" kern="1200" baseline="0">
                <a:solidFill>
                  <a:schemeClr val="bg1"/>
                </a:solidFill>
                <a:latin typeface="+mn-lt"/>
                <a:ea typeface="+mn-ea"/>
                <a:cs typeface="+mn-cs"/>
              </a:defRPr>
            </a:pPr>
          </a:p>
        </c:txPr>
        <c:crossAx val="881622960"/>
        <c:crosses val="autoZero"/>
        <c:auto val="1"/>
        <c:lblAlgn val="ctr"/>
        <c:lblOffset val="100"/>
        <c:noMultiLvlLbl val="0"/>
      </c:catAx>
      <c:valAx>
        <c:axId val="881622960"/>
        <c:scaling>
          <c:orientation val="minMax"/>
        </c:scaling>
        <c:delete val="0"/>
        <c:axPos val="l"/>
        <c:majorGridlines>
          <c:spPr>
            <a:ln w="12700" cap="flat" cmpd="sng" algn="ctr">
              <a:solidFill>
                <a:schemeClr val="bg1">
                  <a:lumMod val="50000"/>
                  <a:alpha val="5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lang="zh-CN" sz="1195" b="0" i="0" u="none" strike="noStrike" kern="1200" baseline="0">
                <a:solidFill>
                  <a:schemeClr val="bg1"/>
                </a:solidFill>
                <a:latin typeface="+mn-lt"/>
                <a:ea typeface="+mn-ea"/>
                <a:cs typeface="+mn-cs"/>
              </a:defRPr>
            </a:pPr>
          </a:p>
        </c:txPr>
        <c:crossAx val="881622400"/>
        <c:crosses val="autoZero"/>
        <c:crossBetween val="between"/>
        <c:majorUnit val="1"/>
      </c:valAx>
      <c:spPr>
        <a:noFill/>
        <a:ln>
          <a:noFill/>
        </a:ln>
        <a:effectLst/>
      </c:spPr>
    </c:plotArea>
    <c:legend>
      <c:legendPos val="r"/>
      <c:layout>
        <c:manualLayout>
          <c:xMode val="edge"/>
          <c:yMode val="edge"/>
          <c:x val="0.819647582007715"/>
          <c:y val="0.421261956349416"/>
          <c:w val="0.155894673084893"/>
          <c:h val="0.174584896686572"/>
        </c:manualLayout>
      </c:layout>
      <c:overlay val="0"/>
      <c:spPr>
        <a:noFill/>
        <a:ln>
          <a:noFill/>
        </a:ln>
        <a:effectLst/>
      </c:spPr>
      <c:txPr>
        <a:bodyPr rot="0" spcFirstLastPara="1" vertOverflow="ellipsis" vert="horz" wrap="square" anchor="ctr" anchorCtr="1"/>
        <a:lstStyle/>
        <a:p>
          <a:pPr>
            <a:defRPr lang="zh-CN" sz="1195" b="0" i="0" u="none" strike="noStrike" kern="1200" baseline="0">
              <a:solidFill>
                <a:schemeClr val="bg1"/>
              </a:solidFill>
              <a:latin typeface="+mn-lt"/>
              <a:ea typeface="+mn-ea"/>
              <a:cs typeface="+mn-cs"/>
            </a:defRPr>
          </a:pPr>
        </a:p>
      </c:txPr>
    </c:legend>
    <c:plotVisOnly val="1"/>
    <c:dispBlanksAs val="gap"/>
    <c:showDLblsOverMax val="0"/>
  </c:chart>
  <c:spPr>
    <a:noFill/>
    <a:ln>
      <a:noFill/>
    </a:ln>
    <a:effectLst/>
  </c:spPr>
  <c:txPr>
    <a:bodyPr/>
    <a:lstStyle/>
    <a:p>
      <a:pPr>
        <a:defRPr lang="zh-CN">
          <a:solidFill>
            <a:schemeClr val="bg1"/>
          </a:solidFill>
        </a:defRPr>
      </a:pPr>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CFD3FDB-7D39-43E8-934F-A32D7751D9D6}"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49A962B-2290-4C71-A071-F30E6D51F881}"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9A962B-2290-4C71-A071-F30E6D51F881}"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9A962B-2290-4C71-A071-F30E6D51F881}"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9A962B-2290-4C71-A071-F30E6D51F881}"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9A962B-2290-4C71-A071-F30E6D51F881}"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9A962B-2290-4C71-A071-F30E6D51F881}"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9A962B-2290-4C71-A071-F30E6D51F881}"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lang="zh-CN" altLang="en-US" dirty="0"/>
          </a:p>
        </p:txBody>
      </p:sp>
      <p:sp>
        <p:nvSpPr>
          <p:cNvPr id="4" name="灯片编号占位符 3"/>
          <p:cNvSpPr>
            <a:spLocks noGrp="1"/>
          </p:cNvSpPr>
          <p:nvPr>
            <p:ph type="sldNum" sz="quarter" idx="10"/>
          </p:nvPr>
        </p:nvSpPr>
        <p:spPr/>
        <p:txBody>
          <a:bodyPr/>
          <a:lstStyle/>
          <a:p>
            <a:fld id="{35EFD187-7D74-4BFC-B925-AD91EFADB35C}" type="slidenum">
              <a:rPr lang="en-US" smtClean="0"/>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3765" rtl="0" eaLnBrk="1" fontAlgn="auto" latinLnBrk="0" hangingPunct="1">
              <a:lnSpc>
                <a:spcPct val="100000"/>
              </a:lnSpc>
              <a:spcBef>
                <a:spcPts val="0"/>
              </a:spcBef>
              <a:spcAft>
                <a:spcPts val="0"/>
              </a:spcAft>
              <a:buClrTx/>
              <a:buSzTx/>
              <a:buFontTx/>
              <a:buNone/>
              <a:defRPr/>
            </a:pPr>
            <a:r>
              <a:rPr lang="en-US" altLang="zh-CN" dirty="0"/>
              <a:t>https://pixabay.com/zh/</a:t>
            </a:r>
            <a:r>
              <a:rPr lang="zh-CN" altLang="en-US" dirty="0"/>
              <a:t>小工具</a:t>
            </a:r>
            <a:r>
              <a:rPr lang="en-US" altLang="zh-CN" dirty="0"/>
              <a:t>-</a:t>
            </a:r>
            <a:r>
              <a:rPr lang="zh-CN" altLang="en-US" dirty="0"/>
              <a:t>办公室</a:t>
            </a:r>
            <a:r>
              <a:rPr lang="en-US" altLang="zh-CN" dirty="0"/>
              <a:t>-</a:t>
            </a:r>
            <a:r>
              <a:rPr lang="zh-CN" altLang="en-US" dirty="0"/>
              <a:t>设备</a:t>
            </a:r>
            <a:r>
              <a:rPr lang="en-US" altLang="zh-CN" dirty="0"/>
              <a:t>-</a:t>
            </a:r>
            <a:r>
              <a:rPr lang="en-US" altLang="zh-CN" dirty="0" err="1"/>
              <a:t>iphone</a:t>
            </a:r>
            <a:r>
              <a:rPr lang="en-US" altLang="zh-CN" dirty="0"/>
              <a:t>-</a:t>
            </a:r>
            <a:r>
              <a:rPr lang="zh-CN" altLang="en-US" dirty="0"/>
              <a:t>音乐</a:t>
            </a:r>
            <a:r>
              <a:rPr lang="en-US" altLang="zh-CN" dirty="0"/>
              <a:t>-</a:t>
            </a:r>
            <a:r>
              <a:rPr lang="zh-CN" altLang="en-US" dirty="0"/>
              <a:t>男士</a:t>
            </a:r>
            <a:r>
              <a:rPr lang="en-US" altLang="zh-CN" dirty="0"/>
              <a:t>-</a:t>
            </a:r>
            <a:r>
              <a:rPr lang="zh-CN" altLang="en-US" dirty="0"/>
              <a:t>钱包</a:t>
            </a:r>
            <a:r>
              <a:rPr lang="en-US" altLang="zh-CN" dirty="0"/>
              <a:t>-</a:t>
            </a:r>
            <a:r>
              <a:rPr lang="zh-CN" altLang="en-US" dirty="0"/>
              <a:t>眼镜</a:t>
            </a:r>
            <a:r>
              <a:rPr lang="en-US" altLang="zh-CN" dirty="0"/>
              <a:t>-336635/</a:t>
            </a:r>
            <a:endParaRPr lang="en-US" altLang="zh-CN" dirty="0"/>
          </a:p>
          <a:p>
            <a:pPr marL="0" marR="0" lvl="0" indent="0" algn="l" defTabSz="913765" rtl="0" eaLnBrk="1" fontAlgn="auto" latinLnBrk="0" hangingPunct="1">
              <a:lnSpc>
                <a:spcPct val="100000"/>
              </a:lnSpc>
              <a:spcBef>
                <a:spcPts val="0"/>
              </a:spcBef>
              <a:spcAft>
                <a:spcPts val="0"/>
              </a:spcAft>
              <a:buClrTx/>
              <a:buSzTx/>
              <a:buFontTx/>
              <a:buNone/>
              <a:defRPr/>
            </a:pPr>
            <a:r>
              <a:rPr lang="en-US" altLang="zh-CN" dirty="0"/>
              <a:t>https://pixabay.com/zh/</a:t>
            </a:r>
            <a:r>
              <a:rPr lang="zh-CN" altLang="en-US" dirty="0"/>
              <a:t>工作站</a:t>
            </a:r>
            <a:r>
              <a:rPr lang="en-US" altLang="zh-CN" dirty="0"/>
              <a:t>-</a:t>
            </a:r>
            <a:r>
              <a:rPr lang="zh-CN" altLang="en-US" dirty="0"/>
              <a:t>办公室</a:t>
            </a:r>
            <a:r>
              <a:rPr lang="en-US" altLang="zh-CN" dirty="0"/>
              <a:t>-</a:t>
            </a:r>
            <a:r>
              <a:rPr lang="zh-CN" altLang="en-US" dirty="0"/>
              <a:t>业务</a:t>
            </a:r>
            <a:r>
              <a:rPr lang="en-US" altLang="zh-CN" dirty="0"/>
              <a:t>-</a:t>
            </a:r>
            <a:r>
              <a:rPr lang="zh-CN" altLang="en-US" dirty="0"/>
              <a:t>笔记本</a:t>
            </a:r>
            <a:r>
              <a:rPr lang="en-US" altLang="zh-CN" dirty="0"/>
              <a:t>-</a:t>
            </a:r>
            <a:r>
              <a:rPr lang="en-US" altLang="zh-CN" dirty="0" err="1"/>
              <a:t>macbook</a:t>
            </a:r>
            <a:r>
              <a:rPr lang="en-US" altLang="zh-CN" dirty="0"/>
              <a:t>-air-</a:t>
            </a:r>
            <a:r>
              <a:rPr lang="zh-CN" altLang="en-US" dirty="0"/>
              <a:t>便携设备</a:t>
            </a:r>
            <a:r>
              <a:rPr lang="en-US" altLang="zh-CN" dirty="0"/>
              <a:t>-336369/</a:t>
            </a:r>
            <a:endParaRPr lang="zh-CN" altLang="en-US" dirty="0"/>
          </a:p>
        </p:txBody>
      </p:sp>
      <p:sp>
        <p:nvSpPr>
          <p:cNvPr id="4" name="灯片编号占位符 3"/>
          <p:cNvSpPr>
            <a:spLocks noGrp="1"/>
          </p:cNvSpPr>
          <p:nvPr>
            <p:ph type="sldNum" sz="quarter" idx="10"/>
          </p:nvPr>
        </p:nvSpPr>
        <p:spPr/>
        <p:txBody>
          <a:bodyPr/>
          <a:lstStyle/>
          <a:p>
            <a:fld id="{35EFD187-7D74-4BFC-B925-AD91EFADB35C}" type="slidenum">
              <a:rPr lang="en-US" smtClean="0"/>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en-US" altLang="zh-CN" dirty="0"/>
              <a:t>https://pixabay.com/zh/%E6%89%8B-%E7%94%B5%E8%AF%9D-%E6%89%8B%E6%9C%BA-%E6%99%BA%E8%83%BD%E6%89%8B%E6%9C%BA-%E7%A7%BB%E5%8A%A8%E7%94%B5%E8%AF%9D-%E7%94%B7%E5%AD%90-%E6%8E%A7%E8%82%A1-1148981/</a:t>
            </a:r>
            <a:endParaRPr lang="en-US" altLang="zh-CN" dirty="0"/>
          </a:p>
          <a:p>
            <a:pPr marL="0" marR="0" lvl="0" indent="0" algn="l" defTabSz="914400" rtl="0" eaLnBrk="1" fontAlgn="auto" latinLnBrk="0" hangingPunct="1">
              <a:lnSpc>
                <a:spcPct val="100000"/>
              </a:lnSpc>
              <a:spcBef>
                <a:spcPts val="0"/>
              </a:spcBef>
              <a:spcAft>
                <a:spcPts val="0"/>
              </a:spcAft>
              <a:buClrTx/>
              <a:buSzTx/>
              <a:buFontTx/>
              <a:buNone/>
              <a:defRPr/>
            </a:pPr>
            <a:r>
              <a:rPr lang="en-US" altLang="zh-CN" dirty="0"/>
              <a:t>https://pixabay.com/zh/</a:t>
            </a:r>
            <a:r>
              <a:rPr lang="zh-CN" altLang="en-US" dirty="0"/>
              <a:t>工作站</a:t>
            </a:r>
            <a:r>
              <a:rPr lang="en-US" altLang="zh-CN" dirty="0"/>
              <a:t>-</a:t>
            </a:r>
            <a:r>
              <a:rPr lang="zh-CN" altLang="en-US" dirty="0"/>
              <a:t>办公室</a:t>
            </a:r>
            <a:r>
              <a:rPr lang="en-US" altLang="zh-CN" dirty="0"/>
              <a:t>-</a:t>
            </a:r>
            <a:r>
              <a:rPr lang="zh-CN" altLang="en-US" dirty="0"/>
              <a:t>业务</a:t>
            </a:r>
            <a:r>
              <a:rPr lang="en-US" altLang="zh-CN" dirty="0"/>
              <a:t>-</a:t>
            </a:r>
            <a:r>
              <a:rPr lang="zh-CN" altLang="en-US" dirty="0"/>
              <a:t>笔记本</a:t>
            </a:r>
            <a:r>
              <a:rPr lang="en-US" altLang="zh-CN" dirty="0"/>
              <a:t>-</a:t>
            </a:r>
            <a:r>
              <a:rPr lang="en-US" altLang="zh-CN" dirty="0" err="1"/>
              <a:t>macbook</a:t>
            </a:r>
            <a:r>
              <a:rPr lang="en-US" altLang="zh-CN" dirty="0"/>
              <a:t>-air-</a:t>
            </a:r>
            <a:r>
              <a:rPr lang="zh-CN" altLang="en-US" dirty="0"/>
              <a:t>便携设备</a:t>
            </a:r>
            <a:r>
              <a:rPr lang="en-US" altLang="zh-CN" dirty="0"/>
              <a:t>-336369/</a:t>
            </a:r>
            <a:endParaRPr lang="en-US" altLang="zh-CN" dirty="0"/>
          </a:p>
          <a:p>
            <a:pPr marL="0" marR="0" lvl="0" indent="0" algn="l" defTabSz="914400" rtl="0" eaLnBrk="1" fontAlgn="auto" latinLnBrk="0" hangingPunct="1">
              <a:lnSpc>
                <a:spcPct val="100000"/>
              </a:lnSpc>
              <a:spcBef>
                <a:spcPts val="0"/>
              </a:spcBef>
              <a:spcAft>
                <a:spcPts val="0"/>
              </a:spcAft>
              <a:buClrTx/>
              <a:buSzTx/>
              <a:buFontTx/>
              <a:buNone/>
              <a:defRPr/>
            </a:pPr>
            <a:r>
              <a:rPr lang="en-US" altLang="zh-CN" dirty="0"/>
              <a:t>http://www.lifeofpix.com/wp-content/uploads/2015/12/Life-of-Pix-free-stock-photos-subway-girl-reflection-macnicolae.jpg</a:t>
            </a:r>
            <a:endParaRPr lang="en-US" altLang="zh-CN" dirty="0"/>
          </a:p>
          <a:p>
            <a:pPr marL="0" marR="0" lvl="0" indent="0" algn="l" defTabSz="914400" rtl="0" eaLnBrk="1" fontAlgn="auto" latinLnBrk="0" hangingPunct="1">
              <a:lnSpc>
                <a:spcPct val="100000"/>
              </a:lnSpc>
              <a:spcBef>
                <a:spcPts val="0"/>
              </a:spcBef>
              <a:spcAft>
                <a:spcPts val="0"/>
              </a:spcAft>
              <a:buClrTx/>
              <a:buSzTx/>
              <a:buFontTx/>
              <a:buNone/>
              <a:defRPr/>
            </a:pPr>
            <a:r>
              <a:rPr lang="en-US" altLang="zh-CN" dirty="0"/>
              <a:t>https://pixabay.com/zh/%E7%9B%B8%E6%9C%BA-%E6%97%85%E8%A1%8C-%E5%9C%B0%E5%9B%BE-%E6%96%B9%E5%90%91-%E4%BF%A1%E6%81%AF-%E6%97%85%E6%B8%B8-%E5%81%87%E6%9C%9F-%E5%A4%8F%E5%A4%A9-%E7%85%A7%E7%89%87-%E4%BA%BA-867242/</a:t>
            </a:r>
            <a:endParaRPr lang="en-US" altLang="zh-CN" dirty="0"/>
          </a:p>
          <a:p>
            <a:pPr marL="0" marR="0" lvl="0" indent="0" algn="l" defTabSz="914400" rtl="0" eaLnBrk="1" fontAlgn="auto" latinLnBrk="0" hangingPunct="1">
              <a:lnSpc>
                <a:spcPct val="100000"/>
              </a:lnSpc>
              <a:spcBef>
                <a:spcPts val="0"/>
              </a:spcBef>
              <a:spcAft>
                <a:spcPts val="0"/>
              </a:spcAft>
              <a:buClrTx/>
              <a:buSzTx/>
              <a:buFontTx/>
              <a:buNone/>
              <a:defRPr/>
            </a:pPr>
            <a:endParaRPr lang="en-US" altLang="zh-CN" dirty="0"/>
          </a:p>
          <a:p>
            <a:pPr marL="0" marR="0" lvl="0" indent="0" algn="l" defTabSz="914400" rtl="0" eaLnBrk="1" fontAlgn="auto" latinLnBrk="0" hangingPunct="1">
              <a:lnSpc>
                <a:spcPct val="100000"/>
              </a:lnSpc>
              <a:spcBef>
                <a:spcPts val="0"/>
              </a:spcBef>
              <a:spcAft>
                <a:spcPts val="0"/>
              </a:spcAft>
              <a:buClrTx/>
              <a:buSzTx/>
              <a:buFontTx/>
              <a:buNone/>
              <a:defRPr/>
            </a:pPr>
            <a:endParaRPr lang="en-US" altLang="zh-CN" dirty="0"/>
          </a:p>
          <a:p>
            <a:pPr marL="0" marR="0" lvl="0" indent="0" algn="l" defTabSz="914400" rtl="0" eaLnBrk="1" fontAlgn="auto" latinLnBrk="0" hangingPunct="1">
              <a:lnSpc>
                <a:spcPct val="100000"/>
              </a:lnSpc>
              <a:spcBef>
                <a:spcPts val="0"/>
              </a:spcBef>
              <a:spcAft>
                <a:spcPts val="0"/>
              </a:spcAft>
              <a:buClrTx/>
              <a:buSzTx/>
              <a:buFontTx/>
              <a:buNone/>
              <a:defRPr/>
            </a:pPr>
            <a:endParaRPr lang="zh-CN" altLang="en-US" dirty="0"/>
          </a:p>
        </p:txBody>
      </p:sp>
      <p:sp>
        <p:nvSpPr>
          <p:cNvPr id="4" name="灯片编号占位符 3"/>
          <p:cNvSpPr>
            <a:spLocks noGrp="1"/>
          </p:cNvSpPr>
          <p:nvPr>
            <p:ph type="sldNum" sz="quarter" idx="10"/>
          </p:nvPr>
        </p:nvSpPr>
        <p:spPr/>
        <p:txBody>
          <a:bodyPr/>
          <a:lstStyle/>
          <a:p>
            <a:fld id="{FA754A95-4596-4AEE-BF50-46419535C9B0}"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5EFD187-7D74-4BFC-B925-AD91EFADB35C}" type="slidenum">
              <a:rPr lang="en-US" smtClean="0"/>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en-US" altLang="zh-CN" dirty="0"/>
              <a:t>https://pixabay.com/zh/%E7%9B%B8%E6%9C%BA-%E6%97%85%E8%A1%8C-%E5%9C%B0%E5%9B%BE-%E6%96%B9%E5%90%91-%E4%BF%A1%E6%81%AF-%E6%97%85%E6%B8%B8-%E5%81%87%E6%9C%9F-%E5%A4%8F%E5%A4%A9-%E7%85%A7%E7%89%87-%E4%BA%BA-867242/</a:t>
            </a:r>
            <a:endParaRPr lang="en-US" altLang="zh-CN" dirty="0"/>
          </a:p>
          <a:p>
            <a:pPr marL="0" marR="0" lvl="0" indent="0" algn="l" defTabSz="913765" rtl="0" eaLnBrk="1" fontAlgn="auto" latinLnBrk="0" hangingPunct="1">
              <a:lnSpc>
                <a:spcPct val="100000"/>
              </a:lnSpc>
              <a:spcBef>
                <a:spcPts val="0"/>
              </a:spcBef>
              <a:spcAft>
                <a:spcPts val="0"/>
              </a:spcAft>
              <a:buClrTx/>
              <a:buSzTx/>
              <a:buFontTx/>
              <a:buNone/>
              <a:defRPr/>
            </a:pPr>
            <a:r>
              <a:rPr lang="en-US" altLang="zh-CN" dirty="0"/>
              <a:t>https://pixabay.com/zh/</a:t>
            </a:r>
            <a:r>
              <a:rPr lang="zh-CN" altLang="en-US" dirty="0"/>
              <a:t>电唱机</a:t>
            </a:r>
            <a:r>
              <a:rPr lang="en-US" altLang="zh-CN" dirty="0"/>
              <a:t>-</a:t>
            </a:r>
            <a:r>
              <a:rPr lang="zh-CN" altLang="en-US" dirty="0"/>
              <a:t>转盘</a:t>
            </a:r>
            <a:r>
              <a:rPr lang="en-US" altLang="zh-CN" dirty="0"/>
              <a:t>-</a:t>
            </a:r>
            <a:r>
              <a:rPr lang="zh-CN" altLang="en-US" dirty="0"/>
              <a:t>针</a:t>
            </a:r>
            <a:r>
              <a:rPr lang="en-US" altLang="zh-CN" dirty="0"/>
              <a:t>-</a:t>
            </a:r>
            <a:r>
              <a:rPr lang="zh-CN" altLang="en-US" dirty="0"/>
              <a:t>记录</a:t>
            </a:r>
            <a:r>
              <a:rPr lang="en-US" altLang="zh-CN" dirty="0"/>
              <a:t>-</a:t>
            </a:r>
            <a:r>
              <a:rPr lang="zh-CN" altLang="en-US" dirty="0"/>
              <a:t>音乐</a:t>
            </a:r>
            <a:r>
              <a:rPr lang="en-US" altLang="zh-CN" dirty="0"/>
              <a:t>-</a:t>
            </a:r>
            <a:r>
              <a:rPr lang="zh-CN" altLang="en-US" dirty="0"/>
              <a:t>乙烯</a:t>
            </a:r>
            <a:r>
              <a:rPr lang="en-US" altLang="zh-CN" dirty="0"/>
              <a:t>-</a:t>
            </a:r>
            <a:r>
              <a:rPr lang="zh-CN" altLang="en-US" dirty="0"/>
              <a:t>复古</a:t>
            </a:r>
            <a:r>
              <a:rPr lang="en-US" altLang="zh-CN" dirty="0"/>
              <a:t>-</a:t>
            </a:r>
            <a:r>
              <a:rPr lang="zh-CN" altLang="en-US" dirty="0"/>
              <a:t>酿酒</a:t>
            </a:r>
            <a:r>
              <a:rPr lang="en-US" altLang="zh-CN" dirty="0"/>
              <a:t>-</a:t>
            </a:r>
            <a:r>
              <a:rPr lang="zh-CN" altLang="en-US" dirty="0"/>
              <a:t>球员</a:t>
            </a:r>
            <a:r>
              <a:rPr lang="en-US" altLang="zh-CN" dirty="0"/>
              <a:t>-</a:t>
            </a:r>
            <a:r>
              <a:rPr lang="zh-CN" altLang="en-US" dirty="0"/>
              <a:t>老</a:t>
            </a:r>
            <a:r>
              <a:rPr lang="en-US" altLang="zh-CN" dirty="0"/>
              <a:t>-1149385/</a:t>
            </a:r>
            <a:endParaRPr lang="en-US" altLang="zh-CN" dirty="0"/>
          </a:p>
          <a:p>
            <a:pPr marL="0" marR="0" lvl="0" indent="0" algn="l" defTabSz="913765" rtl="0" eaLnBrk="1" fontAlgn="auto" latinLnBrk="0" hangingPunct="1">
              <a:lnSpc>
                <a:spcPct val="100000"/>
              </a:lnSpc>
              <a:spcBef>
                <a:spcPts val="0"/>
              </a:spcBef>
              <a:spcAft>
                <a:spcPts val="0"/>
              </a:spcAft>
              <a:buClrTx/>
              <a:buSzTx/>
              <a:buFontTx/>
              <a:buNone/>
              <a:defRPr/>
            </a:pPr>
            <a:r>
              <a:rPr lang="en-US" altLang="zh-CN" dirty="0"/>
              <a:t>https://pixabay.com/zh/%E5%A5%B3%E5%AD%90-%E5%9D%90-%E6%A5%BC%E6%A2%AF-%E5%BE%AE%E7%AC%91-%E9%BB%91%E8%89%B2%E5%92%8C%E7%99%BD%E8%89%B2-%E5%B9%B4%E8%BD%BB-%E4%BA%BA-%E5%A5%B3%E6%80%A7-%E9%AB%98%E5%8A%A0%E7%B4%A2-1031620/</a:t>
            </a:r>
            <a:endParaRPr lang="en-US" altLang="zh-CN" dirty="0"/>
          </a:p>
          <a:p>
            <a:pPr marL="0" marR="0" lvl="0" indent="0" algn="l" defTabSz="913765" rtl="0" eaLnBrk="1" fontAlgn="auto" latinLnBrk="0" hangingPunct="1">
              <a:lnSpc>
                <a:spcPct val="100000"/>
              </a:lnSpc>
              <a:spcBef>
                <a:spcPts val="0"/>
              </a:spcBef>
              <a:spcAft>
                <a:spcPts val="0"/>
              </a:spcAft>
              <a:buClrTx/>
              <a:buSzTx/>
              <a:buFontTx/>
              <a:buNone/>
              <a:defRPr/>
            </a:pPr>
            <a:r>
              <a:rPr lang="en-US" altLang="zh-CN" dirty="0"/>
              <a:t>https://pixabay.com/zh/%E6%89%8B-%E7%94%B5%E8%AF%9D-%E6%89%8B%E6%9C%BA-%E6%99%BA%E8%83%BD%E6%89%8B%E6%9C%BA-%E7%A7%BB%E5%8A%A8%E7%94%B5%E8%AF%9D-%E7%94%B7%E5%AD%90-%E6%8E%A7%E8%82%A1-1148981/</a:t>
            </a:r>
            <a:endParaRPr lang="en-US" altLang="zh-CN" dirty="0"/>
          </a:p>
          <a:p>
            <a:pPr marL="0" marR="0" lvl="0" indent="0" algn="l" defTabSz="913765" rtl="0" eaLnBrk="1" fontAlgn="auto" latinLnBrk="0" hangingPunct="1">
              <a:lnSpc>
                <a:spcPct val="100000"/>
              </a:lnSpc>
              <a:spcBef>
                <a:spcPts val="0"/>
              </a:spcBef>
              <a:spcAft>
                <a:spcPts val="0"/>
              </a:spcAft>
              <a:buClrTx/>
              <a:buSzTx/>
              <a:buFontTx/>
              <a:buNone/>
              <a:defRPr/>
            </a:pPr>
            <a:endParaRPr lang="en-US" altLang="zh-CN" dirty="0"/>
          </a:p>
          <a:p>
            <a:endParaRPr lang="zh-CN" altLang="en-US" dirty="0"/>
          </a:p>
        </p:txBody>
      </p:sp>
      <p:sp>
        <p:nvSpPr>
          <p:cNvPr id="4" name="灯片编号占位符 3"/>
          <p:cNvSpPr>
            <a:spLocks noGrp="1"/>
          </p:cNvSpPr>
          <p:nvPr>
            <p:ph type="sldNum" sz="quarter" idx="10"/>
          </p:nvPr>
        </p:nvSpPr>
        <p:spPr/>
        <p:txBody>
          <a:bodyPr/>
          <a:lstStyle/>
          <a:p>
            <a:fld id="{35EFD187-7D74-4BFC-B925-AD91EFADB35C}" type="slidenum">
              <a:rPr lang="en-US" smtClean="0"/>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9A962B-2290-4C71-A071-F30E6D51F881}"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9A962B-2290-4C71-A071-F30E6D51F881}"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9A962B-2290-4C71-A071-F30E6D51F881}"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9A962B-2290-4C71-A071-F30E6D51F881}"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9A962B-2290-4C71-A071-F30E6D51F881}"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9A962B-2290-4C71-A071-F30E6D51F881}"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9A962B-2290-4C71-A071-F30E6D51F881}"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9A962B-2290-4C71-A071-F30E6D51F881}"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9A962B-2290-4C71-A071-F30E6D51F881}"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9A962B-2290-4C71-A071-F30E6D51F881}"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AAAB310-83A2-49B5-A575-F01C853B0B7D}"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AAAB310-83A2-49B5-A575-F01C853B0B7D}"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AAAB310-83A2-49B5-A575-F01C853B0B7D}"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AAAB310-83A2-49B5-A575-F01C853B0B7D}"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9A962B-2290-4C71-A071-F30E6D51F881}"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单击以编辑母版副标题样式</a:t>
            </a:r>
            <a:endParaRPr lang="zh-CN" altLang="en-US"/>
          </a:p>
        </p:txBody>
      </p:sp>
      <p:sp>
        <p:nvSpPr>
          <p:cNvPr id="4" name="日期占位符 3"/>
          <p:cNvSpPr>
            <a:spLocks noGrp="1"/>
          </p:cNvSpPr>
          <p:nvPr>
            <p:ph type="dt" sz="half" idx="10"/>
          </p:nvPr>
        </p:nvSpPr>
        <p:spPr/>
        <p:txBody>
          <a:bodyPr/>
          <a:lstStyle/>
          <a:p>
            <a:fld id="{9F2F4B3F-293A-4E70-8EC7-574A2250C8C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4447A02-A1E8-47DA-896D-6A86D19C3A15}"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F2F4B3F-293A-4E70-8EC7-574A2250C8C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4447A02-A1E8-47DA-896D-6A86D19C3A15}"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F2F4B3F-293A-4E70-8EC7-574A2250C8C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4447A02-A1E8-47DA-896D-6A86D19C3A15}"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图文版式（4）">
    <p:bg>
      <p:bgPr>
        <a:solidFill>
          <a:schemeClr val="bg1"/>
        </a:solidFill>
        <a:effectLst/>
      </p:bgPr>
    </p:bg>
    <p:spTree>
      <p:nvGrpSpPr>
        <p:cNvPr id="1" name=""/>
        <p:cNvGrpSpPr/>
        <p:nvPr/>
      </p:nvGrpSpPr>
      <p:grpSpPr>
        <a:xfrm>
          <a:off x="0" y="0"/>
          <a:ext cx="0" cy="0"/>
          <a:chOff x="0" y="0"/>
          <a:chExt cx="0" cy="0"/>
        </a:xfrm>
      </p:grpSpPr>
      <p:sp>
        <p:nvSpPr>
          <p:cNvPr id="3" name="Picture Placeholder 13"/>
          <p:cNvSpPr>
            <a:spLocks noGrp="1"/>
          </p:cNvSpPr>
          <p:nvPr>
            <p:ph type="pic" sz="quarter" idx="13"/>
          </p:nvPr>
        </p:nvSpPr>
        <p:spPr>
          <a:xfrm>
            <a:off x="1182688" y="1600200"/>
            <a:ext cx="9829800" cy="4343400"/>
          </a:xfrm>
          <a:prstGeom prst="rect">
            <a:avLst/>
          </a:prstGeom>
          <a:effectLst/>
        </p:spPr>
        <p:txBody>
          <a:bodyPr>
            <a:normAutofit/>
          </a:bodyPr>
          <a:lstStyle>
            <a:lvl1pPr marL="0" indent="0">
              <a:buNone/>
              <a:defRPr sz="2100">
                <a:ln>
                  <a:noFill/>
                </a:ln>
                <a:solidFill>
                  <a:schemeClr val="bg1">
                    <a:lumMod val="85000"/>
                  </a:schemeClr>
                </a:solidFill>
                <a:latin typeface="Lato Light" charset="0"/>
                <a:ea typeface="Lato Light" charset="0"/>
                <a:cs typeface="Lato Light" charset="0"/>
              </a:defRPr>
            </a:lvl1pPr>
          </a:lstStyle>
          <a:p>
            <a:endParaRPr lang="en-US" dirty="0"/>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图文版式（5）">
    <p:bg>
      <p:bgPr>
        <a:solidFill>
          <a:schemeClr val="bg1"/>
        </a:solidFill>
        <a:effectLst/>
      </p:bgPr>
    </p:bg>
    <p:spTree>
      <p:nvGrpSpPr>
        <p:cNvPr id="1" name=""/>
        <p:cNvGrpSpPr/>
        <p:nvPr/>
      </p:nvGrpSpPr>
      <p:grpSpPr>
        <a:xfrm>
          <a:off x="0" y="0"/>
          <a:ext cx="0" cy="0"/>
          <a:chOff x="0" y="0"/>
          <a:chExt cx="0" cy="0"/>
        </a:xfrm>
      </p:grpSpPr>
      <p:sp>
        <p:nvSpPr>
          <p:cNvPr id="3" name="Picture Placeholder 13"/>
          <p:cNvSpPr>
            <a:spLocks noGrp="1"/>
          </p:cNvSpPr>
          <p:nvPr>
            <p:ph type="pic" sz="quarter" idx="13"/>
          </p:nvPr>
        </p:nvSpPr>
        <p:spPr>
          <a:xfrm>
            <a:off x="1182688" y="1600200"/>
            <a:ext cx="4680000" cy="2971800"/>
          </a:xfrm>
          <a:prstGeom prst="rect">
            <a:avLst/>
          </a:prstGeom>
          <a:effectLst/>
        </p:spPr>
        <p:txBody>
          <a:bodyPr>
            <a:normAutofit/>
          </a:bodyPr>
          <a:lstStyle>
            <a:lvl1pPr marL="0" indent="0">
              <a:buNone/>
              <a:defRPr sz="2100">
                <a:ln>
                  <a:noFill/>
                </a:ln>
                <a:solidFill>
                  <a:schemeClr val="bg1">
                    <a:lumMod val="85000"/>
                  </a:schemeClr>
                </a:solidFill>
                <a:latin typeface="Lato Light" charset="0"/>
                <a:ea typeface="Lato Light" charset="0"/>
                <a:cs typeface="Lato Light" charset="0"/>
              </a:defRPr>
            </a:lvl1pPr>
          </a:lstStyle>
          <a:p>
            <a:endParaRPr lang="en-US" dirty="0"/>
          </a:p>
        </p:txBody>
      </p:sp>
      <p:sp>
        <p:nvSpPr>
          <p:cNvPr id="4" name="Picture Placeholder 13"/>
          <p:cNvSpPr>
            <a:spLocks noGrp="1"/>
          </p:cNvSpPr>
          <p:nvPr>
            <p:ph type="pic" sz="quarter" idx="14"/>
          </p:nvPr>
        </p:nvSpPr>
        <p:spPr>
          <a:xfrm>
            <a:off x="6332488" y="1600200"/>
            <a:ext cx="4680000" cy="2971800"/>
          </a:xfrm>
          <a:prstGeom prst="rect">
            <a:avLst/>
          </a:prstGeom>
          <a:effectLst/>
        </p:spPr>
        <p:txBody>
          <a:bodyPr>
            <a:normAutofit/>
          </a:bodyPr>
          <a:lstStyle>
            <a:lvl1pPr marL="0" indent="0">
              <a:buNone/>
              <a:defRPr sz="2100">
                <a:ln>
                  <a:noFill/>
                </a:ln>
                <a:solidFill>
                  <a:schemeClr val="bg1">
                    <a:lumMod val="85000"/>
                  </a:schemeClr>
                </a:solidFill>
                <a:latin typeface="Lato Light" charset="0"/>
                <a:ea typeface="Lato Light" charset="0"/>
                <a:cs typeface="Lato Light" charset="0"/>
              </a:defRPr>
            </a:lvl1pPr>
          </a:lstStyle>
          <a:p>
            <a:endParaRPr lang="en-US" dirty="0"/>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图文版式（3）">
    <p:spTree>
      <p:nvGrpSpPr>
        <p:cNvPr id="1" name=""/>
        <p:cNvGrpSpPr/>
        <p:nvPr/>
      </p:nvGrpSpPr>
      <p:grpSpPr>
        <a:xfrm>
          <a:off x="0" y="0"/>
          <a:ext cx="0" cy="0"/>
          <a:chOff x="0" y="0"/>
          <a:chExt cx="0" cy="0"/>
        </a:xfrm>
      </p:grpSpPr>
      <p:sp>
        <p:nvSpPr>
          <p:cNvPr id="27" name="Picture Placeholder 13"/>
          <p:cNvSpPr>
            <a:spLocks noGrp="1"/>
          </p:cNvSpPr>
          <p:nvPr>
            <p:ph type="pic" sz="quarter" idx="30"/>
          </p:nvPr>
        </p:nvSpPr>
        <p:spPr>
          <a:xfrm>
            <a:off x="1182687" y="1838829"/>
            <a:ext cx="2469600" cy="1849295"/>
          </a:xfrm>
          <a:prstGeom prst="rect">
            <a:avLst/>
          </a:prstGeom>
          <a:effectLst/>
        </p:spPr>
        <p:txBody>
          <a:bodyPr>
            <a:normAutofit/>
          </a:bodyPr>
          <a:lstStyle>
            <a:lvl1pPr marL="0" indent="0">
              <a:buNone/>
              <a:defRPr sz="1400">
                <a:ln>
                  <a:noFill/>
                </a:ln>
                <a:solidFill>
                  <a:schemeClr val="bg1">
                    <a:lumMod val="85000"/>
                  </a:schemeClr>
                </a:solidFill>
                <a:latin typeface="Arial" panose="020B0604020202020204" pitchFamily="34" charset="0"/>
              </a:defRPr>
            </a:lvl1pPr>
          </a:lstStyle>
          <a:p>
            <a:endParaRPr lang="en-US" dirty="0"/>
          </a:p>
        </p:txBody>
      </p:sp>
      <p:sp>
        <p:nvSpPr>
          <p:cNvPr id="22" name="Picture Placeholder 13"/>
          <p:cNvSpPr>
            <a:spLocks noGrp="1"/>
          </p:cNvSpPr>
          <p:nvPr>
            <p:ph type="pic" sz="quarter" idx="25"/>
          </p:nvPr>
        </p:nvSpPr>
        <p:spPr>
          <a:xfrm>
            <a:off x="1182688" y="3738924"/>
            <a:ext cx="4771226" cy="2110551"/>
          </a:xfrm>
          <a:prstGeom prst="rect">
            <a:avLst/>
          </a:prstGeom>
          <a:effectLst/>
        </p:spPr>
        <p:txBody>
          <a:bodyPr>
            <a:normAutofit/>
          </a:bodyPr>
          <a:lstStyle>
            <a:lvl1pPr marL="0" indent="0">
              <a:buNone/>
              <a:defRPr sz="1400">
                <a:ln>
                  <a:noFill/>
                </a:ln>
                <a:solidFill>
                  <a:schemeClr val="bg1">
                    <a:lumMod val="85000"/>
                  </a:schemeClr>
                </a:solidFill>
                <a:latin typeface="Arial" panose="020B0604020202020204" pitchFamily="34" charset="0"/>
              </a:defRPr>
            </a:lvl1pPr>
          </a:lstStyle>
          <a:p>
            <a:endParaRPr lang="en-US" dirty="0"/>
          </a:p>
        </p:txBody>
      </p:sp>
      <p:sp>
        <p:nvSpPr>
          <p:cNvPr id="23" name="Picture Placeholder 13"/>
          <p:cNvSpPr>
            <a:spLocks noGrp="1"/>
          </p:cNvSpPr>
          <p:nvPr>
            <p:ph type="pic" sz="quarter" idx="26"/>
          </p:nvPr>
        </p:nvSpPr>
        <p:spPr>
          <a:xfrm>
            <a:off x="3711000" y="1838829"/>
            <a:ext cx="4770000" cy="1849295"/>
          </a:xfrm>
          <a:prstGeom prst="rect">
            <a:avLst/>
          </a:prstGeom>
          <a:effectLst/>
        </p:spPr>
        <p:txBody>
          <a:bodyPr>
            <a:normAutofit/>
          </a:bodyPr>
          <a:lstStyle>
            <a:lvl1pPr marL="0" indent="0">
              <a:buNone/>
              <a:defRPr sz="1400">
                <a:ln>
                  <a:noFill/>
                </a:ln>
                <a:solidFill>
                  <a:schemeClr val="bg1">
                    <a:lumMod val="85000"/>
                  </a:schemeClr>
                </a:solidFill>
                <a:latin typeface="Arial" panose="020B0604020202020204" pitchFamily="34" charset="0"/>
              </a:defRPr>
            </a:lvl1pPr>
          </a:lstStyle>
          <a:p>
            <a:endParaRPr lang="en-US" dirty="0"/>
          </a:p>
        </p:txBody>
      </p:sp>
      <p:sp>
        <p:nvSpPr>
          <p:cNvPr id="24" name="Picture Placeholder 13"/>
          <p:cNvSpPr>
            <a:spLocks noGrp="1"/>
          </p:cNvSpPr>
          <p:nvPr>
            <p:ph type="pic" sz="quarter" idx="27"/>
          </p:nvPr>
        </p:nvSpPr>
        <p:spPr>
          <a:xfrm>
            <a:off x="6013200" y="3738661"/>
            <a:ext cx="2469600" cy="2110551"/>
          </a:xfrm>
          <a:prstGeom prst="rect">
            <a:avLst/>
          </a:prstGeom>
          <a:effectLst/>
        </p:spPr>
        <p:txBody>
          <a:bodyPr>
            <a:normAutofit/>
          </a:bodyPr>
          <a:lstStyle>
            <a:lvl1pPr marL="0" indent="0">
              <a:buNone/>
              <a:defRPr sz="1400">
                <a:ln>
                  <a:noFill/>
                </a:ln>
                <a:solidFill>
                  <a:schemeClr val="bg1">
                    <a:lumMod val="85000"/>
                  </a:schemeClr>
                </a:solidFill>
                <a:latin typeface="Arial" panose="020B0604020202020204" pitchFamily="34" charset="0"/>
              </a:defRPr>
            </a:lvl1pPr>
          </a:lstStyle>
          <a:p>
            <a:endParaRPr lang="en-US" dirty="0"/>
          </a:p>
        </p:txBody>
      </p:sp>
      <p:sp>
        <p:nvSpPr>
          <p:cNvPr id="25" name="Picture Placeholder 13"/>
          <p:cNvSpPr>
            <a:spLocks noGrp="1"/>
          </p:cNvSpPr>
          <p:nvPr>
            <p:ph type="pic" sz="quarter" idx="28"/>
          </p:nvPr>
        </p:nvSpPr>
        <p:spPr>
          <a:xfrm>
            <a:off x="8542085" y="3738661"/>
            <a:ext cx="2470403" cy="2110551"/>
          </a:xfrm>
          <a:prstGeom prst="rect">
            <a:avLst/>
          </a:prstGeom>
          <a:effectLst/>
        </p:spPr>
        <p:txBody>
          <a:bodyPr>
            <a:normAutofit/>
          </a:bodyPr>
          <a:lstStyle>
            <a:lvl1pPr marL="0" indent="0">
              <a:buNone/>
              <a:defRPr sz="1400">
                <a:ln>
                  <a:noFill/>
                </a:ln>
                <a:solidFill>
                  <a:schemeClr val="bg1">
                    <a:lumMod val="85000"/>
                  </a:schemeClr>
                </a:solidFill>
                <a:latin typeface="Arial" panose="020B0604020202020204" pitchFamily="34" charset="0"/>
              </a:defRPr>
            </a:lvl1pPr>
          </a:lstStyle>
          <a:p>
            <a:endParaRPr lang="en-US" dirty="0"/>
          </a:p>
        </p:txBody>
      </p:sp>
      <p:sp>
        <p:nvSpPr>
          <p:cNvPr id="26" name="Picture Placeholder 13"/>
          <p:cNvSpPr>
            <a:spLocks noGrp="1"/>
          </p:cNvSpPr>
          <p:nvPr>
            <p:ph type="pic" sz="quarter" idx="29"/>
          </p:nvPr>
        </p:nvSpPr>
        <p:spPr>
          <a:xfrm>
            <a:off x="8542084" y="1838828"/>
            <a:ext cx="2470404" cy="1849295"/>
          </a:xfrm>
          <a:prstGeom prst="rect">
            <a:avLst/>
          </a:prstGeom>
          <a:effectLst/>
        </p:spPr>
        <p:txBody>
          <a:bodyPr>
            <a:normAutofit/>
          </a:bodyPr>
          <a:lstStyle>
            <a:lvl1pPr marL="0" indent="0">
              <a:buNone/>
              <a:defRPr sz="1400">
                <a:ln>
                  <a:noFill/>
                </a:ln>
                <a:solidFill>
                  <a:schemeClr val="bg1">
                    <a:lumMod val="85000"/>
                  </a:schemeClr>
                </a:solidFill>
                <a:latin typeface="Arial" panose="020B0604020202020204" pitchFamily="34" charset="0"/>
              </a:defRPr>
            </a:lvl1pPr>
          </a:lstStyle>
          <a:p>
            <a:endParaRPr lang="en-US" dirty="0"/>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图文版式（8）">
    <p:spTree>
      <p:nvGrpSpPr>
        <p:cNvPr id="1" name=""/>
        <p:cNvGrpSpPr/>
        <p:nvPr/>
      </p:nvGrpSpPr>
      <p:grpSpPr>
        <a:xfrm>
          <a:off x="0" y="0"/>
          <a:ext cx="0" cy="0"/>
          <a:chOff x="0" y="0"/>
          <a:chExt cx="0" cy="0"/>
        </a:xfrm>
      </p:grpSpPr>
      <p:sp>
        <p:nvSpPr>
          <p:cNvPr id="8" name="Picture Placeholder 2"/>
          <p:cNvSpPr>
            <a:spLocks noGrp="1"/>
          </p:cNvSpPr>
          <p:nvPr>
            <p:ph type="pic" sz="quarter" idx="11"/>
          </p:nvPr>
        </p:nvSpPr>
        <p:spPr>
          <a:xfrm>
            <a:off x="9242854" y="3348680"/>
            <a:ext cx="3085072" cy="2236573"/>
          </a:xfrm>
          <a:prstGeom prst="rect">
            <a:avLst/>
          </a:prstGeom>
          <a:noFill/>
        </p:spPr>
        <p:txBody>
          <a:bodyPr anchor="ctr"/>
          <a:lstStyle>
            <a:lvl1pPr marL="0" indent="0" algn="ctr">
              <a:buNone/>
              <a:defRPr sz="1600" b="1" i="0" baseline="0">
                <a:latin typeface="Source Sans Pro" panose="020B0503030403020204" charset="0"/>
                <a:ea typeface="Source Sans Pro" panose="020B0503030403020204" charset="0"/>
                <a:cs typeface="Source Sans Pro" panose="020B0503030403020204" charset="0"/>
              </a:defRPr>
            </a:lvl1pPr>
          </a:lstStyle>
          <a:p>
            <a:endParaRPr lang="en-US" dirty="0"/>
          </a:p>
        </p:txBody>
      </p:sp>
      <p:sp>
        <p:nvSpPr>
          <p:cNvPr id="9" name="Picture Placeholder 2"/>
          <p:cNvSpPr>
            <a:spLocks noGrp="1"/>
          </p:cNvSpPr>
          <p:nvPr>
            <p:ph type="pic" sz="quarter" idx="12"/>
          </p:nvPr>
        </p:nvSpPr>
        <p:spPr>
          <a:xfrm>
            <a:off x="6157782" y="3348680"/>
            <a:ext cx="3085072" cy="2236573"/>
          </a:xfrm>
          <a:prstGeom prst="rect">
            <a:avLst/>
          </a:prstGeom>
          <a:noFill/>
        </p:spPr>
        <p:txBody>
          <a:bodyPr anchor="ctr"/>
          <a:lstStyle>
            <a:lvl1pPr marL="0" indent="0" algn="ctr">
              <a:buNone/>
              <a:defRPr sz="1600" b="1" i="0" baseline="0">
                <a:latin typeface="Source Sans Pro" panose="020B0503030403020204" charset="0"/>
                <a:ea typeface="Source Sans Pro" panose="020B0503030403020204" charset="0"/>
                <a:cs typeface="Source Sans Pro" panose="020B0503030403020204" charset="0"/>
              </a:defRPr>
            </a:lvl1pPr>
          </a:lstStyle>
          <a:p>
            <a:endParaRPr lang="en-US" dirty="0"/>
          </a:p>
        </p:txBody>
      </p:sp>
      <p:sp>
        <p:nvSpPr>
          <p:cNvPr id="10" name="Picture Placeholder 2"/>
          <p:cNvSpPr>
            <a:spLocks noGrp="1"/>
          </p:cNvSpPr>
          <p:nvPr>
            <p:ph type="pic" sz="quarter" idx="13"/>
          </p:nvPr>
        </p:nvSpPr>
        <p:spPr>
          <a:xfrm>
            <a:off x="3072710" y="3348680"/>
            <a:ext cx="3085072" cy="2236573"/>
          </a:xfrm>
          <a:prstGeom prst="rect">
            <a:avLst/>
          </a:prstGeom>
          <a:noFill/>
        </p:spPr>
        <p:txBody>
          <a:bodyPr anchor="ctr"/>
          <a:lstStyle>
            <a:lvl1pPr marL="0" indent="0" algn="ctr">
              <a:buNone/>
              <a:defRPr sz="1600" b="1" i="0" baseline="0">
                <a:latin typeface="Source Sans Pro" panose="020B0503030403020204" charset="0"/>
                <a:ea typeface="Source Sans Pro" panose="020B0503030403020204" charset="0"/>
                <a:cs typeface="Source Sans Pro" panose="020B0503030403020204" charset="0"/>
              </a:defRPr>
            </a:lvl1pPr>
          </a:lstStyle>
          <a:p>
            <a:endParaRPr lang="en-US" dirty="0"/>
          </a:p>
        </p:txBody>
      </p:sp>
      <p:sp>
        <p:nvSpPr>
          <p:cNvPr id="11" name="Picture Placeholder 2"/>
          <p:cNvSpPr>
            <a:spLocks noGrp="1"/>
          </p:cNvSpPr>
          <p:nvPr>
            <p:ph type="pic" sz="quarter" idx="14"/>
          </p:nvPr>
        </p:nvSpPr>
        <p:spPr>
          <a:xfrm>
            <a:off x="-12362" y="3348680"/>
            <a:ext cx="3085072" cy="2236573"/>
          </a:xfrm>
          <a:prstGeom prst="rect">
            <a:avLst/>
          </a:prstGeom>
          <a:noFill/>
        </p:spPr>
        <p:txBody>
          <a:bodyPr anchor="ctr"/>
          <a:lstStyle>
            <a:lvl1pPr marL="0" indent="0" algn="ctr">
              <a:buNone/>
              <a:defRPr sz="1600" b="1" i="0" baseline="0">
                <a:latin typeface="Source Sans Pro" panose="020B0503030403020204" charset="0"/>
                <a:ea typeface="Source Sans Pro" panose="020B0503030403020204" charset="0"/>
                <a:cs typeface="Source Sans Pro" panose="020B0503030403020204" charset="0"/>
              </a:defRPr>
            </a:lvl1pPr>
          </a:lstStyle>
          <a:p>
            <a:endParaRPr lang="en-US" dirty="0"/>
          </a:p>
        </p:txBody>
      </p:sp>
    </p:spTree>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图文版式（6）">
    <p:bg>
      <p:bgPr>
        <a:solidFill>
          <a:schemeClr val="bg1"/>
        </a:solidFill>
        <a:effectLst/>
      </p:bgPr>
    </p:bg>
    <p:spTree>
      <p:nvGrpSpPr>
        <p:cNvPr id="1" name=""/>
        <p:cNvGrpSpPr/>
        <p:nvPr/>
      </p:nvGrpSpPr>
      <p:grpSpPr>
        <a:xfrm>
          <a:off x="0" y="0"/>
          <a:ext cx="0" cy="0"/>
          <a:chOff x="0" y="0"/>
          <a:chExt cx="0" cy="0"/>
        </a:xfrm>
      </p:grpSpPr>
      <p:sp>
        <p:nvSpPr>
          <p:cNvPr id="3" name="Picture Placeholder 13"/>
          <p:cNvSpPr>
            <a:spLocks noGrp="1"/>
          </p:cNvSpPr>
          <p:nvPr>
            <p:ph type="pic" sz="quarter" idx="13"/>
          </p:nvPr>
        </p:nvSpPr>
        <p:spPr>
          <a:xfrm>
            <a:off x="1182688" y="1367971"/>
            <a:ext cx="2093912" cy="4800600"/>
          </a:xfrm>
          <a:prstGeom prst="rect">
            <a:avLst/>
          </a:prstGeom>
          <a:effectLst/>
        </p:spPr>
        <p:txBody>
          <a:bodyPr>
            <a:normAutofit/>
          </a:bodyPr>
          <a:lstStyle>
            <a:lvl1pPr marL="0" indent="0">
              <a:buNone/>
              <a:defRPr sz="2100">
                <a:ln>
                  <a:noFill/>
                </a:ln>
                <a:solidFill>
                  <a:schemeClr val="bg1">
                    <a:lumMod val="85000"/>
                  </a:schemeClr>
                </a:solidFill>
                <a:latin typeface="Lato Light" charset="0"/>
                <a:ea typeface="Lato Light" charset="0"/>
                <a:cs typeface="Lato Light" charset="0"/>
              </a:defRPr>
            </a:lvl1pPr>
          </a:lstStyle>
          <a:p>
            <a:endParaRPr lang="en-US" dirty="0"/>
          </a:p>
        </p:txBody>
      </p:sp>
      <p:sp>
        <p:nvSpPr>
          <p:cNvPr id="5" name="Picture Placeholder 13"/>
          <p:cNvSpPr>
            <a:spLocks noGrp="1"/>
          </p:cNvSpPr>
          <p:nvPr>
            <p:ph type="pic" sz="quarter" idx="14"/>
          </p:nvPr>
        </p:nvSpPr>
        <p:spPr>
          <a:xfrm>
            <a:off x="3761317" y="1367971"/>
            <a:ext cx="2093912" cy="4800600"/>
          </a:xfrm>
          <a:prstGeom prst="rect">
            <a:avLst/>
          </a:prstGeom>
          <a:effectLst/>
        </p:spPr>
        <p:txBody>
          <a:bodyPr>
            <a:normAutofit/>
          </a:bodyPr>
          <a:lstStyle>
            <a:lvl1pPr marL="0" indent="0">
              <a:buNone/>
              <a:defRPr sz="2100">
                <a:ln>
                  <a:noFill/>
                </a:ln>
                <a:solidFill>
                  <a:schemeClr val="bg1">
                    <a:lumMod val="85000"/>
                  </a:schemeClr>
                </a:solidFill>
                <a:latin typeface="Lato Light" charset="0"/>
                <a:ea typeface="Lato Light" charset="0"/>
                <a:cs typeface="Lato Light" charset="0"/>
              </a:defRPr>
            </a:lvl1pPr>
          </a:lstStyle>
          <a:p>
            <a:endParaRPr lang="en-US" dirty="0"/>
          </a:p>
        </p:txBody>
      </p:sp>
      <p:sp>
        <p:nvSpPr>
          <p:cNvPr id="6" name="Picture Placeholder 13"/>
          <p:cNvSpPr>
            <a:spLocks noGrp="1"/>
          </p:cNvSpPr>
          <p:nvPr>
            <p:ph type="pic" sz="quarter" idx="15"/>
          </p:nvPr>
        </p:nvSpPr>
        <p:spPr>
          <a:xfrm>
            <a:off x="6339946" y="1367971"/>
            <a:ext cx="2093912" cy="4800600"/>
          </a:xfrm>
          <a:prstGeom prst="rect">
            <a:avLst/>
          </a:prstGeom>
          <a:effectLst/>
        </p:spPr>
        <p:txBody>
          <a:bodyPr>
            <a:normAutofit/>
          </a:bodyPr>
          <a:lstStyle>
            <a:lvl1pPr marL="0" indent="0">
              <a:buNone/>
              <a:defRPr sz="2100">
                <a:ln>
                  <a:noFill/>
                </a:ln>
                <a:solidFill>
                  <a:schemeClr val="bg1">
                    <a:lumMod val="85000"/>
                  </a:schemeClr>
                </a:solidFill>
                <a:latin typeface="Lato Light" charset="0"/>
                <a:ea typeface="Lato Light" charset="0"/>
                <a:cs typeface="Lato Light" charset="0"/>
              </a:defRPr>
            </a:lvl1pPr>
          </a:lstStyle>
          <a:p>
            <a:endParaRPr lang="en-US" dirty="0"/>
          </a:p>
        </p:txBody>
      </p:sp>
      <p:sp>
        <p:nvSpPr>
          <p:cNvPr id="7" name="Picture Placeholder 13"/>
          <p:cNvSpPr>
            <a:spLocks noGrp="1"/>
          </p:cNvSpPr>
          <p:nvPr>
            <p:ph type="pic" sz="quarter" idx="16"/>
          </p:nvPr>
        </p:nvSpPr>
        <p:spPr>
          <a:xfrm>
            <a:off x="8918576" y="1367971"/>
            <a:ext cx="2093912" cy="4800600"/>
          </a:xfrm>
          <a:prstGeom prst="rect">
            <a:avLst/>
          </a:prstGeom>
          <a:effectLst/>
        </p:spPr>
        <p:txBody>
          <a:bodyPr>
            <a:normAutofit/>
          </a:bodyPr>
          <a:lstStyle>
            <a:lvl1pPr marL="0" indent="0">
              <a:buNone/>
              <a:defRPr sz="2100">
                <a:ln>
                  <a:noFill/>
                </a:ln>
                <a:solidFill>
                  <a:schemeClr val="bg1">
                    <a:lumMod val="85000"/>
                  </a:schemeClr>
                </a:solidFill>
                <a:latin typeface="Lato Light" charset="0"/>
                <a:ea typeface="Lato Light" charset="0"/>
                <a:cs typeface="Lato Light" charset="0"/>
              </a:defRPr>
            </a:lvl1pPr>
          </a:lstStyle>
          <a:p>
            <a:endParaRPr lang="en-US" dirty="0"/>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F2F4B3F-293A-4E70-8EC7-574A2250C8C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4447A02-A1E8-47DA-896D-6A86D19C3A15}"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编辑母版文本样式</a:t>
            </a:r>
            <a:endParaRPr lang="zh-CN" altLang="en-US" smtClean="0"/>
          </a:p>
        </p:txBody>
      </p:sp>
      <p:sp>
        <p:nvSpPr>
          <p:cNvPr id="4" name="日期占位符 3"/>
          <p:cNvSpPr>
            <a:spLocks noGrp="1"/>
          </p:cNvSpPr>
          <p:nvPr>
            <p:ph type="dt" sz="half" idx="10"/>
          </p:nvPr>
        </p:nvSpPr>
        <p:spPr/>
        <p:txBody>
          <a:bodyPr/>
          <a:lstStyle/>
          <a:p>
            <a:fld id="{9F2F4B3F-293A-4E70-8EC7-574A2250C8C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4447A02-A1E8-47DA-896D-6A86D19C3A15}"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9F2F4B3F-293A-4E70-8EC7-574A2250C8C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4447A02-A1E8-47DA-896D-6A86D19C3A15}"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grpSp>
        <p:nvGrpSpPr>
          <p:cNvPr id="34" name="组合 33"/>
          <p:cNvGrpSpPr/>
          <p:nvPr userDrawn="1"/>
        </p:nvGrpSpPr>
        <p:grpSpPr>
          <a:xfrm>
            <a:off x="0" y="0"/>
            <a:ext cx="12192000" cy="6858000"/>
            <a:chOff x="0" y="0"/>
            <a:chExt cx="12192000" cy="6858000"/>
          </a:xfrm>
        </p:grpSpPr>
        <p:grpSp>
          <p:nvGrpSpPr>
            <p:cNvPr id="10" name="组合 9"/>
            <p:cNvGrpSpPr/>
            <p:nvPr userDrawn="1"/>
          </p:nvGrpSpPr>
          <p:grpSpPr>
            <a:xfrm>
              <a:off x="0" y="0"/>
              <a:ext cx="12192000" cy="6858000"/>
              <a:chOff x="5482475" y="1963070"/>
              <a:chExt cx="3033713" cy="2100263"/>
            </a:xfrm>
            <a:effectLst>
              <a:outerShdw blurRad="50800" dist="38100" algn="l" rotWithShape="0">
                <a:prstClr val="black">
                  <a:alpha val="40000"/>
                </a:prstClr>
              </a:outerShdw>
            </a:effectLst>
          </p:grpSpPr>
          <p:sp>
            <p:nvSpPr>
              <p:cNvPr id="11" name="Freeform 3671"/>
              <p:cNvSpPr/>
              <p:nvPr/>
            </p:nvSpPr>
            <p:spPr bwMode="auto">
              <a:xfrm>
                <a:off x="5482475" y="1963070"/>
                <a:ext cx="3033713" cy="2100263"/>
              </a:xfrm>
              <a:custGeom>
                <a:avLst/>
                <a:gdLst>
                  <a:gd name="T0" fmla="*/ 36 w 1911"/>
                  <a:gd name="T1" fmla="*/ 0 h 1323"/>
                  <a:gd name="T2" fmla="*/ 1875 w 1911"/>
                  <a:gd name="T3" fmla="*/ 0 h 1323"/>
                  <a:gd name="T4" fmla="*/ 1888 w 1911"/>
                  <a:gd name="T5" fmla="*/ 3 h 1323"/>
                  <a:gd name="T6" fmla="*/ 1900 w 1911"/>
                  <a:gd name="T7" fmla="*/ 11 h 1323"/>
                  <a:gd name="T8" fmla="*/ 1908 w 1911"/>
                  <a:gd name="T9" fmla="*/ 23 h 1323"/>
                  <a:gd name="T10" fmla="*/ 1911 w 1911"/>
                  <a:gd name="T11" fmla="*/ 36 h 1323"/>
                  <a:gd name="T12" fmla="*/ 1911 w 1911"/>
                  <a:gd name="T13" fmla="*/ 1286 h 1323"/>
                  <a:gd name="T14" fmla="*/ 1908 w 1911"/>
                  <a:gd name="T15" fmla="*/ 1300 h 1323"/>
                  <a:gd name="T16" fmla="*/ 1900 w 1911"/>
                  <a:gd name="T17" fmla="*/ 1312 h 1323"/>
                  <a:gd name="T18" fmla="*/ 1888 w 1911"/>
                  <a:gd name="T19" fmla="*/ 1320 h 1323"/>
                  <a:gd name="T20" fmla="*/ 1875 w 1911"/>
                  <a:gd name="T21" fmla="*/ 1323 h 1323"/>
                  <a:gd name="T22" fmla="*/ 36 w 1911"/>
                  <a:gd name="T23" fmla="*/ 1323 h 1323"/>
                  <a:gd name="T24" fmla="*/ 23 w 1911"/>
                  <a:gd name="T25" fmla="*/ 1320 h 1323"/>
                  <a:gd name="T26" fmla="*/ 11 w 1911"/>
                  <a:gd name="T27" fmla="*/ 1312 h 1323"/>
                  <a:gd name="T28" fmla="*/ 3 w 1911"/>
                  <a:gd name="T29" fmla="*/ 1300 h 1323"/>
                  <a:gd name="T30" fmla="*/ 0 w 1911"/>
                  <a:gd name="T31" fmla="*/ 1286 h 1323"/>
                  <a:gd name="T32" fmla="*/ 0 w 1911"/>
                  <a:gd name="T33" fmla="*/ 36 h 1323"/>
                  <a:gd name="T34" fmla="*/ 3 w 1911"/>
                  <a:gd name="T35" fmla="*/ 23 h 1323"/>
                  <a:gd name="T36" fmla="*/ 11 w 1911"/>
                  <a:gd name="T37" fmla="*/ 11 h 1323"/>
                  <a:gd name="T38" fmla="*/ 23 w 1911"/>
                  <a:gd name="T39" fmla="*/ 3 h 1323"/>
                  <a:gd name="T40" fmla="*/ 36 w 1911"/>
                  <a:gd name="T41" fmla="*/ 0 h 13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911" h="1323">
                    <a:moveTo>
                      <a:pt x="36" y="0"/>
                    </a:moveTo>
                    <a:lnTo>
                      <a:pt x="1875" y="0"/>
                    </a:lnTo>
                    <a:lnTo>
                      <a:pt x="1888" y="3"/>
                    </a:lnTo>
                    <a:lnTo>
                      <a:pt x="1900" y="11"/>
                    </a:lnTo>
                    <a:lnTo>
                      <a:pt x="1908" y="23"/>
                    </a:lnTo>
                    <a:lnTo>
                      <a:pt x="1911" y="36"/>
                    </a:lnTo>
                    <a:lnTo>
                      <a:pt x="1911" y="1286"/>
                    </a:lnTo>
                    <a:lnTo>
                      <a:pt x="1908" y="1300"/>
                    </a:lnTo>
                    <a:lnTo>
                      <a:pt x="1900" y="1312"/>
                    </a:lnTo>
                    <a:lnTo>
                      <a:pt x="1888" y="1320"/>
                    </a:lnTo>
                    <a:lnTo>
                      <a:pt x="1875" y="1323"/>
                    </a:lnTo>
                    <a:lnTo>
                      <a:pt x="36" y="1323"/>
                    </a:lnTo>
                    <a:lnTo>
                      <a:pt x="23" y="1320"/>
                    </a:lnTo>
                    <a:lnTo>
                      <a:pt x="11" y="1312"/>
                    </a:lnTo>
                    <a:lnTo>
                      <a:pt x="3" y="1300"/>
                    </a:lnTo>
                    <a:lnTo>
                      <a:pt x="0" y="1286"/>
                    </a:lnTo>
                    <a:lnTo>
                      <a:pt x="0" y="36"/>
                    </a:lnTo>
                    <a:lnTo>
                      <a:pt x="3" y="23"/>
                    </a:lnTo>
                    <a:lnTo>
                      <a:pt x="11" y="11"/>
                    </a:lnTo>
                    <a:lnTo>
                      <a:pt x="23" y="3"/>
                    </a:lnTo>
                    <a:lnTo>
                      <a:pt x="36" y="0"/>
                    </a:lnTo>
                    <a:close/>
                  </a:path>
                </a:pathLst>
              </a:custGeom>
              <a:solidFill>
                <a:srgbClr val="FBF5F1"/>
              </a:solidFill>
              <a:ln w="0">
                <a:solidFill>
                  <a:srgbClr val="FBF5F1"/>
                </a:solidFill>
                <a:prstDash val="solid"/>
                <a:round/>
              </a:ln>
            </p:spPr>
            <p:txBody>
              <a:bodyPr vert="horz" wrap="square" lIns="91440" tIns="45720" rIns="91440" bIns="45720" numCol="1" anchor="t" anchorCtr="0" compatLnSpc="1"/>
              <a:lstStyle/>
              <a:p>
                <a:endParaRPr lang="zh-CN" altLang="en-US"/>
              </a:p>
            </p:txBody>
          </p:sp>
          <p:sp>
            <p:nvSpPr>
              <p:cNvPr id="12" name="Freeform 3672"/>
              <p:cNvSpPr/>
              <p:nvPr/>
            </p:nvSpPr>
            <p:spPr bwMode="auto">
              <a:xfrm>
                <a:off x="5482475" y="1966245"/>
                <a:ext cx="146050" cy="349250"/>
              </a:xfrm>
              <a:custGeom>
                <a:avLst/>
                <a:gdLst>
                  <a:gd name="T0" fmla="*/ 37 w 92"/>
                  <a:gd name="T1" fmla="*/ 0 h 220"/>
                  <a:gd name="T2" fmla="*/ 92 w 92"/>
                  <a:gd name="T3" fmla="*/ 0 h 220"/>
                  <a:gd name="T4" fmla="*/ 0 w 92"/>
                  <a:gd name="T5" fmla="*/ 220 h 220"/>
                  <a:gd name="T6" fmla="*/ 0 w 92"/>
                  <a:gd name="T7" fmla="*/ 61 h 220"/>
                  <a:gd name="T8" fmla="*/ 25 w 92"/>
                  <a:gd name="T9" fmla="*/ 1 h 220"/>
                  <a:gd name="T10" fmla="*/ 31 w 92"/>
                  <a:gd name="T11" fmla="*/ 0 h 220"/>
                  <a:gd name="T12" fmla="*/ 37 w 92"/>
                  <a:gd name="T13" fmla="*/ 0 h 220"/>
                </a:gdLst>
                <a:ahLst/>
                <a:cxnLst>
                  <a:cxn ang="0">
                    <a:pos x="T0" y="T1"/>
                  </a:cxn>
                  <a:cxn ang="0">
                    <a:pos x="T2" y="T3"/>
                  </a:cxn>
                  <a:cxn ang="0">
                    <a:pos x="T4" y="T5"/>
                  </a:cxn>
                  <a:cxn ang="0">
                    <a:pos x="T6" y="T7"/>
                  </a:cxn>
                  <a:cxn ang="0">
                    <a:pos x="T8" y="T9"/>
                  </a:cxn>
                  <a:cxn ang="0">
                    <a:pos x="T10" y="T11"/>
                  </a:cxn>
                  <a:cxn ang="0">
                    <a:pos x="T12" y="T13"/>
                  </a:cxn>
                </a:cxnLst>
                <a:rect l="0" t="0" r="r" b="b"/>
                <a:pathLst>
                  <a:path w="92" h="220">
                    <a:moveTo>
                      <a:pt x="37" y="0"/>
                    </a:moveTo>
                    <a:lnTo>
                      <a:pt x="92" y="0"/>
                    </a:lnTo>
                    <a:lnTo>
                      <a:pt x="0" y="220"/>
                    </a:lnTo>
                    <a:lnTo>
                      <a:pt x="0" y="61"/>
                    </a:lnTo>
                    <a:lnTo>
                      <a:pt x="25" y="1"/>
                    </a:lnTo>
                    <a:lnTo>
                      <a:pt x="31" y="0"/>
                    </a:lnTo>
                    <a:lnTo>
                      <a:pt x="37" y="0"/>
                    </a:lnTo>
                    <a:close/>
                  </a:path>
                </a:pathLst>
              </a:custGeom>
              <a:solidFill>
                <a:srgbClr val="31DAA4"/>
              </a:solidFill>
              <a:ln w="0">
                <a:noFill/>
                <a:prstDash val="solid"/>
                <a:round/>
              </a:ln>
            </p:spPr>
            <p:txBody>
              <a:bodyPr vert="horz" wrap="square" lIns="91440" tIns="45720" rIns="91440" bIns="45720" numCol="1" anchor="t" anchorCtr="0" compatLnSpc="1"/>
              <a:lstStyle/>
              <a:p>
                <a:endParaRPr lang="zh-CN" altLang="en-US"/>
              </a:p>
            </p:txBody>
          </p:sp>
          <p:sp>
            <p:nvSpPr>
              <p:cNvPr id="13" name="Freeform 3673"/>
              <p:cNvSpPr/>
              <p:nvPr/>
            </p:nvSpPr>
            <p:spPr bwMode="auto">
              <a:xfrm>
                <a:off x="5482475" y="1966245"/>
                <a:ext cx="352425" cy="854075"/>
              </a:xfrm>
              <a:custGeom>
                <a:avLst/>
                <a:gdLst>
                  <a:gd name="T0" fmla="*/ 157 w 222"/>
                  <a:gd name="T1" fmla="*/ 0 h 538"/>
                  <a:gd name="T2" fmla="*/ 222 w 222"/>
                  <a:gd name="T3" fmla="*/ 0 h 538"/>
                  <a:gd name="T4" fmla="*/ 0 w 222"/>
                  <a:gd name="T5" fmla="*/ 538 h 538"/>
                  <a:gd name="T6" fmla="*/ 0 w 222"/>
                  <a:gd name="T7" fmla="*/ 378 h 538"/>
                  <a:gd name="T8" fmla="*/ 157 w 222"/>
                  <a:gd name="T9" fmla="*/ 0 h 538"/>
                </a:gdLst>
                <a:ahLst/>
                <a:cxnLst>
                  <a:cxn ang="0">
                    <a:pos x="T0" y="T1"/>
                  </a:cxn>
                  <a:cxn ang="0">
                    <a:pos x="T2" y="T3"/>
                  </a:cxn>
                  <a:cxn ang="0">
                    <a:pos x="T4" y="T5"/>
                  </a:cxn>
                  <a:cxn ang="0">
                    <a:pos x="T6" y="T7"/>
                  </a:cxn>
                  <a:cxn ang="0">
                    <a:pos x="T8" y="T9"/>
                  </a:cxn>
                </a:cxnLst>
                <a:rect l="0" t="0" r="r" b="b"/>
                <a:pathLst>
                  <a:path w="222" h="538">
                    <a:moveTo>
                      <a:pt x="157" y="0"/>
                    </a:moveTo>
                    <a:lnTo>
                      <a:pt x="222" y="0"/>
                    </a:lnTo>
                    <a:lnTo>
                      <a:pt x="0" y="538"/>
                    </a:lnTo>
                    <a:lnTo>
                      <a:pt x="0" y="378"/>
                    </a:lnTo>
                    <a:lnTo>
                      <a:pt x="157" y="0"/>
                    </a:lnTo>
                    <a:close/>
                  </a:path>
                </a:pathLst>
              </a:custGeom>
              <a:solidFill>
                <a:srgbClr val="31DAA4"/>
              </a:solidFill>
              <a:ln w="0">
                <a:noFill/>
                <a:prstDash val="solid"/>
                <a:round/>
              </a:ln>
            </p:spPr>
            <p:txBody>
              <a:bodyPr vert="horz" wrap="square" lIns="91440" tIns="45720" rIns="91440" bIns="45720" numCol="1" anchor="t" anchorCtr="0" compatLnSpc="1"/>
              <a:lstStyle/>
              <a:p>
                <a:endParaRPr lang="zh-CN" altLang="en-US"/>
              </a:p>
            </p:txBody>
          </p:sp>
          <p:sp>
            <p:nvSpPr>
              <p:cNvPr id="14" name="Freeform 3674"/>
              <p:cNvSpPr/>
              <p:nvPr/>
            </p:nvSpPr>
            <p:spPr bwMode="auto">
              <a:xfrm>
                <a:off x="5482475" y="1966245"/>
                <a:ext cx="558800" cy="1358900"/>
              </a:xfrm>
              <a:custGeom>
                <a:avLst/>
                <a:gdLst>
                  <a:gd name="T0" fmla="*/ 287 w 352"/>
                  <a:gd name="T1" fmla="*/ 0 h 856"/>
                  <a:gd name="T2" fmla="*/ 352 w 352"/>
                  <a:gd name="T3" fmla="*/ 0 h 856"/>
                  <a:gd name="T4" fmla="*/ 0 w 352"/>
                  <a:gd name="T5" fmla="*/ 856 h 856"/>
                  <a:gd name="T6" fmla="*/ 0 w 352"/>
                  <a:gd name="T7" fmla="*/ 697 h 856"/>
                  <a:gd name="T8" fmla="*/ 287 w 352"/>
                  <a:gd name="T9" fmla="*/ 0 h 856"/>
                </a:gdLst>
                <a:ahLst/>
                <a:cxnLst>
                  <a:cxn ang="0">
                    <a:pos x="T0" y="T1"/>
                  </a:cxn>
                  <a:cxn ang="0">
                    <a:pos x="T2" y="T3"/>
                  </a:cxn>
                  <a:cxn ang="0">
                    <a:pos x="T4" y="T5"/>
                  </a:cxn>
                  <a:cxn ang="0">
                    <a:pos x="T6" y="T7"/>
                  </a:cxn>
                  <a:cxn ang="0">
                    <a:pos x="T8" y="T9"/>
                  </a:cxn>
                </a:cxnLst>
                <a:rect l="0" t="0" r="r" b="b"/>
                <a:pathLst>
                  <a:path w="352" h="856">
                    <a:moveTo>
                      <a:pt x="287" y="0"/>
                    </a:moveTo>
                    <a:lnTo>
                      <a:pt x="352" y="0"/>
                    </a:lnTo>
                    <a:lnTo>
                      <a:pt x="0" y="856"/>
                    </a:lnTo>
                    <a:lnTo>
                      <a:pt x="0" y="697"/>
                    </a:lnTo>
                    <a:lnTo>
                      <a:pt x="287" y="0"/>
                    </a:lnTo>
                    <a:close/>
                  </a:path>
                </a:pathLst>
              </a:custGeom>
              <a:solidFill>
                <a:srgbClr val="31DAA4"/>
              </a:solidFill>
              <a:ln w="0">
                <a:noFill/>
                <a:prstDash val="solid"/>
                <a:round/>
              </a:ln>
            </p:spPr>
            <p:txBody>
              <a:bodyPr vert="horz" wrap="square" lIns="91440" tIns="45720" rIns="91440" bIns="45720" numCol="1" anchor="t" anchorCtr="0" compatLnSpc="1"/>
              <a:lstStyle/>
              <a:p>
                <a:endParaRPr lang="zh-CN" altLang="en-US"/>
              </a:p>
            </p:txBody>
          </p:sp>
          <p:sp>
            <p:nvSpPr>
              <p:cNvPr id="15" name="Freeform 3675"/>
              <p:cNvSpPr/>
              <p:nvPr/>
            </p:nvSpPr>
            <p:spPr bwMode="auto">
              <a:xfrm>
                <a:off x="5482475" y="1966245"/>
                <a:ext cx="765175" cy="1863725"/>
              </a:xfrm>
              <a:custGeom>
                <a:avLst/>
                <a:gdLst>
                  <a:gd name="T0" fmla="*/ 417 w 482"/>
                  <a:gd name="T1" fmla="*/ 0 h 1174"/>
                  <a:gd name="T2" fmla="*/ 482 w 482"/>
                  <a:gd name="T3" fmla="*/ 0 h 1174"/>
                  <a:gd name="T4" fmla="*/ 0 w 482"/>
                  <a:gd name="T5" fmla="*/ 1174 h 1174"/>
                  <a:gd name="T6" fmla="*/ 0 w 482"/>
                  <a:gd name="T7" fmla="*/ 1014 h 1174"/>
                  <a:gd name="T8" fmla="*/ 417 w 482"/>
                  <a:gd name="T9" fmla="*/ 0 h 1174"/>
                </a:gdLst>
                <a:ahLst/>
                <a:cxnLst>
                  <a:cxn ang="0">
                    <a:pos x="T0" y="T1"/>
                  </a:cxn>
                  <a:cxn ang="0">
                    <a:pos x="T2" y="T3"/>
                  </a:cxn>
                  <a:cxn ang="0">
                    <a:pos x="T4" y="T5"/>
                  </a:cxn>
                  <a:cxn ang="0">
                    <a:pos x="T6" y="T7"/>
                  </a:cxn>
                  <a:cxn ang="0">
                    <a:pos x="T8" y="T9"/>
                  </a:cxn>
                </a:cxnLst>
                <a:rect l="0" t="0" r="r" b="b"/>
                <a:pathLst>
                  <a:path w="482" h="1174">
                    <a:moveTo>
                      <a:pt x="417" y="0"/>
                    </a:moveTo>
                    <a:lnTo>
                      <a:pt x="482" y="0"/>
                    </a:lnTo>
                    <a:lnTo>
                      <a:pt x="0" y="1174"/>
                    </a:lnTo>
                    <a:lnTo>
                      <a:pt x="0" y="1014"/>
                    </a:lnTo>
                    <a:lnTo>
                      <a:pt x="417" y="0"/>
                    </a:lnTo>
                    <a:close/>
                  </a:path>
                </a:pathLst>
              </a:custGeom>
              <a:solidFill>
                <a:srgbClr val="31DAA4"/>
              </a:solidFill>
              <a:ln w="0">
                <a:noFill/>
                <a:prstDash val="solid"/>
                <a:round/>
              </a:ln>
            </p:spPr>
            <p:txBody>
              <a:bodyPr vert="horz" wrap="square" lIns="91440" tIns="45720" rIns="91440" bIns="45720" numCol="1" anchor="t" anchorCtr="0" compatLnSpc="1"/>
              <a:lstStyle/>
              <a:p>
                <a:endParaRPr lang="zh-CN" altLang="en-US"/>
              </a:p>
            </p:txBody>
          </p:sp>
          <p:sp>
            <p:nvSpPr>
              <p:cNvPr id="16" name="Freeform 3676"/>
              <p:cNvSpPr/>
              <p:nvPr/>
            </p:nvSpPr>
            <p:spPr bwMode="auto">
              <a:xfrm>
                <a:off x="5499937" y="1966245"/>
                <a:ext cx="954088" cy="2097088"/>
              </a:xfrm>
              <a:custGeom>
                <a:avLst/>
                <a:gdLst>
                  <a:gd name="T0" fmla="*/ 536 w 601"/>
                  <a:gd name="T1" fmla="*/ 0 h 1321"/>
                  <a:gd name="T2" fmla="*/ 601 w 601"/>
                  <a:gd name="T3" fmla="*/ 0 h 1321"/>
                  <a:gd name="T4" fmla="*/ 59 w 601"/>
                  <a:gd name="T5" fmla="*/ 1321 h 1321"/>
                  <a:gd name="T6" fmla="*/ 26 w 601"/>
                  <a:gd name="T7" fmla="*/ 1321 h 1321"/>
                  <a:gd name="T8" fmla="*/ 12 w 601"/>
                  <a:gd name="T9" fmla="*/ 1318 h 1321"/>
                  <a:gd name="T10" fmla="*/ 0 w 601"/>
                  <a:gd name="T11" fmla="*/ 1309 h 1321"/>
                  <a:gd name="T12" fmla="*/ 536 w 601"/>
                  <a:gd name="T13" fmla="*/ 0 h 1321"/>
                </a:gdLst>
                <a:ahLst/>
                <a:cxnLst>
                  <a:cxn ang="0">
                    <a:pos x="T0" y="T1"/>
                  </a:cxn>
                  <a:cxn ang="0">
                    <a:pos x="T2" y="T3"/>
                  </a:cxn>
                  <a:cxn ang="0">
                    <a:pos x="T4" y="T5"/>
                  </a:cxn>
                  <a:cxn ang="0">
                    <a:pos x="T6" y="T7"/>
                  </a:cxn>
                  <a:cxn ang="0">
                    <a:pos x="T8" y="T9"/>
                  </a:cxn>
                  <a:cxn ang="0">
                    <a:pos x="T10" y="T11"/>
                  </a:cxn>
                  <a:cxn ang="0">
                    <a:pos x="T12" y="T13"/>
                  </a:cxn>
                </a:cxnLst>
                <a:rect l="0" t="0" r="r" b="b"/>
                <a:pathLst>
                  <a:path w="601" h="1321">
                    <a:moveTo>
                      <a:pt x="536" y="0"/>
                    </a:moveTo>
                    <a:lnTo>
                      <a:pt x="601" y="0"/>
                    </a:lnTo>
                    <a:lnTo>
                      <a:pt x="59" y="1321"/>
                    </a:lnTo>
                    <a:lnTo>
                      <a:pt x="26" y="1321"/>
                    </a:lnTo>
                    <a:lnTo>
                      <a:pt x="12" y="1318"/>
                    </a:lnTo>
                    <a:lnTo>
                      <a:pt x="0" y="1309"/>
                    </a:lnTo>
                    <a:lnTo>
                      <a:pt x="536" y="0"/>
                    </a:lnTo>
                    <a:close/>
                  </a:path>
                </a:pathLst>
              </a:custGeom>
              <a:solidFill>
                <a:srgbClr val="31DAA4"/>
              </a:solidFill>
              <a:ln w="0">
                <a:noFill/>
                <a:prstDash val="solid"/>
                <a:round/>
              </a:ln>
            </p:spPr>
            <p:txBody>
              <a:bodyPr vert="horz" wrap="square" lIns="91440" tIns="45720" rIns="91440" bIns="45720" numCol="1" anchor="t" anchorCtr="0" compatLnSpc="1"/>
              <a:lstStyle/>
              <a:p>
                <a:endParaRPr lang="zh-CN" altLang="en-US"/>
              </a:p>
            </p:txBody>
          </p:sp>
          <p:sp>
            <p:nvSpPr>
              <p:cNvPr id="17" name="Freeform 3677"/>
              <p:cNvSpPr/>
              <p:nvPr/>
            </p:nvSpPr>
            <p:spPr bwMode="auto">
              <a:xfrm>
                <a:off x="5698375" y="1966245"/>
                <a:ext cx="962025" cy="2097088"/>
              </a:xfrm>
              <a:custGeom>
                <a:avLst/>
                <a:gdLst>
                  <a:gd name="T0" fmla="*/ 541 w 606"/>
                  <a:gd name="T1" fmla="*/ 0 h 1321"/>
                  <a:gd name="T2" fmla="*/ 606 w 606"/>
                  <a:gd name="T3" fmla="*/ 0 h 1321"/>
                  <a:gd name="T4" fmla="*/ 65 w 606"/>
                  <a:gd name="T5" fmla="*/ 1321 h 1321"/>
                  <a:gd name="T6" fmla="*/ 0 w 606"/>
                  <a:gd name="T7" fmla="*/ 1321 h 1321"/>
                  <a:gd name="T8" fmla="*/ 541 w 606"/>
                  <a:gd name="T9" fmla="*/ 0 h 1321"/>
                </a:gdLst>
                <a:ahLst/>
                <a:cxnLst>
                  <a:cxn ang="0">
                    <a:pos x="T0" y="T1"/>
                  </a:cxn>
                  <a:cxn ang="0">
                    <a:pos x="T2" y="T3"/>
                  </a:cxn>
                  <a:cxn ang="0">
                    <a:pos x="T4" y="T5"/>
                  </a:cxn>
                  <a:cxn ang="0">
                    <a:pos x="T6" y="T7"/>
                  </a:cxn>
                  <a:cxn ang="0">
                    <a:pos x="T8" y="T9"/>
                  </a:cxn>
                </a:cxnLst>
                <a:rect l="0" t="0" r="r" b="b"/>
                <a:pathLst>
                  <a:path w="606" h="1321">
                    <a:moveTo>
                      <a:pt x="541" y="0"/>
                    </a:moveTo>
                    <a:lnTo>
                      <a:pt x="606" y="0"/>
                    </a:lnTo>
                    <a:lnTo>
                      <a:pt x="65" y="1321"/>
                    </a:lnTo>
                    <a:lnTo>
                      <a:pt x="0" y="1321"/>
                    </a:lnTo>
                    <a:lnTo>
                      <a:pt x="541" y="0"/>
                    </a:lnTo>
                    <a:close/>
                  </a:path>
                </a:pathLst>
              </a:custGeom>
              <a:solidFill>
                <a:srgbClr val="31DAA4"/>
              </a:solidFill>
              <a:ln w="0">
                <a:noFill/>
                <a:prstDash val="solid"/>
                <a:round/>
              </a:ln>
            </p:spPr>
            <p:txBody>
              <a:bodyPr vert="horz" wrap="square" lIns="91440" tIns="45720" rIns="91440" bIns="45720" numCol="1" anchor="t" anchorCtr="0" compatLnSpc="1"/>
              <a:lstStyle/>
              <a:p>
                <a:endParaRPr lang="zh-CN" altLang="en-US"/>
              </a:p>
            </p:txBody>
          </p:sp>
          <p:sp>
            <p:nvSpPr>
              <p:cNvPr id="18" name="Freeform 3678"/>
              <p:cNvSpPr/>
              <p:nvPr/>
            </p:nvSpPr>
            <p:spPr bwMode="auto">
              <a:xfrm>
                <a:off x="5904750" y="1966245"/>
                <a:ext cx="965200" cy="2097088"/>
              </a:xfrm>
              <a:custGeom>
                <a:avLst/>
                <a:gdLst>
                  <a:gd name="T0" fmla="*/ 543 w 608"/>
                  <a:gd name="T1" fmla="*/ 0 h 1321"/>
                  <a:gd name="T2" fmla="*/ 608 w 608"/>
                  <a:gd name="T3" fmla="*/ 0 h 1321"/>
                  <a:gd name="T4" fmla="*/ 65 w 608"/>
                  <a:gd name="T5" fmla="*/ 1321 h 1321"/>
                  <a:gd name="T6" fmla="*/ 0 w 608"/>
                  <a:gd name="T7" fmla="*/ 1321 h 1321"/>
                  <a:gd name="T8" fmla="*/ 543 w 608"/>
                  <a:gd name="T9" fmla="*/ 0 h 1321"/>
                </a:gdLst>
                <a:ahLst/>
                <a:cxnLst>
                  <a:cxn ang="0">
                    <a:pos x="T0" y="T1"/>
                  </a:cxn>
                  <a:cxn ang="0">
                    <a:pos x="T2" y="T3"/>
                  </a:cxn>
                  <a:cxn ang="0">
                    <a:pos x="T4" y="T5"/>
                  </a:cxn>
                  <a:cxn ang="0">
                    <a:pos x="T6" y="T7"/>
                  </a:cxn>
                  <a:cxn ang="0">
                    <a:pos x="T8" y="T9"/>
                  </a:cxn>
                </a:cxnLst>
                <a:rect l="0" t="0" r="r" b="b"/>
                <a:pathLst>
                  <a:path w="608" h="1321">
                    <a:moveTo>
                      <a:pt x="543" y="0"/>
                    </a:moveTo>
                    <a:lnTo>
                      <a:pt x="608" y="0"/>
                    </a:lnTo>
                    <a:lnTo>
                      <a:pt x="65" y="1321"/>
                    </a:lnTo>
                    <a:lnTo>
                      <a:pt x="0" y="1321"/>
                    </a:lnTo>
                    <a:lnTo>
                      <a:pt x="543" y="0"/>
                    </a:lnTo>
                    <a:close/>
                  </a:path>
                </a:pathLst>
              </a:custGeom>
              <a:solidFill>
                <a:srgbClr val="31DAA4"/>
              </a:solidFill>
              <a:ln w="0">
                <a:noFill/>
                <a:prstDash val="solid"/>
                <a:round/>
              </a:ln>
            </p:spPr>
            <p:txBody>
              <a:bodyPr vert="horz" wrap="square" lIns="91440" tIns="45720" rIns="91440" bIns="45720" numCol="1" anchor="t" anchorCtr="0" compatLnSpc="1"/>
              <a:lstStyle/>
              <a:p>
                <a:endParaRPr lang="zh-CN" altLang="en-US"/>
              </a:p>
            </p:txBody>
          </p:sp>
          <p:sp>
            <p:nvSpPr>
              <p:cNvPr id="19" name="Freeform 3679"/>
              <p:cNvSpPr/>
              <p:nvPr/>
            </p:nvSpPr>
            <p:spPr bwMode="auto">
              <a:xfrm>
                <a:off x="6112712" y="1966245"/>
                <a:ext cx="963613" cy="2097088"/>
              </a:xfrm>
              <a:custGeom>
                <a:avLst/>
                <a:gdLst>
                  <a:gd name="T0" fmla="*/ 542 w 607"/>
                  <a:gd name="T1" fmla="*/ 0 h 1321"/>
                  <a:gd name="T2" fmla="*/ 607 w 607"/>
                  <a:gd name="T3" fmla="*/ 0 h 1321"/>
                  <a:gd name="T4" fmla="*/ 65 w 607"/>
                  <a:gd name="T5" fmla="*/ 1321 h 1321"/>
                  <a:gd name="T6" fmla="*/ 0 w 607"/>
                  <a:gd name="T7" fmla="*/ 1321 h 1321"/>
                  <a:gd name="T8" fmla="*/ 542 w 607"/>
                  <a:gd name="T9" fmla="*/ 0 h 1321"/>
                </a:gdLst>
                <a:ahLst/>
                <a:cxnLst>
                  <a:cxn ang="0">
                    <a:pos x="T0" y="T1"/>
                  </a:cxn>
                  <a:cxn ang="0">
                    <a:pos x="T2" y="T3"/>
                  </a:cxn>
                  <a:cxn ang="0">
                    <a:pos x="T4" y="T5"/>
                  </a:cxn>
                  <a:cxn ang="0">
                    <a:pos x="T6" y="T7"/>
                  </a:cxn>
                  <a:cxn ang="0">
                    <a:pos x="T8" y="T9"/>
                  </a:cxn>
                </a:cxnLst>
                <a:rect l="0" t="0" r="r" b="b"/>
                <a:pathLst>
                  <a:path w="607" h="1321">
                    <a:moveTo>
                      <a:pt x="542" y="0"/>
                    </a:moveTo>
                    <a:lnTo>
                      <a:pt x="607" y="0"/>
                    </a:lnTo>
                    <a:lnTo>
                      <a:pt x="65" y="1321"/>
                    </a:lnTo>
                    <a:lnTo>
                      <a:pt x="0" y="1321"/>
                    </a:lnTo>
                    <a:lnTo>
                      <a:pt x="542" y="0"/>
                    </a:lnTo>
                    <a:close/>
                  </a:path>
                </a:pathLst>
              </a:custGeom>
              <a:solidFill>
                <a:srgbClr val="31DAA4"/>
              </a:solidFill>
              <a:ln w="0">
                <a:noFill/>
                <a:prstDash val="solid"/>
                <a:round/>
              </a:ln>
            </p:spPr>
            <p:txBody>
              <a:bodyPr vert="horz" wrap="square" lIns="91440" tIns="45720" rIns="91440" bIns="45720" numCol="1" anchor="t" anchorCtr="0" compatLnSpc="1"/>
              <a:lstStyle/>
              <a:p>
                <a:endParaRPr lang="zh-CN" altLang="en-US"/>
              </a:p>
            </p:txBody>
          </p:sp>
          <p:sp>
            <p:nvSpPr>
              <p:cNvPr id="20" name="Freeform 3680"/>
              <p:cNvSpPr/>
              <p:nvPr/>
            </p:nvSpPr>
            <p:spPr bwMode="auto">
              <a:xfrm>
                <a:off x="6319087" y="1966245"/>
                <a:ext cx="963613" cy="2097088"/>
              </a:xfrm>
              <a:custGeom>
                <a:avLst/>
                <a:gdLst>
                  <a:gd name="T0" fmla="*/ 542 w 607"/>
                  <a:gd name="T1" fmla="*/ 0 h 1321"/>
                  <a:gd name="T2" fmla="*/ 607 w 607"/>
                  <a:gd name="T3" fmla="*/ 0 h 1321"/>
                  <a:gd name="T4" fmla="*/ 65 w 607"/>
                  <a:gd name="T5" fmla="*/ 1321 h 1321"/>
                  <a:gd name="T6" fmla="*/ 0 w 607"/>
                  <a:gd name="T7" fmla="*/ 1321 h 1321"/>
                  <a:gd name="T8" fmla="*/ 542 w 607"/>
                  <a:gd name="T9" fmla="*/ 0 h 1321"/>
                </a:gdLst>
                <a:ahLst/>
                <a:cxnLst>
                  <a:cxn ang="0">
                    <a:pos x="T0" y="T1"/>
                  </a:cxn>
                  <a:cxn ang="0">
                    <a:pos x="T2" y="T3"/>
                  </a:cxn>
                  <a:cxn ang="0">
                    <a:pos x="T4" y="T5"/>
                  </a:cxn>
                  <a:cxn ang="0">
                    <a:pos x="T6" y="T7"/>
                  </a:cxn>
                  <a:cxn ang="0">
                    <a:pos x="T8" y="T9"/>
                  </a:cxn>
                </a:cxnLst>
                <a:rect l="0" t="0" r="r" b="b"/>
                <a:pathLst>
                  <a:path w="607" h="1321">
                    <a:moveTo>
                      <a:pt x="542" y="0"/>
                    </a:moveTo>
                    <a:lnTo>
                      <a:pt x="607" y="0"/>
                    </a:lnTo>
                    <a:lnTo>
                      <a:pt x="65" y="1321"/>
                    </a:lnTo>
                    <a:lnTo>
                      <a:pt x="0" y="1321"/>
                    </a:lnTo>
                    <a:lnTo>
                      <a:pt x="542" y="0"/>
                    </a:lnTo>
                    <a:close/>
                  </a:path>
                </a:pathLst>
              </a:custGeom>
              <a:solidFill>
                <a:srgbClr val="31DAA4"/>
              </a:solidFill>
              <a:ln w="0">
                <a:noFill/>
                <a:prstDash val="solid"/>
                <a:round/>
              </a:ln>
            </p:spPr>
            <p:txBody>
              <a:bodyPr vert="horz" wrap="square" lIns="91440" tIns="45720" rIns="91440" bIns="45720" numCol="1" anchor="t" anchorCtr="0" compatLnSpc="1"/>
              <a:lstStyle/>
              <a:p>
                <a:endParaRPr lang="zh-CN" altLang="en-US"/>
              </a:p>
            </p:txBody>
          </p:sp>
          <p:sp>
            <p:nvSpPr>
              <p:cNvPr id="21" name="Freeform 3681"/>
              <p:cNvSpPr/>
              <p:nvPr/>
            </p:nvSpPr>
            <p:spPr bwMode="auto">
              <a:xfrm>
                <a:off x="6525462" y="1966245"/>
                <a:ext cx="963613" cy="2097088"/>
              </a:xfrm>
              <a:custGeom>
                <a:avLst/>
                <a:gdLst>
                  <a:gd name="T0" fmla="*/ 542 w 607"/>
                  <a:gd name="T1" fmla="*/ 0 h 1321"/>
                  <a:gd name="T2" fmla="*/ 607 w 607"/>
                  <a:gd name="T3" fmla="*/ 0 h 1321"/>
                  <a:gd name="T4" fmla="*/ 65 w 607"/>
                  <a:gd name="T5" fmla="*/ 1321 h 1321"/>
                  <a:gd name="T6" fmla="*/ 0 w 607"/>
                  <a:gd name="T7" fmla="*/ 1321 h 1321"/>
                  <a:gd name="T8" fmla="*/ 542 w 607"/>
                  <a:gd name="T9" fmla="*/ 0 h 1321"/>
                </a:gdLst>
                <a:ahLst/>
                <a:cxnLst>
                  <a:cxn ang="0">
                    <a:pos x="T0" y="T1"/>
                  </a:cxn>
                  <a:cxn ang="0">
                    <a:pos x="T2" y="T3"/>
                  </a:cxn>
                  <a:cxn ang="0">
                    <a:pos x="T4" y="T5"/>
                  </a:cxn>
                  <a:cxn ang="0">
                    <a:pos x="T6" y="T7"/>
                  </a:cxn>
                  <a:cxn ang="0">
                    <a:pos x="T8" y="T9"/>
                  </a:cxn>
                </a:cxnLst>
                <a:rect l="0" t="0" r="r" b="b"/>
                <a:pathLst>
                  <a:path w="607" h="1321">
                    <a:moveTo>
                      <a:pt x="542" y="0"/>
                    </a:moveTo>
                    <a:lnTo>
                      <a:pt x="607" y="0"/>
                    </a:lnTo>
                    <a:lnTo>
                      <a:pt x="65" y="1321"/>
                    </a:lnTo>
                    <a:lnTo>
                      <a:pt x="0" y="1321"/>
                    </a:lnTo>
                    <a:lnTo>
                      <a:pt x="542" y="0"/>
                    </a:lnTo>
                    <a:close/>
                  </a:path>
                </a:pathLst>
              </a:custGeom>
              <a:solidFill>
                <a:srgbClr val="31DAA4"/>
              </a:solidFill>
              <a:ln w="0">
                <a:noFill/>
                <a:prstDash val="solid"/>
                <a:round/>
              </a:ln>
            </p:spPr>
            <p:txBody>
              <a:bodyPr vert="horz" wrap="square" lIns="91440" tIns="45720" rIns="91440" bIns="45720" numCol="1" anchor="t" anchorCtr="0" compatLnSpc="1"/>
              <a:lstStyle/>
              <a:p>
                <a:endParaRPr lang="zh-CN" altLang="en-US"/>
              </a:p>
            </p:txBody>
          </p:sp>
          <p:sp>
            <p:nvSpPr>
              <p:cNvPr id="22" name="Freeform 3682"/>
              <p:cNvSpPr/>
              <p:nvPr/>
            </p:nvSpPr>
            <p:spPr bwMode="auto">
              <a:xfrm>
                <a:off x="6733425" y="1966245"/>
                <a:ext cx="962025" cy="2097088"/>
              </a:xfrm>
              <a:custGeom>
                <a:avLst/>
                <a:gdLst>
                  <a:gd name="T0" fmla="*/ 541 w 606"/>
                  <a:gd name="T1" fmla="*/ 0 h 1321"/>
                  <a:gd name="T2" fmla="*/ 606 w 606"/>
                  <a:gd name="T3" fmla="*/ 0 h 1321"/>
                  <a:gd name="T4" fmla="*/ 65 w 606"/>
                  <a:gd name="T5" fmla="*/ 1321 h 1321"/>
                  <a:gd name="T6" fmla="*/ 0 w 606"/>
                  <a:gd name="T7" fmla="*/ 1321 h 1321"/>
                  <a:gd name="T8" fmla="*/ 541 w 606"/>
                  <a:gd name="T9" fmla="*/ 0 h 1321"/>
                </a:gdLst>
                <a:ahLst/>
                <a:cxnLst>
                  <a:cxn ang="0">
                    <a:pos x="T0" y="T1"/>
                  </a:cxn>
                  <a:cxn ang="0">
                    <a:pos x="T2" y="T3"/>
                  </a:cxn>
                  <a:cxn ang="0">
                    <a:pos x="T4" y="T5"/>
                  </a:cxn>
                  <a:cxn ang="0">
                    <a:pos x="T6" y="T7"/>
                  </a:cxn>
                  <a:cxn ang="0">
                    <a:pos x="T8" y="T9"/>
                  </a:cxn>
                </a:cxnLst>
                <a:rect l="0" t="0" r="r" b="b"/>
                <a:pathLst>
                  <a:path w="606" h="1321">
                    <a:moveTo>
                      <a:pt x="541" y="0"/>
                    </a:moveTo>
                    <a:lnTo>
                      <a:pt x="606" y="0"/>
                    </a:lnTo>
                    <a:lnTo>
                      <a:pt x="65" y="1321"/>
                    </a:lnTo>
                    <a:lnTo>
                      <a:pt x="0" y="1321"/>
                    </a:lnTo>
                    <a:lnTo>
                      <a:pt x="541" y="0"/>
                    </a:lnTo>
                    <a:close/>
                  </a:path>
                </a:pathLst>
              </a:custGeom>
              <a:solidFill>
                <a:srgbClr val="31DAA4"/>
              </a:solidFill>
              <a:ln w="0">
                <a:noFill/>
                <a:prstDash val="solid"/>
                <a:round/>
              </a:ln>
            </p:spPr>
            <p:txBody>
              <a:bodyPr vert="horz" wrap="square" lIns="91440" tIns="45720" rIns="91440" bIns="45720" numCol="1" anchor="t" anchorCtr="0" compatLnSpc="1"/>
              <a:lstStyle/>
              <a:p>
                <a:endParaRPr lang="zh-CN" altLang="en-US"/>
              </a:p>
            </p:txBody>
          </p:sp>
          <p:sp>
            <p:nvSpPr>
              <p:cNvPr id="23" name="Freeform 3683"/>
              <p:cNvSpPr/>
              <p:nvPr/>
            </p:nvSpPr>
            <p:spPr bwMode="auto">
              <a:xfrm>
                <a:off x="6939800" y="1966245"/>
                <a:ext cx="965200" cy="2097088"/>
              </a:xfrm>
              <a:custGeom>
                <a:avLst/>
                <a:gdLst>
                  <a:gd name="T0" fmla="*/ 541 w 608"/>
                  <a:gd name="T1" fmla="*/ 0 h 1321"/>
                  <a:gd name="T2" fmla="*/ 608 w 608"/>
                  <a:gd name="T3" fmla="*/ 0 h 1321"/>
                  <a:gd name="T4" fmla="*/ 65 w 608"/>
                  <a:gd name="T5" fmla="*/ 1321 h 1321"/>
                  <a:gd name="T6" fmla="*/ 0 w 608"/>
                  <a:gd name="T7" fmla="*/ 1321 h 1321"/>
                  <a:gd name="T8" fmla="*/ 541 w 608"/>
                  <a:gd name="T9" fmla="*/ 0 h 1321"/>
                </a:gdLst>
                <a:ahLst/>
                <a:cxnLst>
                  <a:cxn ang="0">
                    <a:pos x="T0" y="T1"/>
                  </a:cxn>
                  <a:cxn ang="0">
                    <a:pos x="T2" y="T3"/>
                  </a:cxn>
                  <a:cxn ang="0">
                    <a:pos x="T4" y="T5"/>
                  </a:cxn>
                  <a:cxn ang="0">
                    <a:pos x="T6" y="T7"/>
                  </a:cxn>
                  <a:cxn ang="0">
                    <a:pos x="T8" y="T9"/>
                  </a:cxn>
                </a:cxnLst>
                <a:rect l="0" t="0" r="r" b="b"/>
                <a:pathLst>
                  <a:path w="608" h="1321">
                    <a:moveTo>
                      <a:pt x="541" y="0"/>
                    </a:moveTo>
                    <a:lnTo>
                      <a:pt x="608" y="0"/>
                    </a:lnTo>
                    <a:lnTo>
                      <a:pt x="65" y="1321"/>
                    </a:lnTo>
                    <a:lnTo>
                      <a:pt x="0" y="1321"/>
                    </a:lnTo>
                    <a:lnTo>
                      <a:pt x="541" y="0"/>
                    </a:lnTo>
                    <a:close/>
                  </a:path>
                </a:pathLst>
              </a:custGeom>
              <a:solidFill>
                <a:srgbClr val="31DAA4"/>
              </a:solidFill>
              <a:ln w="0">
                <a:noFill/>
                <a:prstDash val="solid"/>
                <a:round/>
              </a:ln>
            </p:spPr>
            <p:txBody>
              <a:bodyPr vert="horz" wrap="square" lIns="91440" tIns="45720" rIns="91440" bIns="45720" numCol="1" anchor="t" anchorCtr="0" compatLnSpc="1"/>
              <a:lstStyle/>
              <a:p>
                <a:endParaRPr lang="zh-CN" altLang="en-US"/>
              </a:p>
            </p:txBody>
          </p:sp>
          <p:sp>
            <p:nvSpPr>
              <p:cNvPr id="24" name="Freeform 3684"/>
              <p:cNvSpPr/>
              <p:nvPr/>
            </p:nvSpPr>
            <p:spPr bwMode="auto">
              <a:xfrm>
                <a:off x="7146175" y="1966245"/>
                <a:ext cx="965200" cy="2097088"/>
              </a:xfrm>
              <a:custGeom>
                <a:avLst/>
                <a:gdLst>
                  <a:gd name="T0" fmla="*/ 543 w 608"/>
                  <a:gd name="T1" fmla="*/ 0 h 1321"/>
                  <a:gd name="T2" fmla="*/ 608 w 608"/>
                  <a:gd name="T3" fmla="*/ 0 h 1321"/>
                  <a:gd name="T4" fmla="*/ 66 w 608"/>
                  <a:gd name="T5" fmla="*/ 1321 h 1321"/>
                  <a:gd name="T6" fmla="*/ 0 w 608"/>
                  <a:gd name="T7" fmla="*/ 1321 h 1321"/>
                  <a:gd name="T8" fmla="*/ 543 w 608"/>
                  <a:gd name="T9" fmla="*/ 0 h 1321"/>
                </a:gdLst>
                <a:ahLst/>
                <a:cxnLst>
                  <a:cxn ang="0">
                    <a:pos x="T0" y="T1"/>
                  </a:cxn>
                  <a:cxn ang="0">
                    <a:pos x="T2" y="T3"/>
                  </a:cxn>
                  <a:cxn ang="0">
                    <a:pos x="T4" y="T5"/>
                  </a:cxn>
                  <a:cxn ang="0">
                    <a:pos x="T6" y="T7"/>
                  </a:cxn>
                  <a:cxn ang="0">
                    <a:pos x="T8" y="T9"/>
                  </a:cxn>
                </a:cxnLst>
                <a:rect l="0" t="0" r="r" b="b"/>
                <a:pathLst>
                  <a:path w="608" h="1321">
                    <a:moveTo>
                      <a:pt x="543" y="0"/>
                    </a:moveTo>
                    <a:lnTo>
                      <a:pt x="608" y="0"/>
                    </a:lnTo>
                    <a:lnTo>
                      <a:pt x="66" y="1321"/>
                    </a:lnTo>
                    <a:lnTo>
                      <a:pt x="0" y="1321"/>
                    </a:lnTo>
                    <a:lnTo>
                      <a:pt x="543" y="0"/>
                    </a:lnTo>
                    <a:close/>
                  </a:path>
                </a:pathLst>
              </a:custGeom>
              <a:solidFill>
                <a:srgbClr val="31DAA4"/>
              </a:solidFill>
              <a:ln w="0">
                <a:noFill/>
                <a:prstDash val="solid"/>
                <a:round/>
              </a:ln>
            </p:spPr>
            <p:txBody>
              <a:bodyPr vert="horz" wrap="square" lIns="91440" tIns="45720" rIns="91440" bIns="45720" numCol="1" anchor="t" anchorCtr="0" compatLnSpc="1"/>
              <a:lstStyle/>
              <a:p>
                <a:endParaRPr lang="zh-CN" altLang="en-US"/>
              </a:p>
            </p:txBody>
          </p:sp>
          <p:sp>
            <p:nvSpPr>
              <p:cNvPr id="25" name="Freeform 3685"/>
              <p:cNvSpPr/>
              <p:nvPr/>
            </p:nvSpPr>
            <p:spPr bwMode="auto">
              <a:xfrm>
                <a:off x="7354137" y="1966245"/>
                <a:ext cx="963613" cy="2097088"/>
              </a:xfrm>
              <a:custGeom>
                <a:avLst/>
                <a:gdLst>
                  <a:gd name="T0" fmla="*/ 542 w 607"/>
                  <a:gd name="T1" fmla="*/ 0 h 1321"/>
                  <a:gd name="T2" fmla="*/ 607 w 607"/>
                  <a:gd name="T3" fmla="*/ 0 h 1321"/>
                  <a:gd name="T4" fmla="*/ 65 w 607"/>
                  <a:gd name="T5" fmla="*/ 1321 h 1321"/>
                  <a:gd name="T6" fmla="*/ 0 w 607"/>
                  <a:gd name="T7" fmla="*/ 1321 h 1321"/>
                  <a:gd name="T8" fmla="*/ 542 w 607"/>
                  <a:gd name="T9" fmla="*/ 0 h 1321"/>
                </a:gdLst>
                <a:ahLst/>
                <a:cxnLst>
                  <a:cxn ang="0">
                    <a:pos x="T0" y="T1"/>
                  </a:cxn>
                  <a:cxn ang="0">
                    <a:pos x="T2" y="T3"/>
                  </a:cxn>
                  <a:cxn ang="0">
                    <a:pos x="T4" y="T5"/>
                  </a:cxn>
                  <a:cxn ang="0">
                    <a:pos x="T6" y="T7"/>
                  </a:cxn>
                  <a:cxn ang="0">
                    <a:pos x="T8" y="T9"/>
                  </a:cxn>
                </a:cxnLst>
                <a:rect l="0" t="0" r="r" b="b"/>
                <a:pathLst>
                  <a:path w="607" h="1321">
                    <a:moveTo>
                      <a:pt x="542" y="0"/>
                    </a:moveTo>
                    <a:lnTo>
                      <a:pt x="607" y="0"/>
                    </a:lnTo>
                    <a:lnTo>
                      <a:pt x="65" y="1321"/>
                    </a:lnTo>
                    <a:lnTo>
                      <a:pt x="0" y="1321"/>
                    </a:lnTo>
                    <a:lnTo>
                      <a:pt x="542" y="0"/>
                    </a:lnTo>
                    <a:close/>
                  </a:path>
                </a:pathLst>
              </a:custGeom>
              <a:solidFill>
                <a:srgbClr val="31DAA4"/>
              </a:solidFill>
              <a:ln w="0">
                <a:noFill/>
                <a:prstDash val="solid"/>
                <a:round/>
              </a:ln>
            </p:spPr>
            <p:txBody>
              <a:bodyPr vert="horz" wrap="square" lIns="91440" tIns="45720" rIns="91440" bIns="45720" numCol="1" anchor="t" anchorCtr="0" compatLnSpc="1"/>
              <a:lstStyle/>
              <a:p>
                <a:endParaRPr lang="zh-CN" altLang="en-US"/>
              </a:p>
            </p:txBody>
          </p:sp>
          <p:sp>
            <p:nvSpPr>
              <p:cNvPr id="26" name="Freeform 3686"/>
              <p:cNvSpPr/>
              <p:nvPr/>
            </p:nvSpPr>
            <p:spPr bwMode="auto">
              <a:xfrm>
                <a:off x="7560512" y="1966245"/>
                <a:ext cx="950913" cy="2097088"/>
              </a:xfrm>
              <a:custGeom>
                <a:avLst/>
                <a:gdLst>
                  <a:gd name="T0" fmla="*/ 542 w 599"/>
                  <a:gd name="T1" fmla="*/ 0 h 1321"/>
                  <a:gd name="T2" fmla="*/ 566 w 599"/>
                  <a:gd name="T3" fmla="*/ 0 h 1321"/>
                  <a:gd name="T4" fmla="*/ 579 w 599"/>
                  <a:gd name="T5" fmla="*/ 2 h 1321"/>
                  <a:gd name="T6" fmla="*/ 591 w 599"/>
                  <a:gd name="T7" fmla="*/ 9 h 1321"/>
                  <a:gd name="T8" fmla="*/ 599 w 599"/>
                  <a:gd name="T9" fmla="*/ 20 h 1321"/>
                  <a:gd name="T10" fmla="*/ 65 w 599"/>
                  <a:gd name="T11" fmla="*/ 1321 h 1321"/>
                  <a:gd name="T12" fmla="*/ 0 w 599"/>
                  <a:gd name="T13" fmla="*/ 1321 h 1321"/>
                  <a:gd name="T14" fmla="*/ 542 w 599"/>
                  <a:gd name="T15" fmla="*/ 0 h 13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99" h="1321">
                    <a:moveTo>
                      <a:pt x="542" y="0"/>
                    </a:moveTo>
                    <a:lnTo>
                      <a:pt x="566" y="0"/>
                    </a:lnTo>
                    <a:lnTo>
                      <a:pt x="579" y="2"/>
                    </a:lnTo>
                    <a:lnTo>
                      <a:pt x="591" y="9"/>
                    </a:lnTo>
                    <a:lnTo>
                      <a:pt x="599" y="20"/>
                    </a:lnTo>
                    <a:lnTo>
                      <a:pt x="65" y="1321"/>
                    </a:lnTo>
                    <a:lnTo>
                      <a:pt x="0" y="1321"/>
                    </a:lnTo>
                    <a:lnTo>
                      <a:pt x="542" y="0"/>
                    </a:lnTo>
                    <a:close/>
                  </a:path>
                </a:pathLst>
              </a:custGeom>
              <a:solidFill>
                <a:srgbClr val="31DAA4"/>
              </a:solidFill>
              <a:ln w="0">
                <a:noFill/>
                <a:prstDash val="solid"/>
                <a:round/>
              </a:ln>
            </p:spPr>
            <p:txBody>
              <a:bodyPr vert="horz" wrap="square" lIns="91440" tIns="45720" rIns="91440" bIns="45720" numCol="1" anchor="t" anchorCtr="0" compatLnSpc="1"/>
              <a:lstStyle/>
              <a:p>
                <a:endParaRPr lang="zh-CN" altLang="en-US"/>
              </a:p>
            </p:txBody>
          </p:sp>
          <p:sp>
            <p:nvSpPr>
              <p:cNvPr id="27" name="Freeform 3687"/>
              <p:cNvSpPr/>
              <p:nvPr/>
            </p:nvSpPr>
            <p:spPr bwMode="auto">
              <a:xfrm>
                <a:off x="7768475" y="2236120"/>
                <a:ext cx="747713" cy="1827213"/>
              </a:xfrm>
              <a:custGeom>
                <a:avLst/>
                <a:gdLst>
                  <a:gd name="T0" fmla="*/ 471 w 471"/>
                  <a:gd name="T1" fmla="*/ 0 h 1151"/>
                  <a:gd name="T2" fmla="*/ 471 w 471"/>
                  <a:gd name="T3" fmla="*/ 159 h 1151"/>
                  <a:gd name="T4" fmla="*/ 65 w 471"/>
                  <a:gd name="T5" fmla="*/ 1151 h 1151"/>
                  <a:gd name="T6" fmla="*/ 0 w 471"/>
                  <a:gd name="T7" fmla="*/ 1151 h 1151"/>
                  <a:gd name="T8" fmla="*/ 471 w 471"/>
                  <a:gd name="T9" fmla="*/ 0 h 1151"/>
                </a:gdLst>
                <a:ahLst/>
                <a:cxnLst>
                  <a:cxn ang="0">
                    <a:pos x="T0" y="T1"/>
                  </a:cxn>
                  <a:cxn ang="0">
                    <a:pos x="T2" y="T3"/>
                  </a:cxn>
                  <a:cxn ang="0">
                    <a:pos x="T4" y="T5"/>
                  </a:cxn>
                  <a:cxn ang="0">
                    <a:pos x="T6" y="T7"/>
                  </a:cxn>
                  <a:cxn ang="0">
                    <a:pos x="T8" y="T9"/>
                  </a:cxn>
                </a:cxnLst>
                <a:rect l="0" t="0" r="r" b="b"/>
                <a:pathLst>
                  <a:path w="471" h="1151">
                    <a:moveTo>
                      <a:pt x="471" y="0"/>
                    </a:moveTo>
                    <a:lnTo>
                      <a:pt x="471" y="159"/>
                    </a:lnTo>
                    <a:lnTo>
                      <a:pt x="65" y="1151"/>
                    </a:lnTo>
                    <a:lnTo>
                      <a:pt x="0" y="1151"/>
                    </a:lnTo>
                    <a:lnTo>
                      <a:pt x="471" y="0"/>
                    </a:lnTo>
                    <a:close/>
                  </a:path>
                </a:pathLst>
              </a:custGeom>
              <a:solidFill>
                <a:srgbClr val="31DAA4"/>
              </a:solidFill>
              <a:ln w="0">
                <a:noFill/>
                <a:prstDash val="solid"/>
                <a:round/>
              </a:ln>
            </p:spPr>
            <p:txBody>
              <a:bodyPr vert="horz" wrap="square" lIns="91440" tIns="45720" rIns="91440" bIns="45720" numCol="1" anchor="t" anchorCtr="0" compatLnSpc="1"/>
              <a:lstStyle/>
              <a:p>
                <a:endParaRPr lang="zh-CN" altLang="en-US"/>
              </a:p>
            </p:txBody>
          </p:sp>
          <p:sp>
            <p:nvSpPr>
              <p:cNvPr id="28" name="Freeform 3688"/>
              <p:cNvSpPr/>
              <p:nvPr/>
            </p:nvSpPr>
            <p:spPr bwMode="auto">
              <a:xfrm>
                <a:off x="7974850" y="2740945"/>
                <a:ext cx="541338" cy="1322388"/>
              </a:xfrm>
              <a:custGeom>
                <a:avLst/>
                <a:gdLst>
                  <a:gd name="T0" fmla="*/ 341 w 341"/>
                  <a:gd name="T1" fmla="*/ 0 h 833"/>
                  <a:gd name="T2" fmla="*/ 341 w 341"/>
                  <a:gd name="T3" fmla="*/ 158 h 833"/>
                  <a:gd name="T4" fmla="*/ 65 w 341"/>
                  <a:gd name="T5" fmla="*/ 833 h 833"/>
                  <a:gd name="T6" fmla="*/ 0 w 341"/>
                  <a:gd name="T7" fmla="*/ 833 h 833"/>
                  <a:gd name="T8" fmla="*/ 341 w 341"/>
                  <a:gd name="T9" fmla="*/ 0 h 833"/>
                </a:gdLst>
                <a:ahLst/>
                <a:cxnLst>
                  <a:cxn ang="0">
                    <a:pos x="T0" y="T1"/>
                  </a:cxn>
                  <a:cxn ang="0">
                    <a:pos x="T2" y="T3"/>
                  </a:cxn>
                  <a:cxn ang="0">
                    <a:pos x="T4" y="T5"/>
                  </a:cxn>
                  <a:cxn ang="0">
                    <a:pos x="T6" y="T7"/>
                  </a:cxn>
                  <a:cxn ang="0">
                    <a:pos x="T8" y="T9"/>
                  </a:cxn>
                </a:cxnLst>
                <a:rect l="0" t="0" r="r" b="b"/>
                <a:pathLst>
                  <a:path w="341" h="833">
                    <a:moveTo>
                      <a:pt x="341" y="0"/>
                    </a:moveTo>
                    <a:lnTo>
                      <a:pt x="341" y="158"/>
                    </a:lnTo>
                    <a:lnTo>
                      <a:pt x="65" y="833"/>
                    </a:lnTo>
                    <a:lnTo>
                      <a:pt x="0" y="833"/>
                    </a:lnTo>
                    <a:lnTo>
                      <a:pt x="341" y="0"/>
                    </a:lnTo>
                    <a:close/>
                  </a:path>
                </a:pathLst>
              </a:custGeom>
              <a:solidFill>
                <a:srgbClr val="31DAA4"/>
              </a:solidFill>
              <a:ln w="0">
                <a:noFill/>
                <a:prstDash val="solid"/>
                <a:round/>
              </a:ln>
            </p:spPr>
            <p:txBody>
              <a:bodyPr vert="horz" wrap="square" lIns="91440" tIns="45720" rIns="91440" bIns="45720" numCol="1" anchor="t" anchorCtr="0" compatLnSpc="1"/>
              <a:lstStyle/>
              <a:p>
                <a:endParaRPr lang="zh-CN" altLang="en-US"/>
              </a:p>
            </p:txBody>
          </p:sp>
          <p:sp>
            <p:nvSpPr>
              <p:cNvPr id="29" name="Freeform 3689"/>
              <p:cNvSpPr/>
              <p:nvPr/>
            </p:nvSpPr>
            <p:spPr bwMode="auto">
              <a:xfrm>
                <a:off x="8181225" y="3245770"/>
                <a:ext cx="334963" cy="817563"/>
              </a:xfrm>
              <a:custGeom>
                <a:avLst/>
                <a:gdLst>
                  <a:gd name="T0" fmla="*/ 211 w 211"/>
                  <a:gd name="T1" fmla="*/ 0 h 515"/>
                  <a:gd name="T2" fmla="*/ 211 w 211"/>
                  <a:gd name="T3" fmla="*/ 159 h 515"/>
                  <a:gd name="T4" fmla="*/ 65 w 211"/>
                  <a:gd name="T5" fmla="*/ 515 h 515"/>
                  <a:gd name="T6" fmla="*/ 0 w 211"/>
                  <a:gd name="T7" fmla="*/ 515 h 515"/>
                  <a:gd name="T8" fmla="*/ 211 w 211"/>
                  <a:gd name="T9" fmla="*/ 0 h 515"/>
                </a:gdLst>
                <a:ahLst/>
                <a:cxnLst>
                  <a:cxn ang="0">
                    <a:pos x="T0" y="T1"/>
                  </a:cxn>
                  <a:cxn ang="0">
                    <a:pos x="T2" y="T3"/>
                  </a:cxn>
                  <a:cxn ang="0">
                    <a:pos x="T4" y="T5"/>
                  </a:cxn>
                  <a:cxn ang="0">
                    <a:pos x="T6" y="T7"/>
                  </a:cxn>
                  <a:cxn ang="0">
                    <a:pos x="T8" y="T9"/>
                  </a:cxn>
                </a:cxnLst>
                <a:rect l="0" t="0" r="r" b="b"/>
                <a:pathLst>
                  <a:path w="211" h="515">
                    <a:moveTo>
                      <a:pt x="211" y="0"/>
                    </a:moveTo>
                    <a:lnTo>
                      <a:pt x="211" y="159"/>
                    </a:lnTo>
                    <a:lnTo>
                      <a:pt x="65" y="515"/>
                    </a:lnTo>
                    <a:lnTo>
                      <a:pt x="0" y="515"/>
                    </a:lnTo>
                    <a:lnTo>
                      <a:pt x="211" y="0"/>
                    </a:lnTo>
                    <a:close/>
                  </a:path>
                </a:pathLst>
              </a:custGeom>
              <a:solidFill>
                <a:srgbClr val="31DAA4"/>
              </a:solidFill>
              <a:ln w="0">
                <a:noFill/>
                <a:prstDash val="solid"/>
                <a:round/>
              </a:ln>
            </p:spPr>
            <p:txBody>
              <a:bodyPr vert="horz" wrap="square" lIns="91440" tIns="45720" rIns="91440" bIns="45720" numCol="1" anchor="t" anchorCtr="0" compatLnSpc="1"/>
              <a:lstStyle/>
              <a:p>
                <a:endParaRPr lang="zh-CN" altLang="en-US"/>
              </a:p>
            </p:txBody>
          </p:sp>
          <p:sp>
            <p:nvSpPr>
              <p:cNvPr id="30" name="Freeform 3690"/>
              <p:cNvSpPr/>
              <p:nvPr/>
            </p:nvSpPr>
            <p:spPr bwMode="auto">
              <a:xfrm>
                <a:off x="8389187" y="3752183"/>
                <a:ext cx="127000" cy="311150"/>
              </a:xfrm>
              <a:custGeom>
                <a:avLst/>
                <a:gdLst>
                  <a:gd name="T0" fmla="*/ 80 w 80"/>
                  <a:gd name="T1" fmla="*/ 0 h 196"/>
                  <a:gd name="T2" fmla="*/ 80 w 80"/>
                  <a:gd name="T3" fmla="*/ 158 h 196"/>
                  <a:gd name="T4" fmla="*/ 69 w 80"/>
                  <a:gd name="T5" fmla="*/ 187 h 196"/>
                  <a:gd name="T6" fmla="*/ 57 w 80"/>
                  <a:gd name="T7" fmla="*/ 193 h 196"/>
                  <a:gd name="T8" fmla="*/ 44 w 80"/>
                  <a:gd name="T9" fmla="*/ 196 h 196"/>
                  <a:gd name="T10" fmla="*/ 0 w 80"/>
                  <a:gd name="T11" fmla="*/ 196 h 196"/>
                  <a:gd name="T12" fmla="*/ 80 w 80"/>
                  <a:gd name="T13" fmla="*/ 0 h 196"/>
                </a:gdLst>
                <a:ahLst/>
                <a:cxnLst>
                  <a:cxn ang="0">
                    <a:pos x="T0" y="T1"/>
                  </a:cxn>
                  <a:cxn ang="0">
                    <a:pos x="T2" y="T3"/>
                  </a:cxn>
                  <a:cxn ang="0">
                    <a:pos x="T4" y="T5"/>
                  </a:cxn>
                  <a:cxn ang="0">
                    <a:pos x="T6" y="T7"/>
                  </a:cxn>
                  <a:cxn ang="0">
                    <a:pos x="T8" y="T9"/>
                  </a:cxn>
                  <a:cxn ang="0">
                    <a:pos x="T10" y="T11"/>
                  </a:cxn>
                  <a:cxn ang="0">
                    <a:pos x="T12" y="T13"/>
                  </a:cxn>
                </a:cxnLst>
                <a:rect l="0" t="0" r="r" b="b"/>
                <a:pathLst>
                  <a:path w="80" h="196">
                    <a:moveTo>
                      <a:pt x="80" y="0"/>
                    </a:moveTo>
                    <a:lnTo>
                      <a:pt x="80" y="158"/>
                    </a:lnTo>
                    <a:lnTo>
                      <a:pt x="69" y="187"/>
                    </a:lnTo>
                    <a:lnTo>
                      <a:pt x="57" y="193"/>
                    </a:lnTo>
                    <a:lnTo>
                      <a:pt x="44" y="196"/>
                    </a:lnTo>
                    <a:lnTo>
                      <a:pt x="0" y="196"/>
                    </a:lnTo>
                    <a:lnTo>
                      <a:pt x="80" y="0"/>
                    </a:lnTo>
                    <a:close/>
                  </a:path>
                </a:pathLst>
              </a:custGeom>
              <a:solidFill>
                <a:srgbClr val="31DAA4"/>
              </a:solidFill>
              <a:ln w="0">
                <a:noFill/>
                <a:prstDash val="solid"/>
                <a:round/>
              </a:ln>
            </p:spPr>
            <p:txBody>
              <a:bodyPr vert="horz" wrap="square" lIns="91440" tIns="45720" rIns="91440" bIns="45720" numCol="1" anchor="t" anchorCtr="0" compatLnSpc="1"/>
              <a:lstStyle/>
              <a:p>
                <a:endParaRPr lang="zh-CN" altLang="en-US"/>
              </a:p>
            </p:txBody>
          </p:sp>
        </p:grpSp>
        <p:grpSp>
          <p:nvGrpSpPr>
            <p:cNvPr id="31" name="组合 30"/>
            <p:cNvGrpSpPr/>
            <p:nvPr userDrawn="1"/>
          </p:nvGrpSpPr>
          <p:grpSpPr>
            <a:xfrm>
              <a:off x="324853" y="360947"/>
              <a:ext cx="11490156" cy="6191590"/>
              <a:chOff x="752347" y="1164994"/>
              <a:chExt cx="10639032" cy="4838239"/>
            </a:xfrm>
          </p:grpSpPr>
          <p:pic>
            <p:nvPicPr>
              <p:cNvPr id="32" name="图片占位符 6"/>
              <p:cNvPicPr>
                <a:picLocks noChangeAspect="1"/>
              </p:cNvPicPr>
              <p:nvPr userDrawn="1"/>
            </p:nvPicPr>
            <p:blipFill rotWithShape="1">
              <a:blip r:embed="rId2" cstate="print">
                <a:extLst>
                  <a:ext uri="{28A0092B-C50C-407E-A947-70E740481C1C}">
                    <a14:useLocalDpi xmlns:a14="http://schemas.microsoft.com/office/drawing/2010/main" val="0"/>
                  </a:ext>
                </a:extLst>
              </a:blip>
              <a:srcRect t="19049"/>
              <a:stretch>
                <a:fillRect/>
              </a:stretch>
            </p:blipFill>
            <p:spPr>
              <a:xfrm>
                <a:off x="752347" y="1164994"/>
                <a:ext cx="10639032" cy="4838239"/>
              </a:xfrm>
              <a:custGeom>
                <a:avLst/>
                <a:gdLst>
                  <a:gd name="connsiteX0" fmla="*/ 0 w 10442575"/>
                  <a:gd name="connsiteY0" fmla="*/ 0 h 5040312"/>
                  <a:gd name="connsiteX1" fmla="*/ 10442575 w 10442575"/>
                  <a:gd name="connsiteY1" fmla="*/ 0 h 5040312"/>
                  <a:gd name="connsiteX2" fmla="*/ 10442575 w 10442575"/>
                  <a:gd name="connsiteY2" fmla="*/ 5040312 h 5040312"/>
                  <a:gd name="connsiteX3" fmla="*/ 0 w 10442575"/>
                  <a:gd name="connsiteY3" fmla="*/ 5040312 h 5040312"/>
                </a:gdLst>
                <a:ahLst/>
                <a:cxnLst>
                  <a:cxn ang="0">
                    <a:pos x="connsiteX0" y="connsiteY0"/>
                  </a:cxn>
                  <a:cxn ang="0">
                    <a:pos x="connsiteX1" y="connsiteY1"/>
                  </a:cxn>
                  <a:cxn ang="0">
                    <a:pos x="connsiteX2" y="connsiteY2"/>
                  </a:cxn>
                  <a:cxn ang="0">
                    <a:pos x="connsiteX3" y="connsiteY3"/>
                  </a:cxn>
                </a:cxnLst>
                <a:rect l="l" t="t" r="r" b="b"/>
                <a:pathLst>
                  <a:path w="10442575" h="5040312">
                    <a:moveTo>
                      <a:pt x="0" y="0"/>
                    </a:moveTo>
                    <a:lnTo>
                      <a:pt x="10442575" y="0"/>
                    </a:lnTo>
                    <a:lnTo>
                      <a:pt x="10442575" y="5040312"/>
                    </a:lnTo>
                    <a:lnTo>
                      <a:pt x="0" y="5040312"/>
                    </a:lnTo>
                    <a:close/>
                  </a:path>
                </a:pathLst>
              </a:custGeom>
            </p:spPr>
          </p:pic>
          <p:sp>
            <p:nvSpPr>
              <p:cNvPr id="33" name="矩形 32"/>
              <p:cNvSpPr/>
              <p:nvPr userDrawn="1"/>
            </p:nvSpPr>
            <p:spPr>
              <a:xfrm>
                <a:off x="752347" y="1164994"/>
                <a:ext cx="10639032" cy="4838239"/>
              </a:xfrm>
              <a:prstGeom prst="rect">
                <a:avLst/>
              </a:prstGeom>
              <a:solidFill>
                <a:srgbClr val="31DAA4">
                  <a:alpha val="97000"/>
                </a:srgbClr>
              </a:solidFill>
              <a:ln w="38100">
                <a:solidFill>
                  <a:schemeClr val="bg1">
                    <a:lumMod val="85000"/>
                    <a:alpha val="76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grpSp>
        <p:nvGrpSpPr>
          <p:cNvPr id="6" name="组合 5"/>
          <p:cNvGrpSpPr/>
          <p:nvPr userDrawn="1"/>
        </p:nvGrpSpPr>
        <p:grpSpPr>
          <a:xfrm>
            <a:off x="0" y="0"/>
            <a:ext cx="12192000" cy="6858000"/>
            <a:chOff x="5482475" y="1963070"/>
            <a:chExt cx="3033713" cy="2100263"/>
          </a:xfrm>
          <a:effectLst>
            <a:outerShdw blurRad="50800" dist="38100" algn="l" rotWithShape="0">
              <a:prstClr val="black">
                <a:alpha val="40000"/>
              </a:prstClr>
            </a:outerShdw>
          </a:effectLst>
        </p:grpSpPr>
        <p:sp>
          <p:nvSpPr>
            <p:cNvPr id="7" name="Freeform 3671"/>
            <p:cNvSpPr/>
            <p:nvPr/>
          </p:nvSpPr>
          <p:spPr bwMode="auto">
            <a:xfrm>
              <a:off x="5482475" y="1963070"/>
              <a:ext cx="3033713" cy="2100263"/>
            </a:xfrm>
            <a:custGeom>
              <a:avLst/>
              <a:gdLst>
                <a:gd name="T0" fmla="*/ 36 w 1911"/>
                <a:gd name="T1" fmla="*/ 0 h 1323"/>
                <a:gd name="T2" fmla="*/ 1875 w 1911"/>
                <a:gd name="T3" fmla="*/ 0 h 1323"/>
                <a:gd name="T4" fmla="*/ 1888 w 1911"/>
                <a:gd name="T5" fmla="*/ 3 h 1323"/>
                <a:gd name="T6" fmla="*/ 1900 w 1911"/>
                <a:gd name="T7" fmla="*/ 11 h 1323"/>
                <a:gd name="T8" fmla="*/ 1908 w 1911"/>
                <a:gd name="T9" fmla="*/ 23 h 1323"/>
                <a:gd name="T10" fmla="*/ 1911 w 1911"/>
                <a:gd name="T11" fmla="*/ 36 h 1323"/>
                <a:gd name="T12" fmla="*/ 1911 w 1911"/>
                <a:gd name="T13" fmla="*/ 1286 h 1323"/>
                <a:gd name="T14" fmla="*/ 1908 w 1911"/>
                <a:gd name="T15" fmla="*/ 1300 h 1323"/>
                <a:gd name="T16" fmla="*/ 1900 w 1911"/>
                <a:gd name="T17" fmla="*/ 1312 h 1323"/>
                <a:gd name="T18" fmla="*/ 1888 w 1911"/>
                <a:gd name="T19" fmla="*/ 1320 h 1323"/>
                <a:gd name="T20" fmla="*/ 1875 w 1911"/>
                <a:gd name="T21" fmla="*/ 1323 h 1323"/>
                <a:gd name="T22" fmla="*/ 36 w 1911"/>
                <a:gd name="T23" fmla="*/ 1323 h 1323"/>
                <a:gd name="T24" fmla="*/ 23 w 1911"/>
                <a:gd name="T25" fmla="*/ 1320 h 1323"/>
                <a:gd name="T26" fmla="*/ 11 w 1911"/>
                <a:gd name="T27" fmla="*/ 1312 h 1323"/>
                <a:gd name="T28" fmla="*/ 3 w 1911"/>
                <a:gd name="T29" fmla="*/ 1300 h 1323"/>
                <a:gd name="T30" fmla="*/ 0 w 1911"/>
                <a:gd name="T31" fmla="*/ 1286 h 1323"/>
                <a:gd name="T32" fmla="*/ 0 w 1911"/>
                <a:gd name="T33" fmla="*/ 36 h 1323"/>
                <a:gd name="T34" fmla="*/ 3 w 1911"/>
                <a:gd name="T35" fmla="*/ 23 h 1323"/>
                <a:gd name="T36" fmla="*/ 11 w 1911"/>
                <a:gd name="T37" fmla="*/ 11 h 1323"/>
                <a:gd name="T38" fmla="*/ 23 w 1911"/>
                <a:gd name="T39" fmla="*/ 3 h 1323"/>
                <a:gd name="T40" fmla="*/ 36 w 1911"/>
                <a:gd name="T41" fmla="*/ 0 h 13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911" h="1323">
                  <a:moveTo>
                    <a:pt x="36" y="0"/>
                  </a:moveTo>
                  <a:lnTo>
                    <a:pt x="1875" y="0"/>
                  </a:lnTo>
                  <a:lnTo>
                    <a:pt x="1888" y="3"/>
                  </a:lnTo>
                  <a:lnTo>
                    <a:pt x="1900" y="11"/>
                  </a:lnTo>
                  <a:lnTo>
                    <a:pt x="1908" y="23"/>
                  </a:lnTo>
                  <a:lnTo>
                    <a:pt x="1911" y="36"/>
                  </a:lnTo>
                  <a:lnTo>
                    <a:pt x="1911" y="1286"/>
                  </a:lnTo>
                  <a:lnTo>
                    <a:pt x="1908" y="1300"/>
                  </a:lnTo>
                  <a:lnTo>
                    <a:pt x="1900" y="1312"/>
                  </a:lnTo>
                  <a:lnTo>
                    <a:pt x="1888" y="1320"/>
                  </a:lnTo>
                  <a:lnTo>
                    <a:pt x="1875" y="1323"/>
                  </a:lnTo>
                  <a:lnTo>
                    <a:pt x="36" y="1323"/>
                  </a:lnTo>
                  <a:lnTo>
                    <a:pt x="23" y="1320"/>
                  </a:lnTo>
                  <a:lnTo>
                    <a:pt x="11" y="1312"/>
                  </a:lnTo>
                  <a:lnTo>
                    <a:pt x="3" y="1300"/>
                  </a:lnTo>
                  <a:lnTo>
                    <a:pt x="0" y="1286"/>
                  </a:lnTo>
                  <a:lnTo>
                    <a:pt x="0" y="36"/>
                  </a:lnTo>
                  <a:lnTo>
                    <a:pt x="3" y="23"/>
                  </a:lnTo>
                  <a:lnTo>
                    <a:pt x="11" y="11"/>
                  </a:lnTo>
                  <a:lnTo>
                    <a:pt x="23" y="3"/>
                  </a:lnTo>
                  <a:lnTo>
                    <a:pt x="36" y="0"/>
                  </a:lnTo>
                  <a:close/>
                </a:path>
              </a:pathLst>
            </a:custGeom>
            <a:solidFill>
              <a:srgbClr val="FBF5F1"/>
            </a:solidFill>
            <a:ln w="0">
              <a:solidFill>
                <a:srgbClr val="FBF5F1"/>
              </a:solidFill>
              <a:prstDash val="solid"/>
              <a:round/>
            </a:ln>
          </p:spPr>
          <p:txBody>
            <a:bodyPr vert="horz" wrap="square" lIns="91440" tIns="45720" rIns="91440" bIns="45720" numCol="1" anchor="t" anchorCtr="0" compatLnSpc="1"/>
            <a:lstStyle/>
            <a:p>
              <a:endParaRPr lang="zh-CN" altLang="en-US"/>
            </a:p>
          </p:txBody>
        </p:sp>
        <p:sp>
          <p:nvSpPr>
            <p:cNvPr id="8" name="Freeform 3672"/>
            <p:cNvSpPr/>
            <p:nvPr/>
          </p:nvSpPr>
          <p:spPr bwMode="auto">
            <a:xfrm>
              <a:off x="5482475" y="1966245"/>
              <a:ext cx="146050" cy="349250"/>
            </a:xfrm>
            <a:custGeom>
              <a:avLst/>
              <a:gdLst>
                <a:gd name="T0" fmla="*/ 37 w 92"/>
                <a:gd name="T1" fmla="*/ 0 h 220"/>
                <a:gd name="T2" fmla="*/ 92 w 92"/>
                <a:gd name="T3" fmla="*/ 0 h 220"/>
                <a:gd name="T4" fmla="*/ 0 w 92"/>
                <a:gd name="T5" fmla="*/ 220 h 220"/>
                <a:gd name="T6" fmla="*/ 0 w 92"/>
                <a:gd name="T7" fmla="*/ 61 h 220"/>
                <a:gd name="T8" fmla="*/ 25 w 92"/>
                <a:gd name="T9" fmla="*/ 1 h 220"/>
                <a:gd name="T10" fmla="*/ 31 w 92"/>
                <a:gd name="T11" fmla="*/ 0 h 220"/>
                <a:gd name="T12" fmla="*/ 37 w 92"/>
                <a:gd name="T13" fmla="*/ 0 h 220"/>
              </a:gdLst>
              <a:ahLst/>
              <a:cxnLst>
                <a:cxn ang="0">
                  <a:pos x="T0" y="T1"/>
                </a:cxn>
                <a:cxn ang="0">
                  <a:pos x="T2" y="T3"/>
                </a:cxn>
                <a:cxn ang="0">
                  <a:pos x="T4" y="T5"/>
                </a:cxn>
                <a:cxn ang="0">
                  <a:pos x="T6" y="T7"/>
                </a:cxn>
                <a:cxn ang="0">
                  <a:pos x="T8" y="T9"/>
                </a:cxn>
                <a:cxn ang="0">
                  <a:pos x="T10" y="T11"/>
                </a:cxn>
                <a:cxn ang="0">
                  <a:pos x="T12" y="T13"/>
                </a:cxn>
              </a:cxnLst>
              <a:rect l="0" t="0" r="r" b="b"/>
              <a:pathLst>
                <a:path w="92" h="220">
                  <a:moveTo>
                    <a:pt x="37" y="0"/>
                  </a:moveTo>
                  <a:lnTo>
                    <a:pt x="92" y="0"/>
                  </a:lnTo>
                  <a:lnTo>
                    <a:pt x="0" y="220"/>
                  </a:lnTo>
                  <a:lnTo>
                    <a:pt x="0" y="61"/>
                  </a:lnTo>
                  <a:lnTo>
                    <a:pt x="25" y="1"/>
                  </a:lnTo>
                  <a:lnTo>
                    <a:pt x="31" y="0"/>
                  </a:lnTo>
                  <a:lnTo>
                    <a:pt x="37" y="0"/>
                  </a:lnTo>
                  <a:close/>
                </a:path>
              </a:pathLst>
            </a:custGeom>
            <a:solidFill>
              <a:srgbClr val="31DAA4"/>
            </a:solidFill>
            <a:ln w="0">
              <a:noFill/>
              <a:prstDash val="solid"/>
              <a:round/>
            </a:ln>
          </p:spPr>
          <p:txBody>
            <a:bodyPr vert="horz" wrap="square" lIns="91440" tIns="45720" rIns="91440" bIns="45720" numCol="1" anchor="t" anchorCtr="0" compatLnSpc="1"/>
            <a:lstStyle/>
            <a:p>
              <a:endParaRPr lang="zh-CN" altLang="en-US"/>
            </a:p>
          </p:txBody>
        </p:sp>
        <p:sp>
          <p:nvSpPr>
            <p:cNvPr id="9" name="Freeform 3673"/>
            <p:cNvSpPr/>
            <p:nvPr/>
          </p:nvSpPr>
          <p:spPr bwMode="auto">
            <a:xfrm>
              <a:off x="5482475" y="1966245"/>
              <a:ext cx="352425" cy="854075"/>
            </a:xfrm>
            <a:custGeom>
              <a:avLst/>
              <a:gdLst>
                <a:gd name="T0" fmla="*/ 157 w 222"/>
                <a:gd name="T1" fmla="*/ 0 h 538"/>
                <a:gd name="T2" fmla="*/ 222 w 222"/>
                <a:gd name="T3" fmla="*/ 0 h 538"/>
                <a:gd name="T4" fmla="*/ 0 w 222"/>
                <a:gd name="T5" fmla="*/ 538 h 538"/>
                <a:gd name="T6" fmla="*/ 0 w 222"/>
                <a:gd name="T7" fmla="*/ 378 h 538"/>
                <a:gd name="T8" fmla="*/ 157 w 222"/>
                <a:gd name="T9" fmla="*/ 0 h 538"/>
              </a:gdLst>
              <a:ahLst/>
              <a:cxnLst>
                <a:cxn ang="0">
                  <a:pos x="T0" y="T1"/>
                </a:cxn>
                <a:cxn ang="0">
                  <a:pos x="T2" y="T3"/>
                </a:cxn>
                <a:cxn ang="0">
                  <a:pos x="T4" y="T5"/>
                </a:cxn>
                <a:cxn ang="0">
                  <a:pos x="T6" y="T7"/>
                </a:cxn>
                <a:cxn ang="0">
                  <a:pos x="T8" y="T9"/>
                </a:cxn>
              </a:cxnLst>
              <a:rect l="0" t="0" r="r" b="b"/>
              <a:pathLst>
                <a:path w="222" h="538">
                  <a:moveTo>
                    <a:pt x="157" y="0"/>
                  </a:moveTo>
                  <a:lnTo>
                    <a:pt x="222" y="0"/>
                  </a:lnTo>
                  <a:lnTo>
                    <a:pt x="0" y="538"/>
                  </a:lnTo>
                  <a:lnTo>
                    <a:pt x="0" y="378"/>
                  </a:lnTo>
                  <a:lnTo>
                    <a:pt x="157" y="0"/>
                  </a:lnTo>
                  <a:close/>
                </a:path>
              </a:pathLst>
            </a:custGeom>
            <a:solidFill>
              <a:srgbClr val="31DAA4"/>
            </a:solidFill>
            <a:ln w="0">
              <a:noFill/>
              <a:prstDash val="solid"/>
              <a:round/>
            </a:ln>
          </p:spPr>
          <p:txBody>
            <a:bodyPr vert="horz" wrap="square" lIns="91440" tIns="45720" rIns="91440" bIns="45720" numCol="1" anchor="t" anchorCtr="0" compatLnSpc="1"/>
            <a:lstStyle/>
            <a:p>
              <a:endParaRPr lang="zh-CN" altLang="en-US"/>
            </a:p>
          </p:txBody>
        </p:sp>
        <p:sp>
          <p:nvSpPr>
            <p:cNvPr id="10" name="Freeform 3674"/>
            <p:cNvSpPr/>
            <p:nvPr/>
          </p:nvSpPr>
          <p:spPr bwMode="auto">
            <a:xfrm>
              <a:off x="5482475" y="1966245"/>
              <a:ext cx="558800" cy="1358900"/>
            </a:xfrm>
            <a:custGeom>
              <a:avLst/>
              <a:gdLst>
                <a:gd name="T0" fmla="*/ 287 w 352"/>
                <a:gd name="T1" fmla="*/ 0 h 856"/>
                <a:gd name="T2" fmla="*/ 352 w 352"/>
                <a:gd name="T3" fmla="*/ 0 h 856"/>
                <a:gd name="T4" fmla="*/ 0 w 352"/>
                <a:gd name="T5" fmla="*/ 856 h 856"/>
                <a:gd name="T6" fmla="*/ 0 w 352"/>
                <a:gd name="T7" fmla="*/ 697 h 856"/>
                <a:gd name="T8" fmla="*/ 287 w 352"/>
                <a:gd name="T9" fmla="*/ 0 h 856"/>
              </a:gdLst>
              <a:ahLst/>
              <a:cxnLst>
                <a:cxn ang="0">
                  <a:pos x="T0" y="T1"/>
                </a:cxn>
                <a:cxn ang="0">
                  <a:pos x="T2" y="T3"/>
                </a:cxn>
                <a:cxn ang="0">
                  <a:pos x="T4" y="T5"/>
                </a:cxn>
                <a:cxn ang="0">
                  <a:pos x="T6" y="T7"/>
                </a:cxn>
                <a:cxn ang="0">
                  <a:pos x="T8" y="T9"/>
                </a:cxn>
              </a:cxnLst>
              <a:rect l="0" t="0" r="r" b="b"/>
              <a:pathLst>
                <a:path w="352" h="856">
                  <a:moveTo>
                    <a:pt x="287" y="0"/>
                  </a:moveTo>
                  <a:lnTo>
                    <a:pt x="352" y="0"/>
                  </a:lnTo>
                  <a:lnTo>
                    <a:pt x="0" y="856"/>
                  </a:lnTo>
                  <a:lnTo>
                    <a:pt x="0" y="697"/>
                  </a:lnTo>
                  <a:lnTo>
                    <a:pt x="287" y="0"/>
                  </a:lnTo>
                  <a:close/>
                </a:path>
              </a:pathLst>
            </a:custGeom>
            <a:solidFill>
              <a:srgbClr val="31DAA4"/>
            </a:solidFill>
            <a:ln w="0">
              <a:noFill/>
              <a:prstDash val="solid"/>
              <a:round/>
            </a:ln>
          </p:spPr>
          <p:txBody>
            <a:bodyPr vert="horz" wrap="square" lIns="91440" tIns="45720" rIns="91440" bIns="45720" numCol="1" anchor="t" anchorCtr="0" compatLnSpc="1"/>
            <a:lstStyle/>
            <a:p>
              <a:endParaRPr lang="zh-CN" altLang="en-US"/>
            </a:p>
          </p:txBody>
        </p:sp>
        <p:sp>
          <p:nvSpPr>
            <p:cNvPr id="11" name="Freeform 3675"/>
            <p:cNvSpPr/>
            <p:nvPr/>
          </p:nvSpPr>
          <p:spPr bwMode="auto">
            <a:xfrm>
              <a:off x="5482475" y="1966245"/>
              <a:ext cx="765175" cy="1863725"/>
            </a:xfrm>
            <a:custGeom>
              <a:avLst/>
              <a:gdLst>
                <a:gd name="T0" fmla="*/ 417 w 482"/>
                <a:gd name="T1" fmla="*/ 0 h 1174"/>
                <a:gd name="T2" fmla="*/ 482 w 482"/>
                <a:gd name="T3" fmla="*/ 0 h 1174"/>
                <a:gd name="T4" fmla="*/ 0 w 482"/>
                <a:gd name="T5" fmla="*/ 1174 h 1174"/>
                <a:gd name="T6" fmla="*/ 0 w 482"/>
                <a:gd name="T7" fmla="*/ 1014 h 1174"/>
                <a:gd name="T8" fmla="*/ 417 w 482"/>
                <a:gd name="T9" fmla="*/ 0 h 1174"/>
              </a:gdLst>
              <a:ahLst/>
              <a:cxnLst>
                <a:cxn ang="0">
                  <a:pos x="T0" y="T1"/>
                </a:cxn>
                <a:cxn ang="0">
                  <a:pos x="T2" y="T3"/>
                </a:cxn>
                <a:cxn ang="0">
                  <a:pos x="T4" y="T5"/>
                </a:cxn>
                <a:cxn ang="0">
                  <a:pos x="T6" y="T7"/>
                </a:cxn>
                <a:cxn ang="0">
                  <a:pos x="T8" y="T9"/>
                </a:cxn>
              </a:cxnLst>
              <a:rect l="0" t="0" r="r" b="b"/>
              <a:pathLst>
                <a:path w="482" h="1174">
                  <a:moveTo>
                    <a:pt x="417" y="0"/>
                  </a:moveTo>
                  <a:lnTo>
                    <a:pt x="482" y="0"/>
                  </a:lnTo>
                  <a:lnTo>
                    <a:pt x="0" y="1174"/>
                  </a:lnTo>
                  <a:lnTo>
                    <a:pt x="0" y="1014"/>
                  </a:lnTo>
                  <a:lnTo>
                    <a:pt x="417" y="0"/>
                  </a:lnTo>
                  <a:close/>
                </a:path>
              </a:pathLst>
            </a:custGeom>
            <a:solidFill>
              <a:srgbClr val="31DAA4"/>
            </a:solidFill>
            <a:ln w="0">
              <a:noFill/>
              <a:prstDash val="solid"/>
              <a:round/>
            </a:ln>
          </p:spPr>
          <p:txBody>
            <a:bodyPr vert="horz" wrap="square" lIns="91440" tIns="45720" rIns="91440" bIns="45720" numCol="1" anchor="t" anchorCtr="0" compatLnSpc="1"/>
            <a:lstStyle/>
            <a:p>
              <a:endParaRPr lang="zh-CN" altLang="en-US"/>
            </a:p>
          </p:txBody>
        </p:sp>
        <p:sp>
          <p:nvSpPr>
            <p:cNvPr id="12" name="Freeform 3676"/>
            <p:cNvSpPr/>
            <p:nvPr/>
          </p:nvSpPr>
          <p:spPr bwMode="auto">
            <a:xfrm>
              <a:off x="5499937" y="1966245"/>
              <a:ext cx="954088" cy="2097088"/>
            </a:xfrm>
            <a:custGeom>
              <a:avLst/>
              <a:gdLst>
                <a:gd name="T0" fmla="*/ 536 w 601"/>
                <a:gd name="T1" fmla="*/ 0 h 1321"/>
                <a:gd name="T2" fmla="*/ 601 w 601"/>
                <a:gd name="T3" fmla="*/ 0 h 1321"/>
                <a:gd name="T4" fmla="*/ 59 w 601"/>
                <a:gd name="T5" fmla="*/ 1321 h 1321"/>
                <a:gd name="T6" fmla="*/ 26 w 601"/>
                <a:gd name="T7" fmla="*/ 1321 h 1321"/>
                <a:gd name="T8" fmla="*/ 12 w 601"/>
                <a:gd name="T9" fmla="*/ 1318 h 1321"/>
                <a:gd name="T10" fmla="*/ 0 w 601"/>
                <a:gd name="T11" fmla="*/ 1309 h 1321"/>
                <a:gd name="T12" fmla="*/ 536 w 601"/>
                <a:gd name="T13" fmla="*/ 0 h 1321"/>
              </a:gdLst>
              <a:ahLst/>
              <a:cxnLst>
                <a:cxn ang="0">
                  <a:pos x="T0" y="T1"/>
                </a:cxn>
                <a:cxn ang="0">
                  <a:pos x="T2" y="T3"/>
                </a:cxn>
                <a:cxn ang="0">
                  <a:pos x="T4" y="T5"/>
                </a:cxn>
                <a:cxn ang="0">
                  <a:pos x="T6" y="T7"/>
                </a:cxn>
                <a:cxn ang="0">
                  <a:pos x="T8" y="T9"/>
                </a:cxn>
                <a:cxn ang="0">
                  <a:pos x="T10" y="T11"/>
                </a:cxn>
                <a:cxn ang="0">
                  <a:pos x="T12" y="T13"/>
                </a:cxn>
              </a:cxnLst>
              <a:rect l="0" t="0" r="r" b="b"/>
              <a:pathLst>
                <a:path w="601" h="1321">
                  <a:moveTo>
                    <a:pt x="536" y="0"/>
                  </a:moveTo>
                  <a:lnTo>
                    <a:pt x="601" y="0"/>
                  </a:lnTo>
                  <a:lnTo>
                    <a:pt x="59" y="1321"/>
                  </a:lnTo>
                  <a:lnTo>
                    <a:pt x="26" y="1321"/>
                  </a:lnTo>
                  <a:lnTo>
                    <a:pt x="12" y="1318"/>
                  </a:lnTo>
                  <a:lnTo>
                    <a:pt x="0" y="1309"/>
                  </a:lnTo>
                  <a:lnTo>
                    <a:pt x="536" y="0"/>
                  </a:lnTo>
                  <a:close/>
                </a:path>
              </a:pathLst>
            </a:custGeom>
            <a:solidFill>
              <a:srgbClr val="31DAA4"/>
            </a:solidFill>
            <a:ln w="0">
              <a:noFill/>
              <a:prstDash val="solid"/>
              <a:round/>
            </a:ln>
          </p:spPr>
          <p:txBody>
            <a:bodyPr vert="horz" wrap="square" lIns="91440" tIns="45720" rIns="91440" bIns="45720" numCol="1" anchor="t" anchorCtr="0" compatLnSpc="1"/>
            <a:lstStyle/>
            <a:p>
              <a:endParaRPr lang="zh-CN" altLang="en-US"/>
            </a:p>
          </p:txBody>
        </p:sp>
        <p:sp>
          <p:nvSpPr>
            <p:cNvPr id="13" name="Freeform 3677"/>
            <p:cNvSpPr/>
            <p:nvPr/>
          </p:nvSpPr>
          <p:spPr bwMode="auto">
            <a:xfrm>
              <a:off x="5698375" y="1966245"/>
              <a:ext cx="962025" cy="2097088"/>
            </a:xfrm>
            <a:custGeom>
              <a:avLst/>
              <a:gdLst>
                <a:gd name="T0" fmla="*/ 541 w 606"/>
                <a:gd name="T1" fmla="*/ 0 h 1321"/>
                <a:gd name="T2" fmla="*/ 606 w 606"/>
                <a:gd name="T3" fmla="*/ 0 h 1321"/>
                <a:gd name="T4" fmla="*/ 65 w 606"/>
                <a:gd name="T5" fmla="*/ 1321 h 1321"/>
                <a:gd name="T6" fmla="*/ 0 w 606"/>
                <a:gd name="T7" fmla="*/ 1321 h 1321"/>
                <a:gd name="T8" fmla="*/ 541 w 606"/>
                <a:gd name="T9" fmla="*/ 0 h 1321"/>
              </a:gdLst>
              <a:ahLst/>
              <a:cxnLst>
                <a:cxn ang="0">
                  <a:pos x="T0" y="T1"/>
                </a:cxn>
                <a:cxn ang="0">
                  <a:pos x="T2" y="T3"/>
                </a:cxn>
                <a:cxn ang="0">
                  <a:pos x="T4" y="T5"/>
                </a:cxn>
                <a:cxn ang="0">
                  <a:pos x="T6" y="T7"/>
                </a:cxn>
                <a:cxn ang="0">
                  <a:pos x="T8" y="T9"/>
                </a:cxn>
              </a:cxnLst>
              <a:rect l="0" t="0" r="r" b="b"/>
              <a:pathLst>
                <a:path w="606" h="1321">
                  <a:moveTo>
                    <a:pt x="541" y="0"/>
                  </a:moveTo>
                  <a:lnTo>
                    <a:pt x="606" y="0"/>
                  </a:lnTo>
                  <a:lnTo>
                    <a:pt x="65" y="1321"/>
                  </a:lnTo>
                  <a:lnTo>
                    <a:pt x="0" y="1321"/>
                  </a:lnTo>
                  <a:lnTo>
                    <a:pt x="541" y="0"/>
                  </a:lnTo>
                  <a:close/>
                </a:path>
              </a:pathLst>
            </a:custGeom>
            <a:solidFill>
              <a:srgbClr val="31DAA4"/>
            </a:solidFill>
            <a:ln w="0">
              <a:noFill/>
              <a:prstDash val="solid"/>
              <a:round/>
            </a:ln>
          </p:spPr>
          <p:txBody>
            <a:bodyPr vert="horz" wrap="square" lIns="91440" tIns="45720" rIns="91440" bIns="45720" numCol="1" anchor="t" anchorCtr="0" compatLnSpc="1"/>
            <a:lstStyle/>
            <a:p>
              <a:endParaRPr lang="zh-CN" altLang="en-US"/>
            </a:p>
          </p:txBody>
        </p:sp>
        <p:sp>
          <p:nvSpPr>
            <p:cNvPr id="14" name="Freeform 3678"/>
            <p:cNvSpPr/>
            <p:nvPr/>
          </p:nvSpPr>
          <p:spPr bwMode="auto">
            <a:xfrm>
              <a:off x="5904750" y="1966245"/>
              <a:ext cx="965200" cy="2097088"/>
            </a:xfrm>
            <a:custGeom>
              <a:avLst/>
              <a:gdLst>
                <a:gd name="T0" fmla="*/ 543 w 608"/>
                <a:gd name="T1" fmla="*/ 0 h 1321"/>
                <a:gd name="T2" fmla="*/ 608 w 608"/>
                <a:gd name="T3" fmla="*/ 0 h 1321"/>
                <a:gd name="T4" fmla="*/ 65 w 608"/>
                <a:gd name="T5" fmla="*/ 1321 h 1321"/>
                <a:gd name="T6" fmla="*/ 0 w 608"/>
                <a:gd name="T7" fmla="*/ 1321 h 1321"/>
                <a:gd name="T8" fmla="*/ 543 w 608"/>
                <a:gd name="T9" fmla="*/ 0 h 1321"/>
              </a:gdLst>
              <a:ahLst/>
              <a:cxnLst>
                <a:cxn ang="0">
                  <a:pos x="T0" y="T1"/>
                </a:cxn>
                <a:cxn ang="0">
                  <a:pos x="T2" y="T3"/>
                </a:cxn>
                <a:cxn ang="0">
                  <a:pos x="T4" y="T5"/>
                </a:cxn>
                <a:cxn ang="0">
                  <a:pos x="T6" y="T7"/>
                </a:cxn>
                <a:cxn ang="0">
                  <a:pos x="T8" y="T9"/>
                </a:cxn>
              </a:cxnLst>
              <a:rect l="0" t="0" r="r" b="b"/>
              <a:pathLst>
                <a:path w="608" h="1321">
                  <a:moveTo>
                    <a:pt x="543" y="0"/>
                  </a:moveTo>
                  <a:lnTo>
                    <a:pt x="608" y="0"/>
                  </a:lnTo>
                  <a:lnTo>
                    <a:pt x="65" y="1321"/>
                  </a:lnTo>
                  <a:lnTo>
                    <a:pt x="0" y="1321"/>
                  </a:lnTo>
                  <a:lnTo>
                    <a:pt x="543" y="0"/>
                  </a:lnTo>
                  <a:close/>
                </a:path>
              </a:pathLst>
            </a:custGeom>
            <a:solidFill>
              <a:srgbClr val="31DAA4"/>
            </a:solidFill>
            <a:ln w="0">
              <a:noFill/>
              <a:prstDash val="solid"/>
              <a:round/>
            </a:ln>
          </p:spPr>
          <p:txBody>
            <a:bodyPr vert="horz" wrap="square" lIns="91440" tIns="45720" rIns="91440" bIns="45720" numCol="1" anchor="t" anchorCtr="0" compatLnSpc="1"/>
            <a:lstStyle/>
            <a:p>
              <a:endParaRPr lang="zh-CN" altLang="en-US"/>
            </a:p>
          </p:txBody>
        </p:sp>
        <p:sp>
          <p:nvSpPr>
            <p:cNvPr id="15" name="Freeform 3679"/>
            <p:cNvSpPr/>
            <p:nvPr/>
          </p:nvSpPr>
          <p:spPr bwMode="auto">
            <a:xfrm>
              <a:off x="6112712" y="1966245"/>
              <a:ext cx="963613" cy="2097088"/>
            </a:xfrm>
            <a:custGeom>
              <a:avLst/>
              <a:gdLst>
                <a:gd name="T0" fmla="*/ 542 w 607"/>
                <a:gd name="T1" fmla="*/ 0 h 1321"/>
                <a:gd name="T2" fmla="*/ 607 w 607"/>
                <a:gd name="T3" fmla="*/ 0 h 1321"/>
                <a:gd name="T4" fmla="*/ 65 w 607"/>
                <a:gd name="T5" fmla="*/ 1321 h 1321"/>
                <a:gd name="T6" fmla="*/ 0 w 607"/>
                <a:gd name="T7" fmla="*/ 1321 h 1321"/>
                <a:gd name="T8" fmla="*/ 542 w 607"/>
                <a:gd name="T9" fmla="*/ 0 h 1321"/>
              </a:gdLst>
              <a:ahLst/>
              <a:cxnLst>
                <a:cxn ang="0">
                  <a:pos x="T0" y="T1"/>
                </a:cxn>
                <a:cxn ang="0">
                  <a:pos x="T2" y="T3"/>
                </a:cxn>
                <a:cxn ang="0">
                  <a:pos x="T4" y="T5"/>
                </a:cxn>
                <a:cxn ang="0">
                  <a:pos x="T6" y="T7"/>
                </a:cxn>
                <a:cxn ang="0">
                  <a:pos x="T8" y="T9"/>
                </a:cxn>
              </a:cxnLst>
              <a:rect l="0" t="0" r="r" b="b"/>
              <a:pathLst>
                <a:path w="607" h="1321">
                  <a:moveTo>
                    <a:pt x="542" y="0"/>
                  </a:moveTo>
                  <a:lnTo>
                    <a:pt x="607" y="0"/>
                  </a:lnTo>
                  <a:lnTo>
                    <a:pt x="65" y="1321"/>
                  </a:lnTo>
                  <a:lnTo>
                    <a:pt x="0" y="1321"/>
                  </a:lnTo>
                  <a:lnTo>
                    <a:pt x="542" y="0"/>
                  </a:lnTo>
                  <a:close/>
                </a:path>
              </a:pathLst>
            </a:custGeom>
            <a:solidFill>
              <a:srgbClr val="31DAA4"/>
            </a:solidFill>
            <a:ln w="0">
              <a:noFill/>
              <a:prstDash val="solid"/>
              <a:round/>
            </a:ln>
          </p:spPr>
          <p:txBody>
            <a:bodyPr vert="horz" wrap="square" lIns="91440" tIns="45720" rIns="91440" bIns="45720" numCol="1" anchor="t" anchorCtr="0" compatLnSpc="1"/>
            <a:lstStyle/>
            <a:p>
              <a:endParaRPr lang="zh-CN" altLang="en-US"/>
            </a:p>
          </p:txBody>
        </p:sp>
        <p:sp>
          <p:nvSpPr>
            <p:cNvPr id="16" name="Freeform 3680"/>
            <p:cNvSpPr/>
            <p:nvPr/>
          </p:nvSpPr>
          <p:spPr bwMode="auto">
            <a:xfrm>
              <a:off x="6319087" y="1966245"/>
              <a:ext cx="963613" cy="2097088"/>
            </a:xfrm>
            <a:custGeom>
              <a:avLst/>
              <a:gdLst>
                <a:gd name="T0" fmla="*/ 542 w 607"/>
                <a:gd name="T1" fmla="*/ 0 h 1321"/>
                <a:gd name="T2" fmla="*/ 607 w 607"/>
                <a:gd name="T3" fmla="*/ 0 h 1321"/>
                <a:gd name="T4" fmla="*/ 65 w 607"/>
                <a:gd name="T5" fmla="*/ 1321 h 1321"/>
                <a:gd name="T6" fmla="*/ 0 w 607"/>
                <a:gd name="T7" fmla="*/ 1321 h 1321"/>
                <a:gd name="T8" fmla="*/ 542 w 607"/>
                <a:gd name="T9" fmla="*/ 0 h 1321"/>
              </a:gdLst>
              <a:ahLst/>
              <a:cxnLst>
                <a:cxn ang="0">
                  <a:pos x="T0" y="T1"/>
                </a:cxn>
                <a:cxn ang="0">
                  <a:pos x="T2" y="T3"/>
                </a:cxn>
                <a:cxn ang="0">
                  <a:pos x="T4" y="T5"/>
                </a:cxn>
                <a:cxn ang="0">
                  <a:pos x="T6" y="T7"/>
                </a:cxn>
                <a:cxn ang="0">
                  <a:pos x="T8" y="T9"/>
                </a:cxn>
              </a:cxnLst>
              <a:rect l="0" t="0" r="r" b="b"/>
              <a:pathLst>
                <a:path w="607" h="1321">
                  <a:moveTo>
                    <a:pt x="542" y="0"/>
                  </a:moveTo>
                  <a:lnTo>
                    <a:pt x="607" y="0"/>
                  </a:lnTo>
                  <a:lnTo>
                    <a:pt x="65" y="1321"/>
                  </a:lnTo>
                  <a:lnTo>
                    <a:pt x="0" y="1321"/>
                  </a:lnTo>
                  <a:lnTo>
                    <a:pt x="542" y="0"/>
                  </a:lnTo>
                  <a:close/>
                </a:path>
              </a:pathLst>
            </a:custGeom>
            <a:solidFill>
              <a:srgbClr val="31DAA4"/>
            </a:solidFill>
            <a:ln w="0">
              <a:noFill/>
              <a:prstDash val="solid"/>
              <a:round/>
            </a:ln>
          </p:spPr>
          <p:txBody>
            <a:bodyPr vert="horz" wrap="square" lIns="91440" tIns="45720" rIns="91440" bIns="45720" numCol="1" anchor="t" anchorCtr="0" compatLnSpc="1"/>
            <a:lstStyle/>
            <a:p>
              <a:endParaRPr lang="zh-CN" altLang="en-US"/>
            </a:p>
          </p:txBody>
        </p:sp>
        <p:sp>
          <p:nvSpPr>
            <p:cNvPr id="17" name="Freeform 3681"/>
            <p:cNvSpPr/>
            <p:nvPr/>
          </p:nvSpPr>
          <p:spPr bwMode="auto">
            <a:xfrm>
              <a:off x="6525462" y="1966245"/>
              <a:ext cx="963613" cy="2097088"/>
            </a:xfrm>
            <a:custGeom>
              <a:avLst/>
              <a:gdLst>
                <a:gd name="T0" fmla="*/ 542 w 607"/>
                <a:gd name="T1" fmla="*/ 0 h 1321"/>
                <a:gd name="T2" fmla="*/ 607 w 607"/>
                <a:gd name="T3" fmla="*/ 0 h 1321"/>
                <a:gd name="T4" fmla="*/ 65 w 607"/>
                <a:gd name="T5" fmla="*/ 1321 h 1321"/>
                <a:gd name="T6" fmla="*/ 0 w 607"/>
                <a:gd name="T7" fmla="*/ 1321 h 1321"/>
                <a:gd name="T8" fmla="*/ 542 w 607"/>
                <a:gd name="T9" fmla="*/ 0 h 1321"/>
              </a:gdLst>
              <a:ahLst/>
              <a:cxnLst>
                <a:cxn ang="0">
                  <a:pos x="T0" y="T1"/>
                </a:cxn>
                <a:cxn ang="0">
                  <a:pos x="T2" y="T3"/>
                </a:cxn>
                <a:cxn ang="0">
                  <a:pos x="T4" y="T5"/>
                </a:cxn>
                <a:cxn ang="0">
                  <a:pos x="T6" y="T7"/>
                </a:cxn>
                <a:cxn ang="0">
                  <a:pos x="T8" y="T9"/>
                </a:cxn>
              </a:cxnLst>
              <a:rect l="0" t="0" r="r" b="b"/>
              <a:pathLst>
                <a:path w="607" h="1321">
                  <a:moveTo>
                    <a:pt x="542" y="0"/>
                  </a:moveTo>
                  <a:lnTo>
                    <a:pt x="607" y="0"/>
                  </a:lnTo>
                  <a:lnTo>
                    <a:pt x="65" y="1321"/>
                  </a:lnTo>
                  <a:lnTo>
                    <a:pt x="0" y="1321"/>
                  </a:lnTo>
                  <a:lnTo>
                    <a:pt x="542" y="0"/>
                  </a:lnTo>
                  <a:close/>
                </a:path>
              </a:pathLst>
            </a:custGeom>
            <a:solidFill>
              <a:srgbClr val="31DAA4"/>
            </a:solidFill>
            <a:ln w="0">
              <a:noFill/>
              <a:prstDash val="solid"/>
              <a:round/>
            </a:ln>
          </p:spPr>
          <p:txBody>
            <a:bodyPr vert="horz" wrap="square" lIns="91440" tIns="45720" rIns="91440" bIns="45720" numCol="1" anchor="t" anchorCtr="0" compatLnSpc="1"/>
            <a:lstStyle/>
            <a:p>
              <a:endParaRPr lang="zh-CN" altLang="en-US"/>
            </a:p>
          </p:txBody>
        </p:sp>
        <p:sp>
          <p:nvSpPr>
            <p:cNvPr id="18" name="Freeform 3682"/>
            <p:cNvSpPr/>
            <p:nvPr/>
          </p:nvSpPr>
          <p:spPr bwMode="auto">
            <a:xfrm>
              <a:off x="6733425" y="1966245"/>
              <a:ext cx="962025" cy="2097088"/>
            </a:xfrm>
            <a:custGeom>
              <a:avLst/>
              <a:gdLst>
                <a:gd name="T0" fmla="*/ 541 w 606"/>
                <a:gd name="T1" fmla="*/ 0 h 1321"/>
                <a:gd name="T2" fmla="*/ 606 w 606"/>
                <a:gd name="T3" fmla="*/ 0 h 1321"/>
                <a:gd name="T4" fmla="*/ 65 w 606"/>
                <a:gd name="T5" fmla="*/ 1321 h 1321"/>
                <a:gd name="T6" fmla="*/ 0 w 606"/>
                <a:gd name="T7" fmla="*/ 1321 h 1321"/>
                <a:gd name="T8" fmla="*/ 541 w 606"/>
                <a:gd name="T9" fmla="*/ 0 h 1321"/>
              </a:gdLst>
              <a:ahLst/>
              <a:cxnLst>
                <a:cxn ang="0">
                  <a:pos x="T0" y="T1"/>
                </a:cxn>
                <a:cxn ang="0">
                  <a:pos x="T2" y="T3"/>
                </a:cxn>
                <a:cxn ang="0">
                  <a:pos x="T4" y="T5"/>
                </a:cxn>
                <a:cxn ang="0">
                  <a:pos x="T6" y="T7"/>
                </a:cxn>
                <a:cxn ang="0">
                  <a:pos x="T8" y="T9"/>
                </a:cxn>
              </a:cxnLst>
              <a:rect l="0" t="0" r="r" b="b"/>
              <a:pathLst>
                <a:path w="606" h="1321">
                  <a:moveTo>
                    <a:pt x="541" y="0"/>
                  </a:moveTo>
                  <a:lnTo>
                    <a:pt x="606" y="0"/>
                  </a:lnTo>
                  <a:lnTo>
                    <a:pt x="65" y="1321"/>
                  </a:lnTo>
                  <a:lnTo>
                    <a:pt x="0" y="1321"/>
                  </a:lnTo>
                  <a:lnTo>
                    <a:pt x="541" y="0"/>
                  </a:lnTo>
                  <a:close/>
                </a:path>
              </a:pathLst>
            </a:custGeom>
            <a:solidFill>
              <a:srgbClr val="31DAA4"/>
            </a:solidFill>
            <a:ln w="0">
              <a:noFill/>
              <a:prstDash val="solid"/>
              <a:round/>
            </a:ln>
          </p:spPr>
          <p:txBody>
            <a:bodyPr vert="horz" wrap="square" lIns="91440" tIns="45720" rIns="91440" bIns="45720" numCol="1" anchor="t" anchorCtr="0" compatLnSpc="1"/>
            <a:lstStyle/>
            <a:p>
              <a:endParaRPr lang="zh-CN" altLang="en-US"/>
            </a:p>
          </p:txBody>
        </p:sp>
        <p:sp>
          <p:nvSpPr>
            <p:cNvPr id="19" name="Freeform 3683"/>
            <p:cNvSpPr/>
            <p:nvPr/>
          </p:nvSpPr>
          <p:spPr bwMode="auto">
            <a:xfrm>
              <a:off x="6939800" y="1966245"/>
              <a:ext cx="965200" cy="2097088"/>
            </a:xfrm>
            <a:custGeom>
              <a:avLst/>
              <a:gdLst>
                <a:gd name="T0" fmla="*/ 541 w 608"/>
                <a:gd name="T1" fmla="*/ 0 h 1321"/>
                <a:gd name="T2" fmla="*/ 608 w 608"/>
                <a:gd name="T3" fmla="*/ 0 h 1321"/>
                <a:gd name="T4" fmla="*/ 65 w 608"/>
                <a:gd name="T5" fmla="*/ 1321 h 1321"/>
                <a:gd name="T6" fmla="*/ 0 w 608"/>
                <a:gd name="T7" fmla="*/ 1321 h 1321"/>
                <a:gd name="T8" fmla="*/ 541 w 608"/>
                <a:gd name="T9" fmla="*/ 0 h 1321"/>
              </a:gdLst>
              <a:ahLst/>
              <a:cxnLst>
                <a:cxn ang="0">
                  <a:pos x="T0" y="T1"/>
                </a:cxn>
                <a:cxn ang="0">
                  <a:pos x="T2" y="T3"/>
                </a:cxn>
                <a:cxn ang="0">
                  <a:pos x="T4" y="T5"/>
                </a:cxn>
                <a:cxn ang="0">
                  <a:pos x="T6" y="T7"/>
                </a:cxn>
                <a:cxn ang="0">
                  <a:pos x="T8" y="T9"/>
                </a:cxn>
              </a:cxnLst>
              <a:rect l="0" t="0" r="r" b="b"/>
              <a:pathLst>
                <a:path w="608" h="1321">
                  <a:moveTo>
                    <a:pt x="541" y="0"/>
                  </a:moveTo>
                  <a:lnTo>
                    <a:pt x="608" y="0"/>
                  </a:lnTo>
                  <a:lnTo>
                    <a:pt x="65" y="1321"/>
                  </a:lnTo>
                  <a:lnTo>
                    <a:pt x="0" y="1321"/>
                  </a:lnTo>
                  <a:lnTo>
                    <a:pt x="541" y="0"/>
                  </a:lnTo>
                  <a:close/>
                </a:path>
              </a:pathLst>
            </a:custGeom>
            <a:solidFill>
              <a:srgbClr val="31DAA4"/>
            </a:solidFill>
            <a:ln w="0">
              <a:noFill/>
              <a:prstDash val="solid"/>
              <a:round/>
            </a:ln>
          </p:spPr>
          <p:txBody>
            <a:bodyPr vert="horz" wrap="square" lIns="91440" tIns="45720" rIns="91440" bIns="45720" numCol="1" anchor="t" anchorCtr="0" compatLnSpc="1"/>
            <a:lstStyle/>
            <a:p>
              <a:endParaRPr lang="zh-CN" altLang="en-US"/>
            </a:p>
          </p:txBody>
        </p:sp>
        <p:sp>
          <p:nvSpPr>
            <p:cNvPr id="20" name="Freeform 3684"/>
            <p:cNvSpPr/>
            <p:nvPr/>
          </p:nvSpPr>
          <p:spPr bwMode="auto">
            <a:xfrm>
              <a:off x="7146175" y="1966245"/>
              <a:ext cx="965200" cy="2097088"/>
            </a:xfrm>
            <a:custGeom>
              <a:avLst/>
              <a:gdLst>
                <a:gd name="T0" fmla="*/ 543 w 608"/>
                <a:gd name="T1" fmla="*/ 0 h 1321"/>
                <a:gd name="T2" fmla="*/ 608 w 608"/>
                <a:gd name="T3" fmla="*/ 0 h 1321"/>
                <a:gd name="T4" fmla="*/ 66 w 608"/>
                <a:gd name="T5" fmla="*/ 1321 h 1321"/>
                <a:gd name="T6" fmla="*/ 0 w 608"/>
                <a:gd name="T7" fmla="*/ 1321 h 1321"/>
                <a:gd name="T8" fmla="*/ 543 w 608"/>
                <a:gd name="T9" fmla="*/ 0 h 1321"/>
              </a:gdLst>
              <a:ahLst/>
              <a:cxnLst>
                <a:cxn ang="0">
                  <a:pos x="T0" y="T1"/>
                </a:cxn>
                <a:cxn ang="0">
                  <a:pos x="T2" y="T3"/>
                </a:cxn>
                <a:cxn ang="0">
                  <a:pos x="T4" y="T5"/>
                </a:cxn>
                <a:cxn ang="0">
                  <a:pos x="T6" y="T7"/>
                </a:cxn>
                <a:cxn ang="0">
                  <a:pos x="T8" y="T9"/>
                </a:cxn>
              </a:cxnLst>
              <a:rect l="0" t="0" r="r" b="b"/>
              <a:pathLst>
                <a:path w="608" h="1321">
                  <a:moveTo>
                    <a:pt x="543" y="0"/>
                  </a:moveTo>
                  <a:lnTo>
                    <a:pt x="608" y="0"/>
                  </a:lnTo>
                  <a:lnTo>
                    <a:pt x="66" y="1321"/>
                  </a:lnTo>
                  <a:lnTo>
                    <a:pt x="0" y="1321"/>
                  </a:lnTo>
                  <a:lnTo>
                    <a:pt x="543" y="0"/>
                  </a:lnTo>
                  <a:close/>
                </a:path>
              </a:pathLst>
            </a:custGeom>
            <a:solidFill>
              <a:srgbClr val="31DAA4"/>
            </a:solidFill>
            <a:ln w="0">
              <a:noFill/>
              <a:prstDash val="solid"/>
              <a:round/>
            </a:ln>
          </p:spPr>
          <p:txBody>
            <a:bodyPr vert="horz" wrap="square" lIns="91440" tIns="45720" rIns="91440" bIns="45720" numCol="1" anchor="t" anchorCtr="0" compatLnSpc="1"/>
            <a:lstStyle/>
            <a:p>
              <a:endParaRPr lang="zh-CN" altLang="en-US"/>
            </a:p>
          </p:txBody>
        </p:sp>
        <p:sp>
          <p:nvSpPr>
            <p:cNvPr id="21" name="Freeform 3685"/>
            <p:cNvSpPr/>
            <p:nvPr/>
          </p:nvSpPr>
          <p:spPr bwMode="auto">
            <a:xfrm>
              <a:off x="7354137" y="1966245"/>
              <a:ext cx="963613" cy="2097088"/>
            </a:xfrm>
            <a:custGeom>
              <a:avLst/>
              <a:gdLst>
                <a:gd name="T0" fmla="*/ 542 w 607"/>
                <a:gd name="T1" fmla="*/ 0 h 1321"/>
                <a:gd name="T2" fmla="*/ 607 w 607"/>
                <a:gd name="T3" fmla="*/ 0 h 1321"/>
                <a:gd name="T4" fmla="*/ 65 w 607"/>
                <a:gd name="T5" fmla="*/ 1321 h 1321"/>
                <a:gd name="T6" fmla="*/ 0 w 607"/>
                <a:gd name="T7" fmla="*/ 1321 h 1321"/>
                <a:gd name="T8" fmla="*/ 542 w 607"/>
                <a:gd name="T9" fmla="*/ 0 h 1321"/>
              </a:gdLst>
              <a:ahLst/>
              <a:cxnLst>
                <a:cxn ang="0">
                  <a:pos x="T0" y="T1"/>
                </a:cxn>
                <a:cxn ang="0">
                  <a:pos x="T2" y="T3"/>
                </a:cxn>
                <a:cxn ang="0">
                  <a:pos x="T4" y="T5"/>
                </a:cxn>
                <a:cxn ang="0">
                  <a:pos x="T6" y="T7"/>
                </a:cxn>
                <a:cxn ang="0">
                  <a:pos x="T8" y="T9"/>
                </a:cxn>
              </a:cxnLst>
              <a:rect l="0" t="0" r="r" b="b"/>
              <a:pathLst>
                <a:path w="607" h="1321">
                  <a:moveTo>
                    <a:pt x="542" y="0"/>
                  </a:moveTo>
                  <a:lnTo>
                    <a:pt x="607" y="0"/>
                  </a:lnTo>
                  <a:lnTo>
                    <a:pt x="65" y="1321"/>
                  </a:lnTo>
                  <a:lnTo>
                    <a:pt x="0" y="1321"/>
                  </a:lnTo>
                  <a:lnTo>
                    <a:pt x="542" y="0"/>
                  </a:lnTo>
                  <a:close/>
                </a:path>
              </a:pathLst>
            </a:custGeom>
            <a:solidFill>
              <a:srgbClr val="31DAA4"/>
            </a:solidFill>
            <a:ln w="0">
              <a:noFill/>
              <a:prstDash val="solid"/>
              <a:round/>
            </a:ln>
          </p:spPr>
          <p:txBody>
            <a:bodyPr vert="horz" wrap="square" lIns="91440" tIns="45720" rIns="91440" bIns="45720" numCol="1" anchor="t" anchorCtr="0" compatLnSpc="1"/>
            <a:lstStyle/>
            <a:p>
              <a:endParaRPr lang="zh-CN" altLang="en-US"/>
            </a:p>
          </p:txBody>
        </p:sp>
        <p:sp>
          <p:nvSpPr>
            <p:cNvPr id="22" name="Freeform 3686"/>
            <p:cNvSpPr/>
            <p:nvPr/>
          </p:nvSpPr>
          <p:spPr bwMode="auto">
            <a:xfrm>
              <a:off x="7560512" y="1966245"/>
              <a:ext cx="950913" cy="2097088"/>
            </a:xfrm>
            <a:custGeom>
              <a:avLst/>
              <a:gdLst>
                <a:gd name="T0" fmla="*/ 542 w 599"/>
                <a:gd name="T1" fmla="*/ 0 h 1321"/>
                <a:gd name="T2" fmla="*/ 566 w 599"/>
                <a:gd name="T3" fmla="*/ 0 h 1321"/>
                <a:gd name="T4" fmla="*/ 579 w 599"/>
                <a:gd name="T5" fmla="*/ 2 h 1321"/>
                <a:gd name="T6" fmla="*/ 591 w 599"/>
                <a:gd name="T7" fmla="*/ 9 h 1321"/>
                <a:gd name="T8" fmla="*/ 599 w 599"/>
                <a:gd name="T9" fmla="*/ 20 h 1321"/>
                <a:gd name="T10" fmla="*/ 65 w 599"/>
                <a:gd name="T11" fmla="*/ 1321 h 1321"/>
                <a:gd name="T12" fmla="*/ 0 w 599"/>
                <a:gd name="T13" fmla="*/ 1321 h 1321"/>
                <a:gd name="T14" fmla="*/ 542 w 599"/>
                <a:gd name="T15" fmla="*/ 0 h 13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99" h="1321">
                  <a:moveTo>
                    <a:pt x="542" y="0"/>
                  </a:moveTo>
                  <a:lnTo>
                    <a:pt x="566" y="0"/>
                  </a:lnTo>
                  <a:lnTo>
                    <a:pt x="579" y="2"/>
                  </a:lnTo>
                  <a:lnTo>
                    <a:pt x="591" y="9"/>
                  </a:lnTo>
                  <a:lnTo>
                    <a:pt x="599" y="20"/>
                  </a:lnTo>
                  <a:lnTo>
                    <a:pt x="65" y="1321"/>
                  </a:lnTo>
                  <a:lnTo>
                    <a:pt x="0" y="1321"/>
                  </a:lnTo>
                  <a:lnTo>
                    <a:pt x="542" y="0"/>
                  </a:lnTo>
                  <a:close/>
                </a:path>
              </a:pathLst>
            </a:custGeom>
            <a:solidFill>
              <a:srgbClr val="31DAA4"/>
            </a:solidFill>
            <a:ln w="0">
              <a:noFill/>
              <a:prstDash val="solid"/>
              <a:round/>
            </a:ln>
          </p:spPr>
          <p:txBody>
            <a:bodyPr vert="horz" wrap="square" lIns="91440" tIns="45720" rIns="91440" bIns="45720" numCol="1" anchor="t" anchorCtr="0" compatLnSpc="1"/>
            <a:lstStyle/>
            <a:p>
              <a:endParaRPr lang="zh-CN" altLang="en-US"/>
            </a:p>
          </p:txBody>
        </p:sp>
        <p:sp>
          <p:nvSpPr>
            <p:cNvPr id="23" name="Freeform 3687"/>
            <p:cNvSpPr/>
            <p:nvPr/>
          </p:nvSpPr>
          <p:spPr bwMode="auto">
            <a:xfrm>
              <a:off x="7768475" y="2236120"/>
              <a:ext cx="747713" cy="1827213"/>
            </a:xfrm>
            <a:custGeom>
              <a:avLst/>
              <a:gdLst>
                <a:gd name="T0" fmla="*/ 471 w 471"/>
                <a:gd name="T1" fmla="*/ 0 h 1151"/>
                <a:gd name="T2" fmla="*/ 471 w 471"/>
                <a:gd name="T3" fmla="*/ 159 h 1151"/>
                <a:gd name="T4" fmla="*/ 65 w 471"/>
                <a:gd name="T5" fmla="*/ 1151 h 1151"/>
                <a:gd name="T6" fmla="*/ 0 w 471"/>
                <a:gd name="T7" fmla="*/ 1151 h 1151"/>
                <a:gd name="T8" fmla="*/ 471 w 471"/>
                <a:gd name="T9" fmla="*/ 0 h 1151"/>
              </a:gdLst>
              <a:ahLst/>
              <a:cxnLst>
                <a:cxn ang="0">
                  <a:pos x="T0" y="T1"/>
                </a:cxn>
                <a:cxn ang="0">
                  <a:pos x="T2" y="T3"/>
                </a:cxn>
                <a:cxn ang="0">
                  <a:pos x="T4" y="T5"/>
                </a:cxn>
                <a:cxn ang="0">
                  <a:pos x="T6" y="T7"/>
                </a:cxn>
                <a:cxn ang="0">
                  <a:pos x="T8" y="T9"/>
                </a:cxn>
              </a:cxnLst>
              <a:rect l="0" t="0" r="r" b="b"/>
              <a:pathLst>
                <a:path w="471" h="1151">
                  <a:moveTo>
                    <a:pt x="471" y="0"/>
                  </a:moveTo>
                  <a:lnTo>
                    <a:pt x="471" y="159"/>
                  </a:lnTo>
                  <a:lnTo>
                    <a:pt x="65" y="1151"/>
                  </a:lnTo>
                  <a:lnTo>
                    <a:pt x="0" y="1151"/>
                  </a:lnTo>
                  <a:lnTo>
                    <a:pt x="471" y="0"/>
                  </a:lnTo>
                  <a:close/>
                </a:path>
              </a:pathLst>
            </a:custGeom>
            <a:solidFill>
              <a:srgbClr val="31DAA4"/>
            </a:solidFill>
            <a:ln w="0">
              <a:noFill/>
              <a:prstDash val="solid"/>
              <a:round/>
            </a:ln>
          </p:spPr>
          <p:txBody>
            <a:bodyPr vert="horz" wrap="square" lIns="91440" tIns="45720" rIns="91440" bIns="45720" numCol="1" anchor="t" anchorCtr="0" compatLnSpc="1"/>
            <a:lstStyle/>
            <a:p>
              <a:endParaRPr lang="zh-CN" altLang="en-US"/>
            </a:p>
          </p:txBody>
        </p:sp>
        <p:sp>
          <p:nvSpPr>
            <p:cNvPr id="24" name="Freeform 3688"/>
            <p:cNvSpPr/>
            <p:nvPr/>
          </p:nvSpPr>
          <p:spPr bwMode="auto">
            <a:xfrm>
              <a:off x="7974850" y="2740945"/>
              <a:ext cx="541338" cy="1322388"/>
            </a:xfrm>
            <a:custGeom>
              <a:avLst/>
              <a:gdLst>
                <a:gd name="T0" fmla="*/ 341 w 341"/>
                <a:gd name="T1" fmla="*/ 0 h 833"/>
                <a:gd name="T2" fmla="*/ 341 w 341"/>
                <a:gd name="T3" fmla="*/ 158 h 833"/>
                <a:gd name="T4" fmla="*/ 65 w 341"/>
                <a:gd name="T5" fmla="*/ 833 h 833"/>
                <a:gd name="T6" fmla="*/ 0 w 341"/>
                <a:gd name="T7" fmla="*/ 833 h 833"/>
                <a:gd name="T8" fmla="*/ 341 w 341"/>
                <a:gd name="T9" fmla="*/ 0 h 833"/>
              </a:gdLst>
              <a:ahLst/>
              <a:cxnLst>
                <a:cxn ang="0">
                  <a:pos x="T0" y="T1"/>
                </a:cxn>
                <a:cxn ang="0">
                  <a:pos x="T2" y="T3"/>
                </a:cxn>
                <a:cxn ang="0">
                  <a:pos x="T4" y="T5"/>
                </a:cxn>
                <a:cxn ang="0">
                  <a:pos x="T6" y="T7"/>
                </a:cxn>
                <a:cxn ang="0">
                  <a:pos x="T8" y="T9"/>
                </a:cxn>
              </a:cxnLst>
              <a:rect l="0" t="0" r="r" b="b"/>
              <a:pathLst>
                <a:path w="341" h="833">
                  <a:moveTo>
                    <a:pt x="341" y="0"/>
                  </a:moveTo>
                  <a:lnTo>
                    <a:pt x="341" y="158"/>
                  </a:lnTo>
                  <a:lnTo>
                    <a:pt x="65" y="833"/>
                  </a:lnTo>
                  <a:lnTo>
                    <a:pt x="0" y="833"/>
                  </a:lnTo>
                  <a:lnTo>
                    <a:pt x="341" y="0"/>
                  </a:lnTo>
                  <a:close/>
                </a:path>
              </a:pathLst>
            </a:custGeom>
            <a:solidFill>
              <a:srgbClr val="31DAA4"/>
            </a:solidFill>
            <a:ln w="0">
              <a:noFill/>
              <a:prstDash val="solid"/>
              <a:round/>
            </a:ln>
          </p:spPr>
          <p:txBody>
            <a:bodyPr vert="horz" wrap="square" lIns="91440" tIns="45720" rIns="91440" bIns="45720" numCol="1" anchor="t" anchorCtr="0" compatLnSpc="1"/>
            <a:lstStyle/>
            <a:p>
              <a:endParaRPr lang="zh-CN" altLang="en-US"/>
            </a:p>
          </p:txBody>
        </p:sp>
        <p:sp>
          <p:nvSpPr>
            <p:cNvPr id="25" name="Freeform 3689"/>
            <p:cNvSpPr/>
            <p:nvPr/>
          </p:nvSpPr>
          <p:spPr bwMode="auto">
            <a:xfrm>
              <a:off x="8181225" y="3245770"/>
              <a:ext cx="334963" cy="817563"/>
            </a:xfrm>
            <a:custGeom>
              <a:avLst/>
              <a:gdLst>
                <a:gd name="T0" fmla="*/ 211 w 211"/>
                <a:gd name="T1" fmla="*/ 0 h 515"/>
                <a:gd name="T2" fmla="*/ 211 w 211"/>
                <a:gd name="T3" fmla="*/ 159 h 515"/>
                <a:gd name="T4" fmla="*/ 65 w 211"/>
                <a:gd name="T5" fmla="*/ 515 h 515"/>
                <a:gd name="T6" fmla="*/ 0 w 211"/>
                <a:gd name="T7" fmla="*/ 515 h 515"/>
                <a:gd name="T8" fmla="*/ 211 w 211"/>
                <a:gd name="T9" fmla="*/ 0 h 515"/>
              </a:gdLst>
              <a:ahLst/>
              <a:cxnLst>
                <a:cxn ang="0">
                  <a:pos x="T0" y="T1"/>
                </a:cxn>
                <a:cxn ang="0">
                  <a:pos x="T2" y="T3"/>
                </a:cxn>
                <a:cxn ang="0">
                  <a:pos x="T4" y="T5"/>
                </a:cxn>
                <a:cxn ang="0">
                  <a:pos x="T6" y="T7"/>
                </a:cxn>
                <a:cxn ang="0">
                  <a:pos x="T8" y="T9"/>
                </a:cxn>
              </a:cxnLst>
              <a:rect l="0" t="0" r="r" b="b"/>
              <a:pathLst>
                <a:path w="211" h="515">
                  <a:moveTo>
                    <a:pt x="211" y="0"/>
                  </a:moveTo>
                  <a:lnTo>
                    <a:pt x="211" y="159"/>
                  </a:lnTo>
                  <a:lnTo>
                    <a:pt x="65" y="515"/>
                  </a:lnTo>
                  <a:lnTo>
                    <a:pt x="0" y="515"/>
                  </a:lnTo>
                  <a:lnTo>
                    <a:pt x="211" y="0"/>
                  </a:lnTo>
                  <a:close/>
                </a:path>
              </a:pathLst>
            </a:custGeom>
            <a:solidFill>
              <a:srgbClr val="31DAA4"/>
            </a:solidFill>
            <a:ln w="0">
              <a:noFill/>
              <a:prstDash val="solid"/>
              <a:round/>
            </a:ln>
          </p:spPr>
          <p:txBody>
            <a:bodyPr vert="horz" wrap="square" lIns="91440" tIns="45720" rIns="91440" bIns="45720" numCol="1" anchor="t" anchorCtr="0" compatLnSpc="1"/>
            <a:lstStyle/>
            <a:p>
              <a:endParaRPr lang="zh-CN" altLang="en-US"/>
            </a:p>
          </p:txBody>
        </p:sp>
        <p:sp>
          <p:nvSpPr>
            <p:cNvPr id="26" name="Freeform 3690"/>
            <p:cNvSpPr/>
            <p:nvPr/>
          </p:nvSpPr>
          <p:spPr bwMode="auto">
            <a:xfrm>
              <a:off x="8389187" y="3752183"/>
              <a:ext cx="127000" cy="311150"/>
            </a:xfrm>
            <a:custGeom>
              <a:avLst/>
              <a:gdLst>
                <a:gd name="T0" fmla="*/ 80 w 80"/>
                <a:gd name="T1" fmla="*/ 0 h 196"/>
                <a:gd name="T2" fmla="*/ 80 w 80"/>
                <a:gd name="T3" fmla="*/ 158 h 196"/>
                <a:gd name="T4" fmla="*/ 69 w 80"/>
                <a:gd name="T5" fmla="*/ 187 h 196"/>
                <a:gd name="T6" fmla="*/ 57 w 80"/>
                <a:gd name="T7" fmla="*/ 193 h 196"/>
                <a:gd name="T8" fmla="*/ 44 w 80"/>
                <a:gd name="T9" fmla="*/ 196 h 196"/>
                <a:gd name="T10" fmla="*/ 0 w 80"/>
                <a:gd name="T11" fmla="*/ 196 h 196"/>
                <a:gd name="T12" fmla="*/ 80 w 80"/>
                <a:gd name="T13" fmla="*/ 0 h 196"/>
              </a:gdLst>
              <a:ahLst/>
              <a:cxnLst>
                <a:cxn ang="0">
                  <a:pos x="T0" y="T1"/>
                </a:cxn>
                <a:cxn ang="0">
                  <a:pos x="T2" y="T3"/>
                </a:cxn>
                <a:cxn ang="0">
                  <a:pos x="T4" y="T5"/>
                </a:cxn>
                <a:cxn ang="0">
                  <a:pos x="T6" y="T7"/>
                </a:cxn>
                <a:cxn ang="0">
                  <a:pos x="T8" y="T9"/>
                </a:cxn>
                <a:cxn ang="0">
                  <a:pos x="T10" y="T11"/>
                </a:cxn>
                <a:cxn ang="0">
                  <a:pos x="T12" y="T13"/>
                </a:cxn>
              </a:cxnLst>
              <a:rect l="0" t="0" r="r" b="b"/>
              <a:pathLst>
                <a:path w="80" h="196">
                  <a:moveTo>
                    <a:pt x="80" y="0"/>
                  </a:moveTo>
                  <a:lnTo>
                    <a:pt x="80" y="158"/>
                  </a:lnTo>
                  <a:lnTo>
                    <a:pt x="69" y="187"/>
                  </a:lnTo>
                  <a:lnTo>
                    <a:pt x="57" y="193"/>
                  </a:lnTo>
                  <a:lnTo>
                    <a:pt x="44" y="196"/>
                  </a:lnTo>
                  <a:lnTo>
                    <a:pt x="0" y="196"/>
                  </a:lnTo>
                  <a:lnTo>
                    <a:pt x="80" y="0"/>
                  </a:lnTo>
                  <a:close/>
                </a:path>
              </a:pathLst>
            </a:custGeom>
            <a:solidFill>
              <a:srgbClr val="31DAA4"/>
            </a:solidFill>
            <a:ln w="0">
              <a:noFill/>
              <a:prstDash val="solid"/>
              <a:round/>
            </a:ln>
          </p:spPr>
          <p:txBody>
            <a:bodyPr vert="horz" wrap="square" lIns="91440" tIns="45720" rIns="91440" bIns="45720" numCol="1" anchor="t" anchorCtr="0" compatLnSpc="1"/>
            <a:lstStyle/>
            <a:p>
              <a:endParaRPr lang="zh-CN" altLang="en-US"/>
            </a:p>
          </p:txBody>
        </p:sp>
      </p:grpSp>
      <p:grpSp>
        <p:nvGrpSpPr>
          <p:cNvPr id="27" name="组合 26"/>
          <p:cNvGrpSpPr/>
          <p:nvPr userDrawn="1"/>
        </p:nvGrpSpPr>
        <p:grpSpPr>
          <a:xfrm>
            <a:off x="324853" y="360947"/>
            <a:ext cx="11490156" cy="6191590"/>
            <a:chOff x="752347" y="1164994"/>
            <a:chExt cx="10639032" cy="4838239"/>
          </a:xfrm>
        </p:grpSpPr>
        <p:pic>
          <p:nvPicPr>
            <p:cNvPr id="28" name="图片占位符 6"/>
            <p:cNvPicPr>
              <a:picLocks noChangeAspect="1"/>
            </p:cNvPicPr>
            <p:nvPr userDrawn="1"/>
          </p:nvPicPr>
          <p:blipFill rotWithShape="1">
            <a:blip r:embed="rId2" cstate="print">
              <a:extLst>
                <a:ext uri="{28A0092B-C50C-407E-A947-70E740481C1C}">
                  <a14:useLocalDpi xmlns:a14="http://schemas.microsoft.com/office/drawing/2010/main" val="0"/>
                </a:ext>
              </a:extLst>
            </a:blip>
            <a:srcRect t="19049"/>
            <a:stretch>
              <a:fillRect/>
            </a:stretch>
          </p:blipFill>
          <p:spPr>
            <a:xfrm>
              <a:off x="752347" y="1164994"/>
              <a:ext cx="10639032" cy="4838239"/>
            </a:xfrm>
            <a:custGeom>
              <a:avLst/>
              <a:gdLst>
                <a:gd name="connsiteX0" fmla="*/ 0 w 10442575"/>
                <a:gd name="connsiteY0" fmla="*/ 0 h 5040312"/>
                <a:gd name="connsiteX1" fmla="*/ 10442575 w 10442575"/>
                <a:gd name="connsiteY1" fmla="*/ 0 h 5040312"/>
                <a:gd name="connsiteX2" fmla="*/ 10442575 w 10442575"/>
                <a:gd name="connsiteY2" fmla="*/ 5040312 h 5040312"/>
                <a:gd name="connsiteX3" fmla="*/ 0 w 10442575"/>
                <a:gd name="connsiteY3" fmla="*/ 5040312 h 5040312"/>
              </a:gdLst>
              <a:ahLst/>
              <a:cxnLst>
                <a:cxn ang="0">
                  <a:pos x="connsiteX0" y="connsiteY0"/>
                </a:cxn>
                <a:cxn ang="0">
                  <a:pos x="connsiteX1" y="connsiteY1"/>
                </a:cxn>
                <a:cxn ang="0">
                  <a:pos x="connsiteX2" y="connsiteY2"/>
                </a:cxn>
                <a:cxn ang="0">
                  <a:pos x="connsiteX3" y="connsiteY3"/>
                </a:cxn>
              </a:cxnLst>
              <a:rect l="l" t="t" r="r" b="b"/>
              <a:pathLst>
                <a:path w="10442575" h="5040312">
                  <a:moveTo>
                    <a:pt x="0" y="0"/>
                  </a:moveTo>
                  <a:lnTo>
                    <a:pt x="10442575" y="0"/>
                  </a:lnTo>
                  <a:lnTo>
                    <a:pt x="10442575" y="5040312"/>
                  </a:lnTo>
                  <a:lnTo>
                    <a:pt x="0" y="5040312"/>
                  </a:lnTo>
                  <a:close/>
                </a:path>
              </a:pathLst>
            </a:custGeom>
          </p:spPr>
        </p:pic>
        <p:sp>
          <p:nvSpPr>
            <p:cNvPr id="29" name="矩形 28"/>
            <p:cNvSpPr/>
            <p:nvPr userDrawn="1"/>
          </p:nvSpPr>
          <p:spPr>
            <a:xfrm>
              <a:off x="752347" y="1164994"/>
              <a:ext cx="10639032" cy="4838239"/>
            </a:xfrm>
            <a:prstGeom prst="rect">
              <a:avLst/>
            </a:prstGeom>
            <a:solidFill>
              <a:schemeClr val="bg1">
                <a:alpha val="97000"/>
              </a:schemeClr>
            </a:solidFill>
            <a:ln w="38100">
              <a:solidFill>
                <a:schemeClr val="bg1">
                  <a:lumMod val="85000"/>
                  <a:alpha val="76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F2F4B3F-293A-4E70-8EC7-574A2250C8C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4447A02-A1E8-47DA-896D-6A86D19C3A15}" type="slidenum">
              <a:rPr lang="zh-CN" altLang="en-US" smtClean="0"/>
            </a:fld>
            <a:endParaRPr lang="zh-CN" altLang="en-US"/>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endParaRPr lang="zh-CN" altLang="en-US" smtClean="0"/>
          </a:p>
        </p:txBody>
      </p:sp>
      <p:sp>
        <p:nvSpPr>
          <p:cNvPr id="5" name="日期占位符 4"/>
          <p:cNvSpPr>
            <a:spLocks noGrp="1"/>
          </p:cNvSpPr>
          <p:nvPr>
            <p:ph type="dt" sz="half" idx="10"/>
          </p:nvPr>
        </p:nvSpPr>
        <p:spPr/>
        <p:txBody>
          <a:bodyPr/>
          <a:lstStyle/>
          <a:p>
            <a:fld id="{9F2F4B3F-293A-4E70-8EC7-574A2250C8C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4447A02-A1E8-47DA-896D-6A86D19C3A15}"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endParaRPr lang="zh-CN" altLang="en-US" smtClean="0"/>
          </a:p>
        </p:txBody>
      </p:sp>
      <p:sp>
        <p:nvSpPr>
          <p:cNvPr id="5" name="日期占位符 4"/>
          <p:cNvSpPr>
            <a:spLocks noGrp="1"/>
          </p:cNvSpPr>
          <p:nvPr>
            <p:ph type="dt" sz="half" idx="10"/>
          </p:nvPr>
        </p:nvSpPr>
        <p:spPr/>
        <p:txBody>
          <a:bodyPr/>
          <a:lstStyle/>
          <a:p>
            <a:fld id="{9F2F4B3F-293A-4E70-8EC7-574A2250C8C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4447A02-A1E8-47DA-896D-6A86D19C3A15}"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7" Type="http://schemas.openxmlformats.org/officeDocument/2006/relationships/theme" Target="../theme/theme1.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F2F4B3F-293A-4E70-8EC7-574A2250C8C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4447A02-A1E8-47DA-896D-6A86D19C3A15}" type="slidenum">
              <a:rPr lang="zh-CN" altLang="en-US" smtClean="0"/>
            </a:fld>
            <a:endParaRPr lang="zh-CN" altLang="en-US"/>
          </a:p>
        </p:txBody>
      </p:sp>
      <p:sp>
        <p:nvSpPr>
          <p:cNvPr id="7" name="文本框 6"/>
          <p:cNvSpPr txBox="1"/>
          <p:nvPr userDrawn="1"/>
        </p:nvSpPr>
        <p:spPr>
          <a:xfrm>
            <a:off x="4318000" y="2971800"/>
            <a:ext cx="3556000" cy="229870"/>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defRPr/>
            </a:pPr>
            <a:r>
              <a:rPr kumimoji="0" lang="zh-CN" altLang="en-US" sz="3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sym typeface="+mn-ea"/>
              </a:rPr>
              <a:t>感谢您下载小木头平台上提供的</a:t>
            </a:r>
            <a:r>
              <a:rPr kumimoji="0" lang="en-US" altLang="zh-CN" sz="3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sym typeface="+mn-ea"/>
              </a:rPr>
              <a:t>PPT</a:t>
            </a:r>
            <a:r>
              <a:rPr kumimoji="0" lang="zh-CN" altLang="en-US" sz="3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sym typeface="+mn-ea"/>
              </a:rPr>
              <a:t>作品，为了您和小木头以及原创作者的利益，请勿复制、传播、销售，否则将承担法律责任！小木头将对作品进行维权，按照传播下载次数进行十倍的索取赔偿！</a:t>
            </a:r>
            <a:endParaRPr kumimoji="0" lang="zh-CN" altLang="en-US" sz="3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sym typeface="+mn-ea"/>
            </a:endParaRPr>
          </a:p>
          <a:p>
            <a:pPr marL="0" marR="0" lvl="0" indent="0" algn="l" defTabSz="457200" rtl="0" eaLnBrk="1" fontAlgn="auto" latinLnBrk="0" hangingPunct="1">
              <a:lnSpc>
                <a:spcPct val="100000"/>
              </a:lnSpc>
              <a:spcBef>
                <a:spcPts val="0"/>
              </a:spcBef>
              <a:spcAft>
                <a:spcPts val="0"/>
              </a:spcAft>
              <a:buClrTx/>
              <a:buSzTx/>
              <a:buFontTx/>
              <a:buNone/>
              <a:defRPr/>
            </a:pPr>
            <a:r>
              <a:rPr kumimoji="0" lang="en-US" altLang="zh-CN" sz="6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sym typeface="+mn-ea"/>
              </a:rPr>
              <a:t>ibaotu.com</a:t>
            </a:r>
            <a:endParaRPr kumimoji="0" lang="en-US" altLang="zh-CN" sz="6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sym typeface="+mn-ea"/>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tags" Target="../tags/tag8.xml"/><Relationship Id="rId8" Type="http://schemas.openxmlformats.org/officeDocument/2006/relationships/tags" Target="../tags/tag7.xml"/><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4" Type="http://schemas.openxmlformats.org/officeDocument/2006/relationships/notesSlide" Target="../notesSlides/notesSlide1.xml"/><Relationship Id="rId23" Type="http://schemas.openxmlformats.org/officeDocument/2006/relationships/slideLayout" Target="../slideLayouts/slideLayout7.xml"/><Relationship Id="rId22" Type="http://schemas.openxmlformats.org/officeDocument/2006/relationships/image" Target="../media/image4.png"/><Relationship Id="rId21" Type="http://schemas.microsoft.com/office/2007/relationships/media" Target="../media/media1.mp3"/><Relationship Id="rId20" Type="http://schemas.openxmlformats.org/officeDocument/2006/relationships/audio" Target="../media/media1.mp3"/><Relationship Id="rId2" Type="http://schemas.openxmlformats.org/officeDocument/2006/relationships/image" Target="../media/image2.png"/><Relationship Id="rId19" Type="http://schemas.openxmlformats.org/officeDocument/2006/relationships/tags" Target="../tags/tag17.xml"/><Relationship Id="rId18" Type="http://schemas.openxmlformats.org/officeDocument/2006/relationships/tags" Target="../tags/tag16.xml"/><Relationship Id="rId17" Type="http://schemas.openxmlformats.org/officeDocument/2006/relationships/tags" Target="../tags/tag15.xml"/><Relationship Id="rId16" Type="http://schemas.openxmlformats.org/officeDocument/2006/relationships/tags" Target="../tags/tag14.xml"/><Relationship Id="rId15" Type="http://schemas.openxmlformats.org/officeDocument/2006/relationships/tags" Target="../tags/tag13.xml"/><Relationship Id="rId14" Type="http://schemas.openxmlformats.org/officeDocument/2006/relationships/image" Target="../media/image3.png"/><Relationship Id="rId13" Type="http://schemas.openxmlformats.org/officeDocument/2006/relationships/tags" Target="../tags/tag12.xml"/><Relationship Id="rId12" Type="http://schemas.openxmlformats.org/officeDocument/2006/relationships/tags" Target="../tags/tag11.xml"/><Relationship Id="rId11" Type="http://schemas.openxmlformats.org/officeDocument/2006/relationships/tags" Target="../tags/tag10.xml"/><Relationship Id="rId10" Type="http://schemas.openxmlformats.org/officeDocument/2006/relationships/tags" Target="../tags/tag9.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6.xml"/><Relationship Id="rId1" Type="http://schemas.openxmlformats.org/officeDocument/2006/relationships/image" Target="../media/image9.jpe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6.xml"/><Relationship Id="rId1" Type="http://schemas.openxmlformats.org/officeDocument/2006/relationships/image" Target="../media/image10.jpe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8" Type="http://schemas.openxmlformats.org/officeDocument/2006/relationships/notesSlide" Target="../notesSlides/notesSlide14.xml"/><Relationship Id="rId7" Type="http://schemas.openxmlformats.org/officeDocument/2006/relationships/slideLayout" Target="../slideLayouts/slideLayout6.xml"/><Relationship Id="rId6" Type="http://schemas.openxmlformats.org/officeDocument/2006/relationships/tags" Target="../tags/tag34.xml"/><Relationship Id="rId5" Type="http://schemas.openxmlformats.org/officeDocument/2006/relationships/tags" Target="../tags/tag33.xml"/><Relationship Id="rId4" Type="http://schemas.microsoft.com/office/2007/relationships/hdphoto" Target="../media/hdphoto2.wdp"/><Relationship Id="rId3" Type="http://schemas.openxmlformats.org/officeDocument/2006/relationships/image" Target="../media/image7.png"/><Relationship Id="rId2" Type="http://schemas.microsoft.com/office/2007/relationships/hdphoto" Target="../media/hdphoto1.wdp"/><Relationship Id="rId1" Type="http://schemas.openxmlformats.org/officeDocument/2006/relationships/image" Target="../media/image6.png"/></Relationships>
</file>

<file path=ppt/slides/_rels/slide15.xml.rels><?xml version="1.0" encoding="UTF-8" standalone="yes"?>
<Relationships xmlns="http://schemas.openxmlformats.org/package/2006/relationships"><Relationship Id="rId7" Type="http://schemas.openxmlformats.org/officeDocument/2006/relationships/notesSlide" Target="../notesSlides/notesSlide15.xml"/><Relationship Id="rId6" Type="http://schemas.openxmlformats.org/officeDocument/2006/relationships/slideLayout" Target="../slideLayouts/slideLayout12.xml"/><Relationship Id="rId5" Type="http://schemas.openxmlformats.org/officeDocument/2006/relationships/image" Target="../media/image11.jpeg"/><Relationship Id="rId4" Type="http://schemas.openxmlformats.org/officeDocument/2006/relationships/tags" Target="../tags/tag37.xml"/><Relationship Id="rId3" Type="http://schemas.openxmlformats.org/officeDocument/2006/relationships/tags" Target="../tags/tag36.xml"/><Relationship Id="rId2" Type="http://schemas.openxmlformats.org/officeDocument/2006/relationships/tags" Target="../tags/tag35.xml"/><Relationship Id="rId1" Type="http://schemas.openxmlformats.org/officeDocument/2006/relationships/image" Target="../media/image1.jpeg"/></Relationships>
</file>

<file path=ppt/slides/_rels/slide16.xml.rels><?xml version="1.0" encoding="UTF-8" standalone="yes"?>
<Relationships xmlns="http://schemas.openxmlformats.org/package/2006/relationships"><Relationship Id="rId9" Type="http://schemas.openxmlformats.org/officeDocument/2006/relationships/image" Target="../media/image12.jpeg"/><Relationship Id="rId8" Type="http://schemas.openxmlformats.org/officeDocument/2006/relationships/tags" Target="../tags/tag44.xml"/><Relationship Id="rId7" Type="http://schemas.openxmlformats.org/officeDocument/2006/relationships/tags" Target="../tags/tag43.xml"/><Relationship Id="rId6" Type="http://schemas.openxmlformats.org/officeDocument/2006/relationships/tags" Target="../tags/tag42.xml"/><Relationship Id="rId5" Type="http://schemas.openxmlformats.org/officeDocument/2006/relationships/tags" Target="../tags/tag41.xml"/><Relationship Id="rId4" Type="http://schemas.openxmlformats.org/officeDocument/2006/relationships/tags" Target="../tags/tag40.xml"/><Relationship Id="rId3" Type="http://schemas.openxmlformats.org/officeDocument/2006/relationships/tags" Target="../tags/tag39.xml"/><Relationship Id="rId2" Type="http://schemas.openxmlformats.org/officeDocument/2006/relationships/tags" Target="../tags/tag38.xml"/><Relationship Id="rId13" Type="http://schemas.openxmlformats.org/officeDocument/2006/relationships/notesSlide" Target="../notesSlides/notesSlide16.xml"/><Relationship Id="rId12" Type="http://schemas.openxmlformats.org/officeDocument/2006/relationships/slideLayout" Target="../slideLayouts/slideLayout13.xml"/><Relationship Id="rId11" Type="http://schemas.openxmlformats.org/officeDocument/2006/relationships/image" Target="../media/image13.jpeg"/><Relationship Id="rId10" Type="http://schemas.openxmlformats.org/officeDocument/2006/relationships/tags" Target="../tags/tag45.xml"/><Relationship Id="rId1" Type="http://schemas.openxmlformats.org/officeDocument/2006/relationships/image" Target="../media/image1.jpeg"/></Relationships>
</file>

<file path=ppt/slides/_rels/slide17.xml.rels><?xml version="1.0" encoding="UTF-8" standalone="yes"?>
<Relationships xmlns="http://schemas.openxmlformats.org/package/2006/relationships"><Relationship Id="rId9" Type="http://schemas.openxmlformats.org/officeDocument/2006/relationships/tags" Target="../tags/tag51.xml"/><Relationship Id="rId8" Type="http://schemas.openxmlformats.org/officeDocument/2006/relationships/image" Target="../media/image15.jpeg"/><Relationship Id="rId7" Type="http://schemas.openxmlformats.org/officeDocument/2006/relationships/tags" Target="../tags/tag50.xml"/><Relationship Id="rId6" Type="http://schemas.openxmlformats.org/officeDocument/2006/relationships/image" Target="../media/image14.jpeg"/><Relationship Id="rId5" Type="http://schemas.openxmlformats.org/officeDocument/2006/relationships/tags" Target="../tags/tag49.xml"/><Relationship Id="rId4" Type="http://schemas.openxmlformats.org/officeDocument/2006/relationships/tags" Target="../tags/tag48.xml"/><Relationship Id="rId3" Type="http://schemas.openxmlformats.org/officeDocument/2006/relationships/tags" Target="../tags/tag47.xml"/><Relationship Id="rId2" Type="http://schemas.openxmlformats.org/officeDocument/2006/relationships/tags" Target="../tags/tag46.xml"/><Relationship Id="rId18" Type="http://schemas.openxmlformats.org/officeDocument/2006/relationships/notesSlide" Target="../notesSlides/notesSlide17.xml"/><Relationship Id="rId17" Type="http://schemas.openxmlformats.org/officeDocument/2006/relationships/slideLayout" Target="../slideLayouts/slideLayout14.xml"/><Relationship Id="rId16" Type="http://schemas.openxmlformats.org/officeDocument/2006/relationships/image" Target="../media/image19.jpeg"/><Relationship Id="rId15" Type="http://schemas.openxmlformats.org/officeDocument/2006/relationships/tags" Target="../tags/tag54.xml"/><Relationship Id="rId14" Type="http://schemas.openxmlformats.org/officeDocument/2006/relationships/image" Target="../media/image18.jpeg"/><Relationship Id="rId13" Type="http://schemas.openxmlformats.org/officeDocument/2006/relationships/tags" Target="../tags/tag53.xml"/><Relationship Id="rId12" Type="http://schemas.openxmlformats.org/officeDocument/2006/relationships/image" Target="../media/image17.jpeg"/><Relationship Id="rId11" Type="http://schemas.openxmlformats.org/officeDocument/2006/relationships/tags" Target="../tags/tag52.xml"/><Relationship Id="rId10" Type="http://schemas.openxmlformats.org/officeDocument/2006/relationships/image" Target="../media/image16.jpeg"/><Relationship Id="rId1" Type="http://schemas.openxmlformats.org/officeDocument/2006/relationships/image" Target="../media/image1.jpeg"/></Relationships>
</file>

<file path=ppt/slides/_rels/slide18.xml.rels><?xml version="1.0" encoding="UTF-8" standalone="yes"?>
<Relationships xmlns="http://schemas.openxmlformats.org/package/2006/relationships"><Relationship Id="rId9" Type="http://schemas.openxmlformats.org/officeDocument/2006/relationships/image" Target="../media/image20.jpeg"/><Relationship Id="rId8" Type="http://schemas.openxmlformats.org/officeDocument/2006/relationships/tags" Target="../tags/tag61.xml"/><Relationship Id="rId7" Type="http://schemas.openxmlformats.org/officeDocument/2006/relationships/tags" Target="../tags/tag60.xml"/><Relationship Id="rId6" Type="http://schemas.openxmlformats.org/officeDocument/2006/relationships/tags" Target="../tags/tag59.xml"/><Relationship Id="rId5" Type="http://schemas.openxmlformats.org/officeDocument/2006/relationships/tags" Target="../tags/tag58.xml"/><Relationship Id="rId4" Type="http://schemas.openxmlformats.org/officeDocument/2006/relationships/tags" Target="../tags/tag57.xml"/><Relationship Id="rId3" Type="http://schemas.openxmlformats.org/officeDocument/2006/relationships/tags" Target="../tags/tag56.xml"/><Relationship Id="rId2" Type="http://schemas.openxmlformats.org/officeDocument/2006/relationships/tags" Target="../tags/tag55.xml"/><Relationship Id="rId17" Type="http://schemas.openxmlformats.org/officeDocument/2006/relationships/notesSlide" Target="../notesSlides/notesSlide18.xml"/><Relationship Id="rId16" Type="http://schemas.openxmlformats.org/officeDocument/2006/relationships/slideLayout" Target="../slideLayouts/slideLayout15.xml"/><Relationship Id="rId15" Type="http://schemas.openxmlformats.org/officeDocument/2006/relationships/image" Target="../media/image23.jpeg"/><Relationship Id="rId14" Type="http://schemas.openxmlformats.org/officeDocument/2006/relationships/tags" Target="../tags/tag64.xml"/><Relationship Id="rId13" Type="http://schemas.openxmlformats.org/officeDocument/2006/relationships/image" Target="../media/image22.jpeg"/><Relationship Id="rId12" Type="http://schemas.openxmlformats.org/officeDocument/2006/relationships/tags" Target="../tags/tag63.xml"/><Relationship Id="rId11" Type="http://schemas.openxmlformats.org/officeDocument/2006/relationships/image" Target="../media/image21.jpeg"/><Relationship Id="rId10" Type="http://schemas.openxmlformats.org/officeDocument/2006/relationships/tags" Target="../tags/tag62.xml"/><Relationship Id="rId1" Type="http://schemas.openxmlformats.org/officeDocument/2006/relationships/image" Target="../media/image1.jpeg"/></Relationships>
</file>

<file path=ppt/slides/_rels/slide19.xml.rels><?xml version="1.0" encoding="UTF-8" standalone="yes"?>
<Relationships xmlns="http://schemas.openxmlformats.org/package/2006/relationships"><Relationship Id="rId9" Type="http://schemas.openxmlformats.org/officeDocument/2006/relationships/image" Target="../media/image25.jpeg"/><Relationship Id="rId8" Type="http://schemas.openxmlformats.org/officeDocument/2006/relationships/tags" Target="../tags/tag70.xml"/><Relationship Id="rId7" Type="http://schemas.openxmlformats.org/officeDocument/2006/relationships/image" Target="../media/image24.jpeg"/><Relationship Id="rId6" Type="http://schemas.openxmlformats.org/officeDocument/2006/relationships/tags" Target="../tags/tag69.xml"/><Relationship Id="rId5" Type="http://schemas.openxmlformats.org/officeDocument/2006/relationships/tags" Target="../tags/tag68.xml"/><Relationship Id="rId4" Type="http://schemas.openxmlformats.org/officeDocument/2006/relationships/tags" Target="../tags/tag67.xml"/><Relationship Id="rId3" Type="http://schemas.openxmlformats.org/officeDocument/2006/relationships/tags" Target="../tags/tag66.xml"/><Relationship Id="rId2" Type="http://schemas.openxmlformats.org/officeDocument/2006/relationships/tags" Target="../tags/tag65.xml"/><Relationship Id="rId15" Type="http://schemas.openxmlformats.org/officeDocument/2006/relationships/notesSlide" Target="../notesSlides/notesSlide19.xml"/><Relationship Id="rId14" Type="http://schemas.openxmlformats.org/officeDocument/2006/relationships/slideLayout" Target="../slideLayouts/slideLayout16.xml"/><Relationship Id="rId13" Type="http://schemas.openxmlformats.org/officeDocument/2006/relationships/image" Target="../media/image27.jpeg"/><Relationship Id="rId12" Type="http://schemas.openxmlformats.org/officeDocument/2006/relationships/tags" Target="../tags/tag72.xml"/><Relationship Id="rId11" Type="http://schemas.openxmlformats.org/officeDocument/2006/relationships/image" Target="../media/image26.jpeg"/><Relationship Id="rId10" Type="http://schemas.openxmlformats.org/officeDocument/2006/relationships/tags" Target="../tags/tag71.xml"/><Relationship Id="rId1" Type="http://schemas.openxmlformats.org/officeDocument/2006/relationships/image" Target="../media/image1.jpeg"/></Relationships>
</file>

<file path=ppt/slides/_rels/slide2.xml.rels><?xml version="1.0" encoding="UTF-8" standalone="yes"?>
<Relationships xmlns="http://schemas.openxmlformats.org/package/2006/relationships"><Relationship Id="rId9" Type="http://schemas.openxmlformats.org/officeDocument/2006/relationships/tags" Target="../tags/tag26.xml"/><Relationship Id="rId8" Type="http://schemas.openxmlformats.org/officeDocument/2006/relationships/tags" Target="../tags/tag25.xml"/><Relationship Id="rId7" Type="http://schemas.openxmlformats.org/officeDocument/2006/relationships/tags" Target="../tags/tag24.xml"/><Relationship Id="rId6" Type="http://schemas.openxmlformats.org/officeDocument/2006/relationships/tags" Target="../tags/tag23.xml"/><Relationship Id="rId5" Type="http://schemas.openxmlformats.org/officeDocument/2006/relationships/tags" Target="../tags/tag22.xml"/><Relationship Id="rId4" Type="http://schemas.openxmlformats.org/officeDocument/2006/relationships/tags" Target="../tags/tag21.xml"/><Relationship Id="rId3" Type="http://schemas.openxmlformats.org/officeDocument/2006/relationships/tags" Target="../tags/tag20.xml"/><Relationship Id="rId2" Type="http://schemas.openxmlformats.org/officeDocument/2006/relationships/tags" Target="../tags/tag19.xml"/><Relationship Id="rId13" Type="http://schemas.openxmlformats.org/officeDocument/2006/relationships/notesSlide" Target="../notesSlides/notesSlide2.xml"/><Relationship Id="rId12" Type="http://schemas.openxmlformats.org/officeDocument/2006/relationships/slideLayout" Target="../slideLayouts/slideLayout7.xml"/><Relationship Id="rId11" Type="http://schemas.openxmlformats.org/officeDocument/2006/relationships/tags" Target="../tags/tag28.xml"/><Relationship Id="rId10" Type="http://schemas.openxmlformats.org/officeDocument/2006/relationships/tags" Target="../tags/tag27.xml"/><Relationship Id="rId1" Type="http://schemas.openxmlformats.org/officeDocument/2006/relationships/tags" Target="../tags/tag18.xml"/></Relationships>
</file>

<file path=ppt/slides/_rels/slide20.xml.rels><?xml version="1.0" encoding="UTF-8" standalone="yes"?>
<Relationships xmlns="http://schemas.openxmlformats.org/package/2006/relationships"><Relationship Id="rId8" Type="http://schemas.openxmlformats.org/officeDocument/2006/relationships/notesSlide" Target="../notesSlides/notesSlide20.xml"/><Relationship Id="rId7" Type="http://schemas.openxmlformats.org/officeDocument/2006/relationships/slideLayout" Target="../slideLayouts/slideLayout6.xml"/><Relationship Id="rId6" Type="http://schemas.openxmlformats.org/officeDocument/2006/relationships/tags" Target="../tags/tag74.xml"/><Relationship Id="rId5" Type="http://schemas.openxmlformats.org/officeDocument/2006/relationships/tags" Target="../tags/tag73.xml"/><Relationship Id="rId4" Type="http://schemas.microsoft.com/office/2007/relationships/hdphoto" Target="../media/hdphoto2.wdp"/><Relationship Id="rId3" Type="http://schemas.openxmlformats.org/officeDocument/2006/relationships/image" Target="../media/image7.png"/><Relationship Id="rId2" Type="http://schemas.microsoft.com/office/2007/relationships/hdphoto" Target="../media/hdphoto1.wdp"/><Relationship Id="rId1" Type="http://schemas.openxmlformats.org/officeDocument/2006/relationships/image" Target="../media/image6.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6.xml"/><Relationship Id="rId1" Type="http://schemas.openxmlformats.org/officeDocument/2006/relationships/image" Target="../media/image28.jpe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6.xml"/><Relationship Id="rId1" Type="http://schemas.openxmlformats.org/officeDocument/2006/relationships/chart" Target="../charts/chart1.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6.xml"/><Relationship Id="rId1" Type="http://schemas.openxmlformats.org/officeDocument/2006/relationships/chart" Target="../charts/chart2.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6.xml"/><Relationship Id="rId1" Type="http://schemas.openxmlformats.org/officeDocument/2006/relationships/chart" Target="../charts/chart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5" Type="http://schemas.openxmlformats.org/officeDocument/2006/relationships/notesSlide" Target="../notesSlides/notesSlide26.xml"/><Relationship Id="rId4" Type="http://schemas.openxmlformats.org/officeDocument/2006/relationships/slideLayout" Target="../slideLayouts/slideLayout5.xml"/><Relationship Id="rId3" Type="http://schemas.openxmlformats.org/officeDocument/2006/relationships/image" Target="../media/image2.png"/><Relationship Id="rId2" Type="http://schemas.openxmlformats.org/officeDocument/2006/relationships/tags" Target="../tags/tag76.xml"/><Relationship Id="rId1" Type="http://schemas.openxmlformats.org/officeDocument/2006/relationships/tags" Target="../tags/tag75.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6.xml"/><Relationship Id="rId1" Type="http://schemas.openxmlformats.org/officeDocument/2006/relationships/image" Target="../media/image5.png"/></Relationships>
</file>

<file path=ppt/slides/_rels/slide4.xml.rels><?xml version="1.0" encoding="UTF-8" standalone="yes"?>
<Relationships xmlns="http://schemas.openxmlformats.org/package/2006/relationships"><Relationship Id="rId8" Type="http://schemas.openxmlformats.org/officeDocument/2006/relationships/notesSlide" Target="../notesSlides/notesSlide4.xml"/><Relationship Id="rId7" Type="http://schemas.openxmlformats.org/officeDocument/2006/relationships/slideLayout" Target="../slideLayouts/slideLayout6.xml"/><Relationship Id="rId6" Type="http://schemas.openxmlformats.org/officeDocument/2006/relationships/tags" Target="../tags/tag30.xml"/><Relationship Id="rId5" Type="http://schemas.openxmlformats.org/officeDocument/2006/relationships/tags" Target="../tags/tag29.xml"/><Relationship Id="rId4" Type="http://schemas.microsoft.com/office/2007/relationships/hdphoto" Target="../media/hdphoto2.wdp"/><Relationship Id="rId3" Type="http://schemas.openxmlformats.org/officeDocument/2006/relationships/image" Target="../media/image7.png"/><Relationship Id="rId2" Type="http://schemas.microsoft.com/office/2007/relationships/hdphoto" Target="../media/hdphoto1.wdp"/><Relationship Id="rId1" Type="http://schemas.openxmlformats.org/officeDocument/2006/relationships/image" Target="../media/image6.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6.xml"/><Relationship Id="rId1" Type="http://schemas.openxmlformats.org/officeDocument/2006/relationships/image" Target="../media/image8.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8" Type="http://schemas.openxmlformats.org/officeDocument/2006/relationships/notesSlide" Target="../notesSlides/notesSlide9.xml"/><Relationship Id="rId7" Type="http://schemas.openxmlformats.org/officeDocument/2006/relationships/slideLayout" Target="../slideLayouts/slideLayout6.xml"/><Relationship Id="rId6" Type="http://schemas.openxmlformats.org/officeDocument/2006/relationships/tags" Target="../tags/tag32.xml"/><Relationship Id="rId5" Type="http://schemas.openxmlformats.org/officeDocument/2006/relationships/tags" Target="../tags/tag31.xml"/><Relationship Id="rId4" Type="http://schemas.microsoft.com/office/2007/relationships/hdphoto" Target="../media/hdphoto2.wdp"/><Relationship Id="rId3" Type="http://schemas.openxmlformats.org/officeDocument/2006/relationships/image" Target="../media/image7.png"/><Relationship Id="rId2" Type="http://schemas.microsoft.com/office/2007/relationships/hdphoto" Target="../media/hdphoto1.wdp"/><Relationship Id="rId1"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04AA6A"/>
        </a:solidFill>
        <a:effectLst/>
      </p:bgPr>
    </p:bg>
    <p:spTree>
      <p:nvGrpSpPr>
        <p:cNvPr id="1" name=""/>
        <p:cNvGrpSpPr/>
        <p:nvPr/>
      </p:nvGrpSpPr>
      <p:grpSpPr>
        <a:xfrm>
          <a:off x="0" y="0"/>
          <a:ext cx="0" cy="0"/>
          <a:chOff x="0" y="0"/>
          <a:chExt cx="0" cy="0"/>
        </a:xfrm>
      </p:grpSpPr>
      <p:pic>
        <p:nvPicPr>
          <p:cNvPr id="5" name="PA_库_图片 4"/>
          <p:cNvPicPr>
            <a:picLocks noChangeAspect="1"/>
          </p:cNvPicPr>
          <p:nvPr>
            <p:custDataLst>
              <p:tags r:id="rId1"/>
            </p:custDataLst>
          </p:nvPr>
        </p:nvPicPr>
        <p:blipFill>
          <a:blip r:embed="rId2" cstate="print">
            <a:extLst>
              <a:ext uri="{28A0092B-C50C-407E-A947-70E740481C1C}">
                <a14:useLocalDpi xmlns:a14="http://schemas.microsoft.com/office/drawing/2010/main" val="0"/>
              </a:ext>
            </a:extLst>
          </a:blip>
          <a:stretch>
            <a:fillRect/>
          </a:stretch>
        </p:blipFill>
        <p:spPr>
          <a:xfrm>
            <a:off x="8955642" y="0"/>
            <a:ext cx="2205136" cy="1923458"/>
          </a:xfrm>
          <a:prstGeom prst="rect">
            <a:avLst/>
          </a:prstGeom>
        </p:spPr>
      </p:pic>
      <p:sp>
        <p:nvSpPr>
          <p:cNvPr id="6" name="PA_库_任意多边形 7512"/>
          <p:cNvSpPr>
            <a:spLocks noEditPoints="1"/>
          </p:cNvSpPr>
          <p:nvPr>
            <p:custDataLst>
              <p:tags r:id="rId3"/>
            </p:custDataLst>
          </p:nvPr>
        </p:nvSpPr>
        <p:spPr bwMode="auto">
          <a:xfrm>
            <a:off x="-848335" y="-171156"/>
            <a:ext cx="1443310" cy="1245936"/>
          </a:xfrm>
          <a:custGeom>
            <a:avLst/>
            <a:gdLst>
              <a:gd name="T0" fmla="*/ 42 w 117"/>
              <a:gd name="T1" fmla="*/ 77 h 101"/>
              <a:gd name="T2" fmla="*/ 40 w 117"/>
              <a:gd name="T3" fmla="*/ 76 h 101"/>
              <a:gd name="T4" fmla="*/ 29 w 117"/>
              <a:gd name="T5" fmla="*/ 52 h 101"/>
              <a:gd name="T6" fmla="*/ 57 w 117"/>
              <a:gd name="T7" fmla="*/ 62 h 101"/>
              <a:gd name="T8" fmla="*/ 61 w 117"/>
              <a:gd name="T9" fmla="*/ 57 h 101"/>
              <a:gd name="T10" fmla="*/ 58 w 117"/>
              <a:gd name="T11" fmla="*/ 52 h 101"/>
              <a:gd name="T12" fmla="*/ 72 w 117"/>
              <a:gd name="T13" fmla="*/ 52 h 101"/>
              <a:gd name="T14" fmla="*/ 49 w 117"/>
              <a:gd name="T15" fmla="*/ 60 h 101"/>
              <a:gd name="T16" fmla="*/ 58 w 117"/>
              <a:gd name="T17" fmla="*/ 52 h 101"/>
              <a:gd name="T18" fmla="*/ 68 w 117"/>
              <a:gd name="T19" fmla="*/ 50 h 101"/>
              <a:gd name="T20" fmla="*/ 48 w 117"/>
              <a:gd name="T21" fmla="*/ 53 h 101"/>
              <a:gd name="T22" fmla="*/ 49 w 117"/>
              <a:gd name="T23" fmla="*/ 42 h 101"/>
              <a:gd name="T24" fmla="*/ 52 w 117"/>
              <a:gd name="T25" fmla="*/ 44 h 101"/>
              <a:gd name="T26" fmla="*/ 62 w 117"/>
              <a:gd name="T27" fmla="*/ 48 h 101"/>
              <a:gd name="T28" fmla="*/ 56 w 117"/>
              <a:gd name="T29" fmla="*/ 41 h 101"/>
              <a:gd name="T30" fmla="*/ 58 w 117"/>
              <a:gd name="T31" fmla="*/ 40 h 101"/>
              <a:gd name="T32" fmla="*/ 72 w 117"/>
              <a:gd name="T33" fmla="*/ 49 h 101"/>
              <a:gd name="T34" fmla="*/ 29 w 117"/>
              <a:gd name="T35" fmla="*/ 50 h 101"/>
              <a:gd name="T36" fmla="*/ 44 w 117"/>
              <a:gd name="T37" fmla="*/ 25 h 101"/>
              <a:gd name="T38" fmla="*/ 74 w 117"/>
              <a:gd name="T39" fmla="*/ 26 h 101"/>
              <a:gd name="T40" fmla="*/ 38 w 117"/>
              <a:gd name="T41" fmla="*/ 8 h 101"/>
              <a:gd name="T42" fmla="*/ 52 w 117"/>
              <a:gd name="T43" fmla="*/ 13 h 101"/>
              <a:gd name="T44" fmla="*/ 54 w 117"/>
              <a:gd name="T45" fmla="*/ 8 h 101"/>
              <a:gd name="T46" fmla="*/ 62 w 117"/>
              <a:gd name="T47" fmla="*/ 8 h 101"/>
              <a:gd name="T48" fmla="*/ 66 w 117"/>
              <a:gd name="T49" fmla="*/ 13 h 101"/>
              <a:gd name="T50" fmla="*/ 78 w 117"/>
              <a:gd name="T51" fmla="*/ 21 h 101"/>
              <a:gd name="T52" fmla="*/ 93 w 117"/>
              <a:gd name="T53" fmla="*/ 6 h 101"/>
              <a:gd name="T54" fmla="*/ 80 w 117"/>
              <a:gd name="T55" fmla="*/ 28 h 101"/>
              <a:gd name="T56" fmla="*/ 89 w 117"/>
              <a:gd name="T57" fmla="*/ 34 h 101"/>
              <a:gd name="T58" fmla="*/ 101 w 117"/>
              <a:gd name="T59" fmla="*/ 29 h 101"/>
              <a:gd name="T60" fmla="*/ 97 w 117"/>
              <a:gd name="T61" fmla="*/ 37 h 101"/>
              <a:gd name="T62" fmla="*/ 80 w 117"/>
              <a:gd name="T63" fmla="*/ 42 h 101"/>
              <a:gd name="T64" fmla="*/ 111 w 117"/>
              <a:gd name="T65" fmla="*/ 45 h 101"/>
              <a:gd name="T66" fmla="*/ 106 w 117"/>
              <a:gd name="T67" fmla="*/ 52 h 101"/>
              <a:gd name="T68" fmla="*/ 94 w 117"/>
              <a:gd name="T69" fmla="*/ 62 h 101"/>
              <a:gd name="T70" fmla="*/ 98 w 117"/>
              <a:gd name="T71" fmla="*/ 69 h 101"/>
              <a:gd name="T72" fmla="*/ 94 w 117"/>
              <a:gd name="T73" fmla="*/ 74 h 101"/>
              <a:gd name="T74" fmla="*/ 87 w 117"/>
              <a:gd name="T75" fmla="*/ 76 h 101"/>
              <a:gd name="T76" fmla="*/ 80 w 117"/>
              <a:gd name="T77" fmla="*/ 78 h 101"/>
              <a:gd name="T78" fmla="*/ 87 w 117"/>
              <a:gd name="T79" fmla="*/ 101 h 101"/>
              <a:gd name="T80" fmla="*/ 73 w 117"/>
              <a:gd name="T81" fmla="*/ 78 h 101"/>
              <a:gd name="T82" fmla="*/ 60 w 117"/>
              <a:gd name="T83" fmla="*/ 90 h 101"/>
              <a:gd name="T84" fmla="*/ 58 w 117"/>
              <a:gd name="T85" fmla="*/ 99 h 101"/>
              <a:gd name="T86" fmla="*/ 53 w 117"/>
              <a:gd name="T87" fmla="*/ 93 h 101"/>
              <a:gd name="T88" fmla="*/ 57 w 117"/>
              <a:gd name="T89" fmla="*/ 76 h 101"/>
              <a:gd name="T90" fmla="*/ 34 w 117"/>
              <a:gd name="T91" fmla="*/ 98 h 101"/>
              <a:gd name="T92" fmla="*/ 32 w 117"/>
              <a:gd name="T93" fmla="*/ 90 h 101"/>
              <a:gd name="T94" fmla="*/ 29 w 117"/>
              <a:gd name="T95" fmla="*/ 76 h 101"/>
              <a:gd name="T96" fmla="*/ 22 w 117"/>
              <a:gd name="T97" fmla="*/ 77 h 101"/>
              <a:gd name="T98" fmla="*/ 14 w 117"/>
              <a:gd name="T99" fmla="*/ 74 h 101"/>
              <a:gd name="T100" fmla="*/ 20 w 117"/>
              <a:gd name="T101" fmla="*/ 65 h 101"/>
              <a:gd name="T102" fmla="*/ 24 w 117"/>
              <a:gd name="T103" fmla="*/ 54 h 101"/>
              <a:gd name="T104" fmla="*/ 0 w 117"/>
              <a:gd name="T105" fmla="*/ 52 h 101"/>
              <a:gd name="T106" fmla="*/ 25 w 117"/>
              <a:gd name="T107" fmla="*/ 48 h 101"/>
              <a:gd name="T108" fmla="*/ 21 w 117"/>
              <a:gd name="T109" fmla="*/ 36 h 101"/>
              <a:gd name="T110" fmla="*/ 21 w 117"/>
              <a:gd name="T111" fmla="*/ 30 h 101"/>
              <a:gd name="T112" fmla="*/ 22 w 117"/>
              <a:gd name="T113" fmla="*/ 25 h 101"/>
              <a:gd name="T114" fmla="*/ 29 w 117"/>
              <a:gd name="T115" fmla="*/ 26 h 101"/>
              <a:gd name="T116" fmla="*/ 30 w 117"/>
              <a:gd name="T117" fmla="*/ 1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7" h="101">
                <a:moveTo>
                  <a:pt x="65" y="61"/>
                </a:moveTo>
                <a:lnTo>
                  <a:pt x="62" y="64"/>
                </a:lnTo>
                <a:lnTo>
                  <a:pt x="58" y="64"/>
                </a:lnTo>
                <a:lnTo>
                  <a:pt x="54" y="64"/>
                </a:lnTo>
                <a:lnTo>
                  <a:pt x="50" y="62"/>
                </a:lnTo>
                <a:lnTo>
                  <a:pt x="50" y="62"/>
                </a:lnTo>
                <a:lnTo>
                  <a:pt x="42" y="77"/>
                </a:lnTo>
                <a:lnTo>
                  <a:pt x="42" y="77"/>
                </a:lnTo>
                <a:lnTo>
                  <a:pt x="42" y="77"/>
                </a:lnTo>
                <a:lnTo>
                  <a:pt x="58" y="73"/>
                </a:lnTo>
                <a:lnTo>
                  <a:pt x="73" y="77"/>
                </a:lnTo>
                <a:lnTo>
                  <a:pt x="73" y="76"/>
                </a:lnTo>
                <a:lnTo>
                  <a:pt x="65" y="61"/>
                </a:lnTo>
                <a:lnTo>
                  <a:pt x="65" y="61"/>
                </a:lnTo>
                <a:close/>
                <a:moveTo>
                  <a:pt x="29" y="52"/>
                </a:moveTo>
                <a:lnTo>
                  <a:pt x="29" y="53"/>
                </a:lnTo>
                <a:lnTo>
                  <a:pt x="38" y="61"/>
                </a:lnTo>
                <a:lnTo>
                  <a:pt x="40" y="76"/>
                </a:lnTo>
                <a:lnTo>
                  <a:pt x="40" y="76"/>
                </a:lnTo>
                <a:lnTo>
                  <a:pt x="49" y="61"/>
                </a:lnTo>
                <a:lnTo>
                  <a:pt x="49" y="61"/>
                </a:lnTo>
                <a:lnTo>
                  <a:pt x="46" y="58"/>
                </a:lnTo>
                <a:lnTo>
                  <a:pt x="45" y="56"/>
                </a:lnTo>
                <a:lnTo>
                  <a:pt x="44" y="52"/>
                </a:lnTo>
                <a:lnTo>
                  <a:pt x="44" y="52"/>
                </a:lnTo>
                <a:lnTo>
                  <a:pt x="44" y="52"/>
                </a:lnTo>
                <a:lnTo>
                  <a:pt x="29" y="52"/>
                </a:lnTo>
                <a:close/>
                <a:moveTo>
                  <a:pt x="57" y="52"/>
                </a:moveTo>
                <a:lnTo>
                  <a:pt x="57" y="53"/>
                </a:lnTo>
                <a:lnTo>
                  <a:pt x="57" y="54"/>
                </a:lnTo>
                <a:lnTo>
                  <a:pt x="56" y="56"/>
                </a:lnTo>
                <a:lnTo>
                  <a:pt x="56" y="58"/>
                </a:lnTo>
                <a:lnTo>
                  <a:pt x="56" y="61"/>
                </a:lnTo>
                <a:lnTo>
                  <a:pt x="56" y="62"/>
                </a:lnTo>
                <a:lnTo>
                  <a:pt x="57" y="64"/>
                </a:lnTo>
                <a:lnTo>
                  <a:pt x="57" y="62"/>
                </a:lnTo>
                <a:lnTo>
                  <a:pt x="58" y="62"/>
                </a:lnTo>
                <a:lnTo>
                  <a:pt x="58" y="61"/>
                </a:lnTo>
                <a:lnTo>
                  <a:pt x="58" y="60"/>
                </a:lnTo>
                <a:lnTo>
                  <a:pt x="58" y="56"/>
                </a:lnTo>
                <a:lnTo>
                  <a:pt x="57" y="52"/>
                </a:lnTo>
                <a:close/>
                <a:moveTo>
                  <a:pt x="58" y="52"/>
                </a:moveTo>
                <a:lnTo>
                  <a:pt x="58" y="53"/>
                </a:lnTo>
                <a:lnTo>
                  <a:pt x="60" y="54"/>
                </a:lnTo>
                <a:lnTo>
                  <a:pt x="61" y="57"/>
                </a:lnTo>
                <a:lnTo>
                  <a:pt x="62" y="58"/>
                </a:lnTo>
                <a:lnTo>
                  <a:pt x="64" y="60"/>
                </a:lnTo>
                <a:lnTo>
                  <a:pt x="66" y="60"/>
                </a:lnTo>
                <a:lnTo>
                  <a:pt x="66" y="60"/>
                </a:lnTo>
                <a:lnTo>
                  <a:pt x="66" y="58"/>
                </a:lnTo>
                <a:lnTo>
                  <a:pt x="66" y="57"/>
                </a:lnTo>
                <a:lnTo>
                  <a:pt x="65" y="56"/>
                </a:lnTo>
                <a:lnTo>
                  <a:pt x="62" y="54"/>
                </a:lnTo>
                <a:lnTo>
                  <a:pt x="58" y="52"/>
                </a:lnTo>
                <a:close/>
                <a:moveTo>
                  <a:pt x="70" y="52"/>
                </a:moveTo>
                <a:lnTo>
                  <a:pt x="69" y="56"/>
                </a:lnTo>
                <a:lnTo>
                  <a:pt x="66" y="60"/>
                </a:lnTo>
                <a:lnTo>
                  <a:pt x="68" y="61"/>
                </a:lnTo>
                <a:lnTo>
                  <a:pt x="76" y="74"/>
                </a:lnTo>
                <a:lnTo>
                  <a:pt x="76" y="61"/>
                </a:lnTo>
                <a:lnTo>
                  <a:pt x="87" y="53"/>
                </a:lnTo>
                <a:lnTo>
                  <a:pt x="87" y="52"/>
                </a:lnTo>
                <a:lnTo>
                  <a:pt x="72" y="52"/>
                </a:lnTo>
                <a:lnTo>
                  <a:pt x="70" y="52"/>
                </a:lnTo>
                <a:close/>
                <a:moveTo>
                  <a:pt x="57" y="52"/>
                </a:moveTo>
                <a:lnTo>
                  <a:pt x="56" y="52"/>
                </a:lnTo>
                <a:lnTo>
                  <a:pt x="54" y="53"/>
                </a:lnTo>
                <a:lnTo>
                  <a:pt x="52" y="54"/>
                </a:lnTo>
                <a:lnTo>
                  <a:pt x="50" y="56"/>
                </a:lnTo>
                <a:lnTo>
                  <a:pt x="49" y="57"/>
                </a:lnTo>
                <a:lnTo>
                  <a:pt x="49" y="60"/>
                </a:lnTo>
                <a:lnTo>
                  <a:pt x="49" y="60"/>
                </a:lnTo>
                <a:lnTo>
                  <a:pt x="50" y="60"/>
                </a:lnTo>
                <a:lnTo>
                  <a:pt x="50" y="60"/>
                </a:lnTo>
                <a:lnTo>
                  <a:pt x="53" y="58"/>
                </a:lnTo>
                <a:lnTo>
                  <a:pt x="54" y="56"/>
                </a:lnTo>
                <a:lnTo>
                  <a:pt x="57" y="52"/>
                </a:lnTo>
                <a:close/>
                <a:moveTo>
                  <a:pt x="66" y="50"/>
                </a:moveTo>
                <a:lnTo>
                  <a:pt x="62" y="50"/>
                </a:lnTo>
                <a:lnTo>
                  <a:pt x="58" y="52"/>
                </a:lnTo>
                <a:lnTo>
                  <a:pt x="58" y="52"/>
                </a:lnTo>
                <a:lnTo>
                  <a:pt x="61" y="52"/>
                </a:lnTo>
                <a:lnTo>
                  <a:pt x="62" y="53"/>
                </a:lnTo>
                <a:lnTo>
                  <a:pt x="65" y="53"/>
                </a:lnTo>
                <a:lnTo>
                  <a:pt x="68" y="53"/>
                </a:lnTo>
                <a:lnTo>
                  <a:pt x="69" y="53"/>
                </a:lnTo>
                <a:lnTo>
                  <a:pt x="69" y="52"/>
                </a:lnTo>
                <a:lnTo>
                  <a:pt x="69" y="50"/>
                </a:lnTo>
                <a:lnTo>
                  <a:pt x="69" y="50"/>
                </a:lnTo>
                <a:lnTo>
                  <a:pt x="68" y="50"/>
                </a:lnTo>
                <a:lnTo>
                  <a:pt x="66" y="50"/>
                </a:lnTo>
                <a:close/>
                <a:moveTo>
                  <a:pt x="49" y="50"/>
                </a:moveTo>
                <a:lnTo>
                  <a:pt x="46" y="50"/>
                </a:lnTo>
                <a:lnTo>
                  <a:pt x="45" y="50"/>
                </a:lnTo>
                <a:lnTo>
                  <a:pt x="45" y="50"/>
                </a:lnTo>
                <a:lnTo>
                  <a:pt x="45" y="52"/>
                </a:lnTo>
                <a:lnTo>
                  <a:pt x="45" y="52"/>
                </a:lnTo>
                <a:lnTo>
                  <a:pt x="46" y="53"/>
                </a:lnTo>
                <a:lnTo>
                  <a:pt x="48" y="53"/>
                </a:lnTo>
                <a:lnTo>
                  <a:pt x="50" y="53"/>
                </a:lnTo>
                <a:lnTo>
                  <a:pt x="52" y="53"/>
                </a:lnTo>
                <a:lnTo>
                  <a:pt x="54" y="52"/>
                </a:lnTo>
                <a:lnTo>
                  <a:pt x="56" y="52"/>
                </a:lnTo>
                <a:lnTo>
                  <a:pt x="56" y="52"/>
                </a:lnTo>
                <a:lnTo>
                  <a:pt x="52" y="50"/>
                </a:lnTo>
                <a:lnTo>
                  <a:pt x="49" y="50"/>
                </a:lnTo>
                <a:close/>
                <a:moveTo>
                  <a:pt x="49" y="42"/>
                </a:moveTo>
                <a:lnTo>
                  <a:pt x="49" y="42"/>
                </a:lnTo>
                <a:lnTo>
                  <a:pt x="48" y="42"/>
                </a:lnTo>
                <a:lnTo>
                  <a:pt x="48" y="45"/>
                </a:lnTo>
                <a:lnTo>
                  <a:pt x="49" y="46"/>
                </a:lnTo>
                <a:lnTo>
                  <a:pt x="52" y="48"/>
                </a:lnTo>
                <a:lnTo>
                  <a:pt x="54" y="49"/>
                </a:lnTo>
                <a:lnTo>
                  <a:pt x="56" y="50"/>
                </a:lnTo>
                <a:lnTo>
                  <a:pt x="56" y="50"/>
                </a:lnTo>
                <a:lnTo>
                  <a:pt x="54" y="46"/>
                </a:lnTo>
                <a:lnTo>
                  <a:pt x="52" y="44"/>
                </a:lnTo>
                <a:lnTo>
                  <a:pt x="50" y="42"/>
                </a:lnTo>
                <a:lnTo>
                  <a:pt x="49" y="42"/>
                </a:lnTo>
                <a:close/>
                <a:moveTo>
                  <a:pt x="65" y="42"/>
                </a:moveTo>
                <a:lnTo>
                  <a:pt x="62" y="44"/>
                </a:lnTo>
                <a:lnTo>
                  <a:pt x="61" y="45"/>
                </a:lnTo>
                <a:lnTo>
                  <a:pt x="60" y="48"/>
                </a:lnTo>
                <a:lnTo>
                  <a:pt x="58" y="49"/>
                </a:lnTo>
                <a:lnTo>
                  <a:pt x="58" y="50"/>
                </a:lnTo>
                <a:lnTo>
                  <a:pt x="62" y="48"/>
                </a:lnTo>
                <a:lnTo>
                  <a:pt x="65" y="46"/>
                </a:lnTo>
                <a:lnTo>
                  <a:pt x="66" y="45"/>
                </a:lnTo>
                <a:lnTo>
                  <a:pt x="66" y="44"/>
                </a:lnTo>
                <a:lnTo>
                  <a:pt x="66" y="42"/>
                </a:lnTo>
                <a:lnTo>
                  <a:pt x="66" y="42"/>
                </a:lnTo>
                <a:lnTo>
                  <a:pt x="65" y="42"/>
                </a:lnTo>
                <a:close/>
                <a:moveTo>
                  <a:pt x="57" y="38"/>
                </a:moveTo>
                <a:lnTo>
                  <a:pt x="56" y="40"/>
                </a:lnTo>
                <a:lnTo>
                  <a:pt x="56" y="41"/>
                </a:lnTo>
                <a:lnTo>
                  <a:pt x="56" y="44"/>
                </a:lnTo>
                <a:lnTo>
                  <a:pt x="56" y="45"/>
                </a:lnTo>
                <a:lnTo>
                  <a:pt x="57" y="48"/>
                </a:lnTo>
                <a:lnTo>
                  <a:pt x="57" y="49"/>
                </a:lnTo>
                <a:lnTo>
                  <a:pt x="57" y="50"/>
                </a:lnTo>
                <a:lnTo>
                  <a:pt x="58" y="45"/>
                </a:lnTo>
                <a:lnTo>
                  <a:pt x="58" y="42"/>
                </a:lnTo>
                <a:lnTo>
                  <a:pt x="58" y="40"/>
                </a:lnTo>
                <a:lnTo>
                  <a:pt x="58" y="40"/>
                </a:lnTo>
                <a:lnTo>
                  <a:pt x="57" y="38"/>
                </a:lnTo>
                <a:lnTo>
                  <a:pt x="57" y="38"/>
                </a:lnTo>
                <a:close/>
                <a:moveTo>
                  <a:pt x="76" y="28"/>
                </a:moveTo>
                <a:lnTo>
                  <a:pt x="68" y="41"/>
                </a:lnTo>
                <a:lnTo>
                  <a:pt x="68" y="42"/>
                </a:lnTo>
                <a:lnTo>
                  <a:pt x="69" y="45"/>
                </a:lnTo>
                <a:lnTo>
                  <a:pt x="70" y="49"/>
                </a:lnTo>
                <a:lnTo>
                  <a:pt x="70" y="50"/>
                </a:lnTo>
                <a:lnTo>
                  <a:pt x="72" y="49"/>
                </a:lnTo>
                <a:lnTo>
                  <a:pt x="72" y="49"/>
                </a:lnTo>
                <a:lnTo>
                  <a:pt x="87" y="50"/>
                </a:lnTo>
                <a:lnTo>
                  <a:pt x="77" y="42"/>
                </a:lnTo>
                <a:lnTo>
                  <a:pt x="76" y="28"/>
                </a:lnTo>
                <a:close/>
                <a:moveTo>
                  <a:pt x="42" y="26"/>
                </a:moveTo>
                <a:lnTo>
                  <a:pt x="42" y="26"/>
                </a:lnTo>
                <a:lnTo>
                  <a:pt x="38" y="41"/>
                </a:lnTo>
                <a:lnTo>
                  <a:pt x="28" y="49"/>
                </a:lnTo>
                <a:lnTo>
                  <a:pt x="29" y="50"/>
                </a:lnTo>
                <a:lnTo>
                  <a:pt x="44" y="50"/>
                </a:lnTo>
                <a:lnTo>
                  <a:pt x="44" y="50"/>
                </a:lnTo>
                <a:lnTo>
                  <a:pt x="45" y="46"/>
                </a:lnTo>
                <a:lnTo>
                  <a:pt x="46" y="42"/>
                </a:lnTo>
                <a:lnTo>
                  <a:pt x="49" y="40"/>
                </a:lnTo>
                <a:lnTo>
                  <a:pt x="49" y="40"/>
                </a:lnTo>
                <a:lnTo>
                  <a:pt x="42" y="26"/>
                </a:lnTo>
                <a:close/>
                <a:moveTo>
                  <a:pt x="45" y="25"/>
                </a:moveTo>
                <a:lnTo>
                  <a:pt x="44" y="25"/>
                </a:lnTo>
                <a:lnTo>
                  <a:pt x="52" y="38"/>
                </a:lnTo>
                <a:lnTo>
                  <a:pt x="52" y="38"/>
                </a:lnTo>
                <a:lnTo>
                  <a:pt x="53" y="38"/>
                </a:lnTo>
                <a:lnTo>
                  <a:pt x="56" y="37"/>
                </a:lnTo>
                <a:lnTo>
                  <a:pt x="60" y="37"/>
                </a:lnTo>
                <a:lnTo>
                  <a:pt x="64" y="38"/>
                </a:lnTo>
                <a:lnTo>
                  <a:pt x="66" y="41"/>
                </a:lnTo>
                <a:lnTo>
                  <a:pt x="66" y="40"/>
                </a:lnTo>
                <a:lnTo>
                  <a:pt x="74" y="26"/>
                </a:lnTo>
                <a:lnTo>
                  <a:pt x="74" y="26"/>
                </a:lnTo>
                <a:lnTo>
                  <a:pt x="74" y="26"/>
                </a:lnTo>
                <a:lnTo>
                  <a:pt x="58" y="29"/>
                </a:lnTo>
                <a:lnTo>
                  <a:pt x="45" y="25"/>
                </a:lnTo>
                <a:close/>
                <a:moveTo>
                  <a:pt x="32" y="0"/>
                </a:moveTo>
                <a:lnTo>
                  <a:pt x="36" y="0"/>
                </a:lnTo>
                <a:lnTo>
                  <a:pt x="37" y="2"/>
                </a:lnTo>
                <a:lnTo>
                  <a:pt x="38" y="5"/>
                </a:lnTo>
                <a:lnTo>
                  <a:pt x="38" y="8"/>
                </a:lnTo>
                <a:lnTo>
                  <a:pt x="36" y="9"/>
                </a:lnTo>
                <a:lnTo>
                  <a:pt x="41" y="20"/>
                </a:lnTo>
                <a:lnTo>
                  <a:pt x="42" y="20"/>
                </a:lnTo>
                <a:lnTo>
                  <a:pt x="45" y="21"/>
                </a:lnTo>
                <a:lnTo>
                  <a:pt x="45" y="22"/>
                </a:lnTo>
                <a:lnTo>
                  <a:pt x="57" y="26"/>
                </a:lnTo>
                <a:lnTo>
                  <a:pt x="57" y="18"/>
                </a:lnTo>
                <a:lnTo>
                  <a:pt x="52" y="14"/>
                </a:lnTo>
                <a:lnTo>
                  <a:pt x="52" y="13"/>
                </a:lnTo>
                <a:lnTo>
                  <a:pt x="52" y="13"/>
                </a:lnTo>
                <a:lnTo>
                  <a:pt x="53" y="12"/>
                </a:lnTo>
                <a:lnTo>
                  <a:pt x="53" y="13"/>
                </a:lnTo>
                <a:lnTo>
                  <a:pt x="57" y="16"/>
                </a:lnTo>
                <a:lnTo>
                  <a:pt x="57" y="12"/>
                </a:lnTo>
                <a:lnTo>
                  <a:pt x="54" y="9"/>
                </a:lnTo>
                <a:lnTo>
                  <a:pt x="54" y="9"/>
                </a:lnTo>
                <a:lnTo>
                  <a:pt x="54" y="8"/>
                </a:lnTo>
                <a:lnTo>
                  <a:pt x="54" y="8"/>
                </a:lnTo>
                <a:lnTo>
                  <a:pt x="56" y="8"/>
                </a:lnTo>
                <a:lnTo>
                  <a:pt x="57" y="9"/>
                </a:lnTo>
                <a:lnTo>
                  <a:pt x="57" y="2"/>
                </a:lnTo>
                <a:lnTo>
                  <a:pt x="58" y="2"/>
                </a:lnTo>
                <a:lnTo>
                  <a:pt x="58" y="1"/>
                </a:lnTo>
                <a:lnTo>
                  <a:pt x="60" y="2"/>
                </a:lnTo>
                <a:lnTo>
                  <a:pt x="60" y="2"/>
                </a:lnTo>
                <a:lnTo>
                  <a:pt x="60" y="9"/>
                </a:lnTo>
                <a:lnTo>
                  <a:pt x="62" y="8"/>
                </a:lnTo>
                <a:lnTo>
                  <a:pt x="64" y="8"/>
                </a:lnTo>
                <a:lnTo>
                  <a:pt x="64" y="8"/>
                </a:lnTo>
                <a:lnTo>
                  <a:pt x="64" y="9"/>
                </a:lnTo>
                <a:lnTo>
                  <a:pt x="64" y="9"/>
                </a:lnTo>
                <a:lnTo>
                  <a:pt x="60" y="12"/>
                </a:lnTo>
                <a:lnTo>
                  <a:pt x="60" y="16"/>
                </a:lnTo>
                <a:lnTo>
                  <a:pt x="65" y="12"/>
                </a:lnTo>
                <a:lnTo>
                  <a:pt x="66" y="12"/>
                </a:lnTo>
                <a:lnTo>
                  <a:pt x="66" y="13"/>
                </a:lnTo>
                <a:lnTo>
                  <a:pt x="66" y="13"/>
                </a:lnTo>
                <a:lnTo>
                  <a:pt x="66" y="14"/>
                </a:lnTo>
                <a:lnTo>
                  <a:pt x="60" y="18"/>
                </a:lnTo>
                <a:lnTo>
                  <a:pt x="60" y="26"/>
                </a:lnTo>
                <a:lnTo>
                  <a:pt x="74" y="24"/>
                </a:lnTo>
                <a:lnTo>
                  <a:pt x="74" y="22"/>
                </a:lnTo>
                <a:lnTo>
                  <a:pt x="76" y="21"/>
                </a:lnTo>
                <a:lnTo>
                  <a:pt x="77" y="21"/>
                </a:lnTo>
                <a:lnTo>
                  <a:pt x="78" y="21"/>
                </a:lnTo>
                <a:lnTo>
                  <a:pt x="83" y="10"/>
                </a:lnTo>
                <a:lnTo>
                  <a:pt x="82" y="9"/>
                </a:lnTo>
                <a:lnTo>
                  <a:pt x="82" y="8"/>
                </a:lnTo>
                <a:lnTo>
                  <a:pt x="82" y="4"/>
                </a:lnTo>
                <a:lnTo>
                  <a:pt x="85" y="2"/>
                </a:lnTo>
                <a:lnTo>
                  <a:pt x="87" y="1"/>
                </a:lnTo>
                <a:lnTo>
                  <a:pt x="90" y="1"/>
                </a:lnTo>
                <a:lnTo>
                  <a:pt x="93" y="4"/>
                </a:lnTo>
                <a:lnTo>
                  <a:pt x="93" y="6"/>
                </a:lnTo>
                <a:lnTo>
                  <a:pt x="93" y="9"/>
                </a:lnTo>
                <a:lnTo>
                  <a:pt x="91" y="12"/>
                </a:lnTo>
                <a:lnTo>
                  <a:pt x="89" y="12"/>
                </a:lnTo>
                <a:lnTo>
                  <a:pt x="86" y="12"/>
                </a:lnTo>
                <a:lnTo>
                  <a:pt x="80" y="22"/>
                </a:lnTo>
                <a:lnTo>
                  <a:pt x="80" y="22"/>
                </a:lnTo>
                <a:lnTo>
                  <a:pt x="81" y="24"/>
                </a:lnTo>
                <a:lnTo>
                  <a:pt x="81" y="26"/>
                </a:lnTo>
                <a:lnTo>
                  <a:pt x="80" y="28"/>
                </a:lnTo>
                <a:lnTo>
                  <a:pt x="78" y="28"/>
                </a:lnTo>
                <a:lnTo>
                  <a:pt x="78" y="40"/>
                </a:lnTo>
                <a:lnTo>
                  <a:pt x="86" y="36"/>
                </a:lnTo>
                <a:lnTo>
                  <a:pt x="87" y="29"/>
                </a:lnTo>
                <a:lnTo>
                  <a:pt x="87" y="29"/>
                </a:lnTo>
                <a:lnTo>
                  <a:pt x="89" y="28"/>
                </a:lnTo>
                <a:lnTo>
                  <a:pt x="89" y="29"/>
                </a:lnTo>
                <a:lnTo>
                  <a:pt x="90" y="29"/>
                </a:lnTo>
                <a:lnTo>
                  <a:pt x="89" y="34"/>
                </a:lnTo>
                <a:lnTo>
                  <a:pt x="93" y="33"/>
                </a:lnTo>
                <a:lnTo>
                  <a:pt x="93" y="29"/>
                </a:lnTo>
                <a:lnTo>
                  <a:pt x="93" y="28"/>
                </a:lnTo>
                <a:lnTo>
                  <a:pt x="94" y="28"/>
                </a:lnTo>
                <a:lnTo>
                  <a:pt x="95" y="28"/>
                </a:lnTo>
                <a:lnTo>
                  <a:pt x="95" y="29"/>
                </a:lnTo>
                <a:lnTo>
                  <a:pt x="94" y="32"/>
                </a:lnTo>
                <a:lnTo>
                  <a:pt x="101" y="29"/>
                </a:lnTo>
                <a:lnTo>
                  <a:pt x="101" y="29"/>
                </a:lnTo>
                <a:lnTo>
                  <a:pt x="102" y="29"/>
                </a:lnTo>
                <a:lnTo>
                  <a:pt x="102" y="30"/>
                </a:lnTo>
                <a:lnTo>
                  <a:pt x="101" y="30"/>
                </a:lnTo>
                <a:lnTo>
                  <a:pt x="95" y="33"/>
                </a:lnTo>
                <a:lnTo>
                  <a:pt x="98" y="34"/>
                </a:lnTo>
                <a:lnTo>
                  <a:pt x="99" y="36"/>
                </a:lnTo>
                <a:lnTo>
                  <a:pt x="99" y="37"/>
                </a:lnTo>
                <a:lnTo>
                  <a:pt x="98" y="37"/>
                </a:lnTo>
                <a:lnTo>
                  <a:pt x="97" y="37"/>
                </a:lnTo>
                <a:lnTo>
                  <a:pt x="93" y="34"/>
                </a:lnTo>
                <a:lnTo>
                  <a:pt x="90" y="37"/>
                </a:lnTo>
                <a:lnTo>
                  <a:pt x="95" y="40"/>
                </a:lnTo>
                <a:lnTo>
                  <a:pt x="95" y="40"/>
                </a:lnTo>
                <a:lnTo>
                  <a:pt x="95" y="41"/>
                </a:lnTo>
                <a:lnTo>
                  <a:pt x="94" y="42"/>
                </a:lnTo>
                <a:lnTo>
                  <a:pt x="94" y="41"/>
                </a:lnTo>
                <a:lnTo>
                  <a:pt x="87" y="38"/>
                </a:lnTo>
                <a:lnTo>
                  <a:pt x="80" y="42"/>
                </a:lnTo>
                <a:lnTo>
                  <a:pt x="89" y="48"/>
                </a:lnTo>
                <a:lnTo>
                  <a:pt x="90" y="48"/>
                </a:lnTo>
                <a:lnTo>
                  <a:pt x="93" y="48"/>
                </a:lnTo>
                <a:lnTo>
                  <a:pt x="94" y="49"/>
                </a:lnTo>
                <a:lnTo>
                  <a:pt x="94" y="50"/>
                </a:lnTo>
                <a:lnTo>
                  <a:pt x="106" y="50"/>
                </a:lnTo>
                <a:lnTo>
                  <a:pt x="107" y="48"/>
                </a:lnTo>
                <a:lnTo>
                  <a:pt x="109" y="46"/>
                </a:lnTo>
                <a:lnTo>
                  <a:pt x="111" y="45"/>
                </a:lnTo>
                <a:lnTo>
                  <a:pt x="114" y="46"/>
                </a:lnTo>
                <a:lnTo>
                  <a:pt x="117" y="48"/>
                </a:lnTo>
                <a:lnTo>
                  <a:pt x="117" y="50"/>
                </a:lnTo>
                <a:lnTo>
                  <a:pt x="117" y="53"/>
                </a:lnTo>
                <a:lnTo>
                  <a:pt x="115" y="56"/>
                </a:lnTo>
                <a:lnTo>
                  <a:pt x="113" y="57"/>
                </a:lnTo>
                <a:lnTo>
                  <a:pt x="110" y="56"/>
                </a:lnTo>
                <a:lnTo>
                  <a:pt x="107" y="54"/>
                </a:lnTo>
                <a:lnTo>
                  <a:pt x="106" y="52"/>
                </a:lnTo>
                <a:lnTo>
                  <a:pt x="94" y="52"/>
                </a:lnTo>
                <a:lnTo>
                  <a:pt x="94" y="53"/>
                </a:lnTo>
                <a:lnTo>
                  <a:pt x="93" y="54"/>
                </a:lnTo>
                <a:lnTo>
                  <a:pt x="90" y="54"/>
                </a:lnTo>
                <a:lnTo>
                  <a:pt x="89" y="54"/>
                </a:lnTo>
                <a:lnTo>
                  <a:pt x="80" y="61"/>
                </a:lnTo>
                <a:lnTo>
                  <a:pt x="86" y="65"/>
                </a:lnTo>
                <a:lnTo>
                  <a:pt x="93" y="62"/>
                </a:lnTo>
                <a:lnTo>
                  <a:pt x="94" y="62"/>
                </a:lnTo>
                <a:lnTo>
                  <a:pt x="94" y="64"/>
                </a:lnTo>
                <a:lnTo>
                  <a:pt x="94" y="64"/>
                </a:lnTo>
                <a:lnTo>
                  <a:pt x="94" y="65"/>
                </a:lnTo>
                <a:lnTo>
                  <a:pt x="89" y="66"/>
                </a:lnTo>
                <a:lnTo>
                  <a:pt x="93" y="69"/>
                </a:lnTo>
                <a:lnTo>
                  <a:pt x="95" y="68"/>
                </a:lnTo>
                <a:lnTo>
                  <a:pt x="97" y="68"/>
                </a:lnTo>
                <a:lnTo>
                  <a:pt x="98" y="68"/>
                </a:lnTo>
                <a:lnTo>
                  <a:pt x="98" y="69"/>
                </a:lnTo>
                <a:lnTo>
                  <a:pt x="97" y="69"/>
                </a:lnTo>
                <a:lnTo>
                  <a:pt x="95" y="70"/>
                </a:lnTo>
                <a:lnTo>
                  <a:pt x="101" y="73"/>
                </a:lnTo>
                <a:lnTo>
                  <a:pt x="101" y="74"/>
                </a:lnTo>
                <a:lnTo>
                  <a:pt x="101" y="74"/>
                </a:lnTo>
                <a:lnTo>
                  <a:pt x="99" y="76"/>
                </a:lnTo>
                <a:lnTo>
                  <a:pt x="99" y="76"/>
                </a:lnTo>
                <a:lnTo>
                  <a:pt x="94" y="72"/>
                </a:lnTo>
                <a:lnTo>
                  <a:pt x="94" y="74"/>
                </a:lnTo>
                <a:lnTo>
                  <a:pt x="94" y="76"/>
                </a:lnTo>
                <a:lnTo>
                  <a:pt x="93" y="76"/>
                </a:lnTo>
                <a:lnTo>
                  <a:pt x="93" y="76"/>
                </a:lnTo>
                <a:lnTo>
                  <a:pt x="91" y="76"/>
                </a:lnTo>
                <a:lnTo>
                  <a:pt x="91" y="76"/>
                </a:lnTo>
                <a:lnTo>
                  <a:pt x="91" y="70"/>
                </a:lnTo>
                <a:lnTo>
                  <a:pt x="87" y="69"/>
                </a:lnTo>
                <a:lnTo>
                  <a:pt x="89" y="74"/>
                </a:lnTo>
                <a:lnTo>
                  <a:pt x="87" y="76"/>
                </a:lnTo>
                <a:lnTo>
                  <a:pt x="87" y="76"/>
                </a:lnTo>
                <a:lnTo>
                  <a:pt x="87" y="76"/>
                </a:lnTo>
                <a:lnTo>
                  <a:pt x="86" y="76"/>
                </a:lnTo>
                <a:lnTo>
                  <a:pt x="86" y="76"/>
                </a:lnTo>
                <a:lnTo>
                  <a:pt x="85" y="68"/>
                </a:lnTo>
                <a:lnTo>
                  <a:pt x="78" y="64"/>
                </a:lnTo>
                <a:lnTo>
                  <a:pt x="78" y="74"/>
                </a:lnTo>
                <a:lnTo>
                  <a:pt x="78" y="76"/>
                </a:lnTo>
                <a:lnTo>
                  <a:pt x="80" y="78"/>
                </a:lnTo>
                <a:lnTo>
                  <a:pt x="78" y="79"/>
                </a:lnTo>
                <a:lnTo>
                  <a:pt x="85" y="90"/>
                </a:lnTo>
                <a:lnTo>
                  <a:pt x="86" y="90"/>
                </a:lnTo>
                <a:lnTo>
                  <a:pt x="89" y="90"/>
                </a:lnTo>
                <a:lnTo>
                  <a:pt x="91" y="93"/>
                </a:lnTo>
                <a:lnTo>
                  <a:pt x="91" y="95"/>
                </a:lnTo>
                <a:lnTo>
                  <a:pt x="91" y="98"/>
                </a:lnTo>
                <a:lnTo>
                  <a:pt x="90" y="101"/>
                </a:lnTo>
                <a:lnTo>
                  <a:pt x="87" y="101"/>
                </a:lnTo>
                <a:lnTo>
                  <a:pt x="83" y="101"/>
                </a:lnTo>
                <a:lnTo>
                  <a:pt x="82" y="99"/>
                </a:lnTo>
                <a:lnTo>
                  <a:pt x="81" y="97"/>
                </a:lnTo>
                <a:lnTo>
                  <a:pt x="81" y="94"/>
                </a:lnTo>
                <a:lnTo>
                  <a:pt x="82" y="91"/>
                </a:lnTo>
                <a:lnTo>
                  <a:pt x="77" y="81"/>
                </a:lnTo>
                <a:lnTo>
                  <a:pt x="74" y="81"/>
                </a:lnTo>
                <a:lnTo>
                  <a:pt x="73" y="79"/>
                </a:lnTo>
                <a:lnTo>
                  <a:pt x="73" y="78"/>
                </a:lnTo>
                <a:lnTo>
                  <a:pt x="60" y="76"/>
                </a:lnTo>
                <a:lnTo>
                  <a:pt x="60" y="83"/>
                </a:lnTo>
                <a:lnTo>
                  <a:pt x="65" y="87"/>
                </a:lnTo>
                <a:lnTo>
                  <a:pt x="65" y="87"/>
                </a:lnTo>
                <a:lnTo>
                  <a:pt x="65" y="89"/>
                </a:lnTo>
                <a:lnTo>
                  <a:pt x="64" y="89"/>
                </a:lnTo>
                <a:lnTo>
                  <a:pt x="64" y="89"/>
                </a:lnTo>
                <a:lnTo>
                  <a:pt x="60" y="86"/>
                </a:lnTo>
                <a:lnTo>
                  <a:pt x="60" y="90"/>
                </a:lnTo>
                <a:lnTo>
                  <a:pt x="62" y="93"/>
                </a:lnTo>
                <a:lnTo>
                  <a:pt x="64" y="93"/>
                </a:lnTo>
                <a:lnTo>
                  <a:pt x="62" y="94"/>
                </a:lnTo>
                <a:lnTo>
                  <a:pt x="62" y="94"/>
                </a:lnTo>
                <a:lnTo>
                  <a:pt x="61" y="94"/>
                </a:lnTo>
                <a:lnTo>
                  <a:pt x="60" y="93"/>
                </a:lnTo>
                <a:lnTo>
                  <a:pt x="60" y="99"/>
                </a:lnTo>
                <a:lnTo>
                  <a:pt x="58" y="99"/>
                </a:lnTo>
                <a:lnTo>
                  <a:pt x="58" y="99"/>
                </a:lnTo>
                <a:lnTo>
                  <a:pt x="58" y="99"/>
                </a:lnTo>
                <a:lnTo>
                  <a:pt x="57" y="99"/>
                </a:lnTo>
                <a:lnTo>
                  <a:pt x="57" y="99"/>
                </a:lnTo>
                <a:lnTo>
                  <a:pt x="57" y="93"/>
                </a:lnTo>
                <a:lnTo>
                  <a:pt x="54" y="94"/>
                </a:lnTo>
                <a:lnTo>
                  <a:pt x="54" y="94"/>
                </a:lnTo>
                <a:lnTo>
                  <a:pt x="53" y="94"/>
                </a:lnTo>
                <a:lnTo>
                  <a:pt x="53" y="93"/>
                </a:lnTo>
                <a:lnTo>
                  <a:pt x="53" y="93"/>
                </a:lnTo>
                <a:lnTo>
                  <a:pt x="57" y="90"/>
                </a:lnTo>
                <a:lnTo>
                  <a:pt x="57" y="86"/>
                </a:lnTo>
                <a:lnTo>
                  <a:pt x="52" y="89"/>
                </a:lnTo>
                <a:lnTo>
                  <a:pt x="52" y="89"/>
                </a:lnTo>
                <a:lnTo>
                  <a:pt x="50" y="89"/>
                </a:lnTo>
                <a:lnTo>
                  <a:pt x="50" y="87"/>
                </a:lnTo>
                <a:lnTo>
                  <a:pt x="50" y="87"/>
                </a:lnTo>
                <a:lnTo>
                  <a:pt x="57" y="82"/>
                </a:lnTo>
                <a:lnTo>
                  <a:pt x="57" y="76"/>
                </a:lnTo>
                <a:lnTo>
                  <a:pt x="42" y="79"/>
                </a:lnTo>
                <a:lnTo>
                  <a:pt x="42" y="81"/>
                </a:lnTo>
                <a:lnTo>
                  <a:pt x="41" y="82"/>
                </a:lnTo>
                <a:lnTo>
                  <a:pt x="40" y="82"/>
                </a:lnTo>
                <a:lnTo>
                  <a:pt x="38" y="82"/>
                </a:lnTo>
                <a:lnTo>
                  <a:pt x="33" y="91"/>
                </a:lnTo>
                <a:lnTo>
                  <a:pt x="34" y="93"/>
                </a:lnTo>
                <a:lnTo>
                  <a:pt x="34" y="94"/>
                </a:lnTo>
                <a:lnTo>
                  <a:pt x="34" y="98"/>
                </a:lnTo>
                <a:lnTo>
                  <a:pt x="32" y="99"/>
                </a:lnTo>
                <a:lnTo>
                  <a:pt x="29" y="101"/>
                </a:lnTo>
                <a:lnTo>
                  <a:pt x="26" y="101"/>
                </a:lnTo>
                <a:lnTo>
                  <a:pt x="25" y="98"/>
                </a:lnTo>
                <a:lnTo>
                  <a:pt x="24" y="95"/>
                </a:lnTo>
                <a:lnTo>
                  <a:pt x="24" y="93"/>
                </a:lnTo>
                <a:lnTo>
                  <a:pt x="26" y="90"/>
                </a:lnTo>
                <a:lnTo>
                  <a:pt x="29" y="90"/>
                </a:lnTo>
                <a:lnTo>
                  <a:pt x="32" y="90"/>
                </a:lnTo>
                <a:lnTo>
                  <a:pt x="37" y="81"/>
                </a:lnTo>
                <a:lnTo>
                  <a:pt x="36" y="81"/>
                </a:lnTo>
                <a:lnTo>
                  <a:pt x="36" y="79"/>
                </a:lnTo>
                <a:lnTo>
                  <a:pt x="36" y="78"/>
                </a:lnTo>
                <a:lnTo>
                  <a:pt x="37" y="76"/>
                </a:lnTo>
                <a:lnTo>
                  <a:pt x="36" y="64"/>
                </a:lnTo>
                <a:lnTo>
                  <a:pt x="29" y="68"/>
                </a:lnTo>
                <a:lnTo>
                  <a:pt x="29" y="74"/>
                </a:lnTo>
                <a:lnTo>
                  <a:pt x="29" y="76"/>
                </a:lnTo>
                <a:lnTo>
                  <a:pt x="28" y="76"/>
                </a:lnTo>
                <a:lnTo>
                  <a:pt x="28" y="76"/>
                </a:lnTo>
                <a:lnTo>
                  <a:pt x="26" y="76"/>
                </a:lnTo>
                <a:lnTo>
                  <a:pt x="26" y="74"/>
                </a:lnTo>
                <a:lnTo>
                  <a:pt x="28" y="69"/>
                </a:lnTo>
                <a:lnTo>
                  <a:pt x="24" y="72"/>
                </a:lnTo>
                <a:lnTo>
                  <a:pt x="24" y="76"/>
                </a:lnTo>
                <a:lnTo>
                  <a:pt x="24" y="77"/>
                </a:lnTo>
                <a:lnTo>
                  <a:pt x="22" y="77"/>
                </a:lnTo>
                <a:lnTo>
                  <a:pt x="22" y="77"/>
                </a:lnTo>
                <a:lnTo>
                  <a:pt x="21" y="77"/>
                </a:lnTo>
                <a:lnTo>
                  <a:pt x="21" y="76"/>
                </a:lnTo>
                <a:lnTo>
                  <a:pt x="21" y="73"/>
                </a:lnTo>
                <a:lnTo>
                  <a:pt x="16" y="77"/>
                </a:lnTo>
                <a:lnTo>
                  <a:pt x="16" y="77"/>
                </a:lnTo>
                <a:lnTo>
                  <a:pt x="14" y="77"/>
                </a:lnTo>
                <a:lnTo>
                  <a:pt x="14" y="76"/>
                </a:lnTo>
                <a:lnTo>
                  <a:pt x="14" y="74"/>
                </a:lnTo>
                <a:lnTo>
                  <a:pt x="20" y="72"/>
                </a:lnTo>
                <a:lnTo>
                  <a:pt x="17" y="70"/>
                </a:lnTo>
                <a:lnTo>
                  <a:pt x="17" y="70"/>
                </a:lnTo>
                <a:lnTo>
                  <a:pt x="17" y="69"/>
                </a:lnTo>
                <a:lnTo>
                  <a:pt x="17" y="68"/>
                </a:lnTo>
                <a:lnTo>
                  <a:pt x="18" y="68"/>
                </a:lnTo>
                <a:lnTo>
                  <a:pt x="22" y="70"/>
                </a:lnTo>
                <a:lnTo>
                  <a:pt x="26" y="68"/>
                </a:lnTo>
                <a:lnTo>
                  <a:pt x="20" y="65"/>
                </a:lnTo>
                <a:lnTo>
                  <a:pt x="20" y="65"/>
                </a:lnTo>
                <a:lnTo>
                  <a:pt x="20" y="64"/>
                </a:lnTo>
                <a:lnTo>
                  <a:pt x="20" y="64"/>
                </a:lnTo>
                <a:lnTo>
                  <a:pt x="21" y="64"/>
                </a:lnTo>
                <a:lnTo>
                  <a:pt x="28" y="66"/>
                </a:lnTo>
                <a:lnTo>
                  <a:pt x="36" y="61"/>
                </a:lnTo>
                <a:lnTo>
                  <a:pt x="26" y="54"/>
                </a:lnTo>
                <a:lnTo>
                  <a:pt x="25" y="54"/>
                </a:lnTo>
                <a:lnTo>
                  <a:pt x="24" y="54"/>
                </a:lnTo>
                <a:lnTo>
                  <a:pt x="22" y="53"/>
                </a:lnTo>
                <a:lnTo>
                  <a:pt x="21" y="52"/>
                </a:lnTo>
                <a:lnTo>
                  <a:pt x="10" y="52"/>
                </a:lnTo>
                <a:lnTo>
                  <a:pt x="10" y="54"/>
                </a:lnTo>
                <a:lnTo>
                  <a:pt x="8" y="56"/>
                </a:lnTo>
                <a:lnTo>
                  <a:pt x="6" y="56"/>
                </a:lnTo>
                <a:lnTo>
                  <a:pt x="4" y="56"/>
                </a:lnTo>
                <a:lnTo>
                  <a:pt x="1" y="54"/>
                </a:lnTo>
                <a:lnTo>
                  <a:pt x="0" y="52"/>
                </a:lnTo>
                <a:lnTo>
                  <a:pt x="1" y="48"/>
                </a:lnTo>
                <a:lnTo>
                  <a:pt x="2" y="46"/>
                </a:lnTo>
                <a:lnTo>
                  <a:pt x="5" y="45"/>
                </a:lnTo>
                <a:lnTo>
                  <a:pt x="8" y="45"/>
                </a:lnTo>
                <a:lnTo>
                  <a:pt x="10" y="48"/>
                </a:lnTo>
                <a:lnTo>
                  <a:pt x="10" y="49"/>
                </a:lnTo>
                <a:lnTo>
                  <a:pt x="22" y="49"/>
                </a:lnTo>
                <a:lnTo>
                  <a:pt x="24" y="48"/>
                </a:lnTo>
                <a:lnTo>
                  <a:pt x="25" y="48"/>
                </a:lnTo>
                <a:lnTo>
                  <a:pt x="26" y="48"/>
                </a:lnTo>
                <a:lnTo>
                  <a:pt x="36" y="40"/>
                </a:lnTo>
                <a:lnTo>
                  <a:pt x="29" y="36"/>
                </a:lnTo>
                <a:lnTo>
                  <a:pt x="22" y="38"/>
                </a:lnTo>
                <a:lnTo>
                  <a:pt x="22" y="38"/>
                </a:lnTo>
                <a:lnTo>
                  <a:pt x="21" y="38"/>
                </a:lnTo>
                <a:lnTo>
                  <a:pt x="21" y="37"/>
                </a:lnTo>
                <a:lnTo>
                  <a:pt x="21" y="37"/>
                </a:lnTo>
                <a:lnTo>
                  <a:pt x="21" y="36"/>
                </a:lnTo>
                <a:lnTo>
                  <a:pt x="26" y="34"/>
                </a:lnTo>
                <a:lnTo>
                  <a:pt x="22" y="32"/>
                </a:lnTo>
                <a:lnTo>
                  <a:pt x="20" y="34"/>
                </a:lnTo>
                <a:lnTo>
                  <a:pt x="18" y="34"/>
                </a:lnTo>
                <a:lnTo>
                  <a:pt x="18" y="33"/>
                </a:lnTo>
                <a:lnTo>
                  <a:pt x="17" y="33"/>
                </a:lnTo>
                <a:lnTo>
                  <a:pt x="17" y="32"/>
                </a:lnTo>
                <a:lnTo>
                  <a:pt x="18" y="32"/>
                </a:lnTo>
                <a:lnTo>
                  <a:pt x="21" y="30"/>
                </a:lnTo>
                <a:lnTo>
                  <a:pt x="16" y="28"/>
                </a:lnTo>
                <a:lnTo>
                  <a:pt x="14" y="26"/>
                </a:lnTo>
                <a:lnTo>
                  <a:pt x="14" y="26"/>
                </a:lnTo>
                <a:lnTo>
                  <a:pt x="16" y="25"/>
                </a:lnTo>
                <a:lnTo>
                  <a:pt x="17" y="25"/>
                </a:lnTo>
                <a:lnTo>
                  <a:pt x="21" y="29"/>
                </a:lnTo>
                <a:lnTo>
                  <a:pt x="21" y="26"/>
                </a:lnTo>
                <a:lnTo>
                  <a:pt x="22" y="25"/>
                </a:lnTo>
                <a:lnTo>
                  <a:pt x="22" y="25"/>
                </a:lnTo>
                <a:lnTo>
                  <a:pt x="24" y="25"/>
                </a:lnTo>
                <a:lnTo>
                  <a:pt x="24" y="26"/>
                </a:lnTo>
                <a:lnTo>
                  <a:pt x="24" y="30"/>
                </a:lnTo>
                <a:lnTo>
                  <a:pt x="28" y="33"/>
                </a:lnTo>
                <a:lnTo>
                  <a:pt x="28" y="26"/>
                </a:lnTo>
                <a:lnTo>
                  <a:pt x="28" y="25"/>
                </a:lnTo>
                <a:lnTo>
                  <a:pt x="28" y="25"/>
                </a:lnTo>
                <a:lnTo>
                  <a:pt x="29" y="25"/>
                </a:lnTo>
                <a:lnTo>
                  <a:pt x="29" y="26"/>
                </a:lnTo>
                <a:lnTo>
                  <a:pt x="30" y="34"/>
                </a:lnTo>
                <a:lnTo>
                  <a:pt x="37" y="38"/>
                </a:lnTo>
                <a:lnTo>
                  <a:pt x="40" y="25"/>
                </a:lnTo>
                <a:lnTo>
                  <a:pt x="38" y="25"/>
                </a:lnTo>
                <a:lnTo>
                  <a:pt x="38" y="22"/>
                </a:lnTo>
                <a:lnTo>
                  <a:pt x="38" y="20"/>
                </a:lnTo>
                <a:lnTo>
                  <a:pt x="34" y="10"/>
                </a:lnTo>
                <a:lnTo>
                  <a:pt x="33" y="10"/>
                </a:lnTo>
                <a:lnTo>
                  <a:pt x="30" y="10"/>
                </a:lnTo>
                <a:lnTo>
                  <a:pt x="28" y="8"/>
                </a:lnTo>
                <a:lnTo>
                  <a:pt x="28" y="5"/>
                </a:lnTo>
                <a:lnTo>
                  <a:pt x="28" y="2"/>
                </a:lnTo>
                <a:lnTo>
                  <a:pt x="29" y="1"/>
                </a:lnTo>
                <a:lnTo>
                  <a:pt x="32" y="0"/>
                </a:lnTo>
                <a:close/>
              </a:path>
            </a:pathLst>
          </a:custGeom>
          <a:solidFill>
            <a:srgbClr val="8BD07D"/>
          </a:solidFill>
          <a:ln w="0">
            <a:noFill/>
            <a:prstDash val="solid"/>
            <a:round/>
          </a:ln>
        </p:spPr>
        <p:txBody>
          <a:bodyPr vert="horz" wrap="square" lIns="91440" tIns="45720" rIns="91440" bIns="45720" numCol="1" anchor="t" anchorCtr="0" compatLnSpc="1"/>
          <a:lstStyle/>
          <a:p>
            <a:endParaRPr lang="zh-CN" altLang="en-US"/>
          </a:p>
        </p:txBody>
      </p:sp>
      <p:sp>
        <p:nvSpPr>
          <p:cNvPr id="7" name="PA_库_椭圆 6"/>
          <p:cNvSpPr/>
          <p:nvPr>
            <p:custDataLst>
              <p:tags r:id="rId4"/>
            </p:custDataLst>
          </p:nvPr>
        </p:nvSpPr>
        <p:spPr>
          <a:xfrm>
            <a:off x="11614684" y="1444929"/>
            <a:ext cx="153263" cy="153263"/>
          </a:xfrm>
          <a:prstGeom prst="ellipse">
            <a:avLst/>
          </a:prstGeom>
          <a:noFill/>
          <a:ln>
            <a:solidFill>
              <a:srgbClr val="8BD0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Freeform 7512"/>
          <p:cNvSpPr>
            <a:spLocks noEditPoints="1"/>
          </p:cNvSpPr>
          <p:nvPr/>
        </p:nvSpPr>
        <p:spPr bwMode="auto">
          <a:xfrm rot="5400000">
            <a:off x="5610369" y="6416280"/>
            <a:ext cx="971263" cy="838442"/>
          </a:xfrm>
          <a:custGeom>
            <a:avLst/>
            <a:gdLst>
              <a:gd name="T0" fmla="*/ 42 w 117"/>
              <a:gd name="T1" fmla="*/ 77 h 101"/>
              <a:gd name="T2" fmla="*/ 40 w 117"/>
              <a:gd name="T3" fmla="*/ 76 h 101"/>
              <a:gd name="T4" fmla="*/ 29 w 117"/>
              <a:gd name="T5" fmla="*/ 52 h 101"/>
              <a:gd name="T6" fmla="*/ 57 w 117"/>
              <a:gd name="T7" fmla="*/ 62 h 101"/>
              <a:gd name="T8" fmla="*/ 61 w 117"/>
              <a:gd name="T9" fmla="*/ 57 h 101"/>
              <a:gd name="T10" fmla="*/ 58 w 117"/>
              <a:gd name="T11" fmla="*/ 52 h 101"/>
              <a:gd name="T12" fmla="*/ 72 w 117"/>
              <a:gd name="T13" fmla="*/ 52 h 101"/>
              <a:gd name="T14" fmla="*/ 49 w 117"/>
              <a:gd name="T15" fmla="*/ 60 h 101"/>
              <a:gd name="T16" fmla="*/ 58 w 117"/>
              <a:gd name="T17" fmla="*/ 52 h 101"/>
              <a:gd name="T18" fmla="*/ 68 w 117"/>
              <a:gd name="T19" fmla="*/ 50 h 101"/>
              <a:gd name="T20" fmla="*/ 48 w 117"/>
              <a:gd name="T21" fmla="*/ 53 h 101"/>
              <a:gd name="T22" fmla="*/ 49 w 117"/>
              <a:gd name="T23" fmla="*/ 42 h 101"/>
              <a:gd name="T24" fmla="*/ 52 w 117"/>
              <a:gd name="T25" fmla="*/ 44 h 101"/>
              <a:gd name="T26" fmla="*/ 62 w 117"/>
              <a:gd name="T27" fmla="*/ 48 h 101"/>
              <a:gd name="T28" fmla="*/ 56 w 117"/>
              <a:gd name="T29" fmla="*/ 41 h 101"/>
              <a:gd name="T30" fmla="*/ 58 w 117"/>
              <a:gd name="T31" fmla="*/ 40 h 101"/>
              <a:gd name="T32" fmla="*/ 72 w 117"/>
              <a:gd name="T33" fmla="*/ 49 h 101"/>
              <a:gd name="T34" fmla="*/ 29 w 117"/>
              <a:gd name="T35" fmla="*/ 50 h 101"/>
              <a:gd name="T36" fmla="*/ 44 w 117"/>
              <a:gd name="T37" fmla="*/ 25 h 101"/>
              <a:gd name="T38" fmla="*/ 74 w 117"/>
              <a:gd name="T39" fmla="*/ 26 h 101"/>
              <a:gd name="T40" fmla="*/ 38 w 117"/>
              <a:gd name="T41" fmla="*/ 8 h 101"/>
              <a:gd name="T42" fmla="*/ 52 w 117"/>
              <a:gd name="T43" fmla="*/ 13 h 101"/>
              <a:gd name="T44" fmla="*/ 54 w 117"/>
              <a:gd name="T45" fmla="*/ 8 h 101"/>
              <a:gd name="T46" fmla="*/ 62 w 117"/>
              <a:gd name="T47" fmla="*/ 8 h 101"/>
              <a:gd name="T48" fmla="*/ 66 w 117"/>
              <a:gd name="T49" fmla="*/ 13 h 101"/>
              <a:gd name="T50" fmla="*/ 78 w 117"/>
              <a:gd name="T51" fmla="*/ 21 h 101"/>
              <a:gd name="T52" fmla="*/ 93 w 117"/>
              <a:gd name="T53" fmla="*/ 6 h 101"/>
              <a:gd name="T54" fmla="*/ 80 w 117"/>
              <a:gd name="T55" fmla="*/ 28 h 101"/>
              <a:gd name="T56" fmla="*/ 89 w 117"/>
              <a:gd name="T57" fmla="*/ 34 h 101"/>
              <a:gd name="T58" fmla="*/ 101 w 117"/>
              <a:gd name="T59" fmla="*/ 29 h 101"/>
              <a:gd name="T60" fmla="*/ 97 w 117"/>
              <a:gd name="T61" fmla="*/ 37 h 101"/>
              <a:gd name="T62" fmla="*/ 80 w 117"/>
              <a:gd name="T63" fmla="*/ 42 h 101"/>
              <a:gd name="T64" fmla="*/ 111 w 117"/>
              <a:gd name="T65" fmla="*/ 45 h 101"/>
              <a:gd name="T66" fmla="*/ 106 w 117"/>
              <a:gd name="T67" fmla="*/ 52 h 101"/>
              <a:gd name="T68" fmla="*/ 94 w 117"/>
              <a:gd name="T69" fmla="*/ 62 h 101"/>
              <a:gd name="T70" fmla="*/ 98 w 117"/>
              <a:gd name="T71" fmla="*/ 69 h 101"/>
              <a:gd name="T72" fmla="*/ 94 w 117"/>
              <a:gd name="T73" fmla="*/ 74 h 101"/>
              <a:gd name="T74" fmla="*/ 87 w 117"/>
              <a:gd name="T75" fmla="*/ 76 h 101"/>
              <a:gd name="T76" fmla="*/ 80 w 117"/>
              <a:gd name="T77" fmla="*/ 78 h 101"/>
              <a:gd name="T78" fmla="*/ 87 w 117"/>
              <a:gd name="T79" fmla="*/ 101 h 101"/>
              <a:gd name="T80" fmla="*/ 73 w 117"/>
              <a:gd name="T81" fmla="*/ 78 h 101"/>
              <a:gd name="T82" fmla="*/ 60 w 117"/>
              <a:gd name="T83" fmla="*/ 90 h 101"/>
              <a:gd name="T84" fmla="*/ 58 w 117"/>
              <a:gd name="T85" fmla="*/ 99 h 101"/>
              <a:gd name="T86" fmla="*/ 53 w 117"/>
              <a:gd name="T87" fmla="*/ 93 h 101"/>
              <a:gd name="T88" fmla="*/ 57 w 117"/>
              <a:gd name="T89" fmla="*/ 76 h 101"/>
              <a:gd name="T90" fmla="*/ 34 w 117"/>
              <a:gd name="T91" fmla="*/ 98 h 101"/>
              <a:gd name="T92" fmla="*/ 32 w 117"/>
              <a:gd name="T93" fmla="*/ 90 h 101"/>
              <a:gd name="T94" fmla="*/ 29 w 117"/>
              <a:gd name="T95" fmla="*/ 76 h 101"/>
              <a:gd name="T96" fmla="*/ 22 w 117"/>
              <a:gd name="T97" fmla="*/ 77 h 101"/>
              <a:gd name="T98" fmla="*/ 14 w 117"/>
              <a:gd name="T99" fmla="*/ 74 h 101"/>
              <a:gd name="T100" fmla="*/ 20 w 117"/>
              <a:gd name="T101" fmla="*/ 65 h 101"/>
              <a:gd name="T102" fmla="*/ 24 w 117"/>
              <a:gd name="T103" fmla="*/ 54 h 101"/>
              <a:gd name="T104" fmla="*/ 0 w 117"/>
              <a:gd name="T105" fmla="*/ 52 h 101"/>
              <a:gd name="T106" fmla="*/ 25 w 117"/>
              <a:gd name="T107" fmla="*/ 48 h 101"/>
              <a:gd name="T108" fmla="*/ 21 w 117"/>
              <a:gd name="T109" fmla="*/ 36 h 101"/>
              <a:gd name="T110" fmla="*/ 21 w 117"/>
              <a:gd name="T111" fmla="*/ 30 h 101"/>
              <a:gd name="T112" fmla="*/ 22 w 117"/>
              <a:gd name="T113" fmla="*/ 25 h 101"/>
              <a:gd name="T114" fmla="*/ 29 w 117"/>
              <a:gd name="T115" fmla="*/ 26 h 101"/>
              <a:gd name="T116" fmla="*/ 30 w 117"/>
              <a:gd name="T117" fmla="*/ 1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7" h="101">
                <a:moveTo>
                  <a:pt x="65" y="61"/>
                </a:moveTo>
                <a:lnTo>
                  <a:pt x="62" y="64"/>
                </a:lnTo>
                <a:lnTo>
                  <a:pt x="58" y="64"/>
                </a:lnTo>
                <a:lnTo>
                  <a:pt x="54" y="64"/>
                </a:lnTo>
                <a:lnTo>
                  <a:pt x="50" y="62"/>
                </a:lnTo>
                <a:lnTo>
                  <a:pt x="50" y="62"/>
                </a:lnTo>
                <a:lnTo>
                  <a:pt x="42" y="77"/>
                </a:lnTo>
                <a:lnTo>
                  <a:pt x="42" y="77"/>
                </a:lnTo>
                <a:lnTo>
                  <a:pt x="42" y="77"/>
                </a:lnTo>
                <a:lnTo>
                  <a:pt x="58" y="73"/>
                </a:lnTo>
                <a:lnTo>
                  <a:pt x="73" y="77"/>
                </a:lnTo>
                <a:lnTo>
                  <a:pt x="73" y="76"/>
                </a:lnTo>
                <a:lnTo>
                  <a:pt x="65" y="61"/>
                </a:lnTo>
                <a:lnTo>
                  <a:pt x="65" y="61"/>
                </a:lnTo>
                <a:close/>
                <a:moveTo>
                  <a:pt x="29" y="52"/>
                </a:moveTo>
                <a:lnTo>
                  <a:pt x="29" y="53"/>
                </a:lnTo>
                <a:lnTo>
                  <a:pt x="38" y="61"/>
                </a:lnTo>
                <a:lnTo>
                  <a:pt x="40" y="76"/>
                </a:lnTo>
                <a:lnTo>
                  <a:pt x="40" y="76"/>
                </a:lnTo>
                <a:lnTo>
                  <a:pt x="49" y="61"/>
                </a:lnTo>
                <a:lnTo>
                  <a:pt x="49" y="61"/>
                </a:lnTo>
                <a:lnTo>
                  <a:pt x="46" y="58"/>
                </a:lnTo>
                <a:lnTo>
                  <a:pt x="45" y="56"/>
                </a:lnTo>
                <a:lnTo>
                  <a:pt x="44" y="52"/>
                </a:lnTo>
                <a:lnTo>
                  <a:pt x="44" y="52"/>
                </a:lnTo>
                <a:lnTo>
                  <a:pt x="44" y="52"/>
                </a:lnTo>
                <a:lnTo>
                  <a:pt x="29" y="52"/>
                </a:lnTo>
                <a:close/>
                <a:moveTo>
                  <a:pt x="57" y="52"/>
                </a:moveTo>
                <a:lnTo>
                  <a:pt x="57" y="53"/>
                </a:lnTo>
                <a:lnTo>
                  <a:pt x="57" y="54"/>
                </a:lnTo>
                <a:lnTo>
                  <a:pt x="56" y="56"/>
                </a:lnTo>
                <a:lnTo>
                  <a:pt x="56" y="58"/>
                </a:lnTo>
                <a:lnTo>
                  <a:pt x="56" y="61"/>
                </a:lnTo>
                <a:lnTo>
                  <a:pt x="56" y="62"/>
                </a:lnTo>
                <a:lnTo>
                  <a:pt x="57" y="64"/>
                </a:lnTo>
                <a:lnTo>
                  <a:pt x="57" y="62"/>
                </a:lnTo>
                <a:lnTo>
                  <a:pt x="58" y="62"/>
                </a:lnTo>
                <a:lnTo>
                  <a:pt x="58" y="61"/>
                </a:lnTo>
                <a:lnTo>
                  <a:pt x="58" y="60"/>
                </a:lnTo>
                <a:lnTo>
                  <a:pt x="58" y="56"/>
                </a:lnTo>
                <a:lnTo>
                  <a:pt x="57" y="52"/>
                </a:lnTo>
                <a:close/>
                <a:moveTo>
                  <a:pt x="58" y="52"/>
                </a:moveTo>
                <a:lnTo>
                  <a:pt x="58" y="53"/>
                </a:lnTo>
                <a:lnTo>
                  <a:pt x="60" y="54"/>
                </a:lnTo>
                <a:lnTo>
                  <a:pt x="61" y="57"/>
                </a:lnTo>
                <a:lnTo>
                  <a:pt x="62" y="58"/>
                </a:lnTo>
                <a:lnTo>
                  <a:pt x="64" y="60"/>
                </a:lnTo>
                <a:lnTo>
                  <a:pt x="66" y="60"/>
                </a:lnTo>
                <a:lnTo>
                  <a:pt x="66" y="60"/>
                </a:lnTo>
                <a:lnTo>
                  <a:pt x="66" y="58"/>
                </a:lnTo>
                <a:lnTo>
                  <a:pt x="66" y="57"/>
                </a:lnTo>
                <a:lnTo>
                  <a:pt x="65" y="56"/>
                </a:lnTo>
                <a:lnTo>
                  <a:pt x="62" y="54"/>
                </a:lnTo>
                <a:lnTo>
                  <a:pt x="58" y="52"/>
                </a:lnTo>
                <a:close/>
                <a:moveTo>
                  <a:pt x="70" y="52"/>
                </a:moveTo>
                <a:lnTo>
                  <a:pt x="69" y="56"/>
                </a:lnTo>
                <a:lnTo>
                  <a:pt x="66" y="60"/>
                </a:lnTo>
                <a:lnTo>
                  <a:pt x="68" y="61"/>
                </a:lnTo>
                <a:lnTo>
                  <a:pt x="76" y="74"/>
                </a:lnTo>
                <a:lnTo>
                  <a:pt x="76" y="61"/>
                </a:lnTo>
                <a:lnTo>
                  <a:pt x="87" y="53"/>
                </a:lnTo>
                <a:lnTo>
                  <a:pt x="87" y="52"/>
                </a:lnTo>
                <a:lnTo>
                  <a:pt x="72" y="52"/>
                </a:lnTo>
                <a:lnTo>
                  <a:pt x="70" y="52"/>
                </a:lnTo>
                <a:close/>
                <a:moveTo>
                  <a:pt x="57" y="52"/>
                </a:moveTo>
                <a:lnTo>
                  <a:pt x="56" y="52"/>
                </a:lnTo>
                <a:lnTo>
                  <a:pt x="54" y="53"/>
                </a:lnTo>
                <a:lnTo>
                  <a:pt x="52" y="54"/>
                </a:lnTo>
                <a:lnTo>
                  <a:pt x="50" y="56"/>
                </a:lnTo>
                <a:lnTo>
                  <a:pt x="49" y="57"/>
                </a:lnTo>
                <a:lnTo>
                  <a:pt x="49" y="60"/>
                </a:lnTo>
                <a:lnTo>
                  <a:pt x="49" y="60"/>
                </a:lnTo>
                <a:lnTo>
                  <a:pt x="50" y="60"/>
                </a:lnTo>
                <a:lnTo>
                  <a:pt x="50" y="60"/>
                </a:lnTo>
                <a:lnTo>
                  <a:pt x="53" y="58"/>
                </a:lnTo>
                <a:lnTo>
                  <a:pt x="54" y="56"/>
                </a:lnTo>
                <a:lnTo>
                  <a:pt x="57" y="52"/>
                </a:lnTo>
                <a:close/>
                <a:moveTo>
                  <a:pt x="66" y="50"/>
                </a:moveTo>
                <a:lnTo>
                  <a:pt x="62" y="50"/>
                </a:lnTo>
                <a:lnTo>
                  <a:pt x="58" y="52"/>
                </a:lnTo>
                <a:lnTo>
                  <a:pt x="58" y="52"/>
                </a:lnTo>
                <a:lnTo>
                  <a:pt x="61" y="52"/>
                </a:lnTo>
                <a:lnTo>
                  <a:pt x="62" y="53"/>
                </a:lnTo>
                <a:lnTo>
                  <a:pt x="65" y="53"/>
                </a:lnTo>
                <a:lnTo>
                  <a:pt x="68" y="53"/>
                </a:lnTo>
                <a:lnTo>
                  <a:pt x="69" y="53"/>
                </a:lnTo>
                <a:lnTo>
                  <a:pt x="69" y="52"/>
                </a:lnTo>
                <a:lnTo>
                  <a:pt x="69" y="50"/>
                </a:lnTo>
                <a:lnTo>
                  <a:pt x="69" y="50"/>
                </a:lnTo>
                <a:lnTo>
                  <a:pt x="68" y="50"/>
                </a:lnTo>
                <a:lnTo>
                  <a:pt x="66" y="50"/>
                </a:lnTo>
                <a:close/>
                <a:moveTo>
                  <a:pt x="49" y="50"/>
                </a:moveTo>
                <a:lnTo>
                  <a:pt x="46" y="50"/>
                </a:lnTo>
                <a:lnTo>
                  <a:pt x="45" y="50"/>
                </a:lnTo>
                <a:lnTo>
                  <a:pt x="45" y="50"/>
                </a:lnTo>
                <a:lnTo>
                  <a:pt x="45" y="52"/>
                </a:lnTo>
                <a:lnTo>
                  <a:pt x="45" y="52"/>
                </a:lnTo>
                <a:lnTo>
                  <a:pt x="46" y="53"/>
                </a:lnTo>
                <a:lnTo>
                  <a:pt x="48" y="53"/>
                </a:lnTo>
                <a:lnTo>
                  <a:pt x="50" y="53"/>
                </a:lnTo>
                <a:lnTo>
                  <a:pt x="52" y="53"/>
                </a:lnTo>
                <a:lnTo>
                  <a:pt x="54" y="52"/>
                </a:lnTo>
                <a:lnTo>
                  <a:pt x="56" y="52"/>
                </a:lnTo>
                <a:lnTo>
                  <a:pt x="56" y="52"/>
                </a:lnTo>
                <a:lnTo>
                  <a:pt x="52" y="50"/>
                </a:lnTo>
                <a:lnTo>
                  <a:pt x="49" y="50"/>
                </a:lnTo>
                <a:close/>
                <a:moveTo>
                  <a:pt x="49" y="42"/>
                </a:moveTo>
                <a:lnTo>
                  <a:pt x="49" y="42"/>
                </a:lnTo>
                <a:lnTo>
                  <a:pt x="48" y="42"/>
                </a:lnTo>
                <a:lnTo>
                  <a:pt x="48" y="45"/>
                </a:lnTo>
                <a:lnTo>
                  <a:pt x="49" y="46"/>
                </a:lnTo>
                <a:lnTo>
                  <a:pt x="52" y="48"/>
                </a:lnTo>
                <a:lnTo>
                  <a:pt x="54" y="49"/>
                </a:lnTo>
                <a:lnTo>
                  <a:pt x="56" y="50"/>
                </a:lnTo>
                <a:lnTo>
                  <a:pt x="56" y="50"/>
                </a:lnTo>
                <a:lnTo>
                  <a:pt x="54" y="46"/>
                </a:lnTo>
                <a:lnTo>
                  <a:pt x="52" y="44"/>
                </a:lnTo>
                <a:lnTo>
                  <a:pt x="50" y="42"/>
                </a:lnTo>
                <a:lnTo>
                  <a:pt x="49" y="42"/>
                </a:lnTo>
                <a:close/>
                <a:moveTo>
                  <a:pt x="65" y="42"/>
                </a:moveTo>
                <a:lnTo>
                  <a:pt x="62" y="44"/>
                </a:lnTo>
                <a:lnTo>
                  <a:pt x="61" y="45"/>
                </a:lnTo>
                <a:lnTo>
                  <a:pt x="60" y="48"/>
                </a:lnTo>
                <a:lnTo>
                  <a:pt x="58" y="49"/>
                </a:lnTo>
                <a:lnTo>
                  <a:pt x="58" y="50"/>
                </a:lnTo>
                <a:lnTo>
                  <a:pt x="62" y="48"/>
                </a:lnTo>
                <a:lnTo>
                  <a:pt x="65" y="46"/>
                </a:lnTo>
                <a:lnTo>
                  <a:pt x="66" y="45"/>
                </a:lnTo>
                <a:lnTo>
                  <a:pt x="66" y="44"/>
                </a:lnTo>
                <a:lnTo>
                  <a:pt x="66" y="42"/>
                </a:lnTo>
                <a:lnTo>
                  <a:pt x="66" y="42"/>
                </a:lnTo>
                <a:lnTo>
                  <a:pt x="65" y="42"/>
                </a:lnTo>
                <a:close/>
                <a:moveTo>
                  <a:pt x="57" y="38"/>
                </a:moveTo>
                <a:lnTo>
                  <a:pt x="56" y="40"/>
                </a:lnTo>
                <a:lnTo>
                  <a:pt x="56" y="41"/>
                </a:lnTo>
                <a:lnTo>
                  <a:pt x="56" y="44"/>
                </a:lnTo>
                <a:lnTo>
                  <a:pt x="56" y="45"/>
                </a:lnTo>
                <a:lnTo>
                  <a:pt x="57" y="48"/>
                </a:lnTo>
                <a:lnTo>
                  <a:pt x="57" y="49"/>
                </a:lnTo>
                <a:lnTo>
                  <a:pt x="57" y="50"/>
                </a:lnTo>
                <a:lnTo>
                  <a:pt x="58" y="45"/>
                </a:lnTo>
                <a:lnTo>
                  <a:pt x="58" y="42"/>
                </a:lnTo>
                <a:lnTo>
                  <a:pt x="58" y="40"/>
                </a:lnTo>
                <a:lnTo>
                  <a:pt x="58" y="40"/>
                </a:lnTo>
                <a:lnTo>
                  <a:pt x="57" y="38"/>
                </a:lnTo>
                <a:lnTo>
                  <a:pt x="57" y="38"/>
                </a:lnTo>
                <a:close/>
                <a:moveTo>
                  <a:pt x="76" y="28"/>
                </a:moveTo>
                <a:lnTo>
                  <a:pt x="68" y="41"/>
                </a:lnTo>
                <a:lnTo>
                  <a:pt x="68" y="42"/>
                </a:lnTo>
                <a:lnTo>
                  <a:pt x="69" y="45"/>
                </a:lnTo>
                <a:lnTo>
                  <a:pt x="70" y="49"/>
                </a:lnTo>
                <a:lnTo>
                  <a:pt x="70" y="50"/>
                </a:lnTo>
                <a:lnTo>
                  <a:pt x="72" y="49"/>
                </a:lnTo>
                <a:lnTo>
                  <a:pt x="72" y="49"/>
                </a:lnTo>
                <a:lnTo>
                  <a:pt x="87" y="50"/>
                </a:lnTo>
                <a:lnTo>
                  <a:pt x="77" y="42"/>
                </a:lnTo>
                <a:lnTo>
                  <a:pt x="76" y="28"/>
                </a:lnTo>
                <a:close/>
                <a:moveTo>
                  <a:pt x="42" y="26"/>
                </a:moveTo>
                <a:lnTo>
                  <a:pt x="42" y="26"/>
                </a:lnTo>
                <a:lnTo>
                  <a:pt x="38" y="41"/>
                </a:lnTo>
                <a:lnTo>
                  <a:pt x="28" y="49"/>
                </a:lnTo>
                <a:lnTo>
                  <a:pt x="29" y="50"/>
                </a:lnTo>
                <a:lnTo>
                  <a:pt x="44" y="50"/>
                </a:lnTo>
                <a:lnTo>
                  <a:pt x="44" y="50"/>
                </a:lnTo>
                <a:lnTo>
                  <a:pt x="45" y="46"/>
                </a:lnTo>
                <a:lnTo>
                  <a:pt x="46" y="42"/>
                </a:lnTo>
                <a:lnTo>
                  <a:pt x="49" y="40"/>
                </a:lnTo>
                <a:lnTo>
                  <a:pt x="49" y="40"/>
                </a:lnTo>
                <a:lnTo>
                  <a:pt x="42" y="26"/>
                </a:lnTo>
                <a:close/>
                <a:moveTo>
                  <a:pt x="45" y="25"/>
                </a:moveTo>
                <a:lnTo>
                  <a:pt x="44" y="25"/>
                </a:lnTo>
                <a:lnTo>
                  <a:pt x="52" y="38"/>
                </a:lnTo>
                <a:lnTo>
                  <a:pt x="52" y="38"/>
                </a:lnTo>
                <a:lnTo>
                  <a:pt x="53" y="38"/>
                </a:lnTo>
                <a:lnTo>
                  <a:pt x="56" y="37"/>
                </a:lnTo>
                <a:lnTo>
                  <a:pt x="60" y="37"/>
                </a:lnTo>
                <a:lnTo>
                  <a:pt x="64" y="38"/>
                </a:lnTo>
                <a:lnTo>
                  <a:pt x="66" y="41"/>
                </a:lnTo>
                <a:lnTo>
                  <a:pt x="66" y="40"/>
                </a:lnTo>
                <a:lnTo>
                  <a:pt x="74" y="26"/>
                </a:lnTo>
                <a:lnTo>
                  <a:pt x="74" y="26"/>
                </a:lnTo>
                <a:lnTo>
                  <a:pt x="74" y="26"/>
                </a:lnTo>
                <a:lnTo>
                  <a:pt x="58" y="29"/>
                </a:lnTo>
                <a:lnTo>
                  <a:pt x="45" y="25"/>
                </a:lnTo>
                <a:close/>
                <a:moveTo>
                  <a:pt x="32" y="0"/>
                </a:moveTo>
                <a:lnTo>
                  <a:pt x="36" y="0"/>
                </a:lnTo>
                <a:lnTo>
                  <a:pt x="37" y="2"/>
                </a:lnTo>
                <a:lnTo>
                  <a:pt x="38" y="5"/>
                </a:lnTo>
                <a:lnTo>
                  <a:pt x="38" y="8"/>
                </a:lnTo>
                <a:lnTo>
                  <a:pt x="36" y="9"/>
                </a:lnTo>
                <a:lnTo>
                  <a:pt x="41" y="20"/>
                </a:lnTo>
                <a:lnTo>
                  <a:pt x="42" y="20"/>
                </a:lnTo>
                <a:lnTo>
                  <a:pt x="45" y="21"/>
                </a:lnTo>
                <a:lnTo>
                  <a:pt x="45" y="22"/>
                </a:lnTo>
                <a:lnTo>
                  <a:pt x="57" y="26"/>
                </a:lnTo>
                <a:lnTo>
                  <a:pt x="57" y="18"/>
                </a:lnTo>
                <a:lnTo>
                  <a:pt x="52" y="14"/>
                </a:lnTo>
                <a:lnTo>
                  <a:pt x="52" y="13"/>
                </a:lnTo>
                <a:lnTo>
                  <a:pt x="52" y="13"/>
                </a:lnTo>
                <a:lnTo>
                  <a:pt x="53" y="12"/>
                </a:lnTo>
                <a:lnTo>
                  <a:pt x="53" y="13"/>
                </a:lnTo>
                <a:lnTo>
                  <a:pt x="57" y="16"/>
                </a:lnTo>
                <a:lnTo>
                  <a:pt x="57" y="12"/>
                </a:lnTo>
                <a:lnTo>
                  <a:pt x="54" y="9"/>
                </a:lnTo>
                <a:lnTo>
                  <a:pt x="54" y="9"/>
                </a:lnTo>
                <a:lnTo>
                  <a:pt x="54" y="8"/>
                </a:lnTo>
                <a:lnTo>
                  <a:pt x="54" y="8"/>
                </a:lnTo>
                <a:lnTo>
                  <a:pt x="56" y="8"/>
                </a:lnTo>
                <a:lnTo>
                  <a:pt x="57" y="9"/>
                </a:lnTo>
                <a:lnTo>
                  <a:pt x="57" y="2"/>
                </a:lnTo>
                <a:lnTo>
                  <a:pt x="58" y="2"/>
                </a:lnTo>
                <a:lnTo>
                  <a:pt x="58" y="1"/>
                </a:lnTo>
                <a:lnTo>
                  <a:pt x="60" y="2"/>
                </a:lnTo>
                <a:lnTo>
                  <a:pt x="60" y="2"/>
                </a:lnTo>
                <a:lnTo>
                  <a:pt x="60" y="9"/>
                </a:lnTo>
                <a:lnTo>
                  <a:pt x="62" y="8"/>
                </a:lnTo>
                <a:lnTo>
                  <a:pt x="64" y="8"/>
                </a:lnTo>
                <a:lnTo>
                  <a:pt x="64" y="8"/>
                </a:lnTo>
                <a:lnTo>
                  <a:pt x="64" y="9"/>
                </a:lnTo>
                <a:lnTo>
                  <a:pt x="64" y="9"/>
                </a:lnTo>
                <a:lnTo>
                  <a:pt x="60" y="12"/>
                </a:lnTo>
                <a:lnTo>
                  <a:pt x="60" y="16"/>
                </a:lnTo>
                <a:lnTo>
                  <a:pt x="65" y="12"/>
                </a:lnTo>
                <a:lnTo>
                  <a:pt x="66" y="12"/>
                </a:lnTo>
                <a:lnTo>
                  <a:pt x="66" y="13"/>
                </a:lnTo>
                <a:lnTo>
                  <a:pt x="66" y="13"/>
                </a:lnTo>
                <a:lnTo>
                  <a:pt x="66" y="14"/>
                </a:lnTo>
                <a:lnTo>
                  <a:pt x="60" y="18"/>
                </a:lnTo>
                <a:lnTo>
                  <a:pt x="60" y="26"/>
                </a:lnTo>
                <a:lnTo>
                  <a:pt x="74" y="24"/>
                </a:lnTo>
                <a:lnTo>
                  <a:pt x="74" y="22"/>
                </a:lnTo>
                <a:lnTo>
                  <a:pt x="76" y="21"/>
                </a:lnTo>
                <a:lnTo>
                  <a:pt x="77" y="21"/>
                </a:lnTo>
                <a:lnTo>
                  <a:pt x="78" y="21"/>
                </a:lnTo>
                <a:lnTo>
                  <a:pt x="83" y="10"/>
                </a:lnTo>
                <a:lnTo>
                  <a:pt x="82" y="9"/>
                </a:lnTo>
                <a:lnTo>
                  <a:pt x="82" y="8"/>
                </a:lnTo>
                <a:lnTo>
                  <a:pt x="82" y="4"/>
                </a:lnTo>
                <a:lnTo>
                  <a:pt x="85" y="2"/>
                </a:lnTo>
                <a:lnTo>
                  <a:pt x="87" y="1"/>
                </a:lnTo>
                <a:lnTo>
                  <a:pt x="90" y="1"/>
                </a:lnTo>
                <a:lnTo>
                  <a:pt x="93" y="4"/>
                </a:lnTo>
                <a:lnTo>
                  <a:pt x="93" y="6"/>
                </a:lnTo>
                <a:lnTo>
                  <a:pt x="93" y="9"/>
                </a:lnTo>
                <a:lnTo>
                  <a:pt x="91" y="12"/>
                </a:lnTo>
                <a:lnTo>
                  <a:pt x="89" y="12"/>
                </a:lnTo>
                <a:lnTo>
                  <a:pt x="86" y="12"/>
                </a:lnTo>
                <a:lnTo>
                  <a:pt x="80" y="22"/>
                </a:lnTo>
                <a:lnTo>
                  <a:pt x="80" y="22"/>
                </a:lnTo>
                <a:lnTo>
                  <a:pt x="81" y="24"/>
                </a:lnTo>
                <a:lnTo>
                  <a:pt x="81" y="26"/>
                </a:lnTo>
                <a:lnTo>
                  <a:pt x="80" y="28"/>
                </a:lnTo>
                <a:lnTo>
                  <a:pt x="78" y="28"/>
                </a:lnTo>
                <a:lnTo>
                  <a:pt x="78" y="40"/>
                </a:lnTo>
                <a:lnTo>
                  <a:pt x="86" y="36"/>
                </a:lnTo>
                <a:lnTo>
                  <a:pt x="87" y="29"/>
                </a:lnTo>
                <a:lnTo>
                  <a:pt x="87" y="29"/>
                </a:lnTo>
                <a:lnTo>
                  <a:pt x="89" y="28"/>
                </a:lnTo>
                <a:lnTo>
                  <a:pt x="89" y="29"/>
                </a:lnTo>
                <a:lnTo>
                  <a:pt x="90" y="29"/>
                </a:lnTo>
                <a:lnTo>
                  <a:pt x="89" y="34"/>
                </a:lnTo>
                <a:lnTo>
                  <a:pt x="93" y="33"/>
                </a:lnTo>
                <a:lnTo>
                  <a:pt x="93" y="29"/>
                </a:lnTo>
                <a:lnTo>
                  <a:pt x="93" y="28"/>
                </a:lnTo>
                <a:lnTo>
                  <a:pt x="94" y="28"/>
                </a:lnTo>
                <a:lnTo>
                  <a:pt x="95" y="28"/>
                </a:lnTo>
                <a:lnTo>
                  <a:pt x="95" y="29"/>
                </a:lnTo>
                <a:lnTo>
                  <a:pt x="94" y="32"/>
                </a:lnTo>
                <a:lnTo>
                  <a:pt x="101" y="29"/>
                </a:lnTo>
                <a:lnTo>
                  <a:pt x="101" y="29"/>
                </a:lnTo>
                <a:lnTo>
                  <a:pt x="102" y="29"/>
                </a:lnTo>
                <a:lnTo>
                  <a:pt x="102" y="30"/>
                </a:lnTo>
                <a:lnTo>
                  <a:pt x="101" y="30"/>
                </a:lnTo>
                <a:lnTo>
                  <a:pt x="95" y="33"/>
                </a:lnTo>
                <a:lnTo>
                  <a:pt x="98" y="34"/>
                </a:lnTo>
                <a:lnTo>
                  <a:pt x="99" y="36"/>
                </a:lnTo>
                <a:lnTo>
                  <a:pt x="99" y="37"/>
                </a:lnTo>
                <a:lnTo>
                  <a:pt x="98" y="37"/>
                </a:lnTo>
                <a:lnTo>
                  <a:pt x="97" y="37"/>
                </a:lnTo>
                <a:lnTo>
                  <a:pt x="93" y="34"/>
                </a:lnTo>
                <a:lnTo>
                  <a:pt x="90" y="37"/>
                </a:lnTo>
                <a:lnTo>
                  <a:pt x="95" y="40"/>
                </a:lnTo>
                <a:lnTo>
                  <a:pt x="95" y="40"/>
                </a:lnTo>
                <a:lnTo>
                  <a:pt x="95" y="41"/>
                </a:lnTo>
                <a:lnTo>
                  <a:pt x="94" y="42"/>
                </a:lnTo>
                <a:lnTo>
                  <a:pt x="94" y="41"/>
                </a:lnTo>
                <a:lnTo>
                  <a:pt x="87" y="38"/>
                </a:lnTo>
                <a:lnTo>
                  <a:pt x="80" y="42"/>
                </a:lnTo>
                <a:lnTo>
                  <a:pt x="89" y="48"/>
                </a:lnTo>
                <a:lnTo>
                  <a:pt x="90" y="48"/>
                </a:lnTo>
                <a:lnTo>
                  <a:pt x="93" y="48"/>
                </a:lnTo>
                <a:lnTo>
                  <a:pt x="94" y="49"/>
                </a:lnTo>
                <a:lnTo>
                  <a:pt x="94" y="50"/>
                </a:lnTo>
                <a:lnTo>
                  <a:pt x="106" y="50"/>
                </a:lnTo>
                <a:lnTo>
                  <a:pt x="107" y="48"/>
                </a:lnTo>
                <a:lnTo>
                  <a:pt x="109" y="46"/>
                </a:lnTo>
                <a:lnTo>
                  <a:pt x="111" y="45"/>
                </a:lnTo>
                <a:lnTo>
                  <a:pt x="114" y="46"/>
                </a:lnTo>
                <a:lnTo>
                  <a:pt x="117" y="48"/>
                </a:lnTo>
                <a:lnTo>
                  <a:pt x="117" y="50"/>
                </a:lnTo>
                <a:lnTo>
                  <a:pt x="117" y="53"/>
                </a:lnTo>
                <a:lnTo>
                  <a:pt x="115" y="56"/>
                </a:lnTo>
                <a:lnTo>
                  <a:pt x="113" y="57"/>
                </a:lnTo>
                <a:lnTo>
                  <a:pt x="110" y="56"/>
                </a:lnTo>
                <a:lnTo>
                  <a:pt x="107" y="54"/>
                </a:lnTo>
                <a:lnTo>
                  <a:pt x="106" y="52"/>
                </a:lnTo>
                <a:lnTo>
                  <a:pt x="94" y="52"/>
                </a:lnTo>
                <a:lnTo>
                  <a:pt x="94" y="53"/>
                </a:lnTo>
                <a:lnTo>
                  <a:pt x="93" y="54"/>
                </a:lnTo>
                <a:lnTo>
                  <a:pt x="90" y="54"/>
                </a:lnTo>
                <a:lnTo>
                  <a:pt x="89" y="54"/>
                </a:lnTo>
                <a:lnTo>
                  <a:pt x="80" y="61"/>
                </a:lnTo>
                <a:lnTo>
                  <a:pt x="86" y="65"/>
                </a:lnTo>
                <a:lnTo>
                  <a:pt x="93" y="62"/>
                </a:lnTo>
                <a:lnTo>
                  <a:pt x="94" y="62"/>
                </a:lnTo>
                <a:lnTo>
                  <a:pt x="94" y="64"/>
                </a:lnTo>
                <a:lnTo>
                  <a:pt x="94" y="64"/>
                </a:lnTo>
                <a:lnTo>
                  <a:pt x="94" y="65"/>
                </a:lnTo>
                <a:lnTo>
                  <a:pt x="89" y="66"/>
                </a:lnTo>
                <a:lnTo>
                  <a:pt x="93" y="69"/>
                </a:lnTo>
                <a:lnTo>
                  <a:pt x="95" y="68"/>
                </a:lnTo>
                <a:lnTo>
                  <a:pt x="97" y="68"/>
                </a:lnTo>
                <a:lnTo>
                  <a:pt x="98" y="68"/>
                </a:lnTo>
                <a:lnTo>
                  <a:pt x="98" y="69"/>
                </a:lnTo>
                <a:lnTo>
                  <a:pt x="97" y="69"/>
                </a:lnTo>
                <a:lnTo>
                  <a:pt x="95" y="70"/>
                </a:lnTo>
                <a:lnTo>
                  <a:pt x="101" y="73"/>
                </a:lnTo>
                <a:lnTo>
                  <a:pt x="101" y="74"/>
                </a:lnTo>
                <a:lnTo>
                  <a:pt x="101" y="74"/>
                </a:lnTo>
                <a:lnTo>
                  <a:pt x="99" y="76"/>
                </a:lnTo>
                <a:lnTo>
                  <a:pt x="99" y="76"/>
                </a:lnTo>
                <a:lnTo>
                  <a:pt x="94" y="72"/>
                </a:lnTo>
                <a:lnTo>
                  <a:pt x="94" y="74"/>
                </a:lnTo>
                <a:lnTo>
                  <a:pt x="94" y="76"/>
                </a:lnTo>
                <a:lnTo>
                  <a:pt x="93" y="76"/>
                </a:lnTo>
                <a:lnTo>
                  <a:pt x="93" y="76"/>
                </a:lnTo>
                <a:lnTo>
                  <a:pt x="91" y="76"/>
                </a:lnTo>
                <a:lnTo>
                  <a:pt x="91" y="76"/>
                </a:lnTo>
                <a:lnTo>
                  <a:pt x="91" y="70"/>
                </a:lnTo>
                <a:lnTo>
                  <a:pt x="87" y="69"/>
                </a:lnTo>
                <a:lnTo>
                  <a:pt x="89" y="74"/>
                </a:lnTo>
                <a:lnTo>
                  <a:pt x="87" y="76"/>
                </a:lnTo>
                <a:lnTo>
                  <a:pt x="87" y="76"/>
                </a:lnTo>
                <a:lnTo>
                  <a:pt x="87" y="76"/>
                </a:lnTo>
                <a:lnTo>
                  <a:pt x="86" y="76"/>
                </a:lnTo>
                <a:lnTo>
                  <a:pt x="86" y="76"/>
                </a:lnTo>
                <a:lnTo>
                  <a:pt x="85" y="68"/>
                </a:lnTo>
                <a:lnTo>
                  <a:pt x="78" y="64"/>
                </a:lnTo>
                <a:lnTo>
                  <a:pt x="78" y="74"/>
                </a:lnTo>
                <a:lnTo>
                  <a:pt x="78" y="76"/>
                </a:lnTo>
                <a:lnTo>
                  <a:pt x="80" y="78"/>
                </a:lnTo>
                <a:lnTo>
                  <a:pt x="78" y="79"/>
                </a:lnTo>
                <a:lnTo>
                  <a:pt x="85" y="90"/>
                </a:lnTo>
                <a:lnTo>
                  <a:pt x="86" y="90"/>
                </a:lnTo>
                <a:lnTo>
                  <a:pt x="89" y="90"/>
                </a:lnTo>
                <a:lnTo>
                  <a:pt x="91" y="93"/>
                </a:lnTo>
                <a:lnTo>
                  <a:pt x="91" y="95"/>
                </a:lnTo>
                <a:lnTo>
                  <a:pt x="91" y="98"/>
                </a:lnTo>
                <a:lnTo>
                  <a:pt x="90" y="101"/>
                </a:lnTo>
                <a:lnTo>
                  <a:pt x="87" y="101"/>
                </a:lnTo>
                <a:lnTo>
                  <a:pt x="83" y="101"/>
                </a:lnTo>
                <a:lnTo>
                  <a:pt x="82" y="99"/>
                </a:lnTo>
                <a:lnTo>
                  <a:pt x="81" y="97"/>
                </a:lnTo>
                <a:lnTo>
                  <a:pt x="81" y="94"/>
                </a:lnTo>
                <a:lnTo>
                  <a:pt x="82" y="91"/>
                </a:lnTo>
                <a:lnTo>
                  <a:pt x="77" y="81"/>
                </a:lnTo>
                <a:lnTo>
                  <a:pt x="74" y="81"/>
                </a:lnTo>
                <a:lnTo>
                  <a:pt x="73" y="79"/>
                </a:lnTo>
                <a:lnTo>
                  <a:pt x="73" y="78"/>
                </a:lnTo>
                <a:lnTo>
                  <a:pt x="60" y="76"/>
                </a:lnTo>
                <a:lnTo>
                  <a:pt x="60" y="83"/>
                </a:lnTo>
                <a:lnTo>
                  <a:pt x="65" y="87"/>
                </a:lnTo>
                <a:lnTo>
                  <a:pt x="65" y="87"/>
                </a:lnTo>
                <a:lnTo>
                  <a:pt x="65" y="89"/>
                </a:lnTo>
                <a:lnTo>
                  <a:pt x="64" y="89"/>
                </a:lnTo>
                <a:lnTo>
                  <a:pt x="64" y="89"/>
                </a:lnTo>
                <a:lnTo>
                  <a:pt x="60" y="86"/>
                </a:lnTo>
                <a:lnTo>
                  <a:pt x="60" y="90"/>
                </a:lnTo>
                <a:lnTo>
                  <a:pt x="62" y="93"/>
                </a:lnTo>
                <a:lnTo>
                  <a:pt x="64" y="93"/>
                </a:lnTo>
                <a:lnTo>
                  <a:pt x="62" y="94"/>
                </a:lnTo>
                <a:lnTo>
                  <a:pt x="62" y="94"/>
                </a:lnTo>
                <a:lnTo>
                  <a:pt x="61" y="94"/>
                </a:lnTo>
                <a:lnTo>
                  <a:pt x="60" y="93"/>
                </a:lnTo>
                <a:lnTo>
                  <a:pt x="60" y="99"/>
                </a:lnTo>
                <a:lnTo>
                  <a:pt x="58" y="99"/>
                </a:lnTo>
                <a:lnTo>
                  <a:pt x="58" y="99"/>
                </a:lnTo>
                <a:lnTo>
                  <a:pt x="58" y="99"/>
                </a:lnTo>
                <a:lnTo>
                  <a:pt x="57" y="99"/>
                </a:lnTo>
                <a:lnTo>
                  <a:pt x="57" y="99"/>
                </a:lnTo>
                <a:lnTo>
                  <a:pt x="57" y="93"/>
                </a:lnTo>
                <a:lnTo>
                  <a:pt x="54" y="94"/>
                </a:lnTo>
                <a:lnTo>
                  <a:pt x="54" y="94"/>
                </a:lnTo>
                <a:lnTo>
                  <a:pt x="53" y="94"/>
                </a:lnTo>
                <a:lnTo>
                  <a:pt x="53" y="93"/>
                </a:lnTo>
                <a:lnTo>
                  <a:pt x="53" y="93"/>
                </a:lnTo>
                <a:lnTo>
                  <a:pt x="57" y="90"/>
                </a:lnTo>
                <a:lnTo>
                  <a:pt x="57" y="86"/>
                </a:lnTo>
                <a:lnTo>
                  <a:pt x="52" y="89"/>
                </a:lnTo>
                <a:lnTo>
                  <a:pt x="52" y="89"/>
                </a:lnTo>
                <a:lnTo>
                  <a:pt x="50" y="89"/>
                </a:lnTo>
                <a:lnTo>
                  <a:pt x="50" y="87"/>
                </a:lnTo>
                <a:lnTo>
                  <a:pt x="50" y="87"/>
                </a:lnTo>
                <a:lnTo>
                  <a:pt x="57" y="82"/>
                </a:lnTo>
                <a:lnTo>
                  <a:pt x="57" y="76"/>
                </a:lnTo>
                <a:lnTo>
                  <a:pt x="42" y="79"/>
                </a:lnTo>
                <a:lnTo>
                  <a:pt x="42" y="81"/>
                </a:lnTo>
                <a:lnTo>
                  <a:pt x="41" y="82"/>
                </a:lnTo>
                <a:lnTo>
                  <a:pt x="40" y="82"/>
                </a:lnTo>
                <a:lnTo>
                  <a:pt x="38" y="82"/>
                </a:lnTo>
                <a:lnTo>
                  <a:pt x="33" y="91"/>
                </a:lnTo>
                <a:lnTo>
                  <a:pt x="34" y="93"/>
                </a:lnTo>
                <a:lnTo>
                  <a:pt x="34" y="94"/>
                </a:lnTo>
                <a:lnTo>
                  <a:pt x="34" y="98"/>
                </a:lnTo>
                <a:lnTo>
                  <a:pt x="32" y="99"/>
                </a:lnTo>
                <a:lnTo>
                  <a:pt x="29" y="101"/>
                </a:lnTo>
                <a:lnTo>
                  <a:pt x="26" y="101"/>
                </a:lnTo>
                <a:lnTo>
                  <a:pt x="25" y="98"/>
                </a:lnTo>
                <a:lnTo>
                  <a:pt x="24" y="95"/>
                </a:lnTo>
                <a:lnTo>
                  <a:pt x="24" y="93"/>
                </a:lnTo>
                <a:lnTo>
                  <a:pt x="26" y="90"/>
                </a:lnTo>
                <a:lnTo>
                  <a:pt x="29" y="90"/>
                </a:lnTo>
                <a:lnTo>
                  <a:pt x="32" y="90"/>
                </a:lnTo>
                <a:lnTo>
                  <a:pt x="37" y="81"/>
                </a:lnTo>
                <a:lnTo>
                  <a:pt x="36" y="81"/>
                </a:lnTo>
                <a:lnTo>
                  <a:pt x="36" y="79"/>
                </a:lnTo>
                <a:lnTo>
                  <a:pt x="36" y="78"/>
                </a:lnTo>
                <a:lnTo>
                  <a:pt x="37" y="76"/>
                </a:lnTo>
                <a:lnTo>
                  <a:pt x="36" y="64"/>
                </a:lnTo>
                <a:lnTo>
                  <a:pt x="29" y="68"/>
                </a:lnTo>
                <a:lnTo>
                  <a:pt x="29" y="74"/>
                </a:lnTo>
                <a:lnTo>
                  <a:pt x="29" y="76"/>
                </a:lnTo>
                <a:lnTo>
                  <a:pt x="28" y="76"/>
                </a:lnTo>
                <a:lnTo>
                  <a:pt x="28" y="76"/>
                </a:lnTo>
                <a:lnTo>
                  <a:pt x="26" y="76"/>
                </a:lnTo>
                <a:lnTo>
                  <a:pt x="26" y="74"/>
                </a:lnTo>
                <a:lnTo>
                  <a:pt x="28" y="69"/>
                </a:lnTo>
                <a:lnTo>
                  <a:pt x="24" y="72"/>
                </a:lnTo>
                <a:lnTo>
                  <a:pt x="24" y="76"/>
                </a:lnTo>
                <a:lnTo>
                  <a:pt x="24" y="77"/>
                </a:lnTo>
                <a:lnTo>
                  <a:pt x="22" y="77"/>
                </a:lnTo>
                <a:lnTo>
                  <a:pt x="22" y="77"/>
                </a:lnTo>
                <a:lnTo>
                  <a:pt x="21" y="77"/>
                </a:lnTo>
                <a:lnTo>
                  <a:pt x="21" y="76"/>
                </a:lnTo>
                <a:lnTo>
                  <a:pt x="21" y="73"/>
                </a:lnTo>
                <a:lnTo>
                  <a:pt x="16" y="77"/>
                </a:lnTo>
                <a:lnTo>
                  <a:pt x="16" y="77"/>
                </a:lnTo>
                <a:lnTo>
                  <a:pt x="14" y="77"/>
                </a:lnTo>
                <a:lnTo>
                  <a:pt x="14" y="76"/>
                </a:lnTo>
                <a:lnTo>
                  <a:pt x="14" y="74"/>
                </a:lnTo>
                <a:lnTo>
                  <a:pt x="20" y="72"/>
                </a:lnTo>
                <a:lnTo>
                  <a:pt x="17" y="70"/>
                </a:lnTo>
                <a:lnTo>
                  <a:pt x="17" y="70"/>
                </a:lnTo>
                <a:lnTo>
                  <a:pt x="17" y="69"/>
                </a:lnTo>
                <a:lnTo>
                  <a:pt x="17" y="68"/>
                </a:lnTo>
                <a:lnTo>
                  <a:pt x="18" y="68"/>
                </a:lnTo>
                <a:lnTo>
                  <a:pt x="22" y="70"/>
                </a:lnTo>
                <a:lnTo>
                  <a:pt x="26" y="68"/>
                </a:lnTo>
                <a:lnTo>
                  <a:pt x="20" y="65"/>
                </a:lnTo>
                <a:lnTo>
                  <a:pt x="20" y="65"/>
                </a:lnTo>
                <a:lnTo>
                  <a:pt x="20" y="64"/>
                </a:lnTo>
                <a:lnTo>
                  <a:pt x="20" y="64"/>
                </a:lnTo>
                <a:lnTo>
                  <a:pt x="21" y="64"/>
                </a:lnTo>
                <a:lnTo>
                  <a:pt x="28" y="66"/>
                </a:lnTo>
                <a:lnTo>
                  <a:pt x="36" y="61"/>
                </a:lnTo>
                <a:lnTo>
                  <a:pt x="26" y="54"/>
                </a:lnTo>
                <a:lnTo>
                  <a:pt x="25" y="54"/>
                </a:lnTo>
                <a:lnTo>
                  <a:pt x="24" y="54"/>
                </a:lnTo>
                <a:lnTo>
                  <a:pt x="22" y="53"/>
                </a:lnTo>
                <a:lnTo>
                  <a:pt x="21" y="52"/>
                </a:lnTo>
                <a:lnTo>
                  <a:pt x="10" y="52"/>
                </a:lnTo>
                <a:lnTo>
                  <a:pt x="10" y="54"/>
                </a:lnTo>
                <a:lnTo>
                  <a:pt x="8" y="56"/>
                </a:lnTo>
                <a:lnTo>
                  <a:pt x="6" y="56"/>
                </a:lnTo>
                <a:lnTo>
                  <a:pt x="4" y="56"/>
                </a:lnTo>
                <a:lnTo>
                  <a:pt x="1" y="54"/>
                </a:lnTo>
                <a:lnTo>
                  <a:pt x="0" y="52"/>
                </a:lnTo>
                <a:lnTo>
                  <a:pt x="1" y="48"/>
                </a:lnTo>
                <a:lnTo>
                  <a:pt x="2" y="46"/>
                </a:lnTo>
                <a:lnTo>
                  <a:pt x="5" y="45"/>
                </a:lnTo>
                <a:lnTo>
                  <a:pt x="8" y="45"/>
                </a:lnTo>
                <a:lnTo>
                  <a:pt x="10" y="48"/>
                </a:lnTo>
                <a:lnTo>
                  <a:pt x="10" y="49"/>
                </a:lnTo>
                <a:lnTo>
                  <a:pt x="22" y="49"/>
                </a:lnTo>
                <a:lnTo>
                  <a:pt x="24" y="48"/>
                </a:lnTo>
                <a:lnTo>
                  <a:pt x="25" y="48"/>
                </a:lnTo>
                <a:lnTo>
                  <a:pt x="26" y="48"/>
                </a:lnTo>
                <a:lnTo>
                  <a:pt x="36" y="40"/>
                </a:lnTo>
                <a:lnTo>
                  <a:pt x="29" y="36"/>
                </a:lnTo>
                <a:lnTo>
                  <a:pt x="22" y="38"/>
                </a:lnTo>
                <a:lnTo>
                  <a:pt x="22" y="38"/>
                </a:lnTo>
                <a:lnTo>
                  <a:pt x="21" y="38"/>
                </a:lnTo>
                <a:lnTo>
                  <a:pt x="21" y="37"/>
                </a:lnTo>
                <a:lnTo>
                  <a:pt x="21" y="37"/>
                </a:lnTo>
                <a:lnTo>
                  <a:pt x="21" y="36"/>
                </a:lnTo>
                <a:lnTo>
                  <a:pt x="26" y="34"/>
                </a:lnTo>
                <a:lnTo>
                  <a:pt x="22" y="32"/>
                </a:lnTo>
                <a:lnTo>
                  <a:pt x="20" y="34"/>
                </a:lnTo>
                <a:lnTo>
                  <a:pt x="18" y="34"/>
                </a:lnTo>
                <a:lnTo>
                  <a:pt x="18" y="33"/>
                </a:lnTo>
                <a:lnTo>
                  <a:pt x="17" y="33"/>
                </a:lnTo>
                <a:lnTo>
                  <a:pt x="17" y="32"/>
                </a:lnTo>
                <a:lnTo>
                  <a:pt x="18" y="32"/>
                </a:lnTo>
                <a:lnTo>
                  <a:pt x="21" y="30"/>
                </a:lnTo>
                <a:lnTo>
                  <a:pt x="16" y="28"/>
                </a:lnTo>
                <a:lnTo>
                  <a:pt x="14" y="26"/>
                </a:lnTo>
                <a:lnTo>
                  <a:pt x="14" y="26"/>
                </a:lnTo>
                <a:lnTo>
                  <a:pt x="16" y="25"/>
                </a:lnTo>
                <a:lnTo>
                  <a:pt x="17" y="25"/>
                </a:lnTo>
                <a:lnTo>
                  <a:pt x="21" y="29"/>
                </a:lnTo>
                <a:lnTo>
                  <a:pt x="21" y="26"/>
                </a:lnTo>
                <a:lnTo>
                  <a:pt x="22" y="25"/>
                </a:lnTo>
                <a:lnTo>
                  <a:pt x="22" y="25"/>
                </a:lnTo>
                <a:lnTo>
                  <a:pt x="24" y="25"/>
                </a:lnTo>
                <a:lnTo>
                  <a:pt x="24" y="26"/>
                </a:lnTo>
                <a:lnTo>
                  <a:pt x="24" y="30"/>
                </a:lnTo>
                <a:lnTo>
                  <a:pt x="28" y="33"/>
                </a:lnTo>
                <a:lnTo>
                  <a:pt x="28" y="26"/>
                </a:lnTo>
                <a:lnTo>
                  <a:pt x="28" y="25"/>
                </a:lnTo>
                <a:lnTo>
                  <a:pt x="28" y="25"/>
                </a:lnTo>
                <a:lnTo>
                  <a:pt x="29" y="25"/>
                </a:lnTo>
                <a:lnTo>
                  <a:pt x="29" y="26"/>
                </a:lnTo>
                <a:lnTo>
                  <a:pt x="30" y="34"/>
                </a:lnTo>
                <a:lnTo>
                  <a:pt x="37" y="38"/>
                </a:lnTo>
                <a:lnTo>
                  <a:pt x="40" y="25"/>
                </a:lnTo>
                <a:lnTo>
                  <a:pt x="38" y="25"/>
                </a:lnTo>
                <a:lnTo>
                  <a:pt x="38" y="22"/>
                </a:lnTo>
                <a:lnTo>
                  <a:pt x="38" y="20"/>
                </a:lnTo>
                <a:lnTo>
                  <a:pt x="34" y="10"/>
                </a:lnTo>
                <a:lnTo>
                  <a:pt x="33" y="10"/>
                </a:lnTo>
                <a:lnTo>
                  <a:pt x="30" y="10"/>
                </a:lnTo>
                <a:lnTo>
                  <a:pt x="28" y="8"/>
                </a:lnTo>
                <a:lnTo>
                  <a:pt x="28" y="5"/>
                </a:lnTo>
                <a:lnTo>
                  <a:pt x="28" y="2"/>
                </a:lnTo>
                <a:lnTo>
                  <a:pt x="29" y="1"/>
                </a:lnTo>
                <a:lnTo>
                  <a:pt x="32" y="0"/>
                </a:lnTo>
                <a:close/>
              </a:path>
            </a:pathLst>
          </a:custGeom>
          <a:solidFill>
            <a:srgbClr val="8BD07D"/>
          </a:solidFill>
          <a:ln w="0">
            <a:noFill/>
            <a:prstDash val="solid"/>
            <a:round/>
          </a:ln>
        </p:spPr>
        <p:txBody>
          <a:bodyPr vert="horz" wrap="square" lIns="91440" tIns="45720" rIns="91440" bIns="45720" numCol="1" anchor="t" anchorCtr="0" compatLnSpc="1"/>
          <a:lstStyle/>
          <a:p>
            <a:endParaRPr lang="zh-CN" altLang="en-US"/>
          </a:p>
        </p:txBody>
      </p:sp>
      <p:sp>
        <p:nvSpPr>
          <p:cNvPr id="11" name="PA_库_任意多边形 7506"/>
          <p:cNvSpPr>
            <a:spLocks noEditPoints="1"/>
          </p:cNvSpPr>
          <p:nvPr>
            <p:custDataLst>
              <p:tags r:id="rId5"/>
            </p:custDataLst>
          </p:nvPr>
        </p:nvSpPr>
        <p:spPr bwMode="auto">
          <a:xfrm>
            <a:off x="11436664" y="143939"/>
            <a:ext cx="509304" cy="522589"/>
          </a:xfrm>
          <a:custGeom>
            <a:avLst/>
            <a:gdLst>
              <a:gd name="T0" fmla="*/ 61 w 115"/>
              <a:gd name="T1" fmla="*/ 99 h 118"/>
              <a:gd name="T2" fmla="*/ 56 w 115"/>
              <a:gd name="T3" fmla="*/ 106 h 118"/>
              <a:gd name="T4" fmla="*/ 52 w 115"/>
              <a:gd name="T5" fmla="*/ 97 h 118"/>
              <a:gd name="T6" fmla="*/ 40 w 115"/>
              <a:gd name="T7" fmla="*/ 90 h 118"/>
              <a:gd name="T8" fmla="*/ 71 w 115"/>
              <a:gd name="T9" fmla="*/ 86 h 118"/>
              <a:gd name="T10" fmla="*/ 41 w 115"/>
              <a:gd name="T11" fmla="*/ 85 h 118"/>
              <a:gd name="T12" fmla="*/ 40 w 115"/>
              <a:gd name="T13" fmla="*/ 84 h 118"/>
              <a:gd name="T14" fmla="*/ 92 w 115"/>
              <a:gd name="T15" fmla="*/ 61 h 118"/>
              <a:gd name="T16" fmla="*/ 92 w 115"/>
              <a:gd name="T17" fmla="*/ 73 h 118"/>
              <a:gd name="T18" fmla="*/ 99 w 115"/>
              <a:gd name="T19" fmla="*/ 81 h 118"/>
              <a:gd name="T20" fmla="*/ 91 w 115"/>
              <a:gd name="T21" fmla="*/ 82 h 118"/>
              <a:gd name="T22" fmla="*/ 77 w 115"/>
              <a:gd name="T23" fmla="*/ 72 h 118"/>
              <a:gd name="T24" fmla="*/ 20 w 115"/>
              <a:gd name="T25" fmla="*/ 60 h 118"/>
              <a:gd name="T26" fmla="*/ 30 w 115"/>
              <a:gd name="T27" fmla="*/ 76 h 118"/>
              <a:gd name="T28" fmla="*/ 23 w 115"/>
              <a:gd name="T29" fmla="*/ 84 h 118"/>
              <a:gd name="T30" fmla="*/ 15 w 115"/>
              <a:gd name="T31" fmla="*/ 82 h 118"/>
              <a:gd name="T32" fmla="*/ 20 w 115"/>
              <a:gd name="T33" fmla="*/ 73 h 118"/>
              <a:gd name="T34" fmla="*/ 22 w 115"/>
              <a:gd name="T35" fmla="*/ 60 h 118"/>
              <a:gd name="T36" fmla="*/ 57 w 115"/>
              <a:gd name="T37" fmla="*/ 70 h 118"/>
              <a:gd name="T38" fmla="*/ 61 w 115"/>
              <a:gd name="T39" fmla="*/ 66 h 118"/>
              <a:gd name="T40" fmla="*/ 68 w 115"/>
              <a:gd name="T41" fmla="*/ 64 h 118"/>
              <a:gd name="T42" fmla="*/ 55 w 115"/>
              <a:gd name="T43" fmla="*/ 60 h 118"/>
              <a:gd name="T44" fmla="*/ 53 w 115"/>
              <a:gd name="T45" fmla="*/ 64 h 118"/>
              <a:gd name="T46" fmla="*/ 68 w 115"/>
              <a:gd name="T47" fmla="*/ 61 h 118"/>
              <a:gd name="T48" fmla="*/ 44 w 115"/>
              <a:gd name="T49" fmla="*/ 60 h 118"/>
              <a:gd name="T50" fmla="*/ 48 w 115"/>
              <a:gd name="T51" fmla="*/ 58 h 118"/>
              <a:gd name="T52" fmla="*/ 53 w 115"/>
              <a:gd name="T53" fmla="*/ 54 h 118"/>
              <a:gd name="T54" fmla="*/ 61 w 115"/>
              <a:gd name="T55" fmla="*/ 56 h 118"/>
              <a:gd name="T56" fmla="*/ 55 w 115"/>
              <a:gd name="T57" fmla="*/ 52 h 118"/>
              <a:gd name="T58" fmla="*/ 56 w 115"/>
              <a:gd name="T59" fmla="*/ 48 h 118"/>
              <a:gd name="T60" fmla="*/ 75 w 115"/>
              <a:gd name="T61" fmla="*/ 50 h 118"/>
              <a:gd name="T62" fmla="*/ 47 w 115"/>
              <a:gd name="T63" fmla="*/ 52 h 118"/>
              <a:gd name="T64" fmla="*/ 59 w 115"/>
              <a:gd name="T65" fmla="*/ 46 h 118"/>
              <a:gd name="T66" fmla="*/ 79 w 115"/>
              <a:gd name="T67" fmla="*/ 30 h 118"/>
              <a:gd name="T68" fmla="*/ 87 w 115"/>
              <a:gd name="T69" fmla="*/ 37 h 118"/>
              <a:gd name="T70" fmla="*/ 93 w 115"/>
              <a:gd name="T71" fmla="*/ 40 h 118"/>
              <a:gd name="T72" fmla="*/ 96 w 115"/>
              <a:gd name="T73" fmla="*/ 45 h 118"/>
              <a:gd name="T74" fmla="*/ 79 w 115"/>
              <a:gd name="T75" fmla="*/ 50 h 118"/>
              <a:gd name="T76" fmla="*/ 38 w 115"/>
              <a:gd name="T77" fmla="*/ 26 h 118"/>
              <a:gd name="T78" fmla="*/ 23 w 115"/>
              <a:gd name="T79" fmla="*/ 46 h 118"/>
              <a:gd name="T80" fmla="*/ 18 w 115"/>
              <a:gd name="T81" fmla="*/ 41 h 118"/>
              <a:gd name="T82" fmla="*/ 22 w 115"/>
              <a:gd name="T83" fmla="*/ 34 h 118"/>
              <a:gd name="T84" fmla="*/ 30 w 115"/>
              <a:gd name="T85" fmla="*/ 36 h 118"/>
              <a:gd name="T86" fmla="*/ 57 w 115"/>
              <a:gd name="T87" fmla="*/ 4 h 118"/>
              <a:gd name="T88" fmla="*/ 51 w 115"/>
              <a:gd name="T89" fmla="*/ 22 h 118"/>
              <a:gd name="T90" fmla="*/ 57 w 115"/>
              <a:gd name="T91" fmla="*/ 18 h 118"/>
              <a:gd name="T92" fmla="*/ 63 w 115"/>
              <a:gd name="T93" fmla="*/ 17 h 118"/>
              <a:gd name="T94" fmla="*/ 59 w 115"/>
              <a:gd name="T95" fmla="*/ 28 h 118"/>
              <a:gd name="T96" fmla="*/ 57 w 115"/>
              <a:gd name="T97" fmla="*/ 0 h 118"/>
              <a:gd name="T98" fmla="*/ 85 w 115"/>
              <a:gd name="T99" fmla="*/ 11 h 118"/>
              <a:gd name="T100" fmla="*/ 108 w 115"/>
              <a:gd name="T101" fmla="*/ 30 h 118"/>
              <a:gd name="T102" fmla="*/ 109 w 115"/>
              <a:gd name="T103" fmla="*/ 54 h 118"/>
              <a:gd name="T104" fmla="*/ 99 w 115"/>
              <a:gd name="T105" fmla="*/ 60 h 118"/>
              <a:gd name="T106" fmla="*/ 84 w 115"/>
              <a:gd name="T107" fmla="*/ 97 h 118"/>
              <a:gd name="T108" fmla="*/ 80 w 115"/>
              <a:gd name="T109" fmla="*/ 101 h 118"/>
              <a:gd name="T110" fmla="*/ 36 w 115"/>
              <a:gd name="T111" fmla="*/ 93 h 118"/>
              <a:gd name="T112" fmla="*/ 24 w 115"/>
              <a:gd name="T113" fmla="*/ 99 h 118"/>
              <a:gd name="T114" fmla="*/ 4 w 115"/>
              <a:gd name="T115" fmla="*/ 85 h 118"/>
              <a:gd name="T116" fmla="*/ 0 w 115"/>
              <a:gd name="T117" fmla="*/ 60 h 118"/>
              <a:gd name="T118" fmla="*/ 6 w 115"/>
              <a:gd name="T119" fmla="*/ 29 h 118"/>
              <a:gd name="T120" fmla="*/ 27 w 115"/>
              <a:gd name="T121" fmla="*/ 16 h 118"/>
              <a:gd name="T122" fmla="*/ 55 w 115"/>
              <a:gd name="T123" fmla="*/ 3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5" h="118">
                <a:moveTo>
                  <a:pt x="59" y="82"/>
                </a:moveTo>
                <a:lnTo>
                  <a:pt x="59" y="90"/>
                </a:lnTo>
                <a:lnTo>
                  <a:pt x="64" y="94"/>
                </a:lnTo>
                <a:lnTo>
                  <a:pt x="64" y="96"/>
                </a:lnTo>
                <a:lnTo>
                  <a:pt x="64" y="96"/>
                </a:lnTo>
                <a:lnTo>
                  <a:pt x="63" y="97"/>
                </a:lnTo>
                <a:lnTo>
                  <a:pt x="63" y="96"/>
                </a:lnTo>
                <a:lnTo>
                  <a:pt x="59" y="93"/>
                </a:lnTo>
                <a:lnTo>
                  <a:pt x="59" y="97"/>
                </a:lnTo>
                <a:lnTo>
                  <a:pt x="61" y="99"/>
                </a:lnTo>
                <a:lnTo>
                  <a:pt x="61" y="99"/>
                </a:lnTo>
                <a:lnTo>
                  <a:pt x="61" y="101"/>
                </a:lnTo>
                <a:lnTo>
                  <a:pt x="61" y="101"/>
                </a:lnTo>
                <a:lnTo>
                  <a:pt x="60" y="101"/>
                </a:lnTo>
                <a:lnTo>
                  <a:pt x="59" y="99"/>
                </a:lnTo>
                <a:lnTo>
                  <a:pt x="59" y="106"/>
                </a:lnTo>
                <a:lnTo>
                  <a:pt x="57" y="106"/>
                </a:lnTo>
                <a:lnTo>
                  <a:pt x="57" y="106"/>
                </a:lnTo>
                <a:lnTo>
                  <a:pt x="57" y="106"/>
                </a:lnTo>
                <a:lnTo>
                  <a:pt x="56" y="106"/>
                </a:lnTo>
                <a:lnTo>
                  <a:pt x="56" y="106"/>
                </a:lnTo>
                <a:lnTo>
                  <a:pt x="56" y="99"/>
                </a:lnTo>
                <a:lnTo>
                  <a:pt x="53" y="101"/>
                </a:lnTo>
                <a:lnTo>
                  <a:pt x="53" y="101"/>
                </a:lnTo>
                <a:lnTo>
                  <a:pt x="52" y="101"/>
                </a:lnTo>
                <a:lnTo>
                  <a:pt x="52" y="99"/>
                </a:lnTo>
                <a:lnTo>
                  <a:pt x="52" y="99"/>
                </a:lnTo>
                <a:lnTo>
                  <a:pt x="56" y="97"/>
                </a:lnTo>
                <a:lnTo>
                  <a:pt x="56" y="93"/>
                </a:lnTo>
                <a:lnTo>
                  <a:pt x="52" y="97"/>
                </a:lnTo>
                <a:lnTo>
                  <a:pt x="51" y="97"/>
                </a:lnTo>
                <a:lnTo>
                  <a:pt x="49" y="96"/>
                </a:lnTo>
                <a:lnTo>
                  <a:pt x="49" y="96"/>
                </a:lnTo>
                <a:lnTo>
                  <a:pt x="51" y="94"/>
                </a:lnTo>
                <a:lnTo>
                  <a:pt x="56" y="90"/>
                </a:lnTo>
                <a:lnTo>
                  <a:pt x="56" y="82"/>
                </a:lnTo>
                <a:lnTo>
                  <a:pt x="43" y="88"/>
                </a:lnTo>
                <a:lnTo>
                  <a:pt x="41" y="89"/>
                </a:lnTo>
                <a:lnTo>
                  <a:pt x="41" y="89"/>
                </a:lnTo>
                <a:lnTo>
                  <a:pt x="40" y="90"/>
                </a:lnTo>
                <a:lnTo>
                  <a:pt x="39" y="90"/>
                </a:lnTo>
                <a:lnTo>
                  <a:pt x="38" y="92"/>
                </a:lnTo>
                <a:lnTo>
                  <a:pt x="56" y="114"/>
                </a:lnTo>
                <a:lnTo>
                  <a:pt x="57" y="114"/>
                </a:lnTo>
                <a:lnTo>
                  <a:pt x="57" y="114"/>
                </a:lnTo>
                <a:lnTo>
                  <a:pt x="77" y="92"/>
                </a:lnTo>
                <a:lnTo>
                  <a:pt x="76" y="89"/>
                </a:lnTo>
                <a:lnTo>
                  <a:pt x="73" y="89"/>
                </a:lnTo>
                <a:lnTo>
                  <a:pt x="72" y="88"/>
                </a:lnTo>
                <a:lnTo>
                  <a:pt x="71" y="86"/>
                </a:lnTo>
                <a:lnTo>
                  <a:pt x="59" y="82"/>
                </a:lnTo>
                <a:close/>
                <a:moveTo>
                  <a:pt x="64" y="69"/>
                </a:moveTo>
                <a:lnTo>
                  <a:pt x="61" y="70"/>
                </a:lnTo>
                <a:lnTo>
                  <a:pt x="57" y="72"/>
                </a:lnTo>
                <a:lnTo>
                  <a:pt x="53" y="72"/>
                </a:lnTo>
                <a:lnTo>
                  <a:pt x="51" y="70"/>
                </a:lnTo>
                <a:lnTo>
                  <a:pt x="51" y="70"/>
                </a:lnTo>
                <a:lnTo>
                  <a:pt x="41" y="84"/>
                </a:lnTo>
                <a:lnTo>
                  <a:pt x="41" y="85"/>
                </a:lnTo>
                <a:lnTo>
                  <a:pt x="41" y="85"/>
                </a:lnTo>
                <a:lnTo>
                  <a:pt x="57" y="80"/>
                </a:lnTo>
                <a:lnTo>
                  <a:pt x="72" y="84"/>
                </a:lnTo>
                <a:lnTo>
                  <a:pt x="72" y="84"/>
                </a:lnTo>
                <a:lnTo>
                  <a:pt x="64" y="69"/>
                </a:lnTo>
                <a:lnTo>
                  <a:pt x="64" y="69"/>
                </a:lnTo>
                <a:close/>
                <a:moveTo>
                  <a:pt x="28" y="60"/>
                </a:moveTo>
                <a:lnTo>
                  <a:pt x="28" y="61"/>
                </a:lnTo>
                <a:lnTo>
                  <a:pt x="39" y="69"/>
                </a:lnTo>
                <a:lnTo>
                  <a:pt x="39" y="84"/>
                </a:lnTo>
                <a:lnTo>
                  <a:pt x="40" y="84"/>
                </a:lnTo>
                <a:lnTo>
                  <a:pt x="48" y="69"/>
                </a:lnTo>
                <a:lnTo>
                  <a:pt x="48" y="69"/>
                </a:lnTo>
                <a:lnTo>
                  <a:pt x="47" y="66"/>
                </a:lnTo>
                <a:lnTo>
                  <a:pt x="44" y="64"/>
                </a:lnTo>
                <a:lnTo>
                  <a:pt x="44" y="61"/>
                </a:lnTo>
                <a:lnTo>
                  <a:pt x="44" y="61"/>
                </a:lnTo>
                <a:lnTo>
                  <a:pt x="44" y="61"/>
                </a:lnTo>
                <a:lnTo>
                  <a:pt x="28" y="60"/>
                </a:lnTo>
                <a:close/>
                <a:moveTo>
                  <a:pt x="92" y="60"/>
                </a:moveTo>
                <a:lnTo>
                  <a:pt x="92" y="61"/>
                </a:lnTo>
                <a:lnTo>
                  <a:pt x="91" y="62"/>
                </a:lnTo>
                <a:lnTo>
                  <a:pt x="89" y="62"/>
                </a:lnTo>
                <a:lnTo>
                  <a:pt x="87" y="62"/>
                </a:lnTo>
                <a:lnTo>
                  <a:pt x="77" y="69"/>
                </a:lnTo>
                <a:lnTo>
                  <a:pt x="85" y="73"/>
                </a:lnTo>
                <a:lnTo>
                  <a:pt x="91" y="70"/>
                </a:lnTo>
                <a:lnTo>
                  <a:pt x="92" y="70"/>
                </a:lnTo>
                <a:lnTo>
                  <a:pt x="92" y="72"/>
                </a:lnTo>
                <a:lnTo>
                  <a:pt x="92" y="72"/>
                </a:lnTo>
                <a:lnTo>
                  <a:pt x="92" y="73"/>
                </a:lnTo>
                <a:lnTo>
                  <a:pt x="87" y="74"/>
                </a:lnTo>
                <a:lnTo>
                  <a:pt x="91" y="77"/>
                </a:lnTo>
                <a:lnTo>
                  <a:pt x="95" y="74"/>
                </a:lnTo>
                <a:lnTo>
                  <a:pt x="95" y="74"/>
                </a:lnTo>
                <a:lnTo>
                  <a:pt x="96" y="76"/>
                </a:lnTo>
                <a:lnTo>
                  <a:pt x="96" y="76"/>
                </a:lnTo>
                <a:lnTo>
                  <a:pt x="95" y="77"/>
                </a:lnTo>
                <a:lnTo>
                  <a:pt x="93" y="78"/>
                </a:lnTo>
                <a:lnTo>
                  <a:pt x="99" y="81"/>
                </a:lnTo>
                <a:lnTo>
                  <a:pt x="99" y="81"/>
                </a:lnTo>
                <a:lnTo>
                  <a:pt x="99" y="82"/>
                </a:lnTo>
                <a:lnTo>
                  <a:pt x="97" y="82"/>
                </a:lnTo>
                <a:lnTo>
                  <a:pt x="97" y="82"/>
                </a:lnTo>
                <a:lnTo>
                  <a:pt x="92" y="80"/>
                </a:lnTo>
                <a:lnTo>
                  <a:pt x="92" y="82"/>
                </a:lnTo>
                <a:lnTo>
                  <a:pt x="92" y="84"/>
                </a:lnTo>
                <a:lnTo>
                  <a:pt x="91" y="84"/>
                </a:lnTo>
                <a:lnTo>
                  <a:pt x="91" y="84"/>
                </a:lnTo>
                <a:lnTo>
                  <a:pt x="91" y="84"/>
                </a:lnTo>
                <a:lnTo>
                  <a:pt x="91" y="82"/>
                </a:lnTo>
                <a:lnTo>
                  <a:pt x="89" y="78"/>
                </a:lnTo>
                <a:lnTo>
                  <a:pt x="87" y="77"/>
                </a:lnTo>
                <a:lnTo>
                  <a:pt x="87" y="82"/>
                </a:lnTo>
                <a:lnTo>
                  <a:pt x="87" y="84"/>
                </a:lnTo>
                <a:lnTo>
                  <a:pt x="85" y="84"/>
                </a:lnTo>
                <a:lnTo>
                  <a:pt x="85" y="84"/>
                </a:lnTo>
                <a:lnTo>
                  <a:pt x="85" y="84"/>
                </a:lnTo>
                <a:lnTo>
                  <a:pt x="84" y="82"/>
                </a:lnTo>
                <a:lnTo>
                  <a:pt x="84" y="76"/>
                </a:lnTo>
                <a:lnTo>
                  <a:pt x="77" y="72"/>
                </a:lnTo>
                <a:lnTo>
                  <a:pt x="76" y="82"/>
                </a:lnTo>
                <a:lnTo>
                  <a:pt x="77" y="84"/>
                </a:lnTo>
                <a:lnTo>
                  <a:pt x="79" y="85"/>
                </a:lnTo>
                <a:lnTo>
                  <a:pt x="77" y="88"/>
                </a:lnTo>
                <a:lnTo>
                  <a:pt x="79" y="90"/>
                </a:lnTo>
                <a:lnTo>
                  <a:pt x="108" y="85"/>
                </a:lnTo>
                <a:lnTo>
                  <a:pt x="108" y="84"/>
                </a:lnTo>
                <a:lnTo>
                  <a:pt x="96" y="60"/>
                </a:lnTo>
                <a:lnTo>
                  <a:pt x="92" y="60"/>
                </a:lnTo>
                <a:close/>
                <a:moveTo>
                  <a:pt x="20" y="60"/>
                </a:moveTo>
                <a:lnTo>
                  <a:pt x="8" y="85"/>
                </a:lnTo>
                <a:lnTo>
                  <a:pt x="8" y="85"/>
                </a:lnTo>
                <a:lnTo>
                  <a:pt x="36" y="90"/>
                </a:lnTo>
                <a:lnTo>
                  <a:pt x="36" y="89"/>
                </a:lnTo>
                <a:lnTo>
                  <a:pt x="36" y="89"/>
                </a:lnTo>
                <a:lnTo>
                  <a:pt x="36" y="86"/>
                </a:lnTo>
                <a:lnTo>
                  <a:pt x="36" y="85"/>
                </a:lnTo>
                <a:lnTo>
                  <a:pt x="38" y="84"/>
                </a:lnTo>
                <a:lnTo>
                  <a:pt x="36" y="72"/>
                </a:lnTo>
                <a:lnTo>
                  <a:pt x="30" y="76"/>
                </a:lnTo>
                <a:lnTo>
                  <a:pt x="30" y="82"/>
                </a:lnTo>
                <a:lnTo>
                  <a:pt x="28" y="84"/>
                </a:lnTo>
                <a:lnTo>
                  <a:pt x="28" y="84"/>
                </a:lnTo>
                <a:lnTo>
                  <a:pt x="28" y="84"/>
                </a:lnTo>
                <a:lnTo>
                  <a:pt x="27" y="82"/>
                </a:lnTo>
                <a:lnTo>
                  <a:pt x="27" y="82"/>
                </a:lnTo>
                <a:lnTo>
                  <a:pt x="27" y="77"/>
                </a:lnTo>
                <a:lnTo>
                  <a:pt x="24" y="80"/>
                </a:lnTo>
                <a:lnTo>
                  <a:pt x="24" y="84"/>
                </a:lnTo>
                <a:lnTo>
                  <a:pt x="23" y="84"/>
                </a:lnTo>
                <a:lnTo>
                  <a:pt x="23" y="85"/>
                </a:lnTo>
                <a:lnTo>
                  <a:pt x="23" y="85"/>
                </a:lnTo>
                <a:lnTo>
                  <a:pt x="22" y="84"/>
                </a:lnTo>
                <a:lnTo>
                  <a:pt x="22" y="84"/>
                </a:lnTo>
                <a:lnTo>
                  <a:pt x="22" y="81"/>
                </a:lnTo>
                <a:lnTo>
                  <a:pt x="16" y="84"/>
                </a:lnTo>
                <a:lnTo>
                  <a:pt x="16" y="85"/>
                </a:lnTo>
                <a:lnTo>
                  <a:pt x="15" y="84"/>
                </a:lnTo>
                <a:lnTo>
                  <a:pt x="15" y="84"/>
                </a:lnTo>
                <a:lnTo>
                  <a:pt x="15" y="82"/>
                </a:lnTo>
                <a:lnTo>
                  <a:pt x="20" y="78"/>
                </a:lnTo>
                <a:lnTo>
                  <a:pt x="18" y="78"/>
                </a:lnTo>
                <a:lnTo>
                  <a:pt x="18" y="77"/>
                </a:lnTo>
                <a:lnTo>
                  <a:pt x="18" y="77"/>
                </a:lnTo>
                <a:lnTo>
                  <a:pt x="18" y="76"/>
                </a:lnTo>
                <a:lnTo>
                  <a:pt x="19" y="76"/>
                </a:lnTo>
                <a:lnTo>
                  <a:pt x="23" y="77"/>
                </a:lnTo>
                <a:lnTo>
                  <a:pt x="26" y="76"/>
                </a:lnTo>
                <a:lnTo>
                  <a:pt x="20" y="73"/>
                </a:lnTo>
                <a:lnTo>
                  <a:pt x="20" y="73"/>
                </a:lnTo>
                <a:lnTo>
                  <a:pt x="20" y="72"/>
                </a:lnTo>
                <a:lnTo>
                  <a:pt x="20" y="72"/>
                </a:lnTo>
                <a:lnTo>
                  <a:pt x="22" y="70"/>
                </a:lnTo>
                <a:lnTo>
                  <a:pt x="28" y="73"/>
                </a:lnTo>
                <a:lnTo>
                  <a:pt x="35" y="69"/>
                </a:lnTo>
                <a:lnTo>
                  <a:pt x="27" y="62"/>
                </a:lnTo>
                <a:lnTo>
                  <a:pt x="26" y="62"/>
                </a:lnTo>
                <a:lnTo>
                  <a:pt x="24" y="62"/>
                </a:lnTo>
                <a:lnTo>
                  <a:pt x="23" y="61"/>
                </a:lnTo>
                <a:lnTo>
                  <a:pt x="22" y="60"/>
                </a:lnTo>
                <a:lnTo>
                  <a:pt x="20" y="60"/>
                </a:lnTo>
                <a:close/>
                <a:moveTo>
                  <a:pt x="56" y="60"/>
                </a:moveTo>
                <a:lnTo>
                  <a:pt x="56" y="61"/>
                </a:lnTo>
                <a:lnTo>
                  <a:pt x="56" y="62"/>
                </a:lnTo>
                <a:lnTo>
                  <a:pt x="55" y="64"/>
                </a:lnTo>
                <a:lnTo>
                  <a:pt x="55" y="66"/>
                </a:lnTo>
                <a:lnTo>
                  <a:pt x="55" y="69"/>
                </a:lnTo>
                <a:lnTo>
                  <a:pt x="55" y="70"/>
                </a:lnTo>
                <a:lnTo>
                  <a:pt x="56" y="70"/>
                </a:lnTo>
                <a:lnTo>
                  <a:pt x="57" y="70"/>
                </a:lnTo>
                <a:lnTo>
                  <a:pt x="57" y="70"/>
                </a:lnTo>
                <a:lnTo>
                  <a:pt x="57" y="69"/>
                </a:lnTo>
                <a:lnTo>
                  <a:pt x="57" y="68"/>
                </a:lnTo>
                <a:lnTo>
                  <a:pt x="57" y="64"/>
                </a:lnTo>
                <a:lnTo>
                  <a:pt x="56" y="60"/>
                </a:lnTo>
                <a:close/>
                <a:moveTo>
                  <a:pt x="57" y="60"/>
                </a:moveTo>
                <a:lnTo>
                  <a:pt x="57" y="61"/>
                </a:lnTo>
                <a:lnTo>
                  <a:pt x="59" y="62"/>
                </a:lnTo>
                <a:lnTo>
                  <a:pt x="60" y="65"/>
                </a:lnTo>
                <a:lnTo>
                  <a:pt x="61" y="66"/>
                </a:lnTo>
                <a:lnTo>
                  <a:pt x="63" y="68"/>
                </a:lnTo>
                <a:lnTo>
                  <a:pt x="65" y="68"/>
                </a:lnTo>
                <a:lnTo>
                  <a:pt x="65" y="68"/>
                </a:lnTo>
                <a:lnTo>
                  <a:pt x="65" y="66"/>
                </a:lnTo>
                <a:lnTo>
                  <a:pt x="64" y="65"/>
                </a:lnTo>
                <a:lnTo>
                  <a:pt x="63" y="64"/>
                </a:lnTo>
                <a:lnTo>
                  <a:pt x="61" y="62"/>
                </a:lnTo>
                <a:lnTo>
                  <a:pt x="57" y="60"/>
                </a:lnTo>
                <a:close/>
                <a:moveTo>
                  <a:pt x="69" y="60"/>
                </a:moveTo>
                <a:lnTo>
                  <a:pt x="68" y="64"/>
                </a:lnTo>
                <a:lnTo>
                  <a:pt x="65" y="68"/>
                </a:lnTo>
                <a:lnTo>
                  <a:pt x="67" y="68"/>
                </a:lnTo>
                <a:lnTo>
                  <a:pt x="75" y="82"/>
                </a:lnTo>
                <a:lnTo>
                  <a:pt x="75" y="69"/>
                </a:lnTo>
                <a:lnTo>
                  <a:pt x="85" y="61"/>
                </a:lnTo>
                <a:lnTo>
                  <a:pt x="85" y="60"/>
                </a:lnTo>
                <a:lnTo>
                  <a:pt x="71" y="60"/>
                </a:lnTo>
                <a:lnTo>
                  <a:pt x="69" y="60"/>
                </a:lnTo>
                <a:close/>
                <a:moveTo>
                  <a:pt x="56" y="60"/>
                </a:moveTo>
                <a:lnTo>
                  <a:pt x="55" y="60"/>
                </a:lnTo>
                <a:lnTo>
                  <a:pt x="53" y="61"/>
                </a:lnTo>
                <a:lnTo>
                  <a:pt x="51" y="62"/>
                </a:lnTo>
                <a:lnTo>
                  <a:pt x="49" y="64"/>
                </a:lnTo>
                <a:lnTo>
                  <a:pt x="48" y="65"/>
                </a:lnTo>
                <a:lnTo>
                  <a:pt x="48" y="68"/>
                </a:lnTo>
                <a:lnTo>
                  <a:pt x="48" y="68"/>
                </a:lnTo>
                <a:lnTo>
                  <a:pt x="49" y="68"/>
                </a:lnTo>
                <a:lnTo>
                  <a:pt x="51" y="68"/>
                </a:lnTo>
                <a:lnTo>
                  <a:pt x="52" y="66"/>
                </a:lnTo>
                <a:lnTo>
                  <a:pt x="53" y="64"/>
                </a:lnTo>
                <a:lnTo>
                  <a:pt x="56" y="60"/>
                </a:lnTo>
                <a:close/>
                <a:moveTo>
                  <a:pt x="65" y="58"/>
                </a:moveTo>
                <a:lnTo>
                  <a:pt x="61" y="58"/>
                </a:lnTo>
                <a:lnTo>
                  <a:pt x="57" y="60"/>
                </a:lnTo>
                <a:lnTo>
                  <a:pt x="59" y="60"/>
                </a:lnTo>
                <a:lnTo>
                  <a:pt x="60" y="60"/>
                </a:lnTo>
                <a:lnTo>
                  <a:pt x="61" y="61"/>
                </a:lnTo>
                <a:lnTo>
                  <a:pt x="64" y="61"/>
                </a:lnTo>
                <a:lnTo>
                  <a:pt x="65" y="61"/>
                </a:lnTo>
                <a:lnTo>
                  <a:pt x="68" y="61"/>
                </a:lnTo>
                <a:lnTo>
                  <a:pt x="68" y="60"/>
                </a:lnTo>
                <a:lnTo>
                  <a:pt x="68" y="58"/>
                </a:lnTo>
                <a:lnTo>
                  <a:pt x="68" y="58"/>
                </a:lnTo>
                <a:lnTo>
                  <a:pt x="67" y="58"/>
                </a:lnTo>
                <a:lnTo>
                  <a:pt x="65" y="58"/>
                </a:lnTo>
                <a:close/>
                <a:moveTo>
                  <a:pt x="48" y="58"/>
                </a:moveTo>
                <a:lnTo>
                  <a:pt x="47" y="58"/>
                </a:lnTo>
                <a:lnTo>
                  <a:pt x="45" y="58"/>
                </a:lnTo>
                <a:lnTo>
                  <a:pt x="44" y="60"/>
                </a:lnTo>
                <a:lnTo>
                  <a:pt x="44" y="60"/>
                </a:lnTo>
                <a:lnTo>
                  <a:pt x="44" y="60"/>
                </a:lnTo>
                <a:lnTo>
                  <a:pt x="45" y="61"/>
                </a:lnTo>
                <a:lnTo>
                  <a:pt x="47" y="61"/>
                </a:lnTo>
                <a:lnTo>
                  <a:pt x="49" y="61"/>
                </a:lnTo>
                <a:lnTo>
                  <a:pt x="52" y="61"/>
                </a:lnTo>
                <a:lnTo>
                  <a:pt x="53" y="60"/>
                </a:lnTo>
                <a:lnTo>
                  <a:pt x="55" y="60"/>
                </a:lnTo>
                <a:lnTo>
                  <a:pt x="55" y="60"/>
                </a:lnTo>
                <a:lnTo>
                  <a:pt x="51" y="58"/>
                </a:lnTo>
                <a:lnTo>
                  <a:pt x="48" y="58"/>
                </a:lnTo>
                <a:close/>
                <a:moveTo>
                  <a:pt x="48" y="50"/>
                </a:moveTo>
                <a:lnTo>
                  <a:pt x="48" y="50"/>
                </a:lnTo>
                <a:lnTo>
                  <a:pt x="48" y="52"/>
                </a:lnTo>
                <a:lnTo>
                  <a:pt x="48" y="53"/>
                </a:lnTo>
                <a:lnTo>
                  <a:pt x="48" y="54"/>
                </a:lnTo>
                <a:lnTo>
                  <a:pt x="51" y="56"/>
                </a:lnTo>
                <a:lnTo>
                  <a:pt x="53" y="57"/>
                </a:lnTo>
                <a:lnTo>
                  <a:pt x="55" y="58"/>
                </a:lnTo>
                <a:lnTo>
                  <a:pt x="56" y="58"/>
                </a:lnTo>
                <a:lnTo>
                  <a:pt x="53" y="54"/>
                </a:lnTo>
                <a:lnTo>
                  <a:pt x="51" y="53"/>
                </a:lnTo>
                <a:lnTo>
                  <a:pt x="49" y="52"/>
                </a:lnTo>
                <a:lnTo>
                  <a:pt x="48" y="50"/>
                </a:lnTo>
                <a:close/>
                <a:moveTo>
                  <a:pt x="64" y="50"/>
                </a:moveTo>
                <a:lnTo>
                  <a:pt x="61" y="52"/>
                </a:lnTo>
                <a:lnTo>
                  <a:pt x="60" y="53"/>
                </a:lnTo>
                <a:lnTo>
                  <a:pt x="59" y="56"/>
                </a:lnTo>
                <a:lnTo>
                  <a:pt x="57" y="57"/>
                </a:lnTo>
                <a:lnTo>
                  <a:pt x="57" y="58"/>
                </a:lnTo>
                <a:lnTo>
                  <a:pt x="61" y="56"/>
                </a:lnTo>
                <a:lnTo>
                  <a:pt x="64" y="54"/>
                </a:lnTo>
                <a:lnTo>
                  <a:pt x="65" y="53"/>
                </a:lnTo>
                <a:lnTo>
                  <a:pt x="65" y="52"/>
                </a:lnTo>
                <a:lnTo>
                  <a:pt x="65" y="52"/>
                </a:lnTo>
                <a:lnTo>
                  <a:pt x="65" y="50"/>
                </a:lnTo>
                <a:lnTo>
                  <a:pt x="64" y="50"/>
                </a:lnTo>
                <a:close/>
                <a:moveTo>
                  <a:pt x="56" y="48"/>
                </a:moveTo>
                <a:lnTo>
                  <a:pt x="55" y="48"/>
                </a:lnTo>
                <a:lnTo>
                  <a:pt x="55" y="49"/>
                </a:lnTo>
                <a:lnTo>
                  <a:pt x="55" y="52"/>
                </a:lnTo>
                <a:lnTo>
                  <a:pt x="55" y="54"/>
                </a:lnTo>
                <a:lnTo>
                  <a:pt x="56" y="56"/>
                </a:lnTo>
                <a:lnTo>
                  <a:pt x="56" y="57"/>
                </a:lnTo>
                <a:lnTo>
                  <a:pt x="56" y="58"/>
                </a:lnTo>
                <a:lnTo>
                  <a:pt x="57" y="53"/>
                </a:lnTo>
                <a:lnTo>
                  <a:pt x="57" y="50"/>
                </a:lnTo>
                <a:lnTo>
                  <a:pt x="57" y="49"/>
                </a:lnTo>
                <a:lnTo>
                  <a:pt x="57" y="48"/>
                </a:lnTo>
                <a:lnTo>
                  <a:pt x="57" y="48"/>
                </a:lnTo>
                <a:lnTo>
                  <a:pt x="56" y="48"/>
                </a:lnTo>
                <a:close/>
                <a:moveTo>
                  <a:pt x="75" y="37"/>
                </a:moveTo>
                <a:lnTo>
                  <a:pt x="67" y="50"/>
                </a:lnTo>
                <a:lnTo>
                  <a:pt x="67" y="50"/>
                </a:lnTo>
                <a:lnTo>
                  <a:pt x="68" y="53"/>
                </a:lnTo>
                <a:lnTo>
                  <a:pt x="69" y="57"/>
                </a:lnTo>
                <a:lnTo>
                  <a:pt x="69" y="58"/>
                </a:lnTo>
                <a:lnTo>
                  <a:pt x="71" y="58"/>
                </a:lnTo>
                <a:lnTo>
                  <a:pt x="71" y="58"/>
                </a:lnTo>
                <a:lnTo>
                  <a:pt x="85" y="58"/>
                </a:lnTo>
                <a:lnTo>
                  <a:pt x="75" y="50"/>
                </a:lnTo>
                <a:lnTo>
                  <a:pt x="75" y="37"/>
                </a:lnTo>
                <a:close/>
                <a:moveTo>
                  <a:pt x="41" y="36"/>
                </a:moveTo>
                <a:lnTo>
                  <a:pt x="41" y="36"/>
                </a:lnTo>
                <a:lnTo>
                  <a:pt x="39" y="49"/>
                </a:lnTo>
                <a:lnTo>
                  <a:pt x="28" y="58"/>
                </a:lnTo>
                <a:lnTo>
                  <a:pt x="28" y="58"/>
                </a:lnTo>
                <a:lnTo>
                  <a:pt x="44" y="58"/>
                </a:lnTo>
                <a:lnTo>
                  <a:pt x="44" y="58"/>
                </a:lnTo>
                <a:lnTo>
                  <a:pt x="44" y="54"/>
                </a:lnTo>
                <a:lnTo>
                  <a:pt x="47" y="52"/>
                </a:lnTo>
                <a:lnTo>
                  <a:pt x="48" y="49"/>
                </a:lnTo>
                <a:lnTo>
                  <a:pt x="48" y="48"/>
                </a:lnTo>
                <a:lnTo>
                  <a:pt x="41" y="36"/>
                </a:lnTo>
                <a:close/>
                <a:moveTo>
                  <a:pt x="44" y="33"/>
                </a:moveTo>
                <a:lnTo>
                  <a:pt x="44" y="34"/>
                </a:lnTo>
                <a:lnTo>
                  <a:pt x="51" y="48"/>
                </a:lnTo>
                <a:lnTo>
                  <a:pt x="51" y="48"/>
                </a:lnTo>
                <a:lnTo>
                  <a:pt x="53" y="46"/>
                </a:lnTo>
                <a:lnTo>
                  <a:pt x="55" y="46"/>
                </a:lnTo>
                <a:lnTo>
                  <a:pt x="59" y="46"/>
                </a:lnTo>
                <a:lnTo>
                  <a:pt x="61" y="48"/>
                </a:lnTo>
                <a:lnTo>
                  <a:pt x="65" y="49"/>
                </a:lnTo>
                <a:lnTo>
                  <a:pt x="65" y="49"/>
                </a:lnTo>
                <a:lnTo>
                  <a:pt x="73" y="36"/>
                </a:lnTo>
                <a:lnTo>
                  <a:pt x="73" y="36"/>
                </a:lnTo>
                <a:lnTo>
                  <a:pt x="73" y="34"/>
                </a:lnTo>
                <a:lnTo>
                  <a:pt x="57" y="38"/>
                </a:lnTo>
                <a:lnTo>
                  <a:pt x="44" y="33"/>
                </a:lnTo>
                <a:close/>
                <a:moveTo>
                  <a:pt x="80" y="28"/>
                </a:moveTo>
                <a:lnTo>
                  <a:pt x="79" y="30"/>
                </a:lnTo>
                <a:lnTo>
                  <a:pt x="79" y="32"/>
                </a:lnTo>
                <a:lnTo>
                  <a:pt x="79" y="33"/>
                </a:lnTo>
                <a:lnTo>
                  <a:pt x="79" y="34"/>
                </a:lnTo>
                <a:lnTo>
                  <a:pt x="77" y="36"/>
                </a:lnTo>
                <a:lnTo>
                  <a:pt x="77" y="36"/>
                </a:lnTo>
                <a:lnTo>
                  <a:pt x="77" y="49"/>
                </a:lnTo>
                <a:lnTo>
                  <a:pt x="84" y="45"/>
                </a:lnTo>
                <a:lnTo>
                  <a:pt x="85" y="38"/>
                </a:lnTo>
                <a:lnTo>
                  <a:pt x="87" y="37"/>
                </a:lnTo>
                <a:lnTo>
                  <a:pt x="87" y="37"/>
                </a:lnTo>
                <a:lnTo>
                  <a:pt x="88" y="37"/>
                </a:lnTo>
                <a:lnTo>
                  <a:pt x="88" y="38"/>
                </a:lnTo>
                <a:lnTo>
                  <a:pt x="87" y="44"/>
                </a:lnTo>
                <a:lnTo>
                  <a:pt x="91" y="41"/>
                </a:lnTo>
                <a:lnTo>
                  <a:pt x="91" y="37"/>
                </a:lnTo>
                <a:lnTo>
                  <a:pt x="92" y="37"/>
                </a:lnTo>
                <a:lnTo>
                  <a:pt x="92" y="37"/>
                </a:lnTo>
                <a:lnTo>
                  <a:pt x="93" y="37"/>
                </a:lnTo>
                <a:lnTo>
                  <a:pt x="93" y="38"/>
                </a:lnTo>
                <a:lnTo>
                  <a:pt x="93" y="40"/>
                </a:lnTo>
                <a:lnTo>
                  <a:pt x="99" y="37"/>
                </a:lnTo>
                <a:lnTo>
                  <a:pt x="99" y="37"/>
                </a:lnTo>
                <a:lnTo>
                  <a:pt x="100" y="38"/>
                </a:lnTo>
                <a:lnTo>
                  <a:pt x="100" y="38"/>
                </a:lnTo>
                <a:lnTo>
                  <a:pt x="100" y="40"/>
                </a:lnTo>
                <a:lnTo>
                  <a:pt x="95" y="42"/>
                </a:lnTo>
                <a:lnTo>
                  <a:pt x="96" y="44"/>
                </a:lnTo>
                <a:lnTo>
                  <a:pt x="97" y="44"/>
                </a:lnTo>
                <a:lnTo>
                  <a:pt x="97" y="45"/>
                </a:lnTo>
                <a:lnTo>
                  <a:pt x="96" y="45"/>
                </a:lnTo>
                <a:lnTo>
                  <a:pt x="96" y="45"/>
                </a:lnTo>
                <a:lnTo>
                  <a:pt x="92" y="44"/>
                </a:lnTo>
                <a:lnTo>
                  <a:pt x="88" y="45"/>
                </a:lnTo>
                <a:lnTo>
                  <a:pt x="93" y="48"/>
                </a:lnTo>
                <a:lnTo>
                  <a:pt x="93" y="49"/>
                </a:lnTo>
                <a:lnTo>
                  <a:pt x="93" y="49"/>
                </a:lnTo>
                <a:lnTo>
                  <a:pt x="93" y="50"/>
                </a:lnTo>
                <a:lnTo>
                  <a:pt x="92" y="50"/>
                </a:lnTo>
                <a:lnTo>
                  <a:pt x="85" y="46"/>
                </a:lnTo>
                <a:lnTo>
                  <a:pt x="79" y="50"/>
                </a:lnTo>
                <a:lnTo>
                  <a:pt x="87" y="57"/>
                </a:lnTo>
                <a:lnTo>
                  <a:pt x="89" y="56"/>
                </a:lnTo>
                <a:lnTo>
                  <a:pt x="91" y="56"/>
                </a:lnTo>
                <a:lnTo>
                  <a:pt x="92" y="57"/>
                </a:lnTo>
                <a:lnTo>
                  <a:pt x="92" y="58"/>
                </a:lnTo>
                <a:lnTo>
                  <a:pt x="96" y="58"/>
                </a:lnTo>
                <a:lnTo>
                  <a:pt x="107" y="34"/>
                </a:lnTo>
                <a:lnTo>
                  <a:pt x="107" y="34"/>
                </a:lnTo>
                <a:lnTo>
                  <a:pt x="80" y="28"/>
                </a:lnTo>
                <a:close/>
                <a:moveTo>
                  <a:pt x="38" y="26"/>
                </a:moveTo>
                <a:lnTo>
                  <a:pt x="10" y="30"/>
                </a:lnTo>
                <a:lnTo>
                  <a:pt x="10" y="30"/>
                </a:lnTo>
                <a:lnTo>
                  <a:pt x="20" y="58"/>
                </a:lnTo>
                <a:lnTo>
                  <a:pt x="23" y="58"/>
                </a:lnTo>
                <a:lnTo>
                  <a:pt x="23" y="57"/>
                </a:lnTo>
                <a:lnTo>
                  <a:pt x="26" y="56"/>
                </a:lnTo>
                <a:lnTo>
                  <a:pt x="27" y="56"/>
                </a:lnTo>
                <a:lnTo>
                  <a:pt x="36" y="49"/>
                </a:lnTo>
                <a:lnTo>
                  <a:pt x="30" y="45"/>
                </a:lnTo>
                <a:lnTo>
                  <a:pt x="23" y="46"/>
                </a:lnTo>
                <a:lnTo>
                  <a:pt x="22" y="46"/>
                </a:lnTo>
                <a:lnTo>
                  <a:pt x="22" y="46"/>
                </a:lnTo>
                <a:lnTo>
                  <a:pt x="22" y="45"/>
                </a:lnTo>
                <a:lnTo>
                  <a:pt x="22" y="45"/>
                </a:lnTo>
                <a:lnTo>
                  <a:pt x="27" y="42"/>
                </a:lnTo>
                <a:lnTo>
                  <a:pt x="23" y="41"/>
                </a:lnTo>
                <a:lnTo>
                  <a:pt x="19" y="42"/>
                </a:lnTo>
                <a:lnTo>
                  <a:pt x="19" y="42"/>
                </a:lnTo>
                <a:lnTo>
                  <a:pt x="18" y="42"/>
                </a:lnTo>
                <a:lnTo>
                  <a:pt x="18" y="41"/>
                </a:lnTo>
                <a:lnTo>
                  <a:pt x="19" y="40"/>
                </a:lnTo>
                <a:lnTo>
                  <a:pt x="20" y="40"/>
                </a:lnTo>
                <a:lnTo>
                  <a:pt x="16" y="37"/>
                </a:lnTo>
                <a:lnTo>
                  <a:pt x="15" y="36"/>
                </a:lnTo>
                <a:lnTo>
                  <a:pt x="15" y="34"/>
                </a:lnTo>
                <a:lnTo>
                  <a:pt x="16" y="34"/>
                </a:lnTo>
                <a:lnTo>
                  <a:pt x="16" y="34"/>
                </a:lnTo>
                <a:lnTo>
                  <a:pt x="22" y="37"/>
                </a:lnTo>
                <a:lnTo>
                  <a:pt x="22" y="34"/>
                </a:lnTo>
                <a:lnTo>
                  <a:pt x="22" y="34"/>
                </a:lnTo>
                <a:lnTo>
                  <a:pt x="23" y="33"/>
                </a:lnTo>
                <a:lnTo>
                  <a:pt x="24" y="34"/>
                </a:lnTo>
                <a:lnTo>
                  <a:pt x="24" y="34"/>
                </a:lnTo>
                <a:lnTo>
                  <a:pt x="24" y="38"/>
                </a:lnTo>
                <a:lnTo>
                  <a:pt x="28" y="41"/>
                </a:lnTo>
                <a:lnTo>
                  <a:pt x="27" y="36"/>
                </a:lnTo>
                <a:lnTo>
                  <a:pt x="28" y="34"/>
                </a:lnTo>
                <a:lnTo>
                  <a:pt x="28" y="34"/>
                </a:lnTo>
                <a:lnTo>
                  <a:pt x="30" y="34"/>
                </a:lnTo>
                <a:lnTo>
                  <a:pt x="30" y="36"/>
                </a:lnTo>
                <a:lnTo>
                  <a:pt x="30" y="42"/>
                </a:lnTo>
                <a:lnTo>
                  <a:pt x="38" y="46"/>
                </a:lnTo>
                <a:lnTo>
                  <a:pt x="39" y="34"/>
                </a:lnTo>
                <a:lnTo>
                  <a:pt x="39" y="33"/>
                </a:lnTo>
                <a:lnTo>
                  <a:pt x="38" y="32"/>
                </a:lnTo>
                <a:lnTo>
                  <a:pt x="39" y="29"/>
                </a:lnTo>
                <a:lnTo>
                  <a:pt x="38" y="26"/>
                </a:lnTo>
                <a:close/>
                <a:moveTo>
                  <a:pt x="59" y="4"/>
                </a:moveTo>
                <a:lnTo>
                  <a:pt x="57" y="4"/>
                </a:lnTo>
                <a:lnTo>
                  <a:pt x="57" y="4"/>
                </a:lnTo>
                <a:lnTo>
                  <a:pt x="40" y="26"/>
                </a:lnTo>
                <a:lnTo>
                  <a:pt x="40" y="28"/>
                </a:lnTo>
                <a:lnTo>
                  <a:pt x="43" y="29"/>
                </a:lnTo>
                <a:lnTo>
                  <a:pt x="44" y="29"/>
                </a:lnTo>
                <a:lnTo>
                  <a:pt x="44" y="30"/>
                </a:lnTo>
                <a:lnTo>
                  <a:pt x="56" y="36"/>
                </a:lnTo>
                <a:lnTo>
                  <a:pt x="56" y="28"/>
                </a:lnTo>
                <a:lnTo>
                  <a:pt x="51" y="24"/>
                </a:lnTo>
                <a:lnTo>
                  <a:pt x="51" y="22"/>
                </a:lnTo>
                <a:lnTo>
                  <a:pt x="51" y="22"/>
                </a:lnTo>
                <a:lnTo>
                  <a:pt x="52" y="21"/>
                </a:lnTo>
                <a:lnTo>
                  <a:pt x="53" y="22"/>
                </a:lnTo>
                <a:lnTo>
                  <a:pt x="56" y="25"/>
                </a:lnTo>
                <a:lnTo>
                  <a:pt x="57" y="21"/>
                </a:lnTo>
                <a:lnTo>
                  <a:pt x="53" y="18"/>
                </a:lnTo>
                <a:lnTo>
                  <a:pt x="53" y="18"/>
                </a:lnTo>
                <a:lnTo>
                  <a:pt x="53" y="17"/>
                </a:lnTo>
                <a:lnTo>
                  <a:pt x="55" y="17"/>
                </a:lnTo>
                <a:lnTo>
                  <a:pt x="55" y="17"/>
                </a:lnTo>
                <a:lnTo>
                  <a:pt x="57" y="18"/>
                </a:lnTo>
                <a:lnTo>
                  <a:pt x="57" y="12"/>
                </a:lnTo>
                <a:lnTo>
                  <a:pt x="57" y="12"/>
                </a:lnTo>
                <a:lnTo>
                  <a:pt x="57" y="12"/>
                </a:lnTo>
                <a:lnTo>
                  <a:pt x="57" y="12"/>
                </a:lnTo>
                <a:lnTo>
                  <a:pt x="59" y="12"/>
                </a:lnTo>
                <a:lnTo>
                  <a:pt x="59" y="12"/>
                </a:lnTo>
                <a:lnTo>
                  <a:pt x="59" y="18"/>
                </a:lnTo>
                <a:lnTo>
                  <a:pt x="61" y="17"/>
                </a:lnTo>
                <a:lnTo>
                  <a:pt x="63" y="17"/>
                </a:lnTo>
                <a:lnTo>
                  <a:pt x="63" y="17"/>
                </a:lnTo>
                <a:lnTo>
                  <a:pt x="63" y="18"/>
                </a:lnTo>
                <a:lnTo>
                  <a:pt x="63" y="18"/>
                </a:lnTo>
                <a:lnTo>
                  <a:pt x="59" y="21"/>
                </a:lnTo>
                <a:lnTo>
                  <a:pt x="59" y="25"/>
                </a:lnTo>
                <a:lnTo>
                  <a:pt x="64" y="21"/>
                </a:lnTo>
                <a:lnTo>
                  <a:pt x="64" y="21"/>
                </a:lnTo>
                <a:lnTo>
                  <a:pt x="65" y="22"/>
                </a:lnTo>
                <a:lnTo>
                  <a:pt x="65" y="22"/>
                </a:lnTo>
                <a:lnTo>
                  <a:pt x="65" y="24"/>
                </a:lnTo>
                <a:lnTo>
                  <a:pt x="59" y="28"/>
                </a:lnTo>
                <a:lnTo>
                  <a:pt x="59" y="36"/>
                </a:lnTo>
                <a:lnTo>
                  <a:pt x="72" y="33"/>
                </a:lnTo>
                <a:lnTo>
                  <a:pt x="73" y="32"/>
                </a:lnTo>
                <a:lnTo>
                  <a:pt x="73" y="30"/>
                </a:lnTo>
                <a:lnTo>
                  <a:pt x="75" y="30"/>
                </a:lnTo>
                <a:lnTo>
                  <a:pt x="76" y="30"/>
                </a:lnTo>
                <a:lnTo>
                  <a:pt x="79" y="26"/>
                </a:lnTo>
                <a:lnTo>
                  <a:pt x="59" y="4"/>
                </a:lnTo>
                <a:close/>
                <a:moveTo>
                  <a:pt x="57" y="0"/>
                </a:moveTo>
                <a:lnTo>
                  <a:pt x="57" y="0"/>
                </a:lnTo>
                <a:lnTo>
                  <a:pt x="59" y="0"/>
                </a:lnTo>
                <a:lnTo>
                  <a:pt x="60" y="1"/>
                </a:lnTo>
                <a:lnTo>
                  <a:pt x="60" y="1"/>
                </a:lnTo>
                <a:lnTo>
                  <a:pt x="80" y="25"/>
                </a:lnTo>
                <a:lnTo>
                  <a:pt x="83" y="20"/>
                </a:lnTo>
                <a:lnTo>
                  <a:pt x="81" y="18"/>
                </a:lnTo>
                <a:lnTo>
                  <a:pt x="80" y="17"/>
                </a:lnTo>
                <a:lnTo>
                  <a:pt x="81" y="13"/>
                </a:lnTo>
                <a:lnTo>
                  <a:pt x="83" y="12"/>
                </a:lnTo>
                <a:lnTo>
                  <a:pt x="85" y="11"/>
                </a:lnTo>
                <a:lnTo>
                  <a:pt x="88" y="12"/>
                </a:lnTo>
                <a:lnTo>
                  <a:pt x="91" y="13"/>
                </a:lnTo>
                <a:lnTo>
                  <a:pt x="92" y="16"/>
                </a:lnTo>
                <a:lnTo>
                  <a:pt x="91" y="18"/>
                </a:lnTo>
                <a:lnTo>
                  <a:pt x="89" y="21"/>
                </a:lnTo>
                <a:lnTo>
                  <a:pt x="87" y="21"/>
                </a:lnTo>
                <a:lnTo>
                  <a:pt x="84" y="21"/>
                </a:lnTo>
                <a:lnTo>
                  <a:pt x="81" y="26"/>
                </a:lnTo>
                <a:lnTo>
                  <a:pt x="107" y="32"/>
                </a:lnTo>
                <a:lnTo>
                  <a:pt x="108" y="30"/>
                </a:lnTo>
                <a:lnTo>
                  <a:pt x="109" y="32"/>
                </a:lnTo>
                <a:lnTo>
                  <a:pt x="111" y="33"/>
                </a:lnTo>
                <a:lnTo>
                  <a:pt x="111" y="34"/>
                </a:lnTo>
                <a:lnTo>
                  <a:pt x="108" y="36"/>
                </a:lnTo>
                <a:lnTo>
                  <a:pt x="108" y="36"/>
                </a:lnTo>
                <a:lnTo>
                  <a:pt x="99" y="58"/>
                </a:lnTo>
                <a:lnTo>
                  <a:pt x="104" y="58"/>
                </a:lnTo>
                <a:lnTo>
                  <a:pt x="105" y="56"/>
                </a:lnTo>
                <a:lnTo>
                  <a:pt x="107" y="54"/>
                </a:lnTo>
                <a:lnTo>
                  <a:pt x="109" y="54"/>
                </a:lnTo>
                <a:lnTo>
                  <a:pt x="112" y="54"/>
                </a:lnTo>
                <a:lnTo>
                  <a:pt x="113" y="56"/>
                </a:lnTo>
                <a:lnTo>
                  <a:pt x="115" y="58"/>
                </a:lnTo>
                <a:lnTo>
                  <a:pt x="115" y="61"/>
                </a:lnTo>
                <a:lnTo>
                  <a:pt x="113" y="64"/>
                </a:lnTo>
                <a:lnTo>
                  <a:pt x="111" y="65"/>
                </a:lnTo>
                <a:lnTo>
                  <a:pt x="108" y="64"/>
                </a:lnTo>
                <a:lnTo>
                  <a:pt x="105" y="62"/>
                </a:lnTo>
                <a:lnTo>
                  <a:pt x="104" y="60"/>
                </a:lnTo>
                <a:lnTo>
                  <a:pt x="99" y="60"/>
                </a:lnTo>
                <a:lnTo>
                  <a:pt x="109" y="84"/>
                </a:lnTo>
                <a:lnTo>
                  <a:pt x="112" y="84"/>
                </a:lnTo>
                <a:lnTo>
                  <a:pt x="112" y="85"/>
                </a:lnTo>
                <a:lnTo>
                  <a:pt x="112" y="86"/>
                </a:lnTo>
                <a:lnTo>
                  <a:pt x="111" y="88"/>
                </a:lnTo>
                <a:lnTo>
                  <a:pt x="109" y="88"/>
                </a:lnTo>
                <a:lnTo>
                  <a:pt x="108" y="86"/>
                </a:lnTo>
                <a:lnTo>
                  <a:pt x="80" y="93"/>
                </a:lnTo>
                <a:lnTo>
                  <a:pt x="83" y="98"/>
                </a:lnTo>
                <a:lnTo>
                  <a:pt x="84" y="97"/>
                </a:lnTo>
                <a:lnTo>
                  <a:pt x="87" y="98"/>
                </a:lnTo>
                <a:lnTo>
                  <a:pt x="89" y="99"/>
                </a:lnTo>
                <a:lnTo>
                  <a:pt x="91" y="102"/>
                </a:lnTo>
                <a:lnTo>
                  <a:pt x="89" y="105"/>
                </a:lnTo>
                <a:lnTo>
                  <a:pt x="88" y="107"/>
                </a:lnTo>
                <a:lnTo>
                  <a:pt x="85" y="107"/>
                </a:lnTo>
                <a:lnTo>
                  <a:pt x="83" y="107"/>
                </a:lnTo>
                <a:lnTo>
                  <a:pt x="80" y="106"/>
                </a:lnTo>
                <a:lnTo>
                  <a:pt x="80" y="103"/>
                </a:lnTo>
                <a:lnTo>
                  <a:pt x="80" y="101"/>
                </a:lnTo>
                <a:lnTo>
                  <a:pt x="81" y="98"/>
                </a:lnTo>
                <a:lnTo>
                  <a:pt x="79" y="93"/>
                </a:lnTo>
                <a:lnTo>
                  <a:pt x="60" y="115"/>
                </a:lnTo>
                <a:lnTo>
                  <a:pt x="60" y="115"/>
                </a:lnTo>
                <a:lnTo>
                  <a:pt x="59" y="117"/>
                </a:lnTo>
                <a:lnTo>
                  <a:pt x="57" y="118"/>
                </a:lnTo>
                <a:lnTo>
                  <a:pt x="56" y="118"/>
                </a:lnTo>
                <a:lnTo>
                  <a:pt x="55" y="115"/>
                </a:lnTo>
                <a:lnTo>
                  <a:pt x="55" y="115"/>
                </a:lnTo>
                <a:lnTo>
                  <a:pt x="36" y="93"/>
                </a:lnTo>
                <a:lnTo>
                  <a:pt x="34" y="98"/>
                </a:lnTo>
                <a:lnTo>
                  <a:pt x="34" y="99"/>
                </a:lnTo>
                <a:lnTo>
                  <a:pt x="35" y="102"/>
                </a:lnTo>
                <a:lnTo>
                  <a:pt x="34" y="105"/>
                </a:lnTo>
                <a:lnTo>
                  <a:pt x="32" y="106"/>
                </a:lnTo>
                <a:lnTo>
                  <a:pt x="30" y="107"/>
                </a:lnTo>
                <a:lnTo>
                  <a:pt x="27" y="107"/>
                </a:lnTo>
                <a:lnTo>
                  <a:pt x="24" y="105"/>
                </a:lnTo>
                <a:lnTo>
                  <a:pt x="24" y="102"/>
                </a:lnTo>
                <a:lnTo>
                  <a:pt x="24" y="99"/>
                </a:lnTo>
                <a:lnTo>
                  <a:pt x="26" y="98"/>
                </a:lnTo>
                <a:lnTo>
                  <a:pt x="28" y="97"/>
                </a:lnTo>
                <a:lnTo>
                  <a:pt x="31" y="97"/>
                </a:lnTo>
                <a:lnTo>
                  <a:pt x="35" y="92"/>
                </a:lnTo>
                <a:lnTo>
                  <a:pt x="8" y="88"/>
                </a:lnTo>
                <a:lnTo>
                  <a:pt x="8" y="89"/>
                </a:lnTo>
                <a:lnTo>
                  <a:pt x="7" y="89"/>
                </a:lnTo>
                <a:lnTo>
                  <a:pt x="6" y="89"/>
                </a:lnTo>
                <a:lnTo>
                  <a:pt x="4" y="88"/>
                </a:lnTo>
                <a:lnTo>
                  <a:pt x="4" y="85"/>
                </a:lnTo>
                <a:lnTo>
                  <a:pt x="6" y="85"/>
                </a:lnTo>
                <a:lnTo>
                  <a:pt x="7" y="85"/>
                </a:lnTo>
                <a:lnTo>
                  <a:pt x="18" y="60"/>
                </a:lnTo>
                <a:lnTo>
                  <a:pt x="11" y="60"/>
                </a:lnTo>
                <a:lnTo>
                  <a:pt x="11" y="62"/>
                </a:lnTo>
                <a:lnTo>
                  <a:pt x="10" y="64"/>
                </a:lnTo>
                <a:lnTo>
                  <a:pt x="7" y="64"/>
                </a:lnTo>
                <a:lnTo>
                  <a:pt x="4" y="64"/>
                </a:lnTo>
                <a:lnTo>
                  <a:pt x="2" y="62"/>
                </a:lnTo>
                <a:lnTo>
                  <a:pt x="0" y="60"/>
                </a:lnTo>
                <a:lnTo>
                  <a:pt x="2" y="57"/>
                </a:lnTo>
                <a:lnTo>
                  <a:pt x="3" y="54"/>
                </a:lnTo>
                <a:lnTo>
                  <a:pt x="6" y="53"/>
                </a:lnTo>
                <a:lnTo>
                  <a:pt x="8" y="54"/>
                </a:lnTo>
                <a:lnTo>
                  <a:pt x="11" y="56"/>
                </a:lnTo>
                <a:lnTo>
                  <a:pt x="11" y="58"/>
                </a:lnTo>
                <a:lnTo>
                  <a:pt x="18" y="58"/>
                </a:lnTo>
                <a:lnTo>
                  <a:pt x="7" y="32"/>
                </a:lnTo>
                <a:lnTo>
                  <a:pt x="7" y="30"/>
                </a:lnTo>
                <a:lnTo>
                  <a:pt x="6" y="29"/>
                </a:lnTo>
                <a:lnTo>
                  <a:pt x="7" y="28"/>
                </a:lnTo>
                <a:lnTo>
                  <a:pt x="8" y="26"/>
                </a:lnTo>
                <a:lnTo>
                  <a:pt x="10" y="28"/>
                </a:lnTo>
                <a:lnTo>
                  <a:pt x="10" y="28"/>
                </a:lnTo>
                <a:lnTo>
                  <a:pt x="36" y="25"/>
                </a:lnTo>
                <a:lnTo>
                  <a:pt x="34" y="20"/>
                </a:lnTo>
                <a:lnTo>
                  <a:pt x="34" y="20"/>
                </a:lnTo>
                <a:lnTo>
                  <a:pt x="31" y="20"/>
                </a:lnTo>
                <a:lnTo>
                  <a:pt x="28" y="18"/>
                </a:lnTo>
                <a:lnTo>
                  <a:pt x="27" y="16"/>
                </a:lnTo>
                <a:lnTo>
                  <a:pt x="28" y="12"/>
                </a:lnTo>
                <a:lnTo>
                  <a:pt x="30" y="11"/>
                </a:lnTo>
                <a:lnTo>
                  <a:pt x="32" y="9"/>
                </a:lnTo>
                <a:lnTo>
                  <a:pt x="35" y="9"/>
                </a:lnTo>
                <a:lnTo>
                  <a:pt x="38" y="12"/>
                </a:lnTo>
                <a:lnTo>
                  <a:pt x="39" y="14"/>
                </a:lnTo>
                <a:lnTo>
                  <a:pt x="38" y="17"/>
                </a:lnTo>
                <a:lnTo>
                  <a:pt x="36" y="18"/>
                </a:lnTo>
                <a:lnTo>
                  <a:pt x="39" y="24"/>
                </a:lnTo>
                <a:lnTo>
                  <a:pt x="55" y="3"/>
                </a:lnTo>
                <a:lnTo>
                  <a:pt x="55" y="3"/>
                </a:lnTo>
                <a:lnTo>
                  <a:pt x="56" y="0"/>
                </a:lnTo>
                <a:lnTo>
                  <a:pt x="57" y="0"/>
                </a:lnTo>
                <a:lnTo>
                  <a:pt x="57" y="0"/>
                </a:lnTo>
                <a:lnTo>
                  <a:pt x="57" y="0"/>
                </a:lnTo>
                <a:close/>
              </a:path>
            </a:pathLst>
          </a:custGeom>
          <a:solidFill>
            <a:srgbClr val="8BD07D"/>
          </a:solidFill>
          <a:ln w="0">
            <a:noFill/>
            <a:prstDash val="solid"/>
            <a:round/>
          </a:ln>
        </p:spPr>
        <p:txBody>
          <a:bodyPr vert="horz" wrap="square" lIns="91440" tIns="45720" rIns="91440" bIns="45720" numCol="1" anchor="t" anchorCtr="0" compatLnSpc="1"/>
          <a:lstStyle/>
          <a:p>
            <a:endParaRPr lang="zh-CN" altLang="en-US"/>
          </a:p>
        </p:txBody>
      </p:sp>
      <p:sp>
        <p:nvSpPr>
          <p:cNvPr id="12" name="PA_库_椭圆 11"/>
          <p:cNvSpPr/>
          <p:nvPr>
            <p:custDataLst>
              <p:tags r:id="rId6"/>
            </p:custDataLst>
          </p:nvPr>
        </p:nvSpPr>
        <p:spPr>
          <a:xfrm>
            <a:off x="11530462" y="6349869"/>
            <a:ext cx="168442" cy="168442"/>
          </a:xfrm>
          <a:prstGeom prst="ellipse">
            <a:avLst/>
          </a:prstGeom>
          <a:noFill/>
          <a:ln>
            <a:solidFill>
              <a:srgbClr val="8BD0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PA_库_任意多边形 7515"/>
          <p:cNvSpPr/>
          <p:nvPr>
            <p:custDataLst>
              <p:tags r:id="rId7"/>
            </p:custDataLst>
          </p:nvPr>
        </p:nvSpPr>
        <p:spPr bwMode="auto">
          <a:xfrm>
            <a:off x="11415451" y="5593887"/>
            <a:ext cx="398465" cy="381863"/>
          </a:xfrm>
          <a:custGeom>
            <a:avLst/>
            <a:gdLst>
              <a:gd name="T0" fmla="*/ 23 w 48"/>
              <a:gd name="T1" fmla="*/ 0 h 46"/>
              <a:gd name="T2" fmla="*/ 31 w 48"/>
              <a:gd name="T3" fmla="*/ 14 h 46"/>
              <a:gd name="T4" fmla="*/ 48 w 48"/>
              <a:gd name="T5" fmla="*/ 17 h 46"/>
              <a:gd name="T6" fmla="*/ 36 w 48"/>
              <a:gd name="T7" fmla="*/ 29 h 46"/>
              <a:gd name="T8" fmla="*/ 40 w 48"/>
              <a:gd name="T9" fmla="*/ 45 h 46"/>
              <a:gd name="T10" fmla="*/ 24 w 48"/>
              <a:gd name="T11" fmla="*/ 38 h 46"/>
              <a:gd name="T12" fmla="*/ 10 w 48"/>
              <a:gd name="T13" fmla="*/ 46 h 46"/>
              <a:gd name="T14" fmla="*/ 12 w 48"/>
              <a:gd name="T15" fmla="*/ 29 h 46"/>
              <a:gd name="T16" fmla="*/ 0 w 48"/>
              <a:gd name="T17" fmla="*/ 18 h 46"/>
              <a:gd name="T18" fmla="*/ 16 w 48"/>
              <a:gd name="T19" fmla="*/ 14 h 46"/>
              <a:gd name="T20" fmla="*/ 23 w 48"/>
              <a:gd name="T21"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6">
                <a:moveTo>
                  <a:pt x="23" y="0"/>
                </a:moveTo>
                <a:lnTo>
                  <a:pt x="31" y="14"/>
                </a:lnTo>
                <a:lnTo>
                  <a:pt x="48" y="17"/>
                </a:lnTo>
                <a:lnTo>
                  <a:pt x="36" y="29"/>
                </a:lnTo>
                <a:lnTo>
                  <a:pt x="40" y="45"/>
                </a:lnTo>
                <a:lnTo>
                  <a:pt x="24" y="38"/>
                </a:lnTo>
                <a:lnTo>
                  <a:pt x="10" y="46"/>
                </a:lnTo>
                <a:lnTo>
                  <a:pt x="12" y="29"/>
                </a:lnTo>
                <a:lnTo>
                  <a:pt x="0" y="18"/>
                </a:lnTo>
                <a:lnTo>
                  <a:pt x="16" y="14"/>
                </a:lnTo>
                <a:lnTo>
                  <a:pt x="23" y="0"/>
                </a:lnTo>
                <a:close/>
              </a:path>
            </a:pathLst>
          </a:custGeom>
          <a:solidFill>
            <a:srgbClr val="8BD07D"/>
          </a:solidFill>
          <a:ln w="0">
            <a:noFill/>
            <a:prstDash val="solid"/>
            <a:round/>
          </a:ln>
        </p:spPr>
        <p:txBody>
          <a:bodyPr vert="horz" wrap="square" lIns="91440" tIns="45720" rIns="91440" bIns="45720" numCol="1" anchor="t" anchorCtr="0" compatLnSpc="1"/>
          <a:lstStyle/>
          <a:p>
            <a:endParaRPr lang="zh-CN" altLang="en-US"/>
          </a:p>
        </p:txBody>
      </p:sp>
      <p:grpSp>
        <p:nvGrpSpPr>
          <p:cNvPr id="14" name="PA_库_组合 13"/>
          <p:cNvGrpSpPr/>
          <p:nvPr>
            <p:custDataLst>
              <p:tags r:id="rId8"/>
            </p:custDataLst>
          </p:nvPr>
        </p:nvGrpSpPr>
        <p:grpSpPr>
          <a:xfrm>
            <a:off x="11260466" y="4543176"/>
            <a:ext cx="708433" cy="863651"/>
            <a:chOff x="4850104" y="666691"/>
            <a:chExt cx="1238935" cy="1510387"/>
          </a:xfrm>
          <a:solidFill>
            <a:srgbClr val="8BD07D"/>
          </a:solidFill>
        </p:grpSpPr>
        <p:sp>
          <p:nvSpPr>
            <p:cNvPr id="15" name="Freeform 4415"/>
            <p:cNvSpPr/>
            <p:nvPr/>
          </p:nvSpPr>
          <p:spPr bwMode="auto">
            <a:xfrm>
              <a:off x="5504373" y="1021667"/>
              <a:ext cx="174008" cy="187928"/>
            </a:xfrm>
            <a:custGeom>
              <a:avLst/>
              <a:gdLst>
                <a:gd name="T0" fmla="*/ 13 w 25"/>
                <a:gd name="T1" fmla="*/ 0 h 27"/>
                <a:gd name="T2" fmla="*/ 13 w 25"/>
                <a:gd name="T3" fmla="*/ 1 h 27"/>
                <a:gd name="T4" fmla="*/ 15 w 25"/>
                <a:gd name="T5" fmla="*/ 1 h 27"/>
                <a:gd name="T6" fmla="*/ 15 w 25"/>
                <a:gd name="T7" fmla="*/ 1 h 27"/>
                <a:gd name="T8" fmla="*/ 15 w 25"/>
                <a:gd name="T9" fmla="*/ 1 h 27"/>
                <a:gd name="T10" fmla="*/ 15 w 25"/>
                <a:gd name="T11" fmla="*/ 2 h 27"/>
                <a:gd name="T12" fmla="*/ 15 w 25"/>
                <a:gd name="T13" fmla="*/ 2 h 27"/>
                <a:gd name="T14" fmla="*/ 19 w 25"/>
                <a:gd name="T15" fmla="*/ 3 h 27"/>
                <a:gd name="T16" fmla="*/ 23 w 25"/>
                <a:gd name="T17" fmla="*/ 6 h 27"/>
                <a:gd name="T18" fmla="*/ 25 w 25"/>
                <a:gd name="T19" fmla="*/ 10 h 27"/>
                <a:gd name="T20" fmla="*/ 25 w 25"/>
                <a:gd name="T21" fmla="*/ 15 h 27"/>
                <a:gd name="T22" fmla="*/ 24 w 25"/>
                <a:gd name="T23" fmla="*/ 19 h 27"/>
                <a:gd name="T24" fmla="*/ 21 w 25"/>
                <a:gd name="T25" fmla="*/ 23 h 27"/>
                <a:gd name="T26" fmla="*/ 17 w 25"/>
                <a:gd name="T27" fmla="*/ 26 h 27"/>
                <a:gd name="T28" fmla="*/ 13 w 25"/>
                <a:gd name="T29" fmla="*/ 27 h 27"/>
                <a:gd name="T30" fmla="*/ 8 w 25"/>
                <a:gd name="T31" fmla="*/ 26 h 27"/>
                <a:gd name="T32" fmla="*/ 4 w 25"/>
                <a:gd name="T33" fmla="*/ 23 h 27"/>
                <a:gd name="T34" fmla="*/ 1 w 25"/>
                <a:gd name="T35" fmla="*/ 19 h 27"/>
                <a:gd name="T36" fmla="*/ 0 w 25"/>
                <a:gd name="T37" fmla="*/ 15 h 27"/>
                <a:gd name="T38" fmla="*/ 1 w 25"/>
                <a:gd name="T39" fmla="*/ 10 h 27"/>
                <a:gd name="T40" fmla="*/ 3 w 25"/>
                <a:gd name="T41" fmla="*/ 6 h 27"/>
                <a:gd name="T42" fmla="*/ 7 w 25"/>
                <a:gd name="T43" fmla="*/ 3 h 27"/>
                <a:gd name="T44" fmla="*/ 11 w 25"/>
                <a:gd name="T45" fmla="*/ 2 h 27"/>
                <a:gd name="T46" fmla="*/ 11 w 25"/>
                <a:gd name="T47" fmla="*/ 2 h 27"/>
                <a:gd name="T48" fmla="*/ 11 w 25"/>
                <a:gd name="T49" fmla="*/ 1 h 27"/>
                <a:gd name="T50" fmla="*/ 12 w 25"/>
                <a:gd name="T51" fmla="*/ 1 h 27"/>
                <a:gd name="T52" fmla="*/ 12 w 25"/>
                <a:gd name="T53" fmla="*/ 1 h 27"/>
                <a:gd name="T54" fmla="*/ 12 w 25"/>
                <a:gd name="T55" fmla="*/ 1 h 27"/>
                <a:gd name="T56" fmla="*/ 13 w 25"/>
                <a:gd name="T57"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5" h="27">
                  <a:moveTo>
                    <a:pt x="13" y="0"/>
                  </a:moveTo>
                  <a:lnTo>
                    <a:pt x="13" y="1"/>
                  </a:lnTo>
                  <a:lnTo>
                    <a:pt x="15" y="1"/>
                  </a:lnTo>
                  <a:lnTo>
                    <a:pt x="15" y="1"/>
                  </a:lnTo>
                  <a:lnTo>
                    <a:pt x="15" y="1"/>
                  </a:lnTo>
                  <a:lnTo>
                    <a:pt x="15" y="2"/>
                  </a:lnTo>
                  <a:lnTo>
                    <a:pt x="15" y="2"/>
                  </a:lnTo>
                  <a:lnTo>
                    <a:pt x="19" y="3"/>
                  </a:lnTo>
                  <a:lnTo>
                    <a:pt x="23" y="6"/>
                  </a:lnTo>
                  <a:lnTo>
                    <a:pt x="25" y="10"/>
                  </a:lnTo>
                  <a:lnTo>
                    <a:pt x="25" y="15"/>
                  </a:lnTo>
                  <a:lnTo>
                    <a:pt x="24" y="19"/>
                  </a:lnTo>
                  <a:lnTo>
                    <a:pt x="21" y="23"/>
                  </a:lnTo>
                  <a:lnTo>
                    <a:pt x="17" y="26"/>
                  </a:lnTo>
                  <a:lnTo>
                    <a:pt x="13" y="27"/>
                  </a:lnTo>
                  <a:lnTo>
                    <a:pt x="8" y="26"/>
                  </a:lnTo>
                  <a:lnTo>
                    <a:pt x="4" y="23"/>
                  </a:lnTo>
                  <a:lnTo>
                    <a:pt x="1" y="19"/>
                  </a:lnTo>
                  <a:lnTo>
                    <a:pt x="0" y="15"/>
                  </a:lnTo>
                  <a:lnTo>
                    <a:pt x="1" y="10"/>
                  </a:lnTo>
                  <a:lnTo>
                    <a:pt x="3" y="6"/>
                  </a:lnTo>
                  <a:lnTo>
                    <a:pt x="7" y="3"/>
                  </a:lnTo>
                  <a:lnTo>
                    <a:pt x="11" y="2"/>
                  </a:lnTo>
                  <a:lnTo>
                    <a:pt x="11" y="2"/>
                  </a:lnTo>
                  <a:lnTo>
                    <a:pt x="11" y="1"/>
                  </a:lnTo>
                  <a:lnTo>
                    <a:pt x="12" y="1"/>
                  </a:lnTo>
                  <a:lnTo>
                    <a:pt x="12" y="1"/>
                  </a:lnTo>
                  <a:lnTo>
                    <a:pt x="12" y="1"/>
                  </a:lnTo>
                  <a:lnTo>
                    <a:pt x="13" y="0"/>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6" name="Freeform 4416"/>
            <p:cNvSpPr/>
            <p:nvPr/>
          </p:nvSpPr>
          <p:spPr bwMode="auto">
            <a:xfrm>
              <a:off x="5587897" y="1007746"/>
              <a:ext cx="6960" cy="13921"/>
            </a:xfrm>
            <a:custGeom>
              <a:avLst/>
              <a:gdLst>
                <a:gd name="T0" fmla="*/ 1 w 1"/>
                <a:gd name="T1" fmla="*/ 0 h 2"/>
                <a:gd name="T2" fmla="*/ 1 w 1"/>
                <a:gd name="T3" fmla="*/ 0 h 2"/>
                <a:gd name="T4" fmla="*/ 1 w 1"/>
                <a:gd name="T5" fmla="*/ 2 h 2"/>
                <a:gd name="T6" fmla="*/ 1 w 1"/>
                <a:gd name="T7" fmla="*/ 2 h 2"/>
                <a:gd name="T8" fmla="*/ 1 w 1"/>
                <a:gd name="T9" fmla="*/ 2 h 2"/>
                <a:gd name="T10" fmla="*/ 0 w 1"/>
                <a:gd name="T11" fmla="*/ 2 h 2"/>
                <a:gd name="T12" fmla="*/ 0 w 1"/>
                <a:gd name="T13" fmla="*/ 2 h 2"/>
                <a:gd name="T14" fmla="*/ 0 w 1"/>
                <a:gd name="T15" fmla="*/ 0 h 2"/>
                <a:gd name="T16" fmla="*/ 1 w 1"/>
                <a:gd name="T17"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 h="2">
                  <a:moveTo>
                    <a:pt x="1" y="0"/>
                  </a:moveTo>
                  <a:lnTo>
                    <a:pt x="1" y="0"/>
                  </a:lnTo>
                  <a:lnTo>
                    <a:pt x="1" y="2"/>
                  </a:lnTo>
                  <a:lnTo>
                    <a:pt x="1" y="2"/>
                  </a:lnTo>
                  <a:lnTo>
                    <a:pt x="1" y="2"/>
                  </a:lnTo>
                  <a:lnTo>
                    <a:pt x="0" y="2"/>
                  </a:lnTo>
                  <a:lnTo>
                    <a:pt x="0" y="2"/>
                  </a:lnTo>
                  <a:lnTo>
                    <a:pt x="0" y="0"/>
                  </a:lnTo>
                  <a:lnTo>
                    <a:pt x="1" y="0"/>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7" name="Freeform 4417"/>
            <p:cNvSpPr/>
            <p:nvPr/>
          </p:nvSpPr>
          <p:spPr bwMode="auto">
            <a:xfrm>
              <a:off x="5587897" y="1000786"/>
              <a:ext cx="6960" cy="6960"/>
            </a:xfrm>
            <a:custGeom>
              <a:avLst/>
              <a:gdLst>
                <a:gd name="T0" fmla="*/ 1 w 1"/>
                <a:gd name="T1" fmla="*/ 0 h 1"/>
                <a:gd name="T2" fmla="*/ 1 w 1"/>
                <a:gd name="T3" fmla="*/ 0 h 1"/>
                <a:gd name="T4" fmla="*/ 1 w 1"/>
                <a:gd name="T5" fmla="*/ 0 h 1"/>
                <a:gd name="T6" fmla="*/ 1 w 1"/>
                <a:gd name="T7" fmla="*/ 1 h 1"/>
                <a:gd name="T8" fmla="*/ 1 w 1"/>
                <a:gd name="T9" fmla="*/ 1 h 1"/>
                <a:gd name="T10" fmla="*/ 0 w 1"/>
                <a:gd name="T11" fmla="*/ 1 h 1"/>
                <a:gd name="T12" fmla="*/ 0 w 1"/>
                <a:gd name="T13" fmla="*/ 0 h 1"/>
                <a:gd name="T14" fmla="*/ 0 w 1"/>
                <a:gd name="T15" fmla="*/ 0 h 1"/>
                <a:gd name="T16" fmla="*/ 1 w 1"/>
                <a:gd name="T17"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 h="1">
                  <a:moveTo>
                    <a:pt x="1" y="0"/>
                  </a:moveTo>
                  <a:lnTo>
                    <a:pt x="1" y="0"/>
                  </a:lnTo>
                  <a:lnTo>
                    <a:pt x="1" y="0"/>
                  </a:lnTo>
                  <a:lnTo>
                    <a:pt x="1" y="1"/>
                  </a:lnTo>
                  <a:lnTo>
                    <a:pt x="1" y="1"/>
                  </a:lnTo>
                  <a:lnTo>
                    <a:pt x="0" y="1"/>
                  </a:lnTo>
                  <a:lnTo>
                    <a:pt x="0" y="0"/>
                  </a:lnTo>
                  <a:lnTo>
                    <a:pt x="0" y="0"/>
                  </a:lnTo>
                  <a:lnTo>
                    <a:pt x="1" y="0"/>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8" name="Freeform 4418"/>
            <p:cNvSpPr/>
            <p:nvPr/>
          </p:nvSpPr>
          <p:spPr bwMode="auto">
            <a:xfrm>
              <a:off x="5587897" y="979905"/>
              <a:ext cx="6960" cy="20881"/>
            </a:xfrm>
            <a:custGeom>
              <a:avLst/>
              <a:gdLst>
                <a:gd name="T0" fmla="*/ 1 w 1"/>
                <a:gd name="T1" fmla="*/ 0 h 3"/>
                <a:gd name="T2" fmla="*/ 1 w 1"/>
                <a:gd name="T3" fmla="*/ 0 h 3"/>
                <a:gd name="T4" fmla="*/ 1 w 1"/>
                <a:gd name="T5" fmla="*/ 2 h 3"/>
                <a:gd name="T6" fmla="*/ 1 w 1"/>
                <a:gd name="T7" fmla="*/ 2 h 3"/>
                <a:gd name="T8" fmla="*/ 1 w 1"/>
                <a:gd name="T9" fmla="*/ 3 h 3"/>
                <a:gd name="T10" fmla="*/ 0 w 1"/>
                <a:gd name="T11" fmla="*/ 2 h 3"/>
                <a:gd name="T12" fmla="*/ 0 w 1"/>
                <a:gd name="T13" fmla="*/ 2 h 3"/>
                <a:gd name="T14" fmla="*/ 0 w 1"/>
                <a:gd name="T15" fmla="*/ 0 h 3"/>
                <a:gd name="T16" fmla="*/ 1 w 1"/>
                <a:gd name="T17"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 h="3">
                  <a:moveTo>
                    <a:pt x="1" y="0"/>
                  </a:moveTo>
                  <a:lnTo>
                    <a:pt x="1" y="0"/>
                  </a:lnTo>
                  <a:lnTo>
                    <a:pt x="1" y="2"/>
                  </a:lnTo>
                  <a:lnTo>
                    <a:pt x="1" y="2"/>
                  </a:lnTo>
                  <a:lnTo>
                    <a:pt x="1" y="3"/>
                  </a:lnTo>
                  <a:lnTo>
                    <a:pt x="0" y="2"/>
                  </a:lnTo>
                  <a:lnTo>
                    <a:pt x="0" y="2"/>
                  </a:lnTo>
                  <a:lnTo>
                    <a:pt x="0" y="0"/>
                  </a:lnTo>
                  <a:lnTo>
                    <a:pt x="1" y="0"/>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9" name="Freeform 4419"/>
            <p:cNvSpPr/>
            <p:nvPr/>
          </p:nvSpPr>
          <p:spPr bwMode="auto">
            <a:xfrm>
              <a:off x="5587897" y="972945"/>
              <a:ext cx="6960" cy="6960"/>
            </a:xfrm>
            <a:custGeom>
              <a:avLst/>
              <a:gdLst>
                <a:gd name="T0" fmla="*/ 1 w 1"/>
                <a:gd name="T1" fmla="*/ 0 h 1"/>
                <a:gd name="T2" fmla="*/ 1 w 1"/>
                <a:gd name="T3" fmla="*/ 0 h 1"/>
                <a:gd name="T4" fmla="*/ 1 w 1"/>
                <a:gd name="T5" fmla="*/ 1 h 1"/>
                <a:gd name="T6" fmla="*/ 1 w 1"/>
                <a:gd name="T7" fmla="*/ 1 h 1"/>
                <a:gd name="T8" fmla="*/ 1 w 1"/>
                <a:gd name="T9" fmla="*/ 1 h 1"/>
                <a:gd name="T10" fmla="*/ 0 w 1"/>
                <a:gd name="T11" fmla="*/ 1 h 1"/>
                <a:gd name="T12" fmla="*/ 0 w 1"/>
                <a:gd name="T13" fmla="*/ 1 h 1"/>
                <a:gd name="T14" fmla="*/ 0 w 1"/>
                <a:gd name="T15" fmla="*/ 0 h 1"/>
                <a:gd name="T16" fmla="*/ 1 w 1"/>
                <a:gd name="T17"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 h="1">
                  <a:moveTo>
                    <a:pt x="1" y="0"/>
                  </a:moveTo>
                  <a:lnTo>
                    <a:pt x="1" y="0"/>
                  </a:lnTo>
                  <a:lnTo>
                    <a:pt x="1" y="1"/>
                  </a:lnTo>
                  <a:lnTo>
                    <a:pt x="1" y="1"/>
                  </a:lnTo>
                  <a:lnTo>
                    <a:pt x="1" y="1"/>
                  </a:lnTo>
                  <a:lnTo>
                    <a:pt x="0" y="1"/>
                  </a:lnTo>
                  <a:lnTo>
                    <a:pt x="0" y="1"/>
                  </a:lnTo>
                  <a:lnTo>
                    <a:pt x="0" y="0"/>
                  </a:lnTo>
                  <a:lnTo>
                    <a:pt x="1" y="0"/>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20" name="Freeform 4420"/>
            <p:cNvSpPr/>
            <p:nvPr/>
          </p:nvSpPr>
          <p:spPr bwMode="auto">
            <a:xfrm>
              <a:off x="5587897" y="952064"/>
              <a:ext cx="6960" cy="20881"/>
            </a:xfrm>
            <a:custGeom>
              <a:avLst/>
              <a:gdLst>
                <a:gd name="T0" fmla="*/ 1 w 1"/>
                <a:gd name="T1" fmla="*/ 0 h 3"/>
                <a:gd name="T2" fmla="*/ 1 w 1"/>
                <a:gd name="T3" fmla="*/ 2 h 3"/>
                <a:gd name="T4" fmla="*/ 1 w 1"/>
                <a:gd name="T5" fmla="*/ 2 h 3"/>
                <a:gd name="T6" fmla="*/ 1 w 1"/>
                <a:gd name="T7" fmla="*/ 3 h 3"/>
                <a:gd name="T8" fmla="*/ 1 w 1"/>
                <a:gd name="T9" fmla="*/ 3 h 3"/>
                <a:gd name="T10" fmla="*/ 0 w 1"/>
                <a:gd name="T11" fmla="*/ 3 h 3"/>
                <a:gd name="T12" fmla="*/ 0 w 1"/>
                <a:gd name="T13" fmla="*/ 2 h 3"/>
                <a:gd name="T14" fmla="*/ 0 w 1"/>
                <a:gd name="T15" fmla="*/ 2 h 3"/>
                <a:gd name="T16" fmla="*/ 1 w 1"/>
                <a:gd name="T17"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 h="3">
                  <a:moveTo>
                    <a:pt x="1" y="0"/>
                  </a:moveTo>
                  <a:lnTo>
                    <a:pt x="1" y="2"/>
                  </a:lnTo>
                  <a:lnTo>
                    <a:pt x="1" y="2"/>
                  </a:lnTo>
                  <a:lnTo>
                    <a:pt x="1" y="3"/>
                  </a:lnTo>
                  <a:lnTo>
                    <a:pt x="1" y="3"/>
                  </a:lnTo>
                  <a:lnTo>
                    <a:pt x="0" y="3"/>
                  </a:lnTo>
                  <a:lnTo>
                    <a:pt x="0" y="2"/>
                  </a:lnTo>
                  <a:lnTo>
                    <a:pt x="0" y="2"/>
                  </a:lnTo>
                  <a:lnTo>
                    <a:pt x="1" y="0"/>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21" name="Freeform 4421"/>
            <p:cNvSpPr/>
            <p:nvPr/>
          </p:nvSpPr>
          <p:spPr bwMode="auto">
            <a:xfrm>
              <a:off x="5587897" y="945103"/>
              <a:ext cx="6960" cy="6960"/>
            </a:xfrm>
            <a:custGeom>
              <a:avLst/>
              <a:gdLst>
                <a:gd name="T0" fmla="*/ 1 w 1"/>
                <a:gd name="T1" fmla="*/ 0 h 1"/>
                <a:gd name="T2" fmla="*/ 1 w 1"/>
                <a:gd name="T3" fmla="*/ 0 h 1"/>
                <a:gd name="T4" fmla="*/ 1 w 1"/>
                <a:gd name="T5" fmla="*/ 1 h 1"/>
                <a:gd name="T6" fmla="*/ 1 w 1"/>
                <a:gd name="T7" fmla="*/ 1 h 1"/>
                <a:gd name="T8" fmla="*/ 1 w 1"/>
                <a:gd name="T9" fmla="*/ 1 h 1"/>
                <a:gd name="T10" fmla="*/ 0 w 1"/>
                <a:gd name="T11" fmla="*/ 1 h 1"/>
                <a:gd name="T12" fmla="*/ 0 w 1"/>
                <a:gd name="T13" fmla="*/ 1 h 1"/>
                <a:gd name="T14" fmla="*/ 0 w 1"/>
                <a:gd name="T15" fmla="*/ 0 h 1"/>
                <a:gd name="T16" fmla="*/ 1 w 1"/>
                <a:gd name="T17"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 h="1">
                  <a:moveTo>
                    <a:pt x="1" y="0"/>
                  </a:moveTo>
                  <a:lnTo>
                    <a:pt x="1" y="0"/>
                  </a:lnTo>
                  <a:lnTo>
                    <a:pt x="1" y="1"/>
                  </a:lnTo>
                  <a:lnTo>
                    <a:pt x="1" y="1"/>
                  </a:lnTo>
                  <a:lnTo>
                    <a:pt x="1" y="1"/>
                  </a:lnTo>
                  <a:lnTo>
                    <a:pt x="0" y="1"/>
                  </a:lnTo>
                  <a:lnTo>
                    <a:pt x="0" y="1"/>
                  </a:lnTo>
                  <a:lnTo>
                    <a:pt x="0" y="0"/>
                  </a:lnTo>
                  <a:lnTo>
                    <a:pt x="1" y="0"/>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22" name="Freeform 4422"/>
            <p:cNvSpPr/>
            <p:nvPr/>
          </p:nvSpPr>
          <p:spPr bwMode="auto">
            <a:xfrm>
              <a:off x="5587897" y="938143"/>
              <a:ext cx="6960" cy="6960"/>
            </a:xfrm>
            <a:custGeom>
              <a:avLst/>
              <a:gdLst>
                <a:gd name="T0" fmla="*/ 1 w 1"/>
                <a:gd name="T1" fmla="*/ 0 h 1"/>
                <a:gd name="T2" fmla="*/ 1 w 1"/>
                <a:gd name="T3" fmla="*/ 0 h 1"/>
                <a:gd name="T4" fmla="*/ 1 w 1"/>
                <a:gd name="T5" fmla="*/ 0 h 1"/>
                <a:gd name="T6" fmla="*/ 1 w 1"/>
                <a:gd name="T7" fmla="*/ 1 h 1"/>
                <a:gd name="T8" fmla="*/ 1 w 1"/>
                <a:gd name="T9" fmla="*/ 1 h 1"/>
                <a:gd name="T10" fmla="*/ 0 w 1"/>
                <a:gd name="T11" fmla="*/ 1 h 1"/>
                <a:gd name="T12" fmla="*/ 0 w 1"/>
                <a:gd name="T13" fmla="*/ 0 h 1"/>
                <a:gd name="T14" fmla="*/ 0 w 1"/>
                <a:gd name="T15" fmla="*/ 0 h 1"/>
                <a:gd name="T16" fmla="*/ 1 w 1"/>
                <a:gd name="T17"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 h="1">
                  <a:moveTo>
                    <a:pt x="1" y="0"/>
                  </a:moveTo>
                  <a:lnTo>
                    <a:pt x="1" y="0"/>
                  </a:lnTo>
                  <a:lnTo>
                    <a:pt x="1" y="0"/>
                  </a:lnTo>
                  <a:lnTo>
                    <a:pt x="1" y="1"/>
                  </a:lnTo>
                  <a:lnTo>
                    <a:pt x="1" y="1"/>
                  </a:lnTo>
                  <a:lnTo>
                    <a:pt x="0" y="1"/>
                  </a:lnTo>
                  <a:lnTo>
                    <a:pt x="0" y="0"/>
                  </a:lnTo>
                  <a:lnTo>
                    <a:pt x="0" y="0"/>
                  </a:lnTo>
                  <a:lnTo>
                    <a:pt x="1" y="0"/>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23" name="Freeform 4423"/>
            <p:cNvSpPr/>
            <p:nvPr/>
          </p:nvSpPr>
          <p:spPr bwMode="auto">
            <a:xfrm>
              <a:off x="5587897" y="917262"/>
              <a:ext cx="6960" cy="20881"/>
            </a:xfrm>
            <a:custGeom>
              <a:avLst/>
              <a:gdLst>
                <a:gd name="T0" fmla="*/ 1 w 1"/>
                <a:gd name="T1" fmla="*/ 0 h 3"/>
                <a:gd name="T2" fmla="*/ 1 w 1"/>
                <a:gd name="T3" fmla="*/ 0 h 3"/>
                <a:gd name="T4" fmla="*/ 1 w 1"/>
                <a:gd name="T5" fmla="*/ 1 h 3"/>
                <a:gd name="T6" fmla="*/ 1 w 1"/>
                <a:gd name="T7" fmla="*/ 1 h 3"/>
                <a:gd name="T8" fmla="*/ 1 w 1"/>
                <a:gd name="T9" fmla="*/ 3 h 3"/>
                <a:gd name="T10" fmla="*/ 0 w 1"/>
                <a:gd name="T11" fmla="*/ 1 h 3"/>
                <a:gd name="T12" fmla="*/ 0 w 1"/>
                <a:gd name="T13" fmla="*/ 1 h 3"/>
                <a:gd name="T14" fmla="*/ 0 w 1"/>
                <a:gd name="T15" fmla="*/ 0 h 3"/>
                <a:gd name="T16" fmla="*/ 1 w 1"/>
                <a:gd name="T17"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 h="3">
                  <a:moveTo>
                    <a:pt x="1" y="0"/>
                  </a:moveTo>
                  <a:lnTo>
                    <a:pt x="1" y="0"/>
                  </a:lnTo>
                  <a:lnTo>
                    <a:pt x="1" y="1"/>
                  </a:lnTo>
                  <a:lnTo>
                    <a:pt x="1" y="1"/>
                  </a:lnTo>
                  <a:lnTo>
                    <a:pt x="1" y="3"/>
                  </a:lnTo>
                  <a:lnTo>
                    <a:pt x="0" y="1"/>
                  </a:lnTo>
                  <a:lnTo>
                    <a:pt x="0" y="1"/>
                  </a:lnTo>
                  <a:lnTo>
                    <a:pt x="0" y="0"/>
                  </a:lnTo>
                  <a:lnTo>
                    <a:pt x="1" y="0"/>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24" name="Freeform 4424"/>
            <p:cNvSpPr/>
            <p:nvPr/>
          </p:nvSpPr>
          <p:spPr bwMode="auto">
            <a:xfrm>
              <a:off x="5587897" y="910302"/>
              <a:ext cx="6960" cy="6960"/>
            </a:xfrm>
            <a:custGeom>
              <a:avLst/>
              <a:gdLst>
                <a:gd name="T0" fmla="*/ 1 w 1"/>
                <a:gd name="T1" fmla="*/ 0 h 1"/>
                <a:gd name="T2" fmla="*/ 1 w 1"/>
                <a:gd name="T3" fmla="*/ 0 h 1"/>
                <a:gd name="T4" fmla="*/ 1 w 1"/>
                <a:gd name="T5" fmla="*/ 1 h 1"/>
                <a:gd name="T6" fmla="*/ 1 w 1"/>
                <a:gd name="T7" fmla="*/ 1 h 1"/>
                <a:gd name="T8" fmla="*/ 1 w 1"/>
                <a:gd name="T9" fmla="*/ 1 h 1"/>
                <a:gd name="T10" fmla="*/ 0 w 1"/>
                <a:gd name="T11" fmla="*/ 1 h 1"/>
                <a:gd name="T12" fmla="*/ 0 w 1"/>
                <a:gd name="T13" fmla="*/ 1 h 1"/>
                <a:gd name="T14" fmla="*/ 0 w 1"/>
                <a:gd name="T15" fmla="*/ 0 h 1"/>
                <a:gd name="T16" fmla="*/ 1 w 1"/>
                <a:gd name="T17"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 h="1">
                  <a:moveTo>
                    <a:pt x="1" y="0"/>
                  </a:moveTo>
                  <a:lnTo>
                    <a:pt x="1" y="0"/>
                  </a:lnTo>
                  <a:lnTo>
                    <a:pt x="1" y="1"/>
                  </a:lnTo>
                  <a:lnTo>
                    <a:pt x="1" y="1"/>
                  </a:lnTo>
                  <a:lnTo>
                    <a:pt x="1" y="1"/>
                  </a:lnTo>
                  <a:lnTo>
                    <a:pt x="0" y="1"/>
                  </a:lnTo>
                  <a:lnTo>
                    <a:pt x="0" y="1"/>
                  </a:lnTo>
                  <a:lnTo>
                    <a:pt x="0" y="0"/>
                  </a:lnTo>
                  <a:lnTo>
                    <a:pt x="1" y="0"/>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25" name="Freeform 4425"/>
            <p:cNvSpPr/>
            <p:nvPr/>
          </p:nvSpPr>
          <p:spPr bwMode="auto">
            <a:xfrm>
              <a:off x="5587897" y="889421"/>
              <a:ext cx="6960" cy="20881"/>
            </a:xfrm>
            <a:custGeom>
              <a:avLst/>
              <a:gdLst>
                <a:gd name="T0" fmla="*/ 1 w 1"/>
                <a:gd name="T1" fmla="*/ 0 h 3"/>
                <a:gd name="T2" fmla="*/ 1 w 1"/>
                <a:gd name="T3" fmla="*/ 1 h 3"/>
                <a:gd name="T4" fmla="*/ 1 w 1"/>
                <a:gd name="T5" fmla="*/ 1 h 3"/>
                <a:gd name="T6" fmla="*/ 1 w 1"/>
                <a:gd name="T7" fmla="*/ 3 h 3"/>
                <a:gd name="T8" fmla="*/ 1 w 1"/>
                <a:gd name="T9" fmla="*/ 3 h 3"/>
                <a:gd name="T10" fmla="*/ 0 w 1"/>
                <a:gd name="T11" fmla="*/ 3 h 3"/>
                <a:gd name="T12" fmla="*/ 0 w 1"/>
                <a:gd name="T13" fmla="*/ 1 h 3"/>
                <a:gd name="T14" fmla="*/ 0 w 1"/>
                <a:gd name="T15" fmla="*/ 1 h 3"/>
                <a:gd name="T16" fmla="*/ 1 w 1"/>
                <a:gd name="T17"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 h="3">
                  <a:moveTo>
                    <a:pt x="1" y="0"/>
                  </a:moveTo>
                  <a:lnTo>
                    <a:pt x="1" y="1"/>
                  </a:lnTo>
                  <a:lnTo>
                    <a:pt x="1" y="1"/>
                  </a:lnTo>
                  <a:lnTo>
                    <a:pt x="1" y="3"/>
                  </a:lnTo>
                  <a:lnTo>
                    <a:pt x="1" y="3"/>
                  </a:lnTo>
                  <a:lnTo>
                    <a:pt x="0" y="3"/>
                  </a:lnTo>
                  <a:lnTo>
                    <a:pt x="0" y="1"/>
                  </a:lnTo>
                  <a:lnTo>
                    <a:pt x="0" y="1"/>
                  </a:lnTo>
                  <a:lnTo>
                    <a:pt x="1" y="0"/>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26" name="Freeform 4426"/>
            <p:cNvSpPr/>
            <p:nvPr/>
          </p:nvSpPr>
          <p:spPr bwMode="auto">
            <a:xfrm>
              <a:off x="5587897" y="882461"/>
              <a:ext cx="6960" cy="6960"/>
            </a:xfrm>
            <a:custGeom>
              <a:avLst/>
              <a:gdLst>
                <a:gd name="T0" fmla="*/ 1 w 1"/>
                <a:gd name="T1" fmla="*/ 0 h 1"/>
                <a:gd name="T2" fmla="*/ 1 w 1"/>
                <a:gd name="T3" fmla="*/ 0 h 1"/>
                <a:gd name="T4" fmla="*/ 1 w 1"/>
                <a:gd name="T5" fmla="*/ 1 h 1"/>
                <a:gd name="T6" fmla="*/ 1 w 1"/>
                <a:gd name="T7" fmla="*/ 1 h 1"/>
                <a:gd name="T8" fmla="*/ 1 w 1"/>
                <a:gd name="T9" fmla="*/ 1 h 1"/>
                <a:gd name="T10" fmla="*/ 0 w 1"/>
                <a:gd name="T11" fmla="*/ 1 h 1"/>
                <a:gd name="T12" fmla="*/ 0 w 1"/>
                <a:gd name="T13" fmla="*/ 1 h 1"/>
                <a:gd name="T14" fmla="*/ 0 w 1"/>
                <a:gd name="T15" fmla="*/ 0 h 1"/>
                <a:gd name="T16" fmla="*/ 1 w 1"/>
                <a:gd name="T17"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 h="1">
                  <a:moveTo>
                    <a:pt x="1" y="0"/>
                  </a:moveTo>
                  <a:lnTo>
                    <a:pt x="1" y="0"/>
                  </a:lnTo>
                  <a:lnTo>
                    <a:pt x="1" y="1"/>
                  </a:lnTo>
                  <a:lnTo>
                    <a:pt x="1" y="1"/>
                  </a:lnTo>
                  <a:lnTo>
                    <a:pt x="1" y="1"/>
                  </a:lnTo>
                  <a:lnTo>
                    <a:pt x="0" y="1"/>
                  </a:lnTo>
                  <a:lnTo>
                    <a:pt x="0" y="1"/>
                  </a:lnTo>
                  <a:lnTo>
                    <a:pt x="0" y="0"/>
                  </a:lnTo>
                  <a:lnTo>
                    <a:pt x="1" y="0"/>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27" name="Freeform 4427"/>
            <p:cNvSpPr>
              <a:spLocks noEditPoints="1"/>
            </p:cNvSpPr>
            <p:nvPr/>
          </p:nvSpPr>
          <p:spPr bwMode="auto">
            <a:xfrm>
              <a:off x="4850104" y="666691"/>
              <a:ext cx="1238935" cy="1510387"/>
            </a:xfrm>
            <a:custGeom>
              <a:avLst/>
              <a:gdLst>
                <a:gd name="T0" fmla="*/ 37 w 178"/>
                <a:gd name="T1" fmla="*/ 150 h 217"/>
                <a:gd name="T2" fmla="*/ 52 w 178"/>
                <a:gd name="T3" fmla="*/ 161 h 217"/>
                <a:gd name="T4" fmla="*/ 67 w 178"/>
                <a:gd name="T5" fmla="*/ 0 h 217"/>
                <a:gd name="T6" fmla="*/ 69 w 178"/>
                <a:gd name="T7" fmla="*/ 8 h 217"/>
                <a:gd name="T8" fmla="*/ 74 w 178"/>
                <a:gd name="T9" fmla="*/ 11 h 217"/>
                <a:gd name="T10" fmla="*/ 63 w 178"/>
                <a:gd name="T11" fmla="*/ 16 h 217"/>
                <a:gd name="T12" fmla="*/ 58 w 178"/>
                <a:gd name="T13" fmla="*/ 40 h 217"/>
                <a:gd name="T14" fmla="*/ 67 w 178"/>
                <a:gd name="T15" fmla="*/ 49 h 217"/>
                <a:gd name="T16" fmla="*/ 87 w 178"/>
                <a:gd name="T17" fmla="*/ 21 h 217"/>
                <a:gd name="T18" fmla="*/ 90 w 178"/>
                <a:gd name="T19" fmla="*/ 33 h 217"/>
                <a:gd name="T20" fmla="*/ 101 w 178"/>
                <a:gd name="T21" fmla="*/ 31 h 217"/>
                <a:gd name="T22" fmla="*/ 102 w 178"/>
                <a:gd name="T23" fmla="*/ 8 h 217"/>
                <a:gd name="T24" fmla="*/ 106 w 178"/>
                <a:gd name="T25" fmla="*/ 16 h 217"/>
                <a:gd name="T26" fmla="*/ 111 w 178"/>
                <a:gd name="T27" fmla="*/ 16 h 217"/>
                <a:gd name="T28" fmla="*/ 111 w 178"/>
                <a:gd name="T29" fmla="*/ 24 h 217"/>
                <a:gd name="T30" fmla="*/ 107 w 178"/>
                <a:gd name="T31" fmla="*/ 29 h 217"/>
                <a:gd name="T32" fmla="*/ 106 w 178"/>
                <a:gd name="T33" fmla="*/ 29 h 217"/>
                <a:gd name="T34" fmla="*/ 81 w 178"/>
                <a:gd name="T35" fmla="*/ 51 h 217"/>
                <a:gd name="T36" fmla="*/ 58 w 178"/>
                <a:gd name="T37" fmla="*/ 54 h 217"/>
                <a:gd name="T38" fmla="*/ 67 w 178"/>
                <a:gd name="T39" fmla="*/ 74 h 217"/>
                <a:gd name="T40" fmla="*/ 142 w 178"/>
                <a:gd name="T41" fmla="*/ 105 h 217"/>
                <a:gd name="T42" fmla="*/ 176 w 178"/>
                <a:gd name="T43" fmla="*/ 112 h 217"/>
                <a:gd name="T44" fmla="*/ 162 w 178"/>
                <a:gd name="T45" fmla="*/ 125 h 217"/>
                <a:gd name="T46" fmla="*/ 155 w 178"/>
                <a:gd name="T47" fmla="*/ 151 h 217"/>
                <a:gd name="T48" fmla="*/ 163 w 178"/>
                <a:gd name="T49" fmla="*/ 165 h 217"/>
                <a:gd name="T50" fmla="*/ 160 w 178"/>
                <a:gd name="T51" fmla="*/ 213 h 217"/>
                <a:gd name="T52" fmla="*/ 150 w 178"/>
                <a:gd name="T53" fmla="*/ 207 h 217"/>
                <a:gd name="T54" fmla="*/ 148 w 178"/>
                <a:gd name="T55" fmla="*/ 175 h 217"/>
                <a:gd name="T56" fmla="*/ 126 w 178"/>
                <a:gd name="T57" fmla="*/ 215 h 217"/>
                <a:gd name="T58" fmla="*/ 135 w 178"/>
                <a:gd name="T59" fmla="*/ 179 h 217"/>
                <a:gd name="T60" fmla="*/ 75 w 178"/>
                <a:gd name="T61" fmla="*/ 154 h 217"/>
                <a:gd name="T62" fmla="*/ 38 w 178"/>
                <a:gd name="T63" fmla="*/ 211 h 217"/>
                <a:gd name="T64" fmla="*/ 26 w 178"/>
                <a:gd name="T65" fmla="*/ 217 h 217"/>
                <a:gd name="T66" fmla="*/ 33 w 178"/>
                <a:gd name="T67" fmla="*/ 167 h 217"/>
                <a:gd name="T68" fmla="*/ 24 w 178"/>
                <a:gd name="T69" fmla="*/ 145 h 217"/>
                <a:gd name="T70" fmla="*/ 40 w 178"/>
                <a:gd name="T71" fmla="*/ 124 h 217"/>
                <a:gd name="T72" fmla="*/ 45 w 178"/>
                <a:gd name="T73" fmla="*/ 84 h 217"/>
                <a:gd name="T74" fmla="*/ 29 w 178"/>
                <a:gd name="T75" fmla="*/ 89 h 217"/>
                <a:gd name="T76" fmla="*/ 21 w 178"/>
                <a:gd name="T77" fmla="*/ 74 h 217"/>
                <a:gd name="T78" fmla="*/ 29 w 178"/>
                <a:gd name="T79" fmla="*/ 56 h 217"/>
                <a:gd name="T80" fmla="*/ 4 w 178"/>
                <a:gd name="T81" fmla="*/ 53 h 217"/>
                <a:gd name="T82" fmla="*/ 8 w 178"/>
                <a:gd name="T83" fmla="*/ 49 h 217"/>
                <a:gd name="T84" fmla="*/ 12 w 178"/>
                <a:gd name="T85" fmla="*/ 48 h 217"/>
                <a:gd name="T86" fmla="*/ 25 w 178"/>
                <a:gd name="T87" fmla="*/ 54 h 217"/>
                <a:gd name="T88" fmla="*/ 22 w 178"/>
                <a:gd name="T89" fmla="*/ 44 h 217"/>
                <a:gd name="T90" fmla="*/ 2 w 178"/>
                <a:gd name="T91" fmla="*/ 32 h 217"/>
                <a:gd name="T92" fmla="*/ 8 w 178"/>
                <a:gd name="T93" fmla="*/ 28 h 217"/>
                <a:gd name="T94" fmla="*/ 10 w 178"/>
                <a:gd name="T95" fmla="*/ 36 h 217"/>
                <a:gd name="T96" fmla="*/ 26 w 178"/>
                <a:gd name="T97" fmla="*/ 43 h 217"/>
                <a:gd name="T98" fmla="*/ 46 w 178"/>
                <a:gd name="T99" fmla="*/ 48 h 217"/>
                <a:gd name="T100" fmla="*/ 33 w 178"/>
                <a:gd name="T101" fmla="*/ 31 h 217"/>
                <a:gd name="T102" fmla="*/ 32 w 178"/>
                <a:gd name="T103" fmla="*/ 19 h 217"/>
                <a:gd name="T104" fmla="*/ 38 w 178"/>
                <a:gd name="T105" fmla="*/ 25 h 217"/>
                <a:gd name="T106" fmla="*/ 42 w 178"/>
                <a:gd name="T107" fmla="*/ 24 h 217"/>
                <a:gd name="T108" fmla="*/ 53 w 178"/>
                <a:gd name="T109" fmla="*/ 41 h 217"/>
                <a:gd name="T110" fmla="*/ 53 w 178"/>
                <a:gd name="T111" fmla="*/ 15 h 217"/>
                <a:gd name="T112" fmla="*/ 54 w 178"/>
                <a:gd name="T113" fmla="*/ 9 h 217"/>
                <a:gd name="T114" fmla="*/ 59 w 178"/>
                <a:gd name="T115" fmla="*/ 12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78" h="217">
                  <a:moveTo>
                    <a:pt x="53" y="147"/>
                  </a:moveTo>
                  <a:lnTo>
                    <a:pt x="49" y="147"/>
                  </a:lnTo>
                  <a:lnTo>
                    <a:pt x="46" y="147"/>
                  </a:lnTo>
                  <a:lnTo>
                    <a:pt x="44" y="147"/>
                  </a:lnTo>
                  <a:lnTo>
                    <a:pt x="41" y="147"/>
                  </a:lnTo>
                  <a:lnTo>
                    <a:pt x="38" y="149"/>
                  </a:lnTo>
                  <a:lnTo>
                    <a:pt x="37" y="150"/>
                  </a:lnTo>
                  <a:lnTo>
                    <a:pt x="37" y="153"/>
                  </a:lnTo>
                  <a:lnTo>
                    <a:pt x="37" y="155"/>
                  </a:lnTo>
                  <a:lnTo>
                    <a:pt x="38" y="159"/>
                  </a:lnTo>
                  <a:lnTo>
                    <a:pt x="41" y="165"/>
                  </a:lnTo>
                  <a:lnTo>
                    <a:pt x="44" y="170"/>
                  </a:lnTo>
                  <a:lnTo>
                    <a:pt x="46" y="175"/>
                  </a:lnTo>
                  <a:lnTo>
                    <a:pt x="52" y="161"/>
                  </a:lnTo>
                  <a:lnTo>
                    <a:pt x="53" y="147"/>
                  </a:lnTo>
                  <a:close/>
                  <a:moveTo>
                    <a:pt x="49" y="56"/>
                  </a:moveTo>
                  <a:lnTo>
                    <a:pt x="48" y="57"/>
                  </a:lnTo>
                  <a:lnTo>
                    <a:pt x="49" y="57"/>
                  </a:lnTo>
                  <a:lnTo>
                    <a:pt x="49" y="56"/>
                  </a:lnTo>
                  <a:close/>
                  <a:moveTo>
                    <a:pt x="66" y="0"/>
                  </a:moveTo>
                  <a:lnTo>
                    <a:pt x="67" y="0"/>
                  </a:lnTo>
                  <a:lnTo>
                    <a:pt x="67" y="1"/>
                  </a:lnTo>
                  <a:lnTo>
                    <a:pt x="67" y="3"/>
                  </a:lnTo>
                  <a:lnTo>
                    <a:pt x="67" y="4"/>
                  </a:lnTo>
                  <a:lnTo>
                    <a:pt x="66" y="5"/>
                  </a:lnTo>
                  <a:lnTo>
                    <a:pt x="66" y="7"/>
                  </a:lnTo>
                  <a:lnTo>
                    <a:pt x="67" y="8"/>
                  </a:lnTo>
                  <a:lnTo>
                    <a:pt x="69" y="8"/>
                  </a:lnTo>
                  <a:lnTo>
                    <a:pt x="70" y="8"/>
                  </a:lnTo>
                  <a:lnTo>
                    <a:pt x="71" y="7"/>
                  </a:lnTo>
                  <a:lnTo>
                    <a:pt x="73" y="7"/>
                  </a:lnTo>
                  <a:lnTo>
                    <a:pt x="74" y="7"/>
                  </a:lnTo>
                  <a:lnTo>
                    <a:pt x="75" y="8"/>
                  </a:lnTo>
                  <a:lnTo>
                    <a:pt x="75" y="9"/>
                  </a:lnTo>
                  <a:lnTo>
                    <a:pt x="74" y="11"/>
                  </a:lnTo>
                  <a:lnTo>
                    <a:pt x="73" y="12"/>
                  </a:lnTo>
                  <a:lnTo>
                    <a:pt x="70" y="12"/>
                  </a:lnTo>
                  <a:lnTo>
                    <a:pt x="70" y="13"/>
                  </a:lnTo>
                  <a:lnTo>
                    <a:pt x="70" y="13"/>
                  </a:lnTo>
                  <a:lnTo>
                    <a:pt x="67" y="13"/>
                  </a:lnTo>
                  <a:lnTo>
                    <a:pt x="66" y="15"/>
                  </a:lnTo>
                  <a:lnTo>
                    <a:pt x="63" y="16"/>
                  </a:lnTo>
                  <a:lnTo>
                    <a:pt x="62" y="19"/>
                  </a:lnTo>
                  <a:lnTo>
                    <a:pt x="61" y="23"/>
                  </a:lnTo>
                  <a:lnTo>
                    <a:pt x="61" y="27"/>
                  </a:lnTo>
                  <a:lnTo>
                    <a:pt x="61" y="31"/>
                  </a:lnTo>
                  <a:lnTo>
                    <a:pt x="59" y="35"/>
                  </a:lnTo>
                  <a:lnTo>
                    <a:pt x="59" y="37"/>
                  </a:lnTo>
                  <a:lnTo>
                    <a:pt x="58" y="40"/>
                  </a:lnTo>
                  <a:lnTo>
                    <a:pt x="57" y="43"/>
                  </a:lnTo>
                  <a:lnTo>
                    <a:pt x="57" y="44"/>
                  </a:lnTo>
                  <a:lnTo>
                    <a:pt x="55" y="47"/>
                  </a:lnTo>
                  <a:lnTo>
                    <a:pt x="57" y="48"/>
                  </a:lnTo>
                  <a:lnTo>
                    <a:pt x="59" y="49"/>
                  </a:lnTo>
                  <a:lnTo>
                    <a:pt x="63" y="49"/>
                  </a:lnTo>
                  <a:lnTo>
                    <a:pt x="67" y="49"/>
                  </a:lnTo>
                  <a:lnTo>
                    <a:pt x="71" y="49"/>
                  </a:lnTo>
                  <a:lnTo>
                    <a:pt x="75" y="48"/>
                  </a:lnTo>
                  <a:lnTo>
                    <a:pt x="82" y="45"/>
                  </a:lnTo>
                  <a:lnTo>
                    <a:pt x="86" y="40"/>
                  </a:lnTo>
                  <a:lnTo>
                    <a:pt x="86" y="35"/>
                  </a:lnTo>
                  <a:lnTo>
                    <a:pt x="86" y="28"/>
                  </a:lnTo>
                  <a:lnTo>
                    <a:pt x="87" y="21"/>
                  </a:lnTo>
                  <a:lnTo>
                    <a:pt x="89" y="20"/>
                  </a:lnTo>
                  <a:lnTo>
                    <a:pt x="89" y="20"/>
                  </a:lnTo>
                  <a:lnTo>
                    <a:pt x="90" y="21"/>
                  </a:lnTo>
                  <a:lnTo>
                    <a:pt x="90" y="24"/>
                  </a:lnTo>
                  <a:lnTo>
                    <a:pt x="90" y="28"/>
                  </a:lnTo>
                  <a:lnTo>
                    <a:pt x="90" y="31"/>
                  </a:lnTo>
                  <a:lnTo>
                    <a:pt x="90" y="33"/>
                  </a:lnTo>
                  <a:lnTo>
                    <a:pt x="90" y="36"/>
                  </a:lnTo>
                  <a:lnTo>
                    <a:pt x="93" y="37"/>
                  </a:lnTo>
                  <a:lnTo>
                    <a:pt x="94" y="39"/>
                  </a:lnTo>
                  <a:lnTo>
                    <a:pt x="97" y="37"/>
                  </a:lnTo>
                  <a:lnTo>
                    <a:pt x="98" y="36"/>
                  </a:lnTo>
                  <a:lnTo>
                    <a:pt x="99" y="33"/>
                  </a:lnTo>
                  <a:lnTo>
                    <a:pt x="101" y="31"/>
                  </a:lnTo>
                  <a:lnTo>
                    <a:pt x="101" y="28"/>
                  </a:lnTo>
                  <a:lnTo>
                    <a:pt x="101" y="24"/>
                  </a:lnTo>
                  <a:lnTo>
                    <a:pt x="101" y="19"/>
                  </a:lnTo>
                  <a:lnTo>
                    <a:pt x="101" y="15"/>
                  </a:lnTo>
                  <a:lnTo>
                    <a:pt x="101" y="12"/>
                  </a:lnTo>
                  <a:lnTo>
                    <a:pt x="101" y="9"/>
                  </a:lnTo>
                  <a:lnTo>
                    <a:pt x="102" y="8"/>
                  </a:lnTo>
                  <a:lnTo>
                    <a:pt x="103" y="7"/>
                  </a:lnTo>
                  <a:lnTo>
                    <a:pt x="105" y="8"/>
                  </a:lnTo>
                  <a:lnTo>
                    <a:pt x="106" y="9"/>
                  </a:lnTo>
                  <a:lnTo>
                    <a:pt x="106" y="11"/>
                  </a:lnTo>
                  <a:lnTo>
                    <a:pt x="106" y="13"/>
                  </a:lnTo>
                  <a:lnTo>
                    <a:pt x="106" y="15"/>
                  </a:lnTo>
                  <a:lnTo>
                    <a:pt x="106" y="16"/>
                  </a:lnTo>
                  <a:lnTo>
                    <a:pt x="106" y="17"/>
                  </a:lnTo>
                  <a:lnTo>
                    <a:pt x="106" y="19"/>
                  </a:lnTo>
                  <a:lnTo>
                    <a:pt x="106" y="20"/>
                  </a:lnTo>
                  <a:lnTo>
                    <a:pt x="107" y="20"/>
                  </a:lnTo>
                  <a:lnTo>
                    <a:pt x="110" y="19"/>
                  </a:lnTo>
                  <a:lnTo>
                    <a:pt x="110" y="17"/>
                  </a:lnTo>
                  <a:lnTo>
                    <a:pt x="111" y="16"/>
                  </a:lnTo>
                  <a:lnTo>
                    <a:pt x="113" y="15"/>
                  </a:lnTo>
                  <a:lnTo>
                    <a:pt x="114" y="13"/>
                  </a:lnTo>
                  <a:lnTo>
                    <a:pt x="115" y="15"/>
                  </a:lnTo>
                  <a:lnTo>
                    <a:pt x="117" y="16"/>
                  </a:lnTo>
                  <a:lnTo>
                    <a:pt x="115" y="17"/>
                  </a:lnTo>
                  <a:lnTo>
                    <a:pt x="114" y="21"/>
                  </a:lnTo>
                  <a:lnTo>
                    <a:pt x="111" y="24"/>
                  </a:lnTo>
                  <a:lnTo>
                    <a:pt x="107" y="28"/>
                  </a:lnTo>
                  <a:lnTo>
                    <a:pt x="107" y="28"/>
                  </a:lnTo>
                  <a:lnTo>
                    <a:pt x="107" y="29"/>
                  </a:lnTo>
                  <a:lnTo>
                    <a:pt x="107" y="29"/>
                  </a:lnTo>
                  <a:lnTo>
                    <a:pt x="107" y="29"/>
                  </a:lnTo>
                  <a:lnTo>
                    <a:pt x="106" y="29"/>
                  </a:lnTo>
                  <a:lnTo>
                    <a:pt x="107" y="29"/>
                  </a:lnTo>
                  <a:lnTo>
                    <a:pt x="107" y="29"/>
                  </a:lnTo>
                  <a:lnTo>
                    <a:pt x="107" y="29"/>
                  </a:lnTo>
                  <a:lnTo>
                    <a:pt x="107" y="31"/>
                  </a:lnTo>
                  <a:lnTo>
                    <a:pt x="107" y="31"/>
                  </a:lnTo>
                  <a:lnTo>
                    <a:pt x="106" y="31"/>
                  </a:lnTo>
                  <a:lnTo>
                    <a:pt x="106" y="29"/>
                  </a:lnTo>
                  <a:lnTo>
                    <a:pt x="106" y="29"/>
                  </a:lnTo>
                  <a:lnTo>
                    <a:pt x="105" y="31"/>
                  </a:lnTo>
                  <a:lnTo>
                    <a:pt x="102" y="35"/>
                  </a:lnTo>
                  <a:lnTo>
                    <a:pt x="101" y="37"/>
                  </a:lnTo>
                  <a:lnTo>
                    <a:pt x="98" y="40"/>
                  </a:lnTo>
                  <a:lnTo>
                    <a:pt x="95" y="43"/>
                  </a:lnTo>
                  <a:lnTo>
                    <a:pt x="91" y="45"/>
                  </a:lnTo>
                  <a:lnTo>
                    <a:pt x="81" y="51"/>
                  </a:lnTo>
                  <a:lnTo>
                    <a:pt x="69" y="53"/>
                  </a:lnTo>
                  <a:lnTo>
                    <a:pt x="65" y="53"/>
                  </a:lnTo>
                  <a:lnTo>
                    <a:pt x="59" y="53"/>
                  </a:lnTo>
                  <a:lnTo>
                    <a:pt x="55" y="53"/>
                  </a:lnTo>
                  <a:lnTo>
                    <a:pt x="52" y="54"/>
                  </a:lnTo>
                  <a:lnTo>
                    <a:pt x="55" y="54"/>
                  </a:lnTo>
                  <a:lnTo>
                    <a:pt x="58" y="54"/>
                  </a:lnTo>
                  <a:lnTo>
                    <a:pt x="62" y="56"/>
                  </a:lnTo>
                  <a:lnTo>
                    <a:pt x="66" y="56"/>
                  </a:lnTo>
                  <a:lnTo>
                    <a:pt x="69" y="56"/>
                  </a:lnTo>
                  <a:lnTo>
                    <a:pt x="66" y="60"/>
                  </a:lnTo>
                  <a:lnTo>
                    <a:pt x="62" y="62"/>
                  </a:lnTo>
                  <a:lnTo>
                    <a:pt x="59" y="65"/>
                  </a:lnTo>
                  <a:lnTo>
                    <a:pt x="67" y="74"/>
                  </a:lnTo>
                  <a:lnTo>
                    <a:pt x="74" y="85"/>
                  </a:lnTo>
                  <a:lnTo>
                    <a:pt x="79" y="96"/>
                  </a:lnTo>
                  <a:lnTo>
                    <a:pt x="83" y="101"/>
                  </a:lnTo>
                  <a:lnTo>
                    <a:pt x="87" y="105"/>
                  </a:lnTo>
                  <a:lnTo>
                    <a:pt x="114" y="108"/>
                  </a:lnTo>
                  <a:lnTo>
                    <a:pt x="129" y="105"/>
                  </a:lnTo>
                  <a:lnTo>
                    <a:pt x="142" y="105"/>
                  </a:lnTo>
                  <a:lnTo>
                    <a:pt x="154" y="108"/>
                  </a:lnTo>
                  <a:lnTo>
                    <a:pt x="155" y="109"/>
                  </a:lnTo>
                  <a:lnTo>
                    <a:pt x="160" y="109"/>
                  </a:lnTo>
                  <a:lnTo>
                    <a:pt x="166" y="110"/>
                  </a:lnTo>
                  <a:lnTo>
                    <a:pt x="171" y="112"/>
                  </a:lnTo>
                  <a:lnTo>
                    <a:pt x="178" y="110"/>
                  </a:lnTo>
                  <a:lnTo>
                    <a:pt x="176" y="112"/>
                  </a:lnTo>
                  <a:lnTo>
                    <a:pt x="174" y="114"/>
                  </a:lnTo>
                  <a:lnTo>
                    <a:pt x="171" y="114"/>
                  </a:lnTo>
                  <a:lnTo>
                    <a:pt x="167" y="116"/>
                  </a:lnTo>
                  <a:lnTo>
                    <a:pt x="163" y="116"/>
                  </a:lnTo>
                  <a:lnTo>
                    <a:pt x="159" y="116"/>
                  </a:lnTo>
                  <a:lnTo>
                    <a:pt x="160" y="120"/>
                  </a:lnTo>
                  <a:lnTo>
                    <a:pt x="162" y="125"/>
                  </a:lnTo>
                  <a:lnTo>
                    <a:pt x="162" y="128"/>
                  </a:lnTo>
                  <a:lnTo>
                    <a:pt x="162" y="132"/>
                  </a:lnTo>
                  <a:lnTo>
                    <a:pt x="160" y="136"/>
                  </a:lnTo>
                  <a:lnTo>
                    <a:pt x="159" y="139"/>
                  </a:lnTo>
                  <a:lnTo>
                    <a:pt x="156" y="145"/>
                  </a:lnTo>
                  <a:lnTo>
                    <a:pt x="155" y="147"/>
                  </a:lnTo>
                  <a:lnTo>
                    <a:pt x="155" y="151"/>
                  </a:lnTo>
                  <a:lnTo>
                    <a:pt x="155" y="154"/>
                  </a:lnTo>
                  <a:lnTo>
                    <a:pt x="155" y="157"/>
                  </a:lnTo>
                  <a:lnTo>
                    <a:pt x="158" y="159"/>
                  </a:lnTo>
                  <a:lnTo>
                    <a:pt x="159" y="161"/>
                  </a:lnTo>
                  <a:lnTo>
                    <a:pt x="162" y="162"/>
                  </a:lnTo>
                  <a:lnTo>
                    <a:pt x="162" y="162"/>
                  </a:lnTo>
                  <a:lnTo>
                    <a:pt x="163" y="165"/>
                  </a:lnTo>
                  <a:lnTo>
                    <a:pt x="163" y="167"/>
                  </a:lnTo>
                  <a:lnTo>
                    <a:pt x="163" y="173"/>
                  </a:lnTo>
                  <a:lnTo>
                    <a:pt x="163" y="178"/>
                  </a:lnTo>
                  <a:lnTo>
                    <a:pt x="160" y="203"/>
                  </a:lnTo>
                  <a:lnTo>
                    <a:pt x="160" y="206"/>
                  </a:lnTo>
                  <a:lnTo>
                    <a:pt x="160" y="210"/>
                  </a:lnTo>
                  <a:lnTo>
                    <a:pt x="160" y="213"/>
                  </a:lnTo>
                  <a:lnTo>
                    <a:pt x="159" y="215"/>
                  </a:lnTo>
                  <a:lnTo>
                    <a:pt x="158" y="217"/>
                  </a:lnTo>
                  <a:lnTo>
                    <a:pt x="155" y="217"/>
                  </a:lnTo>
                  <a:lnTo>
                    <a:pt x="152" y="217"/>
                  </a:lnTo>
                  <a:lnTo>
                    <a:pt x="150" y="217"/>
                  </a:lnTo>
                  <a:lnTo>
                    <a:pt x="147" y="217"/>
                  </a:lnTo>
                  <a:lnTo>
                    <a:pt x="150" y="207"/>
                  </a:lnTo>
                  <a:lnTo>
                    <a:pt x="154" y="195"/>
                  </a:lnTo>
                  <a:lnTo>
                    <a:pt x="155" y="185"/>
                  </a:lnTo>
                  <a:lnTo>
                    <a:pt x="154" y="175"/>
                  </a:lnTo>
                  <a:lnTo>
                    <a:pt x="151" y="173"/>
                  </a:lnTo>
                  <a:lnTo>
                    <a:pt x="148" y="170"/>
                  </a:lnTo>
                  <a:lnTo>
                    <a:pt x="148" y="173"/>
                  </a:lnTo>
                  <a:lnTo>
                    <a:pt x="148" y="175"/>
                  </a:lnTo>
                  <a:lnTo>
                    <a:pt x="144" y="185"/>
                  </a:lnTo>
                  <a:lnTo>
                    <a:pt x="138" y="194"/>
                  </a:lnTo>
                  <a:lnTo>
                    <a:pt x="131" y="202"/>
                  </a:lnTo>
                  <a:lnTo>
                    <a:pt x="130" y="206"/>
                  </a:lnTo>
                  <a:lnTo>
                    <a:pt x="129" y="210"/>
                  </a:lnTo>
                  <a:lnTo>
                    <a:pt x="127" y="214"/>
                  </a:lnTo>
                  <a:lnTo>
                    <a:pt x="126" y="215"/>
                  </a:lnTo>
                  <a:lnTo>
                    <a:pt x="125" y="217"/>
                  </a:lnTo>
                  <a:lnTo>
                    <a:pt x="121" y="217"/>
                  </a:lnTo>
                  <a:lnTo>
                    <a:pt x="113" y="217"/>
                  </a:lnTo>
                  <a:lnTo>
                    <a:pt x="117" y="206"/>
                  </a:lnTo>
                  <a:lnTo>
                    <a:pt x="123" y="198"/>
                  </a:lnTo>
                  <a:lnTo>
                    <a:pt x="131" y="189"/>
                  </a:lnTo>
                  <a:lnTo>
                    <a:pt x="135" y="179"/>
                  </a:lnTo>
                  <a:lnTo>
                    <a:pt x="134" y="170"/>
                  </a:lnTo>
                  <a:lnTo>
                    <a:pt x="127" y="161"/>
                  </a:lnTo>
                  <a:lnTo>
                    <a:pt x="123" y="150"/>
                  </a:lnTo>
                  <a:lnTo>
                    <a:pt x="121" y="151"/>
                  </a:lnTo>
                  <a:lnTo>
                    <a:pt x="118" y="153"/>
                  </a:lnTo>
                  <a:lnTo>
                    <a:pt x="97" y="155"/>
                  </a:lnTo>
                  <a:lnTo>
                    <a:pt x="75" y="154"/>
                  </a:lnTo>
                  <a:lnTo>
                    <a:pt x="66" y="166"/>
                  </a:lnTo>
                  <a:lnTo>
                    <a:pt x="55" y="177"/>
                  </a:lnTo>
                  <a:lnTo>
                    <a:pt x="48" y="189"/>
                  </a:lnTo>
                  <a:lnTo>
                    <a:pt x="44" y="197"/>
                  </a:lnTo>
                  <a:lnTo>
                    <a:pt x="41" y="202"/>
                  </a:lnTo>
                  <a:lnTo>
                    <a:pt x="40" y="206"/>
                  </a:lnTo>
                  <a:lnTo>
                    <a:pt x="38" y="211"/>
                  </a:lnTo>
                  <a:lnTo>
                    <a:pt x="37" y="213"/>
                  </a:lnTo>
                  <a:lnTo>
                    <a:pt x="36" y="214"/>
                  </a:lnTo>
                  <a:lnTo>
                    <a:pt x="34" y="215"/>
                  </a:lnTo>
                  <a:lnTo>
                    <a:pt x="34" y="217"/>
                  </a:lnTo>
                  <a:lnTo>
                    <a:pt x="32" y="217"/>
                  </a:lnTo>
                  <a:lnTo>
                    <a:pt x="29" y="217"/>
                  </a:lnTo>
                  <a:lnTo>
                    <a:pt x="26" y="217"/>
                  </a:lnTo>
                  <a:lnTo>
                    <a:pt x="22" y="217"/>
                  </a:lnTo>
                  <a:lnTo>
                    <a:pt x="26" y="210"/>
                  </a:lnTo>
                  <a:lnTo>
                    <a:pt x="29" y="205"/>
                  </a:lnTo>
                  <a:lnTo>
                    <a:pt x="33" y="199"/>
                  </a:lnTo>
                  <a:lnTo>
                    <a:pt x="36" y="194"/>
                  </a:lnTo>
                  <a:lnTo>
                    <a:pt x="38" y="189"/>
                  </a:lnTo>
                  <a:lnTo>
                    <a:pt x="33" y="167"/>
                  </a:lnTo>
                  <a:lnTo>
                    <a:pt x="32" y="165"/>
                  </a:lnTo>
                  <a:lnTo>
                    <a:pt x="29" y="162"/>
                  </a:lnTo>
                  <a:lnTo>
                    <a:pt x="28" y="158"/>
                  </a:lnTo>
                  <a:lnTo>
                    <a:pt x="25" y="154"/>
                  </a:lnTo>
                  <a:lnTo>
                    <a:pt x="24" y="151"/>
                  </a:lnTo>
                  <a:lnTo>
                    <a:pt x="24" y="149"/>
                  </a:lnTo>
                  <a:lnTo>
                    <a:pt x="24" y="145"/>
                  </a:lnTo>
                  <a:lnTo>
                    <a:pt x="26" y="142"/>
                  </a:lnTo>
                  <a:lnTo>
                    <a:pt x="30" y="139"/>
                  </a:lnTo>
                  <a:lnTo>
                    <a:pt x="34" y="138"/>
                  </a:lnTo>
                  <a:lnTo>
                    <a:pt x="38" y="136"/>
                  </a:lnTo>
                  <a:lnTo>
                    <a:pt x="42" y="134"/>
                  </a:lnTo>
                  <a:lnTo>
                    <a:pt x="45" y="133"/>
                  </a:lnTo>
                  <a:lnTo>
                    <a:pt x="40" y="124"/>
                  </a:lnTo>
                  <a:lnTo>
                    <a:pt x="38" y="113"/>
                  </a:lnTo>
                  <a:lnTo>
                    <a:pt x="40" y="101"/>
                  </a:lnTo>
                  <a:lnTo>
                    <a:pt x="41" y="98"/>
                  </a:lnTo>
                  <a:lnTo>
                    <a:pt x="42" y="94"/>
                  </a:lnTo>
                  <a:lnTo>
                    <a:pt x="44" y="90"/>
                  </a:lnTo>
                  <a:lnTo>
                    <a:pt x="45" y="86"/>
                  </a:lnTo>
                  <a:lnTo>
                    <a:pt x="45" y="84"/>
                  </a:lnTo>
                  <a:lnTo>
                    <a:pt x="44" y="82"/>
                  </a:lnTo>
                  <a:lnTo>
                    <a:pt x="41" y="82"/>
                  </a:lnTo>
                  <a:lnTo>
                    <a:pt x="40" y="82"/>
                  </a:lnTo>
                  <a:lnTo>
                    <a:pt x="37" y="84"/>
                  </a:lnTo>
                  <a:lnTo>
                    <a:pt x="34" y="85"/>
                  </a:lnTo>
                  <a:lnTo>
                    <a:pt x="32" y="86"/>
                  </a:lnTo>
                  <a:lnTo>
                    <a:pt x="29" y="89"/>
                  </a:lnTo>
                  <a:lnTo>
                    <a:pt x="26" y="90"/>
                  </a:lnTo>
                  <a:lnTo>
                    <a:pt x="22" y="90"/>
                  </a:lnTo>
                  <a:lnTo>
                    <a:pt x="20" y="89"/>
                  </a:lnTo>
                  <a:lnTo>
                    <a:pt x="18" y="88"/>
                  </a:lnTo>
                  <a:lnTo>
                    <a:pt x="17" y="85"/>
                  </a:lnTo>
                  <a:lnTo>
                    <a:pt x="17" y="81"/>
                  </a:lnTo>
                  <a:lnTo>
                    <a:pt x="21" y="74"/>
                  </a:lnTo>
                  <a:lnTo>
                    <a:pt x="25" y="69"/>
                  </a:lnTo>
                  <a:lnTo>
                    <a:pt x="29" y="62"/>
                  </a:lnTo>
                  <a:lnTo>
                    <a:pt x="30" y="60"/>
                  </a:lnTo>
                  <a:lnTo>
                    <a:pt x="34" y="58"/>
                  </a:lnTo>
                  <a:lnTo>
                    <a:pt x="37" y="57"/>
                  </a:lnTo>
                  <a:lnTo>
                    <a:pt x="33" y="57"/>
                  </a:lnTo>
                  <a:lnTo>
                    <a:pt x="29" y="56"/>
                  </a:lnTo>
                  <a:lnTo>
                    <a:pt x="25" y="56"/>
                  </a:lnTo>
                  <a:lnTo>
                    <a:pt x="22" y="56"/>
                  </a:lnTo>
                  <a:lnTo>
                    <a:pt x="18" y="56"/>
                  </a:lnTo>
                  <a:lnTo>
                    <a:pt x="14" y="56"/>
                  </a:lnTo>
                  <a:lnTo>
                    <a:pt x="10" y="56"/>
                  </a:lnTo>
                  <a:lnTo>
                    <a:pt x="6" y="54"/>
                  </a:lnTo>
                  <a:lnTo>
                    <a:pt x="4" y="53"/>
                  </a:lnTo>
                  <a:lnTo>
                    <a:pt x="2" y="53"/>
                  </a:lnTo>
                  <a:lnTo>
                    <a:pt x="1" y="52"/>
                  </a:lnTo>
                  <a:lnTo>
                    <a:pt x="1" y="49"/>
                  </a:lnTo>
                  <a:lnTo>
                    <a:pt x="2" y="48"/>
                  </a:lnTo>
                  <a:lnTo>
                    <a:pt x="4" y="48"/>
                  </a:lnTo>
                  <a:lnTo>
                    <a:pt x="5" y="48"/>
                  </a:lnTo>
                  <a:lnTo>
                    <a:pt x="8" y="49"/>
                  </a:lnTo>
                  <a:lnTo>
                    <a:pt x="9" y="51"/>
                  </a:lnTo>
                  <a:lnTo>
                    <a:pt x="10" y="51"/>
                  </a:lnTo>
                  <a:lnTo>
                    <a:pt x="12" y="51"/>
                  </a:lnTo>
                  <a:lnTo>
                    <a:pt x="12" y="51"/>
                  </a:lnTo>
                  <a:lnTo>
                    <a:pt x="12" y="51"/>
                  </a:lnTo>
                  <a:lnTo>
                    <a:pt x="12" y="49"/>
                  </a:lnTo>
                  <a:lnTo>
                    <a:pt x="12" y="48"/>
                  </a:lnTo>
                  <a:lnTo>
                    <a:pt x="12" y="48"/>
                  </a:lnTo>
                  <a:lnTo>
                    <a:pt x="14" y="49"/>
                  </a:lnTo>
                  <a:lnTo>
                    <a:pt x="16" y="49"/>
                  </a:lnTo>
                  <a:lnTo>
                    <a:pt x="18" y="51"/>
                  </a:lnTo>
                  <a:lnTo>
                    <a:pt x="21" y="52"/>
                  </a:lnTo>
                  <a:lnTo>
                    <a:pt x="24" y="53"/>
                  </a:lnTo>
                  <a:lnTo>
                    <a:pt x="25" y="54"/>
                  </a:lnTo>
                  <a:lnTo>
                    <a:pt x="29" y="54"/>
                  </a:lnTo>
                  <a:lnTo>
                    <a:pt x="32" y="54"/>
                  </a:lnTo>
                  <a:lnTo>
                    <a:pt x="33" y="53"/>
                  </a:lnTo>
                  <a:lnTo>
                    <a:pt x="33" y="52"/>
                  </a:lnTo>
                  <a:lnTo>
                    <a:pt x="32" y="49"/>
                  </a:lnTo>
                  <a:lnTo>
                    <a:pt x="29" y="47"/>
                  </a:lnTo>
                  <a:lnTo>
                    <a:pt x="22" y="44"/>
                  </a:lnTo>
                  <a:lnTo>
                    <a:pt x="13" y="43"/>
                  </a:lnTo>
                  <a:lnTo>
                    <a:pt x="4" y="39"/>
                  </a:lnTo>
                  <a:lnTo>
                    <a:pt x="0" y="35"/>
                  </a:lnTo>
                  <a:lnTo>
                    <a:pt x="0" y="33"/>
                  </a:lnTo>
                  <a:lnTo>
                    <a:pt x="0" y="32"/>
                  </a:lnTo>
                  <a:lnTo>
                    <a:pt x="1" y="32"/>
                  </a:lnTo>
                  <a:lnTo>
                    <a:pt x="2" y="32"/>
                  </a:lnTo>
                  <a:lnTo>
                    <a:pt x="4" y="33"/>
                  </a:lnTo>
                  <a:lnTo>
                    <a:pt x="5" y="33"/>
                  </a:lnTo>
                  <a:lnTo>
                    <a:pt x="6" y="32"/>
                  </a:lnTo>
                  <a:lnTo>
                    <a:pt x="6" y="32"/>
                  </a:lnTo>
                  <a:lnTo>
                    <a:pt x="6" y="31"/>
                  </a:lnTo>
                  <a:lnTo>
                    <a:pt x="6" y="29"/>
                  </a:lnTo>
                  <a:lnTo>
                    <a:pt x="8" y="28"/>
                  </a:lnTo>
                  <a:lnTo>
                    <a:pt x="9" y="28"/>
                  </a:lnTo>
                  <a:lnTo>
                    <a:pt x="10" y="29"/>
                  </a:lnTo>
                  <a:lnTo>
                    <a:pt x="10" y="31"/>
                  </a:lnTo>
                  <a:lnTo>
                    <a:pt x="10" y="31"/>
                  </a:lnTo>
                  <a:lnTo>
                    <a:pt x="12" y="33"/>
                  </a:lnTo>
                  <a:lnTo>
                    <a:pt x="10" y="35"/>
                  </a:lnTo>
                  <a:lnTo>
                    <a:pt x="10" y="36"/>
                  </a:lnTo>
                  <a:lnTo>
                    <a:pt x="12" y="37"/>
                  </a:lnTo>
                  <a:lnTo>
                    <a:pt x="12" y="39"/>
                  </a:lnTo>
                  <a:lnTo>
                    <a:pt x="14" y="40"/>
                  </a:lnTo>
                  <a:lnTo>
                    <a:pt x="21" y="41"/>
                  </a:lnTo>
                  <a:lnTo>
                    <a:pt x="24" y="43"/>
                  </a:lnTo>
                  <a:lnTo>
                    <a:pt x="26" y="43"/>
                  </a:lnTo>
                  <a:lnTo>
                    <a:pt x="26" y="43"/>
                  </a:lnTo>
                  <a:lnTo>
                    <a:pt x="30" y="45"/>
                  </a:lnTo>
                  <a:lnTo>
                    <a:pt x="36" y="47"/>
                  </a:lnTo>
                  <a:lnTo>
                    <a:pt x="38" y="48"/>
                  </a:lnTo>
                  <a:lnTo>
                    <a:pt x="41" y="49"/>
                  </a:lnTo>
                  <a:lnTo>
                    <a:pt x="42" y="49"/>
                  </a:lnTo>
                  <a:lnTo>
                    <a:pt x="45" y="49"/>
                  </a:lnTo>
                  <a:lnTo>
                    <a:pt x="46" y="48"/>
                  </a:lnTo>
                  <a:lnTo>
                    <a:pt x="48" y="45"/>
                  </a:lnTo>
                  <a:lnTo>
                    <a:pt x="46" y="43"/>
                  </a:lnTo>
                  <a:lnTo>
                    <a:pt x="45" y="40"/>
                  </a:lnTo>
                  <a:lnTo>
                    <a:pt x="42" y="37"/>
                  </a:lnTo>
                  <a:lnTo>
                    <a:pt x="40" y="35"/>
                  </a:lnTo>
                  <a:lnTo>
                    <a:pt x="36" y="32"/>
                  </a:lnTo>
                  <a:lnTo>
                    <a:pt x="33" y="31"/>
                  </a:lnTo>
                  <a:lnTo>
                    <a:pt x="32" y="28"/>
                  </a:lnTo>
                  <a:lnTo>
                    <a:pt x="30" y="27"/>
                  </a:lnTo>
                  <a:lnTo>
                    <a:pt x="29" y="25"/>
                  </a:lnTo>
                  <a:lnTo>
                    <a:pt x="29" y="24"/>
                  </a:lnTo>
                  <a:lnTo>
                    <a:pt x="29" y="21"/>
                  </a:lnTo>
                  <a:lnTo>
                    <a:pt x="30" y="20"/>
                  </a:lnTo>
                  <a:lnTo>
                    <a:pt x="32" y="19"/>
                  </a:lnTo>
                  <a:lnTo>
                    <a:pt x="33" y="20"/>
                  </a:lnTo>
                  <a:lnTo>
                    <a:pt x="34" y="21"/>
                  </a:lnTo>
                  <a:lnTo>
                    <a:pt x="36" y="24"/>
                  </a:lnTo>
                  <a:lnTo>
                    <a:pt x="37" y="25"/>
                  </a:lnTo>
                  <a:lnTo>
                    <a:pt x="37" y="27"/>
                  </a:lnTo>
                  <a:lnTo>
                    <a:pt x="38" y="27"/>
                  </a:lnTo>
                  <a:lnTo>
                    <a:pt x="38" y="25"/>
                  </a:lnTo>
                  <a:lnTo>
                    <a:pt x="38" y="24"/>
                  </a:lnTo>
                  <a:lnTo>
                    <a:pt x="38" y="23"/>
                  </a:lnTo>
                  <a:lnTo>
                    <a:pt x="37" y="23"/>
                  </a:lnTo>
                  <a:lnTo>
                    <a:pt x="38" y="21"/>
                  </a:lnTo>
                  <a:lnTo>
                    <a:pt x="38" y="21"/>
                  </a:lnTo>
                  <a:lnTo>
                    <a:pt x="40" y="21"/>
                  </a:lnTo>
                  <a:lnTo>
                    <a:pt x="42" y="24"/>
                  </a:lnTo>
                  <a:lnTo>
                    <a:pt x="44" y="28"/>
                  </a:lnTo>
                  <a:lnTo>
                    <a:pt x="46" y="33"/>
                  </a:lnTo>
                  <a:lnTo>
                    <a:pt x="48" y="37"/>
                  </a:lnTo>
                  <a:lnTo>
                    <a:pt x="49" y="41"/>
                  </a:lnTo>
                  <a:lnTo>
                    <a:pt x="50" y="43"/>
                  </a:lnTo>
                  <a:lnTo>
                    <a:pt x="52" y="43"/>
                  </a:lnTo>
                  <a:lnTo>
                    <a:pt x="53" y="41"/>
                  </a:lnTo>
                  <a:lnTo>
                    <a:pt x="53" y="41"/>
                  </a:lnTo>
                  <a:lnTo>
                    <a:pt x="55" y="37"/>
                  </a:lnTo>
                  <a:lnTo>
                    <a:pt x="57" y="32"/>
                  </a:lnTo>
                  <a:lnTo>
                    <a:pt x="57" y="27"/>
                  </a:lnTo>
                  <a:lnTo>
                    <a:pt x="55" y="21"/>
                  </a:lnTo>
                  <a:lnTo>
                    <a:pt x="55" y="19"/>
                  </a:lnTo>
                  <a:lnTo>
                    <a:pt x="53" y="15"/>
                  </a:lnTo>
                  <a:lnTo>
                    <a:pt x="52" y="12"/>
                  </a:lnTo>
                  <a:lnTo>
                    <a:pt x="52" y="11"/>
                  </a:lnTo>
                  <a:lnTo>
                    <a:pt x="50" y="9"/>
                  </a:lnTo>
                  <a:lnTo>
                    <a:pt x="50" y="9"/>
                  </a:lnTo>
                  <a:lnTo>
                    <a:pt x="52" y="8"/>
                  </a:lnTo>
                  <a:lnTo>
                    <a:pt x="52" y="8"/>
                  </a:lnTo>
                  <a:lnTo>
                    <a:pt x="54" y="9"/>
                  </a:lnTo>
                  <a:lnTo>
                    <a:pt x="55" y="11"/>
                  </a:lnTo>
                  <a:lnTo>
                    <a:pt x="55" y="13"/>
                  </a:lnTo>
                  <a:lnTo>
                    <a:pt x="55" y="15"/>
                  </a:lnTo>
                  <a:lnTo>
                    <a:pt x="57" y="16"/>
                  </a:lnTo>
                  <a:lnTo>
                    <a:pt x="57" y="15"/>
                  </a:lnTo>
                  <a:lnTo>
                    <a:pt x="58" y="13"/>
                  </a:lnTo>
                  <a:lnTo>
                    <a:pt x="59" y="12"/>
                  </a:lnTo>
                  <a:lnTo>
                    <a:pt x="59" y="8"/>
                  </a:lnTo>
                  <a:lnTo>
                    <a:pt x="62" y="4"/>
                  </a:lnTo>
                  <a:lnTo>
                    <a:pt x="63" y="3"/>
                  </a:lnTo>
                  <a:lnTo>
                    <a:pt x="65" y="1"/>
                  </a:lnTo>
                  <a:lnTo>
                    <a:pt x="66" y="0"/>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28" name="Freeform 4428"/>
            <p:cNvSpPr/>
            <p:nvPr/>
          </p:nvSpPr>
          <p:spPr bwMode="auto">
            <a:xfrm>
              <a:off x="5281643" y="805897"/>
              <a:ext cx="111365" cy="111365"/>
            </a:xfrm>
            <a:custGeom>
              <a:avLst/>
              <a:gdLst>
                <a:gd name="T0" fmla="*/ 8 w 16"/>
                <a:gd name="T1" fmla="*/ 0 h 16"/>
                <a:gd name="T2" fmla="*/ 8 w 16"/>
                <a:gd name="T3" fmla="*/ 1 h 16"/>
                <a:gd name="T4" fmla="*/ 8 w 16"/>
                <a:gd name="T5" fmla="*/ 1 h 16"/>
                <a:gd name="T6" fmla="*/ 9 w 16"/>
                <a:gd name="T7" fmla="*/ 3 h 16"/>
                <a:gd name="T8" fmla="*/ 9 w 16"/>
                <a:gd name="T9" fmla="*/ 3 h 16"/>
                <a:gd name="T10" fmla="*/ 9 w 16"/>
                <a:gd name="T11" fmla="*/ 3 h 16"/>
                <a:gd name="T12" fmla="*/ 11 w 16"/>
                <a:gd name="T13" fmla="*/ 3 h 16"/>
                <a:gd name="T14" fmla="*/ 13 w 16"/>
                <a:gd name="T15" fmla="*/ 3 h 16"/>
                <a:gd name="T16" fmla="*/ 15 w 16"/>
                <a:gd name="T17" fmla="*/ 4 h 16"/>
                <a:gd name="T18" fmla="*/ 16 w 16"/>
                <a:gd name="T19" fmla="*/ 7 h 16"/>
                <a:gd name="T20" fmla="*/ 15 w 16"/>
                <a:gd name="T21" fmla="*/ 9 h 16"/>
                <a:gd name="T22" fmla="*/ 13 w 16"/>
                <a:gd name="T23" fmla="*/ 12 h 16"/>
                <a:gd name="T24" fmla="*/ 11 w 16"/>
                <a:gd name="T25" fmla="*/ 15 h 16"/>
                <a:gd name="T26" fmla="*/ 8 w 16"/>
                <a:gd name="T27" fmla="*/ 16 h 16"/>
                <a:gd name="T28" fmla="*/ 5 w 16"/>
                <a:gd name="T29" fmla="*/ 15 h 16"/>
                <a:gd name="T30" fmla="*/ 3 w 16"/>
                <a:gd name="T31" fmla="*/ 12 h 16"/>
                <a:gd name="T32" fmla="*/ 1 w 16"/>
                <a:gd name="T33" fmla="*/ 9 h 16"/>
                <a:gd name="T34" fmla="*/ 0 w 16"/>
                <a:gd name="T35" fmla="*/ 7 h 16"/>
                <a:gd name="T36" fmla="*/ 0 w 16"/>
                <a:gd name="T37" fmla="*/ 5 h 16"/>
                <a:gd name="T38" fmla="*/ 1 w 16"/>
                <a:gd name="T39" fmla="*/ 3 h 16"/>
                <a:gd name="T40" fmla="*/ 4 w 16"/>
                <a:gd name="T41" fmla="*/ 3 h 16"/>
                <a:gd name="T42" fmla="*/ 7 w 16"/>
                <a:gd name="T43" fmla="*/ 3 h 16"/>
                <a:gd name="T44" fmla="*/ 7 w 16"/>
                <a:gd name="T45" fmla="*/ 3 h 16"/>
                <a:gd name="T46" fmla="*/ 7 w 16"/>
                <a:gd name="T47" fmla="*/ 3 h 16"/>
                <a:gd name="T48" fmla="*/ 8 w 16"/>
                <a:gd name="T49" fmla="*/ 1 h 16"/>
                <a:gd name="T50" fmla="*/ 7 w 16"/>
                <a:gd name="T51" fmla="*/ 1 h 16"/>
                <a:gd name="T52" fmla="*/ 7 w 16"/>
                <a:gd name="T53" fmla="*/ 0 h 16"/>
                <a:gd name="T54" fmla="*/ 8 w 16"/>
                <a:gd name="T55"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6" h="16">
                  <a:moveTo>
                    <a:pt x="8" y="0"/>
                  </a:moveTo>
                  <a:lnTo>
                    <a:pt x="8" y="1"/>
                  </a:lnTo>
                  <a:lnTo>
                    <a:pt x="8" y="1"/>
                  </a:lnTo>
                  <a:lnTo>
                    <a:pt x="9" y="3"/>
                  </a:lnTo>
                  <a:lnTo>
                    <a:pt x="9" y="3"/>
                  </a:lnTo>
                  <a:lnTo>
                    <a:pt x="9" y="3"/>
                  </a:lnTo>
                  <a:lnTo>
                    <a:pt x="11" y="3"/>
                  </a:lnTo>
                  <a:lnTo>
                    <a:pt x="13" y="3"/>
                  </a:lnTo>
                  <a:lnTo>
                    <a:pt x="15" y="4"/>
                  </a:lnTo>
                  <a:lnTo>
                    <a:pt x="16" y="7"/>
                  </a:lnTo>
                  <a:lnTo>
                    <a:pt x="15" y="9"/>
                  </a:lnTo>
                  <a:lnTo>
                    <a:pt x="13" y="12"/>
                  </a:lnTo>
                  <a:lnTo>
                    <a:pt x="11" y="15"/>
                  </a:lnTo>
                  <a:lnTo>
                    <a:pt x="8" y="16"/>
                  </a:lnTo>
                  <a:lnTo>
                    <a:pt x="5" y="15"/>
                  </a:lnTo>
                  <a:lnTo>
                    <a:pt x="3" y="12"/>
                  </a:lnTo>
                  <a:lnTo>
                    <a:pt x="1" y="9"/>
                  </a:lnTo>
                  <a:lnTo>
                    <a:pt x="0" y="7"/>
                  </a:lnTo>
                  <a:lnTo>
                    <a:pt x="0" y="5"/>
                  </a:lnTo>
                  <a:lnTo>
                    <a:pt x="1" y="3"/>
                  </a:lnTo>
                  <a:lnTo>
                    <a:pt x="4" y="3"/>
                  </a:lnTo>
                  <a:lnTo>
                    <a:pt x="7" y="3"/>
                  </a:lnTo>
                  <a:lnTo>
                    <a:pt x="7" y="3"/>
                  </a:lnTo>
                  <a:lnTo>
                    <a:pt x="7" y="3"/>
                  </a:lnTo>
                  <a:lnTo>
                    <a:pt x="8" y="1"/>
                  </a:lnTo>
                  <a:lnTo>
                    <a:pt x="7" y="1"/>
                  </a:lnTo>
                  <a:lnTo>
                    <a:pt x="7" y="0"/>
                  </a:lnTo>
                  <a:lnTo>
                    <a:pt x="8" y="0"/>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29" name="Freeform 4429"/>
            <p:cNvSpPr/>
            <p:nvPr/>
          </p:nvSpPr>
          <p:spPr bwMode="auto">
            <a:xfrm>
              <a:off x="5330365" y="798937"/>
              <a:ext cx="6960" cy="6960"/>
            </a:xfrm>
            <a:custGeom>
              <a:avLst/>
              <a:gdLst>
                <a:gd name="T0" fmla="*/ 1 w 1"/>
                <a:gd name="T1" fmla="*/ 0 h 1"/>
                <a:gd name="T2" fmla="*/ 1 w 1"/>
                <a:gd name="T3" fmla="*/ 1 h 1"/>
                <a:gd name="T4" fmla="*/ 1 w 1"/>
                <a:gd name="T5" fmla="*/ 1 h 1"/>
                <a:gd name="T6" fmla="*/ 0 w 1"/>
                <a:gd name="T7" fmla="*/ 1 h 1"/>
                <a:gd name="T8" fmla="*/ 0 w 1"/>
                <a:gd name="T9" fmla="*/ 0 h 1"/>
                <a:gd name="T10" fmla="*/ 1 w 1"/>
                <a:gd name="T11" fmla="*/ 0 h 1"/>
              </a:gdLst>
              <a:ahLst/>
              <a:cxnLst>
                <a:cxn ang="0">
                  <a:pos x="T0" y="T1"/>
                </a:cxn>
                <a:cxn ang="0">
                  <a:pos x="T2" y="T3"/>
                </a:cxn>
                <a:cxn ang="0">
                  <a:pos x="T4" y="T5"/>
                </a:cxn>
                <a:cxn ang="0">
                  <a:pos x="T6" y="T7"/>
                </a:cxn>
                <a:cxn ang="0">
                  <a:pos x="T8" y="T9"/>
                </a:cxn>
                <a:cxn ang="0">
                  <a:pos x="T10" y="T11"/>
                </a:cxn>
              </a:cxnLst>
              <a:rect l="0" t="0" r="r" b="b"/>
              <a:pathLst>
                <a:path w="1" h="1">
                  <a:moveTo>
                    <a:pt x="1" y="0"/>
                  </a:moveTo>
                  <a:lnTo>
                    <a:pt x="1" y="1"/>
                  </a:lnTo>
                  <a:lnTo>
                    <a:pt x="1" y="1"/>
                  </a:lnTo>
                  <a:lnTo>
                    <a:pt x="0" y="1"/>
                  </a:lnTo>
                  <a:lnTo>
                    <a:pt x="0" y="0"/>
                  </a:lnTo>
                  <a:lnTo>
                    <a:pt x="1" y="0"/>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30" name="Freeform 4430"/>
            <p:cNvSpPr/>
            <p:nvPr/>
          </p:nvSpPr>
          <p:spPr bwMode="auto">
            <a:xfrm>
              <a:off x="5330365" y="785016"/>
              <a:ext cx="6960" cy="13921"/>
            </a:xfrm>
            <a:custGeom>
              <a:avLst/>
              <a:gdLst>
                <a:gd name="T0" fmla="*/ 1 w 1"/>
                <a:gd name="T1" fmla="*/ 0 h 2"/>
                <a:gd name="T2" fmla="*/ 1 w 1"/>
                <a:gd name="T3" fmla="*/ 2 h 2"/>
                <a:gd name="T4" fmla="*/ 1 w 1"/>
                <a:gd name="T5" fmla="*/ 2 h 2"/>
                <a:gd name="T6" fmla="*/ 0 w 1"/>
                <a:gd name="T7" fmla="*/ 2 h 2"/>
                <a:gd name="T8" fmla="*/ 0 w 1"/>
                <a:gd name="T9" fmla="*/ 0 h 2"/>
                <a:gd name="T10" fmla="*/ 1 w 1"/>
                <a:gd name="T11" fmla="*/ 0 h 2"/>
              </a:gdLst>
              <a:ahLst/>
              <a:cxnLst>
                <a:cxn ang="0">
                  <a:pos x="T0" y="T1"/>
                </a:cxn>
                <a:cxn ang="0">
                  <a:pos x="T2" y="T3"/>
                </a:cxn>
                <a:cxn ang="0">
                  <a:pos x="T4" y="T5"/>
                </a:cxn>
                <a:cxn ang="0">
                  <a:pos x="T6" y="T7"/>
                </a:cxn>
                <a:cxn ang="0">
                  <a:pos x="T8" y="T9"/>
                </a:cxn>
                <a:cxn ang="0">
                  <a:pos x="T10" y="T11"/>
                </a:cxn>
              </a:cxnLst>
              <a:rect l="0" t="0" r="r" b="b"/>
              <a:pathLst>
                <a:path w="1" h="2">
                  <a:moveTo>
                    <a:pt x="1" y="0"/>
                  </a:moveTo>
                  <a:lnTo>
                    <a:pt x="1" y="2"/>
                  </a:lnTo>
                  <a:lnTo>
                    <a:pt x="1" y="2"/>
                  </a:lnTo>
                  <a:lnTo>
                    <a:pt x="0" y="2"/>
                  </a:lnTo>
                  <a:lnTo>
                    <a:pt x="0" y="0"/>
                  </a:lnTo>
                  <a:lnTo>
                    <a:pt x="1" y="0"/>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31" name="Freeform 4431"/>
            <p:cNvSpPr/>
            <p:nvPr/>
          </p:nvSpPr>
          <p:spPr bwMode="auto">
            <a:xfrm>
              <a:off x="5330365" y="778056"/>
              <a:ext cx="6960" cy="6960"/>
            </a:xfrm>
            <a:custGeom>
              <a:avLst/>
              <a:gdLst>
                <a:gd name="T0" fmla="*/ 1 w 1"/>
                <a:gd name="T1" fmla="*/ 0 h 1"/>
                <a:gd name="T2" fmla="*/ 1 w 1"/>
                <a:gd name="T3" fmla="*/ 0 h 1"/>
                <a:gd name="T4" fmla="*/ 1 w 1"/>
                <a:gd name="T5" fmla="*/ 1 h 1"/>
                <a:gd name="T6" fmla="*/ 0 w 1"/>
                <a:gd name="T7" fmla="*/ 0 h 1"/>
                <a:gd name="T8" fmla="*/ 0 w 1"/>
                <a:gd name="T9" fmla="*/ 0 h 1"/>
                <a:gd name="T10" fmla="*/ 1 w 1"/>
                <a:gd name="T11" fmla="*/ 0 h 1"/>
              </a:gdLst>
              <a:ahLst/>
              <a:cxnLst>
                <a:cxn ang="0">
                  <a:pos x="T0" y="T1"/>
                </a:cxn>
                <a:cxn ang="0">
                  <a:pos x="T2" y="T3"/>
                </a:cxn>
                <a:cxn ang="0">
                  <a:pos x="T4" y="T5"/>
                </a:cxn>
                <a:cxn ang="0">
                  <a:pos x="T6" y="T7"/>
                </a:cxn>
                <a:cxn ang="0">
                  <a:pos x="T8" y="T9"/>
                </a:cxn>
                <a:cxn ang="0">
                  <a:pos x="T10" y="T11"/>
                </a:cxn>
              </a:cxnLst>
              <a:rect l="0" t="0" r="r" b="b"/>
              <a:pathLst>
                <a:path w="1" h="1">
                  <a:moveTo>
                    <a:pt x="1" y="0"/>
                  </a:moveTo>
                  <a:lnTo>
                    <a:pt x="1" y="0"/>
                  </a:lnTo>
                  <a:lnTo>
                    <a:pt x="1" y="1"/>
                  </a:lnTo>
                  <a:lnTo>
                    <a:pt x="0" y="0"/>
                  </a:lnTo>
                  <a:lnTo>
                    <a:pt x="0" y="0"/>
                  </a:lnTo>
                  <a:lnTo>
                    <a:pt x="1" y="0"/>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32" name="Freeform 4432"/>
            <p:cNvSpPr/>
            <p:nvPr/>
          </p:nvSpPr>
          <p:spPr bwMode="auto">
            <a:xfrm>
              <a:off x="5330365" y="771096"/>
              <a:ext cx="6960" cy="6960"/>
            </a:xfrm>
            <a:custGeom>
              <a:avLst/>
              <a:gdLst>
                <a:gd name="T0" fmla="*/ 1 w 1"/>
                <a:gd name="T1" fmla="*/ 0 h 1"/>
                <a:gd name="T2" fmla="*/ 1 w 1"/>
                <a:gd name="T3" fmla="*/ 0 h 1"/>
                <a:gd name="T4" fmla="*/ 1 w 1"/>
                <a:gd name="T5" fmla="*/ 1 h 1"/>
                <a:gd name="T6" fmla="*/ 0 w 1"/>
                <a:gd name="T7" fmla="*/ 0 h 1"/>
                <a:gd name="T8" fmla="*/ 1 w 1"/>
                <a:gd name="T9" fmla="*/ 0 h 1"/>
              </a:gdLst>
              <a:ahLst/>
              <a:cxnLst>
                <a:cxn ang="0">
                  <a:pos x="T0" y="T1"/>
                </a:cxn>
                <a:cxn ang="0">
                  <a:pos x="T2" y="T3"/>
                </a:cxn>
                <a:cxn ang="0">
                  <a:pos x="T4" y="T5"/>
                </a:cxn>
                <a:cxn ang="0">
                  <a:pos x="T6" y="T7"/>
                </a:cxn>
                <a:cxn ang="0">
                  <a:pos x="T8" y="T9"/>
                </a:cxn>
              </a:cxnLst>
              <a:rect l="0" t="0" r="r" b="b"/>
              <a:pathLst>
                <a:path w="1" h="1">
                  <a:moveTo>
                    <a:pt x="1" y="0"/>
                  </a:moveTo>
                  <a:lnTo>
                    <a:pt x="1" y="0"/>
                  </a:lnTo>
                  <a:lnTo>
                    <a:pt x="1" y="1"/>
                  </a:lnTo>
                  <a:lnTo>
                    <a:pt x="0" y="0"/>
                  </a:lnTo>
                  <a:lnTo>
                    <a:pt x="1" y="0"/>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33" name="Freeform 4433"/>
            <p:cNvSpPr/>
            <p:nvPr/>
          </p:nvSpPr>
          <p:spPr bwMode="auto">
            <a:xfrm>
              <a:off x="5330365" y="757175"/>
              <a:ext cx="6960" cy="13921"/>
            </a:xfrm>
            <a:custGeom>
              <a:avLst/>
              <a:gdLst>
                <a:gd name="T0" fmla="*/ 1 w 1"/>
                <a:gd name="T1" fmla="*/ 0 h 2"/>
                <a:gd name="T2" fmla="*/ 1 w 1"/>
                <a:gd name="T3" fmla="*/ 0 h 2"/>
                <a:gd name="T4" fmla="*/ 1 w 1"/>
                <a:gd name="T5" fmla="*/ 2 h 2"/>
                <a:gd name="T6" fmla="*/ 0 w 1"/>
                <a:gd name="T7" fmla="*/ 2 h 2"/>
                <a:gd name="T8" fmla="*/ 0 w 1"/>
                <a:gd name="T9" fmla="*/ 0 h 2"/>
                <a:gd name="T10" fmla="*/ 1 w 1"/>
                <a:gd name="T11" fmla="*/ 0 h 2"/>
              </a:gdLst>
              <a:ahLst/>
              <a:cxnLst>
                <a:cxn ang="0">
                  <a:pos x="T0" y="T1"/>
                </a:cxn>
                <a:cxn ang="0">
                  <a:pos x="T2" y="T3"/>
                </a:cxn>
                <a:cxn ang="0">
                  <a:pos x="T4" y="T5"/>
                </a:cxn>
                <a:cxn ang="0">
                  <a:pos x="T6" y="T7"/>
                </a:cxn>
                <a:cxn ang="0">
                  <a:pos x="T8" y="T9"/>
                </a:cxn>
                <a:cxn ang="0">
                  <a:pos x="T10" y="T11"/>
                </a:cxn>
              </a:cxnLst>
              <a:rect l="0" t="0" r="r" b="b"/>
              <a:pathLst>
                <a:path w="1" h="2">
                  <a:moveTo>
                    <a:pt x="1" y="0"/>
                  </a:moveTo>
                  <a:lnTo>
                    <a:pt x="1" y="0"/>
                  </a:lnTo>
                  <a:lnTo>
                    <a:pt x="1" y="2"/>
                  </a:lnTo>
                  <a:lnTo>
                    <a:pt x="0" y="2"/>
                  </a:lnTo>
                  <a:lnTo>
                    <a:pt x="0" y="0"/>
                  </a:lnTo>
                  <a:lnTo>
                    <a:pt x="1" y="0"/>
                  </a:ln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cxnSp>
        <p:nvCxnSpPr>
          <p:cNvPr id="38" name="PA_库_直接连接符 37"/>
          <p:cNvCxnSpPr/>
          <p:nvPr>
            <p:custDataLst>
              <p:tags r:id="rId9"/>
            </p:custDataLst>
          </p:nvPr>
        </p:nvCxnSpPr>
        <p:spPr>
          <a:xfrm>
            <a:off x="11691316" y="848141"/>
            <a:ext cx="0" cy="415175"/>
          </a:xfrm>
          <a:prstGeom prst="line">
            <a:avLst/>
          </a:prstGeom>
          <a:ln>
            <a:solidFill>
              <a:srgbClr val="8BD07D"/>
            </a:solidFill>
          </a:ln>
        </p:spPr>
        <p:style>
          <a:lnRef idx="1">
            <a:schemeClr val="accent1"/>
          </a:lnRef>
          <a:fillRef idx="0">
            <a:schemeClr val="accent1"/>
          </a:fillRef>
          <a:effectRef idx="0">
            <a:schemeClr val="accent1"/>
          </a:effectRef>
          <a:fontRef idx="minor">
            <a:schemeClr val="tx1"/>
          </a:fontRef>
        </p:style>
      </p:cxnSp>
      <p:sp>
        <p:nvSpPr>
          <p:cNvPr id="40" name="PA_库_椭圆 39"/>
          <p:cNvSpPr/>
          <p:nvPr>
            <p:custDataLst>
              <p:tags r:id="rId10"/>
            </p:custDataLst>
          </p:nvPr>
        </p:nvSpPr>
        <p:spPr>
          <a:xfrm>
            <a:off x="320245" y="6503679"/>
            <a:ext cx="168442" cy="168442"/>
          </a:xfrm>
          <a:prstGeom prst="ellipse">
            <a:avLst/>
          </a:prstGeom>
          <a:noFill/>
          <a:ln>
            <a:solidFill>
              <a:srgbClr val="8BD0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PA_库_任意多边形 7515"/>
          <p:cNvSpPr/>
          <p:nvPr>
            <p:custDataLst>
              <p:tags r:id="rId11"/>
            </p:custDataLst>
          </p:nvPr>
        </p:nvSpPr>
        <p:spPr bwMode="auto">
          <a:xfrm>
            <a:off x="205234" y="5747697"/>
            <a:ext cx="398465" cy="381863"/>
          </a:xfrm>
          <a:custGeom>
            <a:avLst/>
            <a:gdLst>
              <a:gd name="T0" fmla="*/ 23 w 48"/>
              <a:gd name="T1" fmla="*/ 0 h 46"/>
              <a:gd name="T2" fmla="*/ 31 w 48"/>
              <a:gd name="T3" fmla="*/ 14 h 46"/>
              <a:gd name="T4" fmla="*/ 48 w 48"/>
              <a:gd name="T5" fmla="*/ 17 h 46"/>
              <a:gd name="T6" fmla="*/ 36 w 48"/>
              <a:gd name="T7" fmla="*/ 29 h 46"/>
              <a:gd name="T8" fmla="*/ 40 w 48"/>
              <a:gd name="T9" fmla="*/ 45 h 46"/>
              <a:gd name="T10" fmla="*/ 24 w 48"/>
              <a:gd name="T11" fmla="*/ 38 h 46"/>
              <a:gd name="T12" fmla="*/ 10 w 48"/>
              <a:gd name="T13" fmla="*/ 46 h 46"/>
              <a:gd name="T14" fmla="*/ 12 w 48"/>
              <a:gd name="T15" fmla="*/ 29 h 46"/>
              <a:gd name="T16" fmla="*/ 0 w 48"/>
              <a:gd name="T17" fmla="*/ 18 h 46"/>
              <a:gd name="T18" fmla="*/ 16 w 48"/>
              <a:gd name="T19" fmla="*/ 14 h 46"/>
              <a:gd name="T20" fmla="*/ 23 w 48"/>
              <a:gd name="T21"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6">
                <a:moveTo>
                  <a:pt x="23" y="0"/>
                </a:moveTo>
                <a:lnTo>
                  <a:pt x="31" y="14"/>
                </a:lnTo>
                <a:lnTo>
                  <a:pt x="48" y="17"/>
                </a:lnTo>
                <a:lnTo>
                  <a:pt x="36" y="29"/>
                </a:lnTo>
                <a:lnTo>
                  <a:pt x="40" y="45"/>
                </a:lnTo>
                <a:lnTo>
                  <a:pt x="24" y="38"/>
                </a:lnTo>
                <a:lnTo>
                  <a:pt x="10" y="46"/>
                </a:lnTo>
                <a:lnTo>
                  <a:pt x="12" y="29"/>
                </a:lnTo>
                <a:lnTo>
                  <a:pt x="0" y="18"/>
                </a:lnTo>
                <a:lnTo>
                  <a:pt x="16" y="14"/>
                </a:lnTo>
                <a:lnTo>
                  <a:pt x="23" y="0"/>
                </a:lnTo>
                <a:close/>
              </a:path>
            </a:pathLst>
          </a:custGeom>
          <a:solidFill>
            <a:srgbClr val="8BD07D"/>
          </a:solidFill>
          <a:ln w="0">
            <a:noFill/>
            <a:prstDash val="solid"/>
            <a:round/>
          </a:ln>
        </p:spPr>
        <p:txBody>
          <a:bodyPr vert="horz" wrap="square" lIns="91440" tIns="45720" rIns="91440" bIns="45720" numCol="1" anchor="t" anchorCtr="0" compatLnSpc="1"/>
          <a:lstStyle/>
          <a:p>
            <a:endParaRPr lang="zh-CN" altLang="en-US"/>
          </a:p>
        </p:txBody>
      </p:sp>
      <p:grpSp>
        <p:nvGrpSpPr>
          <p:cNvPr id="42" name="PA_库_组合 41"/>
          <p:cNvGrpSpPr/>
          <p:nvPr>
            <p:custDataLst>
              <p:tags r:id="rId12"/>
            </p:custDataLst>
          </p:nvPr>
        </p:nvGrpSpPr>
        <p:grpSpPr>
          <a:xfrm>
            <a:off x="50249" y="4696986"/>
            <a:ext cx="708433" cy="863651"/>
            <a:chOff x="4850104" y="666691"/>
            <a:chExt cx="1238935" cy="1510387"/>
          </a:xfrm>
          <a:solidFill>
            <a:srgbClr val="8BD07D"/>
          </a:solidFill>
        </p:grpSpPr>
        <p:sp>
          <p:nvSpPr>
            <p:cNvPr id="43" name="Freeform 4415"/>
            <p:cNvSpPr/>
            <p:nvPr/>
          </p:nvSpPr>
          <p:spPr bwMode="auto">
            <a:xfrm>
              <a:off x="5504373" y="1021667"/>
              <a:ext cx="174008" cy="187928"/>
            </a:xfrm>
            <a:custGeom>
              <a:avLst/>
              <a:gdLst>
                <a:gd name="T0" fmla="*/ 13 w 25"/>
                <a:gd name="T1" fmla="*/ 0 h 27"/>
                <a:gd name="T2" fmla="*/ 13 w 25"/>
                <a:gd name="T3" fmla="*/ 1 h 27"/>
                <a:gd name="T4" fmla="*/ 15 w 25"/>
                <a:gd name="T5" fmla="*/ 1 h 27"/>
                <a:gd name="T6" fmla="*/ 15 w 25"/>
                <a:gd name="T7" fmla="*/ 1 h 27"/>
                <a:gd name="T8" fmla="*/ 15 w 25"/>
                <a:gd name="T9" fmla="*/ 1 h 27"/>
                <a:gd name="T10" fmla="*/ 15 w 25"/>
                <a:gd name="T11" fmla="*/ 2 h 27"/>
                <a:gd name="T12" fmla="*/ 15 w 25"/>
                <a:gd name="T13" fmla="*/ 2 h 27"/>
                <a:gd name="T14" fmla="*/ 19 w 25"/>
                <a:gd name="T15" fmla="*/ 3 h 27"/>
                <a:gd name="T16" fmla="*/ 23 w 25"/>
                <a:gd name="T17" fmla="*/ 6 h 27"/>
                <a:gd name="T18" fmla="*/ 25 w 25"/>
                <a:gd name="T19" fmla="*/ 10 h 27"/>
                <a:gd name="T20" fmla="*/ 25 w 25"/>
                <a:gd name="T21" fmla="*/ 15 h 27"/>
                <a:gd name="T22" fmla="*/ 24 w 25"/>
                <a:gd name="T23" fmla="*/ 19 h 27"/>
                <a:gd name="T24" fmla="*/ 21 w 25"/>
                <a:gd name="T25" fmla="*/ 23 h 27"/>
                <a:gd name="T26" fmla="*/ 17 w 25"/>
                <a:gd name="T27" fmla="*/ 26 h 27"/>
                <a:gd name="T28" fmla="*/ 13 w 25"/>
                <a:gd name="T29" fmla="*/ 27 h 27"/>
                <a:gd name="T30" fmla="*/ 8 w 25"/>
                <a:gd name="T31" fmla="*/ 26 h 27"/>
                <a:gd name="T32" fmla="*/ 4 w 25"/>
                <a:gd name="T33" fmla="*/ 23 h 27"/>
                <a:gd name="T34" fmla="*/ 1 w 25"/>
                <a:gd name="T35" fmla="*/ 19 h 27"/>
                <a:gd name="T36" fmla="*/ 0 w 25"/>
                <a:gd name="T37" fmla="*/ 15 h 27"/>
                <a:gd name="T38" fmla="*/ 1 w 25"/>
                <a:gd name="T39" fmla="*/ 10 h 27"/>
                <a:gd name="T40" fmla="*/ 3 w 25"/>
                <a:gd name="T41" fmla="*/ 6 h 27"/>
                <a:gd name="T42" fmla="*/ 7 w 25"/>
                <a:gd name="T43" fmla="*/ 3 h 27"/>
                <a:gd name="T44" fmla="*/ 11 w 25"/>
                <a:gd name="T45" fmla="*/ 2 h 27"/>
                <a:gd name="T46" fmla="*/ 11 w 25"/>
                <a:gd name="T47" fmla="*/ 2 h 27"/>
                <a:gd name="T48" fmla="*/ 11 w 25"/>
                <a:gd name="T49" fmla="*/ 1 h 27"/>
                <a:gd name="T50" fmla="*/ 12 w 25"/>
                <a:gd name="T51" fmla="*/ 1 h 27"/>
                <a:gd name="T52" fmla="*/ 12 w 25"/>
                <a:gd name="T53" fmla="*/ 1 h 27"/>
                <a:gd name="T54" fmla="*/ 12 w 25"/>
                <a:gd name="T55" fmla="*/ 1 h 27"/>
                <a:gd name="T56" fmla="*/ 13 w 25"/>
                <a:gd name="T57"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5" h="27">
                  <a:moveTo>
                    <a:pt x="13" y="0"/>
                  </a:moveTo>
                  <a:lnTo>
                    <a:pt x="13" y="1"/>
                  </a:lnTo>
                  <a:lnTo>
                    <a:pt x="15" y="1"/>
                  </a:lnTo>
                  <a:lnTo>
                    <a:pt x="15" y="1"/>
                  </a:lnTo>
                  <a:lnTo>
                    <a:pt x="15" y="1"/>
                  </a:lnTo>
                  <a:lnTo>
                    <a:pt x="15" y="2"/>
                  </a:lnTo>
                  <a:lnTo>
                    <a:pt x="15" y="2"/>
                  </a:lnTo>
                  <a:lnTo>
                    <a:pt x="19" y="3"/>
                  </a:lnTo>
                  <a:lnTo>
                    <a:pt x="23" y="6"/>
                  </a:lnTo>
                  <a:lnTo>
                    <a:pt x="25" y="10"/>
                  </a:lnTo>
                  <a:lnTo>
                    <a:pt x="25" y="15"/>
                  </a:lnTo>
                  <a:lnTo>
                    <a:pt x="24" y="19"/>
                  </a:lnTo>
                  <a:lnTo>
                    <a:pt x="21" y="23"/>
                  </a:lnTo>
                  <a:lnTo>
                    <a:pt x="17" y="26"/>
                  </a:lnTo>
                  <a:lnTo>
                    <a:pt x="13" y="27"/>
                  </a:lnTo>
                  <a:lnTo>
                    <a:pt x="8" y="26"/>
                  </a:lnTo>
                  <a:lnTo>
                    <a:pt x="4" y="23"/>
                  </a:lnTo>
                  <a:lnTo>
                    <a:pt x="1" y="19"/>
                  </a:lnTo>
                  <a:lnTo>
                    <a:pt x="0" y="15"/>
                  </a:lnTo>
                  <a:lnTo>
                    <a:pt x="1" y="10"/>
                  </a:lnTo>
                  <a:lnTo>
                    <a:pt x="3" y="6"/>
                  </a:lnTo>
                  <a:lnTo>
                    <a:pt x="7" y="3"/>
                  </a:lnTo>
                  <a:lnTo>
                    <a:pt x="11" y="2"/>
                  </a:lnTo>
                  <a:lnTo>
                    <a:pt x="11" y="2"/>
                  </a:lnTo>
                  <a:lnTo>
                    <a:pt x="11" y="1"/>
                  </a:lnTo>
                  <a:lnTo>
                    <a:pt x="12" y="1"/>
                  </a:lnTo>
                  <a:lnTo>
                    <a:pt x="12" y="1"/>
                  </a:lnTo>
                  <a:lnTo>
                    <a:pt x="12" y="1"/>
                  </a:lnTo>
                  <a:lnTo>
                    <a:pt x="13" y="0"/>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44" name="Freeform 4416"/>
            <p:cNvSpPr/>
            <p:nvPr/>
          </p:nvSpPr>
          <p:spPr bwMode="auto">
            <a:xfrm>
              <a:off x="5587897" y="1007746"/>
              <a:ext cx="6960" cy="13921"/>
            </a:xfrm>
            <a:custGeom>
              <a:avLst/>
              <a:gdLst>
                <a:gd name="T0" fmla="*/ 1 w 1"/>
                <a:gd name="T1" fmla="*/ 0 h 2"/>
                <a:gd name="T2" fmla="*/ 1 w 1"/>
                <a:gd name="T3" fmla="*/ 0 h 2"/>
                <a:gd name="T4" fmla="*/ 1 w 1"/>
                <a:gd name="T5" fmla="*/ 2 h 2"/>
                <a:gd name="T6" fmla="*/ 1 w 1"/>
                <a:gd name="T7" fmla="*/ 2 h 2"/>
                <a:gd name="T8" fmla="*/ 1 w 1"/>
                <a:gd name="T9" fmla="*/ 2 h 2"/>
                <a:gd name="T10" fmla="*/ 0 w 1"/>
                <a:gd name="T11" fmla="*/ 2 h 2"/>
                <a:gd name="T12" fmla="*/ 0 w 1"/>
                <a:gd name="T13" fmla="*/ 2 h 2"/>
                <a:gd name="T14" fmla="*/ 0 w 1"/>
                <a:gd name="T15" fmla="*/ 0 h 2"/>
                <a:gd name="T16" fmla="*/ 1 w 1"/>
                <a:gd name="T17"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 h="2">
                  <a:moveTo>
                    <a:pt x="1" y="0"/>
                  </a:moveTo>
                  <a:lnTo>
                    <a:pt x="1" y="0"/>
                  </a:lnTo>
                  <a:lnTo>
                    <a:pt x="1" y="2"/>
                  </a:lnTo>
                  <a:lnTo>
                    <a:pt x="1" y="2"/>
                  </a:lnTo>
                  <a:lnTo>
                    <a:pt x="1" y="2"/>
                  </a:lnTo>
                  <a:lnTo>
                    <a:pt x="0" y="2"/>
                  </a:lnTo>
                  <a:lnTo>
                    <a:pt x="0" y="2"/>
                  </a:lnTo>
                  <a:lnTo>
                    <a:pt x="0" y="0"/>
                  </a:lnTo>
                  <a:lnTo>
                    <a:pt x="1" y="0"/>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45" name="Freeform 4417"/>
            <p:cNvSpPr/>
            <p:nvPr/>
          </p:nvSpPr>
          <p:spPr bwMode="auto">
            <a:xfrm>
              <a:off x="5587897" y="1000786"/>
              <a:ext cx="6960" cy="6960"/>
            </a:xfrm>
            <a:custGeom>
              <a:avLst/>
              <a:gdLst>
                <a:gd name="T0" fmla="*/ 1 w 1"/>
                <a:gd name="T1" fmla="*/ 0 h 1"/>
                <a:gd name="T2" fmla="*/ 1 w 1"/>
                <a:gd name="T3" fmla="*/ 0 h 1"/>
                <a:gd name="T4" fmla="*/ 1 w 1"/>
                <a:gd name="T5" fmla="*/ 0 h 1"/>
                <a:gd name="T6" fmla="*/ 1 w 1"/>
                <a:gd name="T7" fmla="*/ 1 h 1"/>
                <a:gd name="T8" fmla="*/ 1 w 1"/>
                <a:gd name="T9" fmla="*/ 1 h 1"/>
                <a:gd name="T10" fmla="*/ 0 w 1"/>
                <a:gd name="T11" fmla="*/ 1 h 1"/>
                <a:gd name="T12" fmla="*/ 0 w 1"/>
                <a:gd name="T13" fmla="*/ 0 h 1"/>
                <a:gd name="T14" fmla="*/ 0 w 1"/>
                <a:gd name="T15" fmla="*/ 0 h 1"/>
                <a:gd name="T16" fmla="*/ 1 w 1"/>
                <a:gd name="T17"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 h="1">
                  <a:moveTo>
                    <a:pt x="1" y="0"/>
                  </a:moveTo>
                  <a:lnTo>
                    <a:pt x="1" y="0"/>
                  </a:lnTo>
                  <a:lnTo>
                    <a:pt x="1" y="0"/>
                  </a:lnTo>
                  <a:lnTo>
                    <a:pt x="1" y="1"/>
                  </a:lnTo>
                  <a:lnTo>
                    <a:pt x="1" y="1"/>
                  </a:lnTo>
                  <a:lnTo>
                    <a:pt x="0" y="1"/>
                  </a:lnTo>
                  <a:lnTo>
                    <a:pt x="0" y="0"/>
                  </a:lnTo>
                  <a:lnTo>
                    <a:pt x="0" y="0"/>
                  </a:lnTo>
                  <a:lnTo>
                    <a:pt x="1" y="0"/>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46" name="Freeform 4418"/>
            <p:cNvSpPr/>
            <p:nvPr/>
          </p:nvSpPr>
          <p:spPr bwMode="auto">
            <a:xfrm>
              <a:off x="5587897" y="979905"/>
              <a:ext cx="6960" cy="20881"/>
            </a:xfrm>
            <a:custGeom>
              <a:avLst/>
              <a:gdLst>
                <a:gd name="T0" fmla="*/ 1 w 1"/>
                <a:gd name="T1" fmla="*/ 0 h 3"/>
                <a:gd name="T2" fmla="*/ 1 w 1"/>
                <a:gd name="T3" fmla="*/ 0 h 3"/>
                <a:gd name="T4" fmla="*/ 1 w 1"/>
                <a:gd name="T5" fmla="*/ 2 h 3"/>
                <a:gd name="T6" fmla="*/ 1 w 1"/>
                <a:gd name="T7" fmla="*/ 2 h 3"/>
                <a:gd name="T8" fmla="*/ 1 w 1"/>
                <a:gd name="T9" fmla="*/ 3 h 3"/>
                <a:gd name="T10" fmla="*/ 0 w 1"/>
                <a:gd name="T11" fmla="*/ 2 h 3"/>
                <a:gd name="T12" fmla="*/ 0 w 1"/>
                <a:gd name="T13" fmla="*/ 2 h 3"/>
                <a:gd name="T14" fmla="*/ 0 w 1"/>
                <a:gd name="T15" fmla="*/ 0 h 3"/>
                <a:gd name="T16" fmla="*/ 1 w 1"/>
                <a:gd name="T17"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 h="3">
                  <a:moveTo>
                    <a:pt x="1" y="0"/>
                  </a:moveTo>
                  <a:lnTo>
                    <a:pt x="1" y="0"/>
                  </a:lnTo>
                  <a:lnTo>
                    <a:pt x="1" y="2"/>
                  </a:lnTo>
                  <a:lnTo>
                    <a:pt x="1" y="2"/>
                  </a:lnTo>
                  <a:lnTo>
                    <a:pt x="1" y="3"/>
                  </a:lnTo>
                  <a:lnTo>
                    <a:pt x="0" y="2"/>
                  </a:lnTo>
                  <a:lnTo>
                    <a:pt x="0" y="2"/>
                  </a:lnTo>
                  <a:lnTo>
                    <a:pt x="0" y="0"/>
                  </a:lnTo>
                  <a:lnTo>
                    <a:pt x="1" y="0"/>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47" name="Freeform 4419"/>
            <p:cNvSpPr/>
            <p:nvPr/>
          </p:nvSpPr>
          <p:spPr bwMode="auto">
            <a:xfrm>
              <a:off x="5587897" y="972945"/>
              <a:ext cx="6960" cy="6960"/>
            </a:xfrm>
            <a:custGeom>
              <a:avLst/>
              <a:gdLst>
                <a:gd name="T0" fmla="*/ 1 w 1"/>
                <a:gd name="T1" fmla="*/ 0 h 1"/>
                <a:gd name="T2" fmla="*/ 1 w 1"/>
                <a:gd name="T3" fmla="*/ 0 h 1"/>
                <a:gd name="T4" fmla="*/ 1 w 1"/>
                <a:gd name="T5" fmla="*/ 1 h 1"/>
                <a:gd name="T6" fmla="*/ 1 w 1"/>
                <a:gd name="T7" fmla="*/ 1 h 1"/>
                <a:gd name="T8" fmla="*/ 1 w 1"/>
                <a:gd name="T9" fmla="*/ 1 h 1"/>
                <a:gd name="T10" fmla="*/ 0 w 1"/>
                <a:gd name="T11" fmla="*/ 1 h 1"/>
                <a:gd name="T12" fmla="*/ 0 w 1"/>
                <a:gd name="T13" fmla="*/ 1 h 1"/>
                <a:gd name="T14" fmla="*/ 0 w 1"/>
                <a:gd name="T15" fmla="*/ 0 h 1"/>
                <a:gd name="T16" fmla="*/ 1 w 1"/>
                <a:gd name="T17"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 h="1">
                  <a:moveTo>
                    <a:pt x="1" y="0"/>
                  </a:moveTo>
                  <a:lnTo>
                    <a:pt x="1" y="0"/>
                  </a:lnTo>
                  <a:lnTo>
                    <a:pt x="1" y="1"/>
                  </a:lnTo>
                  <a:lnTo>
                    <a:pt x="1" y="1"/>
                  </a:lnTo>
                  <a:lnTo>
                    <a:pt x="1" y="1"/>
                  </a:lnTo>
                  <a:lnTo>
                    <a:pt x="0" y="1"/>
                  </a:lnTo>
                  <a:lnTo>
                    <a:pt x="0" y="1"/>
                  </a:lnTo>
                  <a:lnTo>
                    <a:pt x="0" y="0"/>
                  </a:lnTo>
                  <a:lnTo>
                    <a:pt x="1" y="0"/>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48" name="Freeform 4420"/>
            <p:cNvSpPr/>
            <p:nvPr/>
          </p:nvSpPr>
          <p:spPr bwMode="auto">
            <a:xfrm>
              <a:off x="5587897" y="952064"/>
              <a:ext cx="6960" cy="20881"/>
            </a:xfrm>
            <a:custGeom>
              <a:avLst/>
              <a:gdLst>
                <a:gd name="T0" fmla="*/ 1 w 1"/>
                <a:gd name="T1" fmla="*/ 0 h 3"/>
                <a:gd name="T2" fmla="*/ 1 w 1"/>
                <a:gd name="T3" fmla="*/ 2 h 3"/>
                <a:gd name="T4" fmla="*/ 1 w 1"/>
                <a:gd name="T5" fmla="*/ 2 h 3"/>
                <a:gd name="T6" fmla="*/ 1 w 1"/>
                <a:gd name="T7" fmla="*/ 3 h 3"/>
                <a:gd name="T8" fmla="*/ 1 w 1"/>
                <a:gd name="T9" fmla="*/ 3 h 3"/>
                <a:gd name="T10" fmla="*/ 0 w 1"/>
                <a:gd name="T11" fmla="*/ 3 h 3"/>
                <a:gd name="T12" fmla="*/ 0 w 1"/>
                <a:gd name="T13" fmla="*/ 2 h 3"/>
                <a:gd name="T14" fmla="*/ 0 w 1"/>
                <a:gd name="T15" fmla="*/ 2 h 3"/>
                <a:gd name="T16" fmla="*/ 1 w 1"/>
                <a:gd name="T17"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 h="3">
                  <a:moveTo>
                    <a:pt x="1" y="0"/>
                  </a:moveTo>
                  <a:lnTo>
                    <a:pt x="1" y="2"/>
                  </a:lnTo>
                  <a:lnTo>
                    <a:pt x="1" y="2"/>
                  </a:lnTo>
                  <a:lnTo>
                    <a:pt x="1" y="3"/>
                  </a:lnTo>
                  <a:lnTo>
                    <a:pt x="1" y="3"/>
                  </a:lnTo>
                  <a:lnTo>
                    <a:pt x="0" y="3"/>
                  </a:lnTo>
                  <a:lnTo>
                    <a:pt x="0" y="2"/>
                  </a:lnTo>
                  <a:lnTo>
                    <a:pt x="0" y="2"/>
                  </a:lnTo>
                  <a:lnTo>
                    <a:pt x="1" y="0"/>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49" name="Freeform 4421"/>
            <p:cNvSpPr/>
            <p:nvPr/>
          </p:nvSpPr>
          <p:spPr bwMode="auto">
            <a:xfrm>
              <a:off x="5587897" y="945103"/>
              <a:ext cx="6960" cy="6960"/>
            </a:xfrm>
            <a:custGeom>
              <a:avLst/>
              <a:gdLst>
                <a:gd name="T0" fmla="*/ 1 w 1"/>
                <a:gd name="T1" fmla="*/ 0 h 1"/>
                <a:gd name="T2" fmla="*/ 1 w 1"/>
                <a:gd name="T3" fmla="*/ 0 h 1"/>
                <a:gd name="T4" fmla="*/ 1 w 1"/>
                <a:gd name="T5" fmla="*/ 1 h 1"/>
                <a:gd name="T6" fmla="*/ 1 w 1"/>
                <a:gd name="T7" fmla="*/ 1 h 1"/>
                <a:gd name="T8" fmla="*/ 1 w 1"/>
                <a:gd name="T9" fmla="*/ 1 h 1"/>
                <a:gd name="T10" fmla="*/ 0 w 1"/>
                <a:gd name="T11" fmla="*/ 1 h 1"/>
                <a:gd name="T12" fmla="*/ 0 w 1"/>
                <a:gd name="T13" fmla="*/ 1 h 1"/>
                <a:gd name="T14" fmla="*/ 0 w 1"/>
                <a:gd name="T15" fmla="*/ 0 h 1"/>
                <a:gd name="T16" fmla="*/ 1 w 1"/>
                <a:gd name="T17"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 h="1">
                  <a:moveTo>
                    <a:pt x="1" y="0"/>
                  </a:moveTo>
                  <a:lnTo>
                    <a:pt x="1" y="0"/>
                  </a:lnTo>
                  <a:lnTo>
                    <a:pt x="1" y="1"/>
                  </a:lnTo>
                  <a:lnTo>
                    <a:pt x="1" y="1"/>
                  </a:lnTo>
                  <a:lnTo>
                    <a:pt x="1" y="1"/>
                  </a:lnTo>
                  <a:lnTo>
                    <a:pt x="0" y="1"/>
                  </a:lnTo>
                  <a:lnTo>
                    <a:pt x="0" y="1"/>
                  </a:lnTo>
                  <a:lnTo>
                    <a:pt x="0" y="0"/>
                  </a:lnTo>
                  <a:lnTo>
                    <a:pt x="1" y="0"/>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50" name="Freeform 4422"/>
            <p:cNvSpPr/>
            <p:nvPr/>
          </p:nvSpPr>
          <p:spPr bwMode="auto">
            <a:xfrm>
              <a:off x="5587897" y="938143"/>
              <a:ext cx="6960" cy="6960"/>
            </a:xfrm>
            <a:custGeom>
              <a:avLst/>
              <a:gdLst>
                <a:gd name="T0" fmla="*/ 1 w 1"/>
                <a:gd name="T1" fmla="*/ 0 h 1"/>
                <a:gd name="T2" fmla="*/ 1 w 1"/>
                <a:gd name="T3" fmla="*/ 0 h 1"/>
                <a:gd name="T4" fmla="*/ 1 w 1"/>
                <a:gd name="T5" fmla="*/ 0 h 1"/>
                <a:gd name="T6" fmla="*/ 1 w 1"/>
                <a:gd name="T7" fmla="*/ 1 h 1"/>
                <a:gd name="T8" fmla="*/ 1 w 1"/>
                <a:gd name="T9" fmla="*/ 1 h 1"/>
                <a:gd name="T10" fmla="*/ 0 w 1"/>
                <a:gd name="T11" fmla="*/ 1 h 1"/>
                <a:gd name="T12" fmla="*/ 0 w 1"/>
                <a:gd name="T13" fmla="*/ 0 h 1"/>
                <a:gd name="T14" fmla="*/ 0 w 1"/>
                <a:gd name="T15" fmla="*/ 0 h 1"/>
                <a:gd name="T16" fmla="*/ 1 w 1"/>
                <a:gd name="T17"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 h="1">
                  <a:moveTo>
                    <a:pt x="1" y="0"/>
                  </a:moveTo>
                  <a:lnTo>
                    <a:pt x="1" y="0"/>
                  </a:lnTo>
                  <a:lnTo>
                    <a:pt x="1" y="0"/>
                  </a:lnTo>
                  <a:lnTo>
                    <a:pt x="1" y="1"/>
                  </a:lnTo>
                  <a:lnTo>
                    <a:pt x="1" y="1"/>
                  </a:lnTo>
                  <a:lnTo>
                    <a:pt x="0" y="1"/>
                  </a:lnTo>
                  <a:lnTo>
                    <a:pt x="0" y="0"/>
                  </a:lnTo>
                  <a:lnTo>
                    <a:pt x="0" y="0"/>
                  </a:lnTo>
                  <a:lnTo>
                    <a:pt x="1" y="0"/>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51" name="Freeform 4423"/>
            <p:cNvSpPr/>
            <p:nvPr/>
          </p:nvSpPr>
          <p:spPr bwMode="auto">
            <a:xfrm>
              <a:off x="5587897" y="917262"/>
              <a:ext cx="6960" cy="20881"/>
            </a:xfrm>
            <a:custGeom>
              <a:avLst/>
              <a:gdLst>
                <a:gd name="T0" fmla="*/ 1 w 1"/>
                <a:gd name="T1" fmla="*/ 0 h 3"/>
                <a:gd name="T2" fmla="*/ 1 w 1"/>
                <a:gd name="T3" fmla="*/ 0 h 3"/>
                <a:gd name="T4" fmla="*/ 1 w 1"/>
                <a:gd name="T5" fmla="*/ 1 h 3"/>
                <a:gd name="T6" fmla="*/ 1 w 1"/>
                <a:gd name="T7" fmla="*/ 1 h 3"/>
                <a:gd name="T8" fmla="*/ 1 w 1"/>
                <a:gd name="T9" fmla="*/ 3 h 3"/>
                <a:gd name="T10" fmla="*/ 0 w 1"/>
                <a:gd name="T11" fmla="*/ 1 h 3"/>
                <a:gd name="T12" fmla="*/ 0 w 1"/>
                <a:gd name="T13" fmla="*/ 1 h 3"/>
                <a:gd name="T14" fmla="*/ 0 w 1"/>
                <a:gd name="T15" fmla="*/ 0 h 3"/>
                <a:gd name="T16" fmla="*/ 1 w 1"/>
                <a:gd name="T17"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 h="3">
                  <a:moveTo>
                    <a:pt x="1" y="0"/>
                  </a:moveTo>
                  <a:lnTo>
                    <a:pt x="1" y="0"/>
                  </a:lnTo>
                  <a:lnTo>
                    <a:pt x="1" y="1"/>
                  </a:lnTo>
                  <a:lnTo>
                    <a:pt x="1" y="1"/>
                  </a:lnTo>
                  <a:lnTo>
                    <a:pt x="1" y="3"/>
                  </a:lnTo>
                  <a:lnTo>
                    <a:pt x="0" y="1"/>
                  </a:lnTo>
                  <a:lnTo>
                    <a:pt x="0" y="1"/>
                  </a:lnTo>
                  <a:lnTo>
                    <a:pt x="0" y="0"/>
                  </a:lnTo>
                  <a:lnTo>
                    <a:pt x="1" y="0"/>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52" name="Freeform 4424"/>
            <p:cNvSpPr/>
            <p:nvPr/>
          </p:nvSpPr>
          <p:spPr bwMode="auto">
            <a:xfrm>
              <a:off x="5587897" y="910302"/>
              <a:ext cx="6960" cy="6960"/>
            </a:xfrm>
            <a:custGeom>
              <a:avLst/>
              <a:gdLst>
                <a:gd name="T0" fmla="*/ 1 w 1"/>
                <a:gd name="T1" fmla="*/ 0 h 1"/>
                <a:gd name="T2" fmla="*/ 1 w 1"/>
                <a:gd name="T3" fmla="*/ 0 h 1"/>
                <a:gd name="T4" fmla="*/ 1 w 1"/>
                <a:gd name="T5" fmla="*/ 1 h 1"/>
                <a:gd name="T6" fmla="*/ 1 w 1"/>
                <a:gd name="T7" fmla="*/ 1 h 1"/>
                <a:gd name="T8" fmla="*/ 1 w 1"/>
                <a:gd name="T9" fmla="*/ 1 h 1"/>
                <a:gd name="T10" fmla="*/ 0 w 1"/>
                <a:gd name="T11" fmla="*/ 1 h 1"/>
                <a:gd name="T12" fmla="*/ 0 w 1"/>
                <a:gd name="T13" fmla="*/ 1 h 1"/>
                <a:gd name="T14" fmla="*/ 0 w 1"/>
                <a:gd name="T15" fmla="*/ 0 h 1"/>
                <a:gd name="T16" fmla="*/ 1 w 1"/>
                <a:gd name="T17"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 h="1">
                  <a:moveTo>
                    <a:pt x="1" y="0"/>
                  </a:moveTo>
                  <a:lnTo>
                    <a:pt x="1" y="0"/>
                  </a:lnTo>
                  <a:lnTo>
                    <a:pt x="1" y="1"/>
                  </a:lnTo>
                  <a:lnTo>
                    <a:pt x="1" y="1"/>
                  </a:lnTo>
                  <a:lnTo>
                    <a:pt x="1" y="1"/>
                  </a:lnTo>
                  <a:lnTo>
                    <a:pt x="0" y="1"/>
                  </a:lnTo>
                  <a:lnTo>
                    <a:pt x="0" y="1"/>
                  </a:lnTo>
                  <a:lnTo>
                    <a:pt x="0" y="0"/>
                  </a:lnTo>
                  <a:lnTo>
                    <a:pt x="1" y="0"/>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53" name="Freeform 4425"/>
            <p:cNvSpPr/>
            <p:nvPr/>
          </p:nvSpPr>
          <p:spPr bwMode="auto">
            <a:xfrm>
              <a:off x="5587897" y="889421"/>
              <a:ext cx="6960" cy="20881"/>
            </a:xfrm>
            <a:custGeom>
              <a:avLst/>
              <a:gdLst>
                <a:gd name="T0" fmla="*/ 1 w 1"/>
                <a:gd name="T1" fmla="*/ 0 h 3"/>
                <a:gd name="T2" fmla="*/ 1 w 1"/>
                <a:gd name="T3" fmla="*/ 1 h 3"/>
                <a:gd name="T4" fmla="*/ 1 w 1"/>
                <a:gd name="T5" fmla="*/ 1 h 3"/>
                <a:gd name="T6" fmla="*/ 1 w 1"/>
                <a:gd name="T7" fmla="*/ 3 h 3"/>
                <a:gd name="T8" fmla="*/ 1 w 1"/>
                <a:gd name="T9" fmla="*/ 3 h 3"/>
                <a:gd name="T10" fmla="*/ 0 w 1"/>
                <a:gd name="T11" fmla="*/ 3 h 3"/>
                <a:gd name="T12" fmla="*/ 0 w 1"/>
                <a:gd name="T13" fmla="*/ 1 h 3"/>
                <a:gd name="T14" fmla="*/ 0 w 1"/>
                <a:gd name="T15" fmla="*/ 1 h 3"/>
                <a:gd name="T16" fmla="*/ 1 w 1"/>
                <a:gd name="T17"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 h="3">
                  <a:moveTo>
                    <a:pt x="1" y="0"/>
                  </a:moveTo>
                  <a:lnTo>
                    <a:pt x="1" y="1"/>
                  </a:lnTo>
                  <a:lnTo>
                    <a:pt x="1" y="1"/>
                  </a:lnTo>
                  <a:lnTo>
                    <a:pt x="1" y="3"/>
                  </a:lnTo>
                  <a:lnTo>
                    <a:pt x="1" y="3"/>
                  </a:lnTo>
                  <a:lnTo>
                    <a:pt x="0" y="3"/>
                  </a:lnTo>
                  <a:lnTo>
                    <a:pt x="0" y="1"/>
                  </a:lnTo>
                  <a:lnTo>
                    <a:pt x="0" y="1"/>
                  </a:lnTo>
                  <a:lnTo>
                    <a:pt x="1" y="0"/>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54" name="Freeform 4426"/>
            <p:cNvSpPr/>
            <p:nvPr/>
          </p:nvSpPr>
          <p:spPr bwMode="auto">
            <a:xfrm>
              <a:off x="5587897" y="882461"/>
              <a:ext cx="6960" cy="6960"/>
            </a:xfrm>
            <a:custGeom>
              <a:avLst/>
              <a:gdLst>
                <a:gd name="T0" fmla="*/ 1 w 1"/>
                <a:gd name="T1" fmla="*/ 0 h 1"/>
                <a:gd name="T2" fmla="*/ 1 w 1"/>
                <a:gd name="T3" fmla="*/ 0 h 1"/>
                <a:gd name="T4" fmla="*/ 1 w 1"/>
                <a:gd name="T5" fmla="*/ 1 h 1"/>
                <a:gd name="T6" fmla="*/ 1 w 1"/>
                <a:gd name="T7" fmla="*/ 1 h 1"/>
                <a:gd name="T8" fmla="*/ 1 w 1"/>
                <a:gd name="T9" fmla="*/ 1 h 1"/>
                <a:gd name="T10" fmla="*/ 0 w 1"/>
                <a:gd name="T11" fmla="*/ 1 h 1"/>
                <a:gd name="T12" fmla="*/ 0 w 1"/>
                <a:gd name="T13" fmla="*/ 1 h 1"/>
                <a:gd name="T14" fmla="*/ 0 w 1"/>
                <a:gd name="T15" fmla="*/ 0 h 1"/>
                <a:gd name="T16" fmla="*/ 1 w 1"/>
                <a:gd name="T17"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 h="1">
                  <a:moveTo>
                    <a:pt x="1" y="0"/>
                  </a:moveTo>
                  <a:lnTo>
                    <a:pt x="1" y="0"/>
                  </a:lnTo>
                  <a:lnTo>
                    <a:pt x="1" y="1"/>
                  </a:lnTo>
                  <a:lnTo>
                    <a:pt x="1" y="1"/>
                  </a:lnTo>
                  <a:lnTo>
                    <a:pt x="1" y="1"/>
                  </a:lnTo>
                  <a:lnTo>
                    <a:pt x="0" y="1"/>
                  </a:lnTo>
                  <a:lnTo>
                    <a:pt x="0" y="1"/>
                  </a:lnTo>
                  <a:lnTo>
                    <a:pt x="0" y="0"/>
                  </a:lnTo>
                  <a:lnTo>
                    <a:pt x="1" y="0"/>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55" name="Freeform 4427"/>
            <p:cNvSpPr>
              <a:spLocks noEditPoints="1"/>
            </p:cNvSpPr>
            <p:nvPr/>
          </p:nvSpPr>
          <p:spPr bwMode="auto">
            <a:xfrm>
              <a:off x="4850104" y="666691"/>
              <a:ext cx="1238935" cy="1510387"/>
            </a:xfrm>
            <a:custGeom>
              <a:avLst/>
              <a:gdLst>
                <a:gd name="T0" fmla="*/ 37 w 178"/>
                <a:gd name="T1" fmla="*/ 150 h 217"/>
                <a:gd name="T2" fmla="*/ 52 w 178"/>
                <a:gd name="T3" fmla="*/ 161 h 217"/>
                <a:gd name="T4" fmla="*/ 67 w 178"/>
                <a:gd name="T5" fmla="*/ 0 h 217"/>
                <a:gd name="T6" fmla="*/ 69 w 178"/>
                <a:gd name="T7" fmla="*/ 8 h 217"/>
                <a:gd name="T8" fmla="*/ 74 w 178"/>
                <a:gd name="T9" fmla="*/ 11 h 217"/>
                <a:gd name="T10" fmla="*/ 63 w 178"/>
                <a:gd name="T11" fmla="*/ 16 h 217"/>
                <a:gd name="T12" fmla="*/ 58 w 178"/>
                <a:gd name="T13" fmla="*/ 40 h 217"/>
                <a:gd name="T14" fmla="*/ 67 w 178"/>
                <a:gd name="T15" fmla="*/ 49 h 217"/>
                <a:gd name="T16" fmla="*/ 87 w 178"/>
                <a:gd name="T17" fmla="*/ 21 h 217"/>
                <a:gd name="T18" fmla="*/ 90 w 178"/>
                <a:gd name="T19" fmla="*/ 33 h 217"/>
                <a:gd name="T20" fmla="*/ 101 w 178"/>
                <a:gd name="T21" fmla="*/ 31 h 217"/>
                <a:gd name="T22" fmla="*/ 102 w 178"/>
                <a:gd name="T23" fmla="*/ 8 h 217"/>
                <a:gd name="T24" fmla="*/ 106 w 178"/>
                <a:gd name="T25" fmla="*/ 16 h 217"/>
                <a:gd name="T26" fmla="*/ 111 w 178"/>
                <a:gd name="T27" fmla="*/ 16 h 217"/>
                <a:gd name="T28" fmla="*/ 111 w 178"/>
                <a:gd name="T29" fmla="*/ 24 h 217"/>
                <a:gd name="T30" fmla="*/ 107 w 178"/>
                <a:gd name="T31" fmla="*/ 29 h 217"/>
                <a:gd name="T32" fmla="*/ 106 w 178"/>
                <a:gd name="T33" fmla="*/ 29 h 217"/>
                <a:gd name="T34" fmla="*/ 81 w 178"/>
                <a:gd name="T35" fmla="*/ 51 h 217"/>
                <a:gd name="T36" fmla="*/ 58 w 178"/>
                <a:gd name="T37" fmla="*/ 54 h 217"/>
                <a:gd name="T38" fmla="*/ 67 w 178"/>
                <a:gd name="T39" fmla="*/ 74 h 217"/>
                <a:gd name="T40" fmla="*/ 142 w 178"/>
                <a:gd name="T41" fmla="*/ 105 h 217"/>
                <a:gd name="T42" fmla="*/ 176 w 178"/>
                <a:gd name="T43" fmla="*/ 112 h 217"/>
                <a:gd name="T44" fmla="*/ 162 w 178"/>
                <a:gd name="T45" fmla="*/ 125 h 217"/>
                <a:gd name="T46" fmla="*/ 155 w 178"/>
                <a:gd name="T47" fmla="*/ 151 h 217"/>
                <a:gd name="T48" fmla="*/ 163 w 178"/>
                <a:gd name="T49" fmla="*/ 165 h 217"/>
                <a:gd name="T50" fmla="*/ 160 w 178"/>
                <a:gd name="T51" fmla="*/ 213 h 217"/>
                <a:gd name="T52" fmla="*/ 150 w 178"/>
                <a:gd name="T53" fmla="*/ 207 h 217"/>
                <a:gd name="T54" fmla="*/ 148 w 178"/>
                <a:gd name="T55" fmla="*/ 175 h 217"/>
                <a:gd name="T56" fmla="*/ 126 w 178"/>
                <a:gd name="T57" fmla="*/ 215 h 217"/>
                <a:gd name="T58" fmla="*/ 135 w 178"/>
                <a:gd name="T59" fmla="*/ 179 h 217"/>
                <a:gd name="T60" fmla="*/ 75 w 178"/>
                <a:gd name="T61" fmla="*/ 154 h 217"/>
                <a:gd name="T62" fmla="*/ 38 w 178"/>
                <a:gd name="T63" fmla="*/ 211 h 217"/>
                <a:gd name="T64" fmla="*/ 26 w 178"/>
                <a:gd name="T65" fmla="*/ 217 h 217"/>
                <a:gd name="T66" fmla="*/ 33 w 178"/>
                <a:gd name="T67" fmla="*/ 167 h 217"/>
                <a:gd name="T68" fmla="*/ 24 w 178"/>
                <a:gd name="T69" fmla="*/ 145 h 217"/>
                <a:gd name="T70" fmla="*/ 40 w 178"/>
                <a:gd name="T71" fmla="*/ 124 h 217"/>
                <a:gd name="T72" fmla="*/ 45 w 178"/>
                <a:gd name="T73" fmla="*/ 84 h 217"/>
                <a:gd name="T74" fmla="*/ 29 w 178"/>
                <a:gd name="T75" fmla="*/ 89 h 217"/>
                <a:gd name="T76" fmla="*/ 21 w 178"/>
                <a:gd name="T77" fmla="*/ 74 h 217"/>
                <a:gd name="T78" fmla="*/ 29 w 178"/>
                <a:gd name="T79" fmla="*/ 56 h 217"/>
                <a:gd name="T80" fmla="*/ 4 w 178"/>
                <a:gd name="T81" fmla="*/ 53 h 217"/>
                <a:gd name="T82" fmla="*/ 8 w 178"/>
                <a:gd name="T83" fmla="*/ 49 h 217"/>
                <a:gd name="T84" fmla="*/ 12 w 178"/>
                <a:gd name="T85" fmla="*/ 48 h 217"/>
                <a:gd name="T86" fmla="*/ 25 w 178"/>
                <a:gd name="T87" fmla="*/ 54 h 217"/>
                <a:gd name="T88" fmla="*/ 22 w 178"/>
                <a:gd name="T89" fmla="*/ 44 h 217"/>
                <a:gd name="T90" fmla="*/ 2 w 178"/>
                <a:gd name="T91" fmla="*/ 32 h 217"/>
                <a:gd name="T92" fmla="*/ 8 w 178"/>
                <a:gd name="T93" fmla="*/ 28 h 217"/>
                <a:gd name="T94" fmla="*/ 10 w 178"/>
                <a:gd name="T95" fmla="*/ 36 h 217"/>
                <a:gd name="T96" fmla="*/ 26 w 178"/>
                <a:gd name="T97" fmla="*/ 43 h 217"/>
                <a:gd name="T98" fmla="*/ 46 w 178"/>
                <a:gd name="T99" fmla="*/ 48 h 217"/>
                <a:gd name="T100" fmla="*/ 33 w 178"/>
                <a:gd name="T101" fmla="*/ 31 h 217"/>
                <a:gd name="T102" fmla="*/ 32 w 178"/>
                <a:gd name="T103" fmla="*/ 19 h 217"/>
                <a:gd name="T104" fmla="*/ 38 w 178"/>
                <a:gd name="T105" fmla="*/ 25 h 217"/>
                <a:gd name="T106" fmla="*/ 42 w 178"/>
                <a:gd name="T107" fmla="*/ 24 h 217"/>
                <a:gd name="T108" fmla="*/ 53 w 178"/>
                <a:gd name="T109" fmla="*/ 41 h 217"/>
                <a:gd name="T110" fmla="*/ 53 w 178"/>
                <a:gd name="T111" fmla="*/ 15 h 217"/>
                <a:gd name="T112" fmla="*/ 54 w 178"/>
                <a:gd name="T113" fmla="*/ 9 h 217"/>
                <a:gd name="T114" fmla="*/ 59 w 178"/>
                <a:gd name="T115" fmla="*/ 12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78" h="217">
                  <a:moveTo>
                    <a:pt x="53" y="147"/>
                  </a:moveTo>
                  <a:lnTo>
                    <a:pt x="49" y="147"/>
                  </a:lnTo>
                  <a:lnTo>
                    <a:pt x="46" y="147"/>
                  </a:lnTo>
                  <a:lnTo>
                    <a:pt x="44" y="147"/>
                  </a:lnTo>
                  <a:lnTo>
                    <a:pt x="41" y="147"/>
                  </a:lnTo>
                  <a:lnTo>
                    <a:pt x="38" y="149"/>
                  </a:lnTo>
                  <a:lnTo>
                    <a:pt x="37" y="150"/>
                  </a:lnTo>
                  <a:lnTo>
                    <a:pt x="37" y="153"/>
                  </a:lnTo>
                  <a:lnTo>
                    <a:pt x="37" y="155"/>
                  </a:lnTo>
                  <a:lnTo>
                    <a:pt x="38" y="159"/>
                  </a:lnTo>
                  <a:lnTo>
                    <a:pt x="41" y="165"/>
                  </a:lnTo>
                  <a:lnTo>
                    <a:pt x="44" y="170"/>
                  </a:lnTo>
                  <a:lnTo>
                    <a:pt x="46" y="175"/>
                  </a:lnTo>
                  <a:lnTo>
                    <a:pt x="52" y="161"/>
                  </a:lnTo>
                  <a:lnTo>
                    <a:pt x="53" y="147"/>
                  </a:lnTo>
                  <a:close/>
                  <a:moveTo>
                    <a:pt x="49" y="56"/>
                  </a:moveTo>
                  <a:lnTo>
                    <a:pt x="48" y="57"/>
                  </a:lnTo>
                  <a:lnTo>
                    <a:pt x="49" y="57"/>
                  </a:lnTo>
                  <a:lnTo>
                    <a:pt x="49" y="56"/>
                  </a:lnTo>
                  <a:close/>
                  <a:moveTo>
                    <a:pt x="66" y="0"/>
                  </a:moveTo>
                  <a:lnTo>
                    <a:pt x="67" y="0"/>
                  </a:lnTo>
                  <a:lnTo>
                    <a:pt x="67" y="1"/>
                  </a:lnTo>
                  <a:lnTo>
                    <a:pt x="67" y="3"/>
                  </a:lnTo>
                  <a:lnTo>
                    <a:pt x="67" y="4"/>
                  </a:lnTo>
                  <a:lnTo>
                    <a:pt x="66" y="5"/>
                  </a:lnTo>
                  <a:lnTo>
                    <a:pt x="66" y="7"/>
                  </a:lnTo>
                  <a:lnTo>
                    <a:pt x="67" y="8"/>
                  </a:lnTo>
                  <a:lnTo>
                    <a:pt x="69" y="8"/>
                  </a:lnTo>
                  <a:lnTo>
                    <a:pt x="70" y="8"/>
                  </a:lnTo>
                  <a:lnTo>
                    <a:pt x="71" y="7"/>
                  </a:lnTo>
                  <a:lnTo>
                    <a:pt x="73" y="7"/>
                  </a:lnTo>
                  <a:lnTo>
                    <a:pt x="74" y="7"/>
                  </a:lnTo>
                  <a:lnTo>
                    <a:pt x="75" y="8"/>
                  </a:lnTo>
                  <a:lnTo>
                    <a:pt x="75" y="9"/>
                  </a:lnTo>
                  <a:lnTo>
                    <a:pt x="74" y="11"/>
                  </a:lnTo>
                  <a:lnTo>
                    <a:pt x="73" y="12"/>
                  </a:lnTo>
                  <a:lnTo>
                    <a:pt x="70" y="12"/>
                  </a:lnTo>
                  <a:lnTo>
                    <a:pt x="70" y="13"/>
                  </a:lnTo>
                  <a:lnTo>
                    <a:pt x="70" y="13"/>
                  </a:lnTo>
                  <a:lnTo>
                    <a:pt x="67" y="13"/>
                  </a:lnTo>
                  <a:lnTo>
                    <a:pt x="66" y="15"/>
                  </a:lnTo>
                  <a:lnTo>
                    <a:pt x="63" y="16"/>
                  </a:lnTo>
                  <a:lnTo>
                    <a:pt x="62" y="19"/>
                  </a:lnTo>
                  <a:lnTo>
                    <a:pt x="61" y="23"/>
                  </a:lnTo>
                  <a:lnTo>
                    <a:pt x="61" y="27"/>
                  </a:lnTo>
                  <a:lnTo>
                    <a:pt x="61" y="31"/>
                  </a:lnTo>
                  <a:lnTo>
                    <a:pt x="59" y="35"/>
                  </a:lnTo>
                  <a:lnTo>
                    <a:pt x="59" y="37"/>
                  </a:lnTo>
                  <a:lnTo>
                    <a:pt x="58" y="40"/>
                  </a:lnTo>
                  <a:lnTo>
                    <a:pt x="57" y="43"/>
                  </a:lnTo>
                  <a:lnTo>
                    <a:pt x="57" y="44"/>
                  </a:lnTo>
                  <a:lnTo>
                    <a:pt x="55" y="47"/>
                  </a:lnTo>
                  <a:lnTo>
                    <a:pt x="57" y="48"/>
                  </a:lnTo>
                  <a:lnTo>
                    <a:pt x="59" y="49"/>
                  </a:lnTo>
                  <a:lnTo>
                    <a:pt x="63" y="49"/>
                  </a:lnTo>
                  <a:lnTo>
                    <a:pt x="67" y="49"/>
                  </a:lnTo>
                  <a:lnTo>
                    <a:pt x="71" y="49"/>
                  </a:lnTo>
                  <a:lnTo>
                    <a:pt x="75" y="48"/>
                  </a:lnTo>
                  <a:lnTo>
                    <a:pt x="82" y="45"/>
                  </a:lnTo>
                  <a:lnTo>
                    <a:pt x="86" y="40"/>
                  </a:lnTo>
                  <a:lnTo>
                    <a:pt x="86" y="35"/>
                  </a:lnTo>
                  <a:lnTo>
                    <a:pt x="86" y="28"/>
                  </a:lnTo>
                  <a:lnTo>
                    <a:pt x="87" y="21"/>
                  </a:lnTo>
                  <a:lnTo>
                    <a:pt x="89" y="20"/>
                  </a:lnTo>
                  <a:lnTo>
                    <a:pt x="89" y="20"/>
                  </a:lnTo>
                  <a:lnTo>
                    <a:pt x="90" y="21"/>
                  </a:lnTo>
                  <a:lnTo>
                    <a:pt x="90" y="24"/>
                  </a:lnTo>
                  <a:lnTo>
                    <a:pt x="90" y="28"/>
                  </a:lnTo>
                  <a:lnTo>
                    <a:pt x="90" y="31"/>
                  </a:lnTo>
                  <a:lnTo>
                    <a:pt x="90" y="33"/>
                  </a:lnTo>
                  <a:lnTo>
                    <a:pt x="90" y="36"/>
                  </a:lnTo>
                  <a:lnTo>
                    <a:pt x="93" y="37"/>
                  </a:lnTo>
                  <a:lnTo>
                    <a:pt x="94" y="39"/>
                  </a:lnTo>
                  <a:lnTo>
                    <a:pt x="97" y="37"/>
                  </a:lnTo>
                  <a:lnTo>
                    <a:pt x="98" y="36"/>
                  </a:lnTo>
                  <a:lnTo>
                    <a:pt x="99" y="33"/>
                  </a:lnTo>
                  <a:lnTo>
                    <a:pt x="101" y="31"/>
                  </a:lnTo>
                  <a:lnTo>
                    <a:pt x="101" y="28"/>
                  </a:lnTo>
                  <a:lnTo>
                    <a:pt x="101" y="24"/>
                  </a:lnTo>
                  <a:lnTo>
                    <a:pt x="101" y="19"/>
                  </a:lnTo>
                  <a:lnTo>
                    <a:pt x="101" y="15"/>
                  </a:lnTo>
                  <a:lnTo>
                    <a:pt x="101" y="12"/>
                  </a:lnTo>
                  <a:lnTo>
                    <a:pt x="101" y="9"/>
                  </a:lnTo>
                  <a:lnTo>
                    <a:pt x="102" y="8"/>
                  </a:lnTo>
                  <a:lnTo>
                    <a:pt x="103" y="7"/>
                  </a:lnTo>
                  <a:lnTo>
                    <a:pt x="105" y="8"/>
                  </a:lnTo>
                  <a:lnTo>
                    <a:pt x="106" y="9"/>
                  </a:lnTo>
                  <a:lnTo>
                    <a:pt x="106" y="11"/>
                  </a:lnTo>
                  <a:lnTo>
                    <a:pt x="106" y="13"/>
                  </a:lnTo>
                  <a:lnTo>
                    <a:pt x="106" y="15"/>
                  </a:lnTo>
                  <a:lnTo>
                    <a:pt x="106" y="16"/>
                  </a:lnTo>
                  <a:lnTo>
                    <a:pt x="106" y="17"/>
                  </a:lnTo>
                  <a:lnTo>
                    <a:pt x="106" y="19"/>
                  </a:lnTo>
                  <a:lnTo>
                    <a:pt x="106" y="20"/>
                  </a:lnTo>
                  <a:lnTo>
                    <a:pt x="107" y="20"/>
                  </a:lnTo>
                  <a:lnTo>
                    <a:pt x="110" y="19"/>
                  </a:lnTo>
                  <a:lnTo>
                    <a:pt x="110" y="17"/>
                  </a:lnTo>
                  <a:lnTo>
                    <a:pt x="111" y="16"/>
                  </a:lnTo>
                  <a:lnTo>
                    <a:pt x="113" y="15"/>
                  </a:lnTo>
                  <a:lnTo>
                    <a:pt x="114" y="13"/>
                  </a:lnTo>
                  <a:lnTo>
                    <a:pt x="115" y="15"/>
                  </a:lnTo>
                  <a:lnTo>
                    <a:pt x="117" y="16"/>
                  </a:lnTo>
                  <a:lnTo>
                    <a:pt x="115" y="17"/>
                  </a:lnTo>
                  <a:lnTo>
                    <a:pt x="114" y="21"/>
                  </a:lnTo>
                  <a:lnTo>
                    <a:pt x="111" y="24"/>
                  </a:lnTo>
                  <a:lnTo>
                    <a:pt x="107" y="28"/>
                  </a:lnTo>
                  <a:lnTo>
                    <a:pt x="107" y="28"/>
                  </a:lnTo>
                  <a:lnTo>
                    <a:pt x="107" y="29"/>
                  </a:lnTo>
                  <a:lnTo>
                    <a:pt x="107" y="29"/>
                  </a:lnTo>
                  <a:lnTo>
                    <a:pt x="107" y="29"/>
                  </a:lnTo>
                  <a:lnTo>
                    <a:pt x="106" y="29"/>
                  </a:lnTo>
                  <a:lnTo>
                    <a:pt x="107" y="29"/>
                  </a:lnTo>
                  <a:lnTo>
                    <a:pt x="107" y="29"/>
                  </a:lnTo>
                  <a:lnTo>
                    <a:pt x="107" y="29"/>
                  </a:lnTo>
                  <a:lnTo>
                    <a:pt x="107" y="31"/>
                  </a:lnTo>
                  <a:lnTo>
                    <a:pt x="107" y="31"/>
                  </a:lnTo>
                  <a:lnTo>
                    <a:pt x="106" y="31"/>
                  </a:lnTo>
                  <a:lnTo>
                    <a:pt x="106" y="29"/>
                  </a:lnTo>
                  <a:lnTo>
                    <a:pt x="106" y="29"/>
                  </a:lnTo>
                  <a:lnTo>
                    <a:pt x="105" y="31"/>
                  </a:lnTo>
                  <a:lnTo>
                    <a:pt x="102" y="35"/>
                  </a:lnTo>
                  <a:lnTo>
                    <a:pt x="101" y="37"/>
                  </a:lnTo>
                  <a:lnTo>
                    <a:pt x="98" y="40"/>
                  </a:lnTo>
                  <a:lnTo>
                    <a:pt x="95" y="43"/>
                  </a:lnTo>
                  <a:lnTo>
                    <a:pt x="91" y="45"/>
                  </a:lnTo>
                  <a:lnTo>
                    <a:pt x="81" y="51"/>
                  </a:lnTo>
                  <a:lnTo>
                    <a:pt x="69" y="53"/>
                  </a:lnTo>
                  <a:lnTo>
                    <a:pt x="65" y="53"/>
                  </a:lnTo>
                  <a:lnTo>
                    <a:pt x="59" y="53"/>
                  </a:lnTo>
                  <a:lnTo>
                    <a:pt x="55" y="53"/>
                  </a:lnTo>
                  <a:lnTo>
                    <a:pt x="52" y="54"/>
                  </a:lnTo>
                  <a:lnTo>
                    <a:pt x="55" y="54"/>
                  </a:lnTo>
                  <a:lnTo>
                    <a:pt x="58" y="54"/>
                  </a:lnTo>
                  <a:lnTo>
                    <a:pt x="62" y="56"/>
                  </a:lnTo>
                  <a:lnTo>
                    <a:pt x="66" y="56"/>
                  </a:lnTo>
                  <a:lnTo>
                    <a:pt x="69" y="56"/>
                  </a:lnTo>
                  <a:lnTo>
                    <a:pt x="66" y="60"/>
                  </a:lnTo>
                  <a:lnTo>
                    <a:pt x="62" y="62"/>
                  </a:lnTo>
                  <a:lnTo>
                    <a:pt x="59" y="65"/>
                  </a:lnTo>
                  <a:lnTo>
                    <a:pt x="67" y="74"/>
                  </a:lnTo>
                  <a:lnTo>
                    <a:pt x="74" y="85"/>
                  </a:lnTo>
                  <a:lnTo>
                    <a:pt x="79" y="96"/>
                  </a:lnTo>
                  <a:lnTo>
                    <a:pt x="83" y="101"/>
                  </a:lnTo>
                  <a:lnTo>
                    <a:pt x="87" y="105"/>
                  </a:lnTo>
                  <a:lnTo>
                    <a:pt x="114" y="108"/>
                  </a:lnTo>
                  <a:lnTo>
                    <a:pt x="129" y="105"/>
                  </a:lnTo>
                  <a:lnTo>
                    <a:pt x="142" y="105"/>
                  </a:lnTo>
                  <a:lnTo>
                    <a:pt x="154" y="108"/>
                  </a:lnTo>
                  <a:lnTo>
                    <a:pt x="155" y="109"/>
                  </a:lnTo>
                  <a:lnTo>
                    <a:pt x="160" y="109"/>
                  </a:lnTo>
                  <a:lnTo>
                    <a:pt x="166" y="110"/>
                  </a:lnTo>
                  <a:lnTo>
                    <a:pt x="171" y="112"/>
                  </a:lnTo>
                  <a:lnTo>
                    <a:pt x="178" y="110"/>
                  </a:lnTo>
                  <a:lnTo>
                    <a:pt x="176" y="112"/>
                  </a:lnTo>
                  <a:lnTo>
                    <a:pt x="174" y="114"/>
                  </a:lnTo>
                  <a:lnTo>
                    <a:pt x="171" y="114"/>
                  </a:lnTo>
                  <a:lnTo>
                    <a:pt x="167" y="116"/>
                  </a:lnTo>
                  <a:lnTo>
                    <a:pt x="163" y="116"/>
                  </a:lnTo>
                  <a:lnTo>
                    <a:pt x="159" y="116"/>
                  </a:lnTo>
                  <a:lnTo>
                    <a:pt x="160" y="120"/>
                  </a:lnTo>
                  <a:lnTo>
                    <a:pt x="162" y="125"/>
                  </a:lnTo>
                  <a:lnTo>
                    <a:pt x="162" y="128"/>
                  </a:lnTo>
                  <a:lnTo>
                    <a:pt x="162" y="132"/>
                  </a:lnTo>
                  <a:lnTo>
                    <a:pt x="160" y="136"/>
                  </a:lnTo>
                  <a:lnTo>
                    <a:pt x="159" y="139"/>
                  </a:lnTo>
                  <a:lnTo>
                    <a:pt x="156" y="145"/>
                  </a:lnTo>
                  <a:lnTo>
                    <a:pt x="155" y="147"/>
                  </a:lnTo>
                  <a:lnTo>
                    <a:pt x="155" y="151"/>
                  </a:lnTo>
                  <a:lnTo>
                    <a:pt x="155" y="154"/>
                  </a:lnTo>
                  <a:lnTo>
                    <a:pt x="155" y="157"/>
                  </a:lnTo>
                  <a:lnTo>
                    <a:pt x="158" y="159"/>
                  </a:lnTo>
                  <a:lnTo>
                    <a:pt x="159" y="161"/>
                  </a:lnTo>
                  <a:lnTo>
                    <a:pt x="162" y="162"/>
                  </a:lnTo>
                  <a:lnTo>
                    <a:pt x="162" y="162"/>
                  </a:lnTo>
                  <a:lnTo>
                    <a:pt x="163" y="165"/>
                  </a:lnTo>
                  <a:lnTo>
                    <a:pt x="163" y="167"/>
                  </a:lnTo>
                  <a:lnTo>
                    <a:pt x="163" y="173"/>
                  </a:lnTo>
                  <a:lnTo>
                    <a:pt x="163" y="178"/>
                  </a:lnTo>
                  <a:lnTo>
                    <a:pt x="160" y="203"/>
                  </a:lnTo>
                  <a:lnTo>
                    <a:pt x="160" y="206"/>
                  </a:lnTo>
                  <a:lnTo>
                    <a:pt x="160" y="210"/>
                  </a:lnTo>
                  <a:lnTo>
                    <a:pt x="160" y="213"/>
                  </a:lnTo>
                  <a:lnTo>
                    <a:pt x="159" y="215"/>
                  </a:lnTo>
                  <a:lnTo>
                    <a:pt x="158" y="217"/>
                  </a:lnTo>
                  <a:lnTo>
                    <a:pt x="155" y="217"/>
                  </a:lnTo>
                  <a:lnTo>
                    <a:pt x="152" y="217"/>
                  </a:lnTo>
                  <a:lnTo>
                    <a:pt x="150" y="217"/>
                  </a:lnTo>
                  <a:lnTo>
                    <a:pt x="147" y="217"/>
                  </a:lnTo>
                  <a:lnTo>
                    <a:pt x="150" y="207"/>
                  </a:lnTo>
                  <a:lnTo>
                    <a:pt x="154" y="195"/>
                  </a:lnTo>
                  <a:lnTo>
                    <a:pt x="155" y="185"/>
                  </a:lnTo>
                  <a:lnTo>
                    <a:pt x="154" y="175"/>
                  </a:lnTo>
                  <a:lnTo>
                    <a:pt x="151" y="173"/>
                  </a:lnTo>
                  <a:lnTo>
                    <a:pt x="148" y="170"/>
                  </a:lnTo>
                  <a:lnTo>
                    <a:pt x="148" y="173"/>
                  </a:lnTo>
                  <a:lnTo>
                    <a:pt x="148" y="175"/>
                  </a:lnTo>
                  <a:lnTo>
                    <a:pt x="144" y="185"/>
                  </a:lnTo>
                  <a:lnTo>
                    <a:pt x="138" y="194"/>
                  </a:lnTo>
                  <a:lnTo>
                    <a:pt x="131" y="202"/>
                  </a:lnTo>
                  <a:lnTo>
                    <a:pt x="130" y="206"/>
                  </a:lnTo>
                  <a:lnTo>
                    <a:pt x="129" y="210"/>
                  </a:lnTo>
                  <a:lnTo>
                    <a:pt x="127" y="214"/>
                  </a:lnTo>
                  <a:lnTo>
                    <a:pt x="126" y="215"/>
                  </a:lnTo>
                  <a:lnTo>
                    <a:pt x="125" y="217"/>
                  </a:lnTo>
                  <a:lnTo>
                    <a:pt x="121" y="217"/>
                  </a:lnTo>
                  <a:lnTo>
                    <a:pt x="113" y="217"/>
                  </a:lnTo>
                  <a:lnTo>
                    <a:pt x="117" y="206"/>
                  </a:lnTo>
                  <a:lnTo>
                    <a:pt x="123" y="198"/>
                  </a:lnTo>
                  <a:lnTo>
                    <a:pt x="131" y="189"/>
                  </a:lnTo>
                  <a:lnTo>
                    <a:pt x="135" y="179"/>
                  </a:lnTo>
                  <a:lnTo>
                    <a:pt x="134" y="170"/>
                  </a:lnTo>
                  <a:lnTo>
                    <a:pt x="127" y="161"/>
                  </a:lnTo>
                  <a:lnTo>
                    <a:pt x="123" y="150"/>
                  </a:lnTo>
                  <a:lnTo>
                    <a:pt x="121" y="151"/>
                  </a:lnTo>
                  <a:lnTo>
                    <a:pt x="118" y="153"/>
                  </a:lnTo>
                  <a:lnTo>
                    <a:pt x="97" y="155"/>
                  </a:lnTo>
                  <a:lnTo>
                    <a:pt x="75" y="154"/>
                  </a:lnTo>
                  <a:lnTo>
                    <a:pt x="66" y="166"/>
                  </a:lnTo>
                  <a:lnTo>
                    <a:pt x="55" y="177"/>
                  </a:lnTo>
                  <a:lnTo>
                    <a:pt x="48" y="189"/>
                  </a:lnTo>
                  <a:lnTo>
                    <a:pt x="44" y="197"/>
                  </a:lnTo>
                  <a:lnTo>
                    <a:pt x="41" y="202"/>
                  </a:lnTo>
                  <a:lnTo>
                    <a:pt x="40" y="206"/>
                  </a:lnTo>
                  <a:lnTo>
                    <a:pt x="38" y="211"/>
                  </a:lnTo>
                  <a:lnTo>
                    <a:pt x="37" y="213"/>
                  </a:lnTo>
                  <a:lnTo>
                    <a:pt x="36" y="214"/>
                  </a:lnTo>
                  <a:lnTo>
                    <a:pt x="34" y="215"/>
                  </a:lnTo>
                  <a:lnTo>
                    <a:pt x="34" y="217"/>
                  </a:lnTo>
                  <a:lnTo>
                    <a:pt x="32" y="217"/>
                  </a:lnTo>
                  <a:lnTo>
                    <a:pt x="29" y="217"/>
                  </a:lnTo>
                  <a:lnTo>
                    <a:pt x="26" y="217"/>
                  </a:lnTo>
                  <a:lnTo>
                    <a:pt x="22" y="217"/>
                  </a:lnTo>
                  <a:lnTo>
                    <a:pt x="26" y="210"/>
                  </a:lnTo>
                  <a:lnTo>
                    <a:pt x="29" y="205"/>
                  </a:lnTo>
                  <a:lnTo>
                    <a:pt x="33" y="199"/>
                  </a:lnTo>
                  <a:lnTo>
                    <a:pt x="36" y="194"/>
                  </a:lnTo>
                  <a:lnTo>
                    <a:pt x="38" y="189"/>
                  </a:lnTo>
                  <a:lnTo>
                    <a:pt x="33" y="167"/>
                  </a:lnTo>
                  <a:lnTo>
                    <a:pt x="32" y="165"/>
                  </a:lnTo>
                  <a:lnTo>
                    <a:pt x="29" y="162"/>
                  </a:lnTo>
                  <a:lnTo>
                    <a:pt x="28" y="158"/>
                  </a:lnTo>
                  <a:lnTo>
                    <a:pt x="25" y="154"/>
                  </a:lnTo>
                  <a:lnTo>
                    <a:pt x="24" y="151"/>
                  </a:lnTo>
                  <a:lnTo>
                    <a:pt x="24" y="149"/>
                  </a:lnTo>
                  <a:lnTo>
                    <a:pt x="24" y="145"/>
                  </a:lnTo>
                  <a:lnTo>
                    <a:pt x="26" y="142"/>
                  </a:lnTo>
                  <a:lnTo>
                    <a:pt x="30" y="139"/>
                  </a:lnTo>
                  <a:lnTo>
                    <a:pt x="34" y="138"/>
                  </a:lnTo>
                  <a:lnTo>
                    <a:pt x="38" y="136"/>
                  </a:lnTo>
                  <a:lnTo>
                    <a:pt x="42" y="134"/>
                  </a:lnTo>
                  <a:lnTo>
                    <a:pt x="45" y="133"/>
                  </a:lnTo>
                  <a:lnTo>
                    <a:pt x="40" y="124"/>
                  </a:lnTo>
                  <a:lnTo>
                    <a:pt x="38" y="113"/>
                  </a:lnTo>
                  <a:lnTo>
                    <a:pt x="40" y="101"/>
                  </a:lnTo>
                  <a:lnTo>
                    <a:pt x="41" y="98"/>
                  </a:lnTo>
                  <a:lnTo>
                    <a:pt x="42" y="94"/>
                  </a:lnTo>
                  <a:lnTo>
                    <a:pt x="44" y="90"/>
                  </a:lnTo>
                  <a:lnTo>
                    <a:pt x="45" y="86"/>
                  </a:lnTo>
                  <a:lnTo>
                    <a:pt x="45" y="84"/>
                  </a:lnTo>
                  <a:lnTo>
                    <a:pt x="44" y="82"/>
                  </a:lnTo>
                  <a:lnTo>
                    <a:pt x="41" y="82"/>
                  </a:lnTo>
                  <a:lnTo>
                    <a:pt x="40" y="82"/>
                  </a:lnTo>
                  <a:lnTo>
                    <a:pt x="37" y="84"/>
                  </a:lnTo>
                  <a:lnTo>
                    <a:pt x="34" y="85"/>
                  </a:lnTo>
                  <a:lnTo>
                    <a:pt x="32" y="86"/>
                  </a:lnTo>
                  <a:lnTo>
                    <a:pt x="29" y="89"/>
                  </a:lnTo>
                  <a:lnTo>
                    <a:pt x="26" y="90"/>
                  </a:lnTo>
                  <a:lnTo>
                    <a:pt x="22" y="90"/>
                  </a:lnTo>
                  <a:lnTo>
                    <a:pt x="20" y="89"/>
                  </a:lnTo>
                  <a:lnTo>
                    <a:pt x="18" y="88"/>
                  </a:lnTo>
                  <a:lnTo>
                    <a:pt x="17" y="85"/>
                  </a:lnTo>
                  <a:lnTo>
                    <a:pt x="17" y="81"/>
                  </a:lnTo>
                  <a:lnTo>
                    <a:pt x="21" y="74"/>
                  </a:lnTo>
                  <a:lnTo>
                    <a:pt x="25" y="69"/>
                  </a:lnTo>
                  <a:lnTo>
                    <a:pt x="29" y="62"/>
                  </a:lnTo>
                  <a:lnTo>
                    <a:pt x="30" y="60"/>
                  </a:lnTo>
                  <a:lnTo>
                    <a:pt x="34" y="58"/>
                  </a:lnTo>
                  <a:lnTo>
                    <a:pt x="37" y="57"/>
                  </a:lnTo>
                  <a:lnTo>
                    <a:pt x="33" y="57"/>
                  </a:lnTo>
                  <a:lnTo>
                    <a:pt x="29" y="56"/>
                  </a:lnTo>
                  <a:lnTo>
                    <a:pt x="25" y="56"/>
                  </a:lnTo>
                  <a:lnTo>
                    <a:pt x="22" y="56"/>
                  </a:lnTo>
                  <a:lnTo>
                    <a:pt x="18" y="56"/>
                  </a:lnTo>
                  <a:lnTo>
                    <a:pt x="14" y="56"/>
                  </a:lnTo>
                  <a:lnTo>
                    <a:pt x="10" y="56"/>
                  </a:lnTo>
                  <a:lnTo>
                    <a:pt x="6" y="54"/>
                  </a:lnTo>
                  <a:lnTo>
                    <a:pt x="4" y="53"/>
                  </a:lnTo>
                  <a:lnTo>
                    <a:pt x="2" y="53"/>
                  </a:lnTo>
                  <a:lnTo>
                    <a:pt x="1" y="52"/>
                  </a:lnTo>
                  <a:lnTo>
                    <a:pt x="1" y="49"/>
                  </a:lnTo>
                  <a:lnTo>
                    <a:pt x="2" y="48"/>
                  </a:lnTo>
                  <a:lnTo>
                    <a:pt x="4" y="48"/>
                  </a:lnTo>
                  <a:lnTo>
                    <a:pt x="5" y="48"/>
                  </a:lnTo>
                  <a:lnTo>
                    <a:pt x="8" y="49"/>
                  </a:lnTo>
                  <a:lnTo>
                    <a:pt x="9" y="51"/>
                  </a:lnTo>
                  <a:lnTo>
                    <a:pt x="10" y="51"/>
                  </a:lnTo>
                  <a:lnTo>
                    <a:pt x="12" y="51"/>
                  </a:lnTo>
                  <a:lnTo>
                    <a:pt x="12" y="51"/>
                  </a:lnTo>
                  <a:lnTo>
                    <a:pt x="12" y="51"/>
                  </a:lnTo>
                  <a:lnTo>
                    <a:pt x="12" y="49"/>
                  </a:lnTo>
                  <a:lnTo>
                    <a:pt x="12" y="48"/>
                  </a:lnTo>
                  <a:lnTo>
                    <a:pt x="12" y="48"/>
                  </a:lnTo>
                  <a:lnTo>
                    <a:pt x="14" y="49"/>
                  </a:lnTo>
                  <a:lnTo>
                    <a:pt x="16" y="49"/>
                  </a:lnTo>
                  <a:lnTo>
                    <a:pt x="18" y="51"/>
                  </a:lnTo>
                  <a:lnTo>
                    <a:pt x="21" y="52"/>
                  </a:lnTo>
                  <a:lnTo>
                    <a:pt x="24" y="53"/>
                  </a:lnTo>
                  <a:lnTo>
                    <a:pt x="25" y="54"/>
                  </a:lnTo>
                  <a:lnTo>
                    <a:pt x="29" y="54"/>
                  </a:lnTo>
                  <a:lnTo>
                    <a:pt x="32" y="54"/>
                  </a:lnTo>
                  <a:lnTo>
                    <a:pt x="33" y="53"/>
                  </a:lnTo>
                  <a:lnTo>
                    <a:pt x="33" y="52"/>
                  </a:lnTo>
                  <a:lnTo>
                    <a:pt x="32" y="49"/>
                  </a:lnTo>
                  <a:lnTo>
                    <a:pt x="29" y="47"/>
                  </a:lnTo>
                  <a:lnTo>
                    <a:pt x="22" y="44"/>
                  </a:lnTo>
                  <a:lnTo>
                    <a:pt x="13" y="43"/>
                  </a:lnTo>
                  <a:lnTo>
                    <a:pt x="4" y="39"/>
                  </a:lnTo>
                  <a:lnTo>
                    <a:pt x="0" y="35"/>
                  </a:lnTo>
                  <a:lnTo>
                    <a:pt x="0" y="33"/>
                  </a:lnTo>
                  <a:lnTo>
                    <a:pt x="0" y="32"/>
                  </a:lnTo>
                  <a:lnTo>
                    <a:pt x="1" y="32"/>
                  </a:lnTo>
                  <a:lnTo>
                    <a:pt x="2" y="32"/>
                  </a:lnTo>
                  <a:lnTo>
                    <a:pt x="4" y="33"/>
                  </a:lnTo>
                  <a:lnTo>
                    <a:pt x="5" y="33"/>
                  </a:lnTo>
                  <a:lnTo>
                    <a:pt x="6" y="32"/>
                  </a:lnTo>
                  <a:lnTo>
                    <a:pt x="6" y="32"/>
                  </a:lnTo>
                  <a:lnTo>
                    <a:pt x="6" y="31"/>
                  </a:lnTo>
                  <a:lnTo>
                    <a:pt x="6" y="29"/>
                  </a:lnTo>
                  <a:lnTo>
                    <a:pt x="8" y="28"/>
                  </a:lnTo>
                  <a:lnTo>
                    <a:pt x="9" y="28"/>
                  </a:lnTo>
                  <a:lnTo>
                    <a:pt x="10" y="29"/>
                  </a:lnTo>
                  <a:lnTo>
                    <a:pt x="10" y="31"/>
                  </a:lnTo>
                  <a:lnTo>
                    <a:pt x="10" y="31"/>
                  </a:lnTo>
                  <a:lnTo>
                    <a:pt x="12" y="33"/>
                  </a:lnTo>
                  <a:lnTo>
                    <a:pt x="10" y="35"/>
                  </a:lnTo>
                  <a:lnTo>
                    <a:pt x="10" y="36"/>
                  </a:lnTo>
                  <a:lnTo>
                    <a:pt x="12" y="37"/>
                  </a:lnTo>
                  <a:lnTo>
                    <a:pt x="12" y="39"/>
                  </a:lnTo>
                  <a:lnTo>
                    <a:pt x="14" y="40"/>
                  </a:lnTo>
                  <a:lnTo>
                    <a:pt x="21" y="41"/>
                  </a:lnTo>
                  <a:lnTo>
                    <a:pt x="24" y="43"/>
                  </a:lnTo>
                  <a:lnTo>
                    <a:pt x="26" y="43"/>
                  </a:lnTo>
                  <a:lnTo>
                    <a:pt x="26" y="43"/>
                  </a:lnTo>
                  <a:lnTo>
                    <a:pt x="30" y="45"/>
                  </a:lnTo>
                  <a:lnTo>
                    <a:pt x="36" y="47"/>
                  </a:lnTo>
                  <a:lnTo>
                    <a:pt x="38" y="48"/>
                  </a:lnTo>
                  <a:lnTo>
                    <a:pt x="41" y="49"/>
                  </a:lnTo>
                  <a:lnTo>
                    <a:pt x="42" y="49"/>
                  </a:lnTo>
                  <a:lnTo>
                    <a:pt x="45" y="49"/>
                  </a:lnTo>
                  <a:lnTo>
                    <a:pt x="46" y="48"/>
                  </a:lnTo>
                  <a:lnTo>
                    <a:pt x="48" y="45"/>
                  </a:lnTo>
                  <a:lnTo>
                    <a:pt x="46" y="43"/>
                  </a:lnTo>
                  <a:lnTo>
                    <a:pt x="45" y="40"/>
                  </a:lnTo>
                  <a:lnTo>
                    <a:pt x="42" y="37"/>
                  </a:lnTo>
                  <a:lnTo>
                    <a:pt x="40" y="35"/>
                  </a:lnTo>
                  <a:lnTo>
                    <a:pt x="36" y="32"/>
                  </a:lnTo>
                  <a:lnTo>
                    <a:pt x="33" y="31"/>
                  </a:lnTo>
                  <a:lnTo>
                    <a:pt x="32" y="28"/>
                  </a:lnTo>
                  <a:lnTo>
                    <a:pt x="30" y="27"/>
                  </a:lnTo>
                  <a:lnTo>
                    <a:pt x="29" y="25"/>
                  </a:lnTo>
                  <a:lnTo>
                    <a:pt x="29" y="24"/>
                  </a:lnTo>
                  <a:lnTo>
                    <a:pt x="29" y="21"/>
                  </a:lnTo>
                  <a:lnTo>
                    <a:pt x="30" y="20"/>
                  </a:lnTo>
                  <a:lnTo>
                    <a:pt x="32" y="19"/>
                  </a:lnTo>
                  <a:lnTo>
                    <a:pt x="33" y="20"/>
                  </a:lnTo>
                  <a:lnTo>
                    <a:pt x="34" y="21"/>
                  </a:lnTo>
                  <a:lnTo>
                    <a:pt x="36" y="24"/>
                  </a:lnTo>
                  <a:lnTo>
                    <a:pt x="37" y="25"/>
                  </a:lnTo>
                  <a:lnTo>
                    <a:pt x="37" y="27"/>
                  </a:lnTo>
                  <a:lnTo>
                    <a:pt x="38" y="27"/>
                  </a:lnTo>
                  <a:lnTo>
                    <a:pt x="38" y="25"/>
                  </a:lnTo>
                  <a:lnTo>
                    <a:pt x="38" y="24"/>
                  </a:lnTo>
                  <a:lnTo>
                    <a:pt x="38" y="23"/>
                  </a:lnTo>
                  <a:lnTo>
                    <a:pt x="37" y="23"/>
                  </a:lnTo>
                  <a:lnTo>
                    <a:pt x="38" y="21"/>
                  </a:lnTo>
                  <a:lnTo>
                    <a:pt x="38" y="21"/>
                  </a:lnTo>
                  <a:lnTo>
                    <a:pt x="40" y="21"/>
                  </a:lnTo>
                  <a:lnTo>
                    <a:pt x="42" y="24"/>
                  </a:lnTo>
                  <a:lnTo>
                    <a:pt x="44" y="28"/>
                  </a:lnTo>
                  <a:lnTo>
                    <a:pt x="46" y="33"/>
                  </a:lnTo>
                  <a:lnTo>
                    <a:pt x="48" y="37"/>
                  </a:lnTo>
                  <a:lnTo>
                    <a:pt x="49" y="41"/>
                  </a:lnTo>
                  <a:lnTo>
                    <a:pt x="50" y="43"/>
                  </a:lnTo>
                  <a:lnTo>
                    <a:pt x="52" y="43"/>
                  </a:lnTo>
                  <a:lnTo>
                    <a:pt x="53" y="41"/>
                  </a:lnTo>
                  <a:lnTo>
                    <a:pt x="53" y="41"/>
                  </a:lnTo>
                  <a:lnTo>
                    <a:pt x="55" y="37"/>
                  </a:lnTo>
                  <a:lnTo>
                    <a:pt x="57" y="32"/>
                  </a:lnTo>
                  <a:lnTo>
                    <a:pt x="57" y="27"/>
                  </a:lnTo>
                  <a:lnTo>
                    <a:pt x="55" y="21"/>
                  </a:lnTo>
                  <a:lnTo>
                    <a:pt x="55" y="19"/>
                  </a:lnTo>
                  <a:lnTo>
                    <a:pt x="53" y="15"/>
                  </a:lnTo>
                  <a:lnTo>
                    <a:pt x="52" y="12"/>
                  </a:lnTo>
                  <a:lnTo>
                    <a:pt x="52" y="11"/>
                  </a:lnTo>
                  <a:lnTo>
                    <a:pt x="50" y="9"/>
                  </a:lnTo>
                  <a:lnTo>
                    <a:pt x="50" y="9"/>
                  </a:lnTo>
                  <a:lnTo>
                    <a:pt x="52" y="8"/>
                  </a:lnTo>
                  <a:lnTo>
                    <a:pt x="52" y="8"/>
                  </a:lnTo>
                  <a:lnTo>
                    <a:pt x="54" y="9"/>
                  </a:lnTo>
                  <a:lnTo>
                    <a:pt x="55" y="11"/>
                  </a:lnTo>
                  <a:lnTo>
                    <a:pt x="55" y="13"/>
                  </a:lnTo>
                  <a:lnTo>
                    <a:pt x="55" y="15"/>
                  </a:lnTo>
                  <a:lnTo>
                    <a:pt x="57" y="16"/>
                  </a:lnTo>
                  <a:lnTo>
                    <a:pt x="57" y="15"/>
                  </a:lnTo>
                  <a:lnTo>
                    <a:pt x="58" y="13"/>
                  </a:lnTo>
                  <a:lnTo>
                    <a:pt x="59" y="12"/>
                  </a:lnTo>
                  <a:lnTo>
                    <a:pt x="59" y="8"/>
                  </a:lnTo>
                  <a:lnTo>
                    <a:pt x="62" y="4"/>
                  </a:lnTo>
                  <a:lnTo>
                    <a:pt x="63" y="3"/>
                  </a:lnTo>
                  <a:lnTo>
                    <a:pt x="65" y="1"/>
                  </a:lnTo>
                  <a:lnTo>
                    <a:pt x="66" y="0"/>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56" name="Freeform 4428"/>
            <p:cNvSpPr/>
            <p:nvPr/>
          </p:nvSpPr>
          <p:spPr bwMode="auto">
            <a:xfrm>
              <a:off x="5281643" y="805897"/>
              <a:ext cx="111365" cy="111365"/>
            </a:xfrm>
            <a:custGeom>
              <a:avLst/>
              <a:gdLst>
                <a:gd name="T0" fmla="*/ 8 w 16"/>
                <a:gd name="T1" fmla="*/ 0 h 16"/>
                <a:gd name="T2" fmla="*/ 8 w 16"/>
                <a:gd name="T3" fmla="*/ 1 h 16"/>
                <a:gd name="T4" fmla="*/ 8 w 16"/>
                <a:gd name="T5" fmla="*/ 1 h 16"/>
                <a:gd name="T6" fmla="*/ 9 w 16"/>
                <a:gd name="T7" fmla="*/ 3 h 16"/>
                <a:gd name="T8" fmla="*/ 9 w 16"/>
                <a:gd name="T9" fmla="*/ 3 h 16"/>
                <a:gd name="T10" fmla="*/ 9 w 16"/>
                <a:gd name="T11" fmla="*/ 3 h 16"/>
                <a:gd name="T12" fmla="*/ 11 w 16"/>
                <a:gd name="T13" fmla="*/ 3 h 16"/>
                <a:gd name="T14" fmla="*/ 13 w 16"/>
                <a:gd name="T15" fmla="*/ 3 h 16"/>
                <a:gd name="T16" fmla="*/ 15 w 16"/>
                <a:gd name="T17" fmla="*/ 4 h 16"/>
                <a:gd name="T18" fmla="*/ 16 w 16"/>
                <a:gd name="T19" fmla="*/ 7 h 16"/>
                <a:gd name="T20" fmla="*/ 15 w 16"/>
                <a:gd name="T21" fmla="*/ 9 h 16"/>
                <a:gd name="T22" fmla="*/ 13 w 16"/>
                <a:gd name="T23" fmla="*/ 12 h 16"/>
                <a:gd name="T24" fmla="*/ 11 w 16"/>
                <a:gd name="T25" fmla="*/ 15 h 16"/>
                <a:gd name="T26" fmla="*/ 8 w 16"/>
                <a:gd name="T27" fmla="*/ 16 h 16"/>
                <a:gd name="T28" fmla="*/ 5 w 16"/>
                <a:gd name="T29" fmla="*/ 15 h 16"/>
                <a:gd name="T30" fmla="*/ 3 w 16"/>
                <a:gd name="T31" fmla="*/ 12 h 16"/>
                <a:gd name="T32" fmla="*/ 1 w 16"/>
                <a:gd name="T33" fmla="*/ 9 h 16"/>
                <a:gd name="T34" fmla="*/ 0 w 16"/>
                <a:gd name="T35" fmla="*/ 7 h 16"/>
                <a:gd name="T36" fmla="*/ 0 w 16"/>
                <a:gd name="T37" fmla="*/ 5 h 16"/>
                <a:gd name="T38" fmla="*/ 1 w 16"/>
                <a:gd name="T39" fmla="*/ 3 h 16"/>
                <a:gd name="T40" fmla="*/ 4 w 16"/>
                <a:gd name="T41" fmla="*/ 3 h 16"/>
                <a:gd name="T42" fmla="*/ 7 w 16"/>
                <a:gd name="T43" fmla="*/ 3 h 16"/>
                <a:gd name="T44" fmla="*/ 7 w 16"/>
                <a:gd name="T45" fmla="*/ 3 h 16"/>
                <a:gd name="T46" fmla="*/ 7 w 16"/>
                <a:gd name="T47" fmla="*/ 3 h 16"/>
                <a:gd name="T48" fmla="*/ 8 w 16"/>
                <a:gd name="T49" fmla="*/ 1 h 16"/>
                <a:gd name="T50" fmla="*/ 7 w 16"/>
                <a:gd name="T51" fmla="*/ 1 h 16"/>
                <a:gd name="T52" fmla="*/ 7 w 16"/>
                <a:gd name="T53" fmla="*/ 0 h 16"/>
                <a:gd name="T54" fmla="*/ 8 w 16"/>
                <a:gd name="T55"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6" h="16">
                  <a:moveTo>
                    <a:pt x="8" y="0"/>
                  </a:moveTo>
                  <a:lnTo>
                    <a:pt x="8" y="1"/>
                  </a:lnTo>
                  <a:lnTo>
                    <a:pt x="8" y="1"/>
                  </a:lnTo>
                  <a:lnTo>
                    <a:pt x="9" y="3"/>
                  </a:lnTo>
                  <a:lnTo>
                    <a:pt x="9" y="3"/>
                  </a:lnTo>
                  <a:lnTo>
                    <a:pt x="9" y="3"/>
                  </a:lnTo>
                  <a:lnTo>
                    <a:pt x="11" y="3"/>
                  </a:lnTo>
                  <a:lnTo>
                    <a:pt x="13" y="3"/>
                  </a:lnTo>
                  <a:lnTo>
                    <a:pt x="15" y="4"/>
                  </a:lnTo>
                  <a:lnTo>
                    <a:pt x="16" y="7"/>
                  </a:lnTo>
                  <a:lnTo>
                    <a:pt x="15" y="9"/>
                  </a:lnTo>
                  <a:lnTo>
                    <a:pt x="13" y="12"/>
                  </a:lnTo>
                  <a:lnTo>
                    <a:pt x="11" y="15"/>
                  </a:lnTo>
                  <a:lnTo>
                    <a:pt x="8" y="16"/>
                  </a:lnTo>
                  <a:lnTo>
                    <a:pt x="5" y="15"/>
                  </a:lnTo>
                  <a:lnTo>
                    <a:pt x="3" y="12"/>
                  </a:lnTo>
                  <a:lnTo>
                    <a:pt x="1" y="9"/>
                  </a:lnTo>
                  <a:lnTo>
                    <a:pt x="0" y="7"/>
                  </a:lnTo>
                  <a:lnTo>
                    <a:pt x="0" y="5"/>
                  </a:lnTo>
                  <a:lnTo>
                    <a:pt x="1" y="3"/>
                  </a:lnTo>
                  <a:lnTo>
                    <a:pt x="4" y="3"/>
                  </a:lnTo>
                  <a:lnTo>
                    <a:pt x="7" y="3"/>
                  </a:lnTo>
                  <a:lnTo>
                    <a:pt x="7" y="3"/>
                  </a:lnTo>
                  <a:lnTo>
                    <a:pt x="7" y="3"/>
                  </a:lnTo>
                  <a:lnTo>
                    <a:pt x="8" y="1"/>
                  </a:lnTo>
                  <a:lnTo>
                    <a:pt x="7" y="1"/>
                  </a:lnTo>
                  <a:lnTo>
                    <a:pt x="7" y="0"/>
                  </a:lnTo>
                  <a:lnTo>
                    <a:pt x="8" y="0"/>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57" name="Freeform 4429"/>
            <p:cNvSpPr/>
            <p:nvPr/>
          </p:nvSpPr>
          <p:spPr bwMode="auto">
            <a:xfrm>
              <a:off x="5330365" y="798937"/>
              <a:ext cx="6960" cy="6960"/>
            </a:xfrm>
            <a:custGeom>
              <a:avLst/>
              <a:gdLst>
                <a:gd name="T0" fmla="*/ 1 w 1"/>
                <a:gd name="T1" fmla="*/ 0 h 1"/>
                <a:gd name="T2" fmla="*/ 1 w 1"/>
                <a:gd name="T3" fmla="*/ 1 h 1"/>
                <a:gd name="T4" fmla="*/ 1 w 1"/>
                <a:gd name="T5" fmla="*/ 1 h 1"/>
                <a:gd name="T6" fmla="*/ 0 w 1"/>
                <a:gd name="T7" fmla="*/ 1 h 1"/>
                <a:gd name="T8" fmla="*/ 0 w 1"/>
                <a:gd name="T9" fmla="*/ 0 h 1"/>
                <a:gd name="T10" fmla="*/ 1 w 1"/>
                <a:gd name="T11" fmla="*/ 0 h 1"/>
              </a:gdLst>
              <a:ahLst/>
              <a:cxnLst>
                <a:cxn ang="0">
                  <a:pos x="T0" y="T1"/>
                </a:cxn>
                <a:cxn ang="0">
                  <a:pos x="T2" y="T3"/>
                </a:cxn>
                <a:cxn ang="0">
                  <a:pos x="T4" y="T5"/>
                </a:cxn>
                <a:cxn ang="0">
                  <a:pos x="T6" y="T7"/>
                </a:cxn>
                <a:cxn ang="0">
                  <a:pos x="T8" y="T9"/>
                </a:cxn>
                <a:cxn ang="0">
                  <a:pos x="T10" y="T11"/>
                </a:cxn>
              </a:cxnLst>
              <a:rect l="0" t="0" r="r" b="b"/>
              <a:pathLst>
                <a:path w="1" h="1">
                  <a:moveTo>
                    <a:pt x="1" y="0"/>
                  </a:moveTo>
                  <a:lnTo>
                    <a:pt x="1" y="1"/>
                  </a:lnTo>
                  <a:lnTo>
                    <a:pt x="1" y="1"/>
                  </a:lnTo>
                  <a:lnTo>
                    <a:pt x="0" y="1"/>
                  </a:lnTo>
                  <a:lnTo>
                    <a:pt x="0" y="0"/>
                  </a:lnTo>
                  <a:lnTo>
                    <a:pt x="1" y="0"/>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58" name="Freeform 4430"/>
            <p:cNvSpPr/>
            <p:nvPr/>
          </p:nvSpPr>
          <p:spPr bwMode="auto">
            <a:xfrm>
              <a:off x="5330365" y="785016"/>
              <a:ext cx="6960" cy="13921"/>
            </a:xfrm>
            <a:custGeom>
              <a:avLst/>
              <a:gdLst>
                <a:gd name="T0" fmla="*/ 1 w 1"/>
                <a:gd name="T1" fmla="*/ 0 h 2"/>
                <a:gd name="T2" fmla="*/ 1 w 1"/>
                <a:gd name="T3" fmla="*/ 2 h 2"/>
                <a:gd name="T4" fmla="*/ 1 w 1"/>
                <a:gd name="T5" fmla="*/ 2 h 2"/>
                <a:gd name="T6" fmla="*/ 0 w 1"/>
                <a:gd name="T7" fmla="*/ 2 h 2"/>
                <a:gd name="T8" fmla="*/ 0 w 1"/>
                <a:gd name="T9" fmla="*/ 0 h 2"/>
                <a:gd name="T10" fmla="*/ 1 w 1"/>
                <a:gd name="T11" fmla="*/ 0 h 2"/>
              </a:gdLst>
              <a:ahLst/>
              <a:cxnLst>
                <a:cxn ang="0">
                  <a:pos x="T0" y="T1"/>
                </a:cxn>
                <a:cxn ang="0">
                  <a:pos x="T2" y="T3"/>
                </a:cxn>
                <a:cxn ang="0">
                  <a:pos x="T4" y="T5"/>
                </a:cxn>
                <a:cxn ang="0">
                  <a:pos x="T6" y="T7"/>
                </a:cxn>
                <a:cxn ang="0">
                  <a:pos x="T8" y="T9"/>
                </a:cxn>
                <a:cxn ang="0">
                  <a:pos x="T10" y="T11"/>
                </a:cxn>
              </a:cxnLst>
              <a:rect l="0" t="0" r="r" b="b"/>
              <a:pathLst>
                <a:path w="1" h="2">
                  <a:moveTo>
                    <a:pt x="1" y="0"/>
                  </a:moveTo>
                  <a:lnTo>
                    <a:pt x="1" y="2"/>
                  </a:lnTo>
                  <a:lnTo>
                    <a:pt x="1" y="2"/>
                  </a:lnTo>
                  <a:lnTo>
                    <a:pt x="0" y="2"/>
                  </a:lnTo>
                  <a:lnTo>
                    <a:pt x="0" y="0"/>
                  </a:lnTo>
                  <a:lnTo>
                    <a:pt x="1" y="0"/>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59" name="Freeform 4431"/>
            <p:cNvSpPr/>
            <p:nvPr/>
          </p:nvSpPr>
          <p:spPr bwMode="auto">
            <a:xfrm>
              <a:off x="5330365" y="778056"/>
              <a:ext cx="6960" cy="6960"/>
            </a:xfrm>
            <a:custGeom>
              <a:avLst/>
              <a:gdLst>
                <a:gd name="T0" fmla="*/ 1 w 1"/>
                <a:gd name="T1" fmla="*/ 0 h 1"/>
                <a:gd name="T2" fmla="*/ 1 w 1"/>
                <a:gd name="T3" fmla="*/ 0 h 1"/>
                <a:gd name="T4" fmla="*/ 1 w 1"/>
                <a:gd name="T5" fmla="*/ 1 h 1"/>
                <a:gd name="T6" fmla="*/ 0 w 1"/>
                <a:gd name="T7" fmla="*/ 0 h 1"/>
                <a:gd name="T8" fmla="*/ 0 w 1"/>
                <a:gd name="T9" fmla="*/ 0 h 1"/>
                <a:gd name="T10" fmla="*/ 1 w 1"/>
                <a:gd name="T11" fmla="*/ 0 h 1"/>
              </a:gdLst>
              <a:ahLst/>
              <a:cxnLst>
                <a:cxn ang="0">
                  <a:pos x="T0" y="T1"/>
                </a:cxn>
                <a:cxn ang="0">
                  <a:pos x="T2" y="T3"/>
                </a:cxn>
                <a:cxn ang="0">
                  <a:pos x="T4" y="T5"/>
                </a:cxn>
                <a:cxn ang="0">
                  <a:pos x="T6" y="T7"/>
                </a:cxn>
                <a:cxn ang="0">
                  <a:pos x="T8" y="T9"/>
                </a:cxn>
                <a:cxn ang="0">
                  <a:pos x="T10" y="T11"/>
                </a:cxn>
              </a:cxnLst>
              <a:rect l="0" t="0" r="r" b="b"/>
              <a:pathLst>
                <a:path w="1" h="1">
                  <a:moveTo>
                    <a:pt x="1" y="0"/>
                  </a:moveTo>
                  <a:lnTo>
                    <a:pt x="1" y="0"/>
                  </a:lnTo>
                  <a:lnTo>
                    <a:pt x="1" y="1"/>
                  </a:lnTo>
                  <a:lnTo>
                    <a:pt x="0" y="0"/>
                  </a:lnTo>
                  <a:lnTo>
                    <a:pt x="0" y="0"/>
                  </a:lnTo>
                  <a:lnTo>
                    <a:pt x="1" y="0"/>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60" name="Freeform 4432"/>
            <p:cNvSpPr/>
            <p:nvPr/>
          </p:nvSpPr>
          <p:spPr bwMode="auto">
            <a:xfrm>
              <a:off x="5330365" y="771096"/>
              <a:ext cx="6960" cy="6960"/>
            </a:xfrm>
            <a:custGeom>
              <a:avLst/>
              <a:gdLst>
                <a:gd name="T0" fmla="*/ 1 w 1"/>
                <a:gd name="T1" fmla="*/ 0 h 1"/>
                <a:gd name="T2" fmla="*/ 1 w 1"/>
                <a:gd name="T3" fmla="*/ 0 h 1"/>
                <a:gd name="T4" fmla="*/ 1 w 1"/>
                <a:gd name="T5" fmla="*/ 1 h 1"/>
                <a:gd name="T6" fmla="*/ 0 w 1"/>
                <a:gd name="T7" fmla="*/ 0 h 1"/>
                <a:gd name="T8" fmla="*/ 1 w 1"/>
                <a:gd name="T9" fmla="*/ 0 h 1"/>
              </a:gdLst>
              <a:ahLst/>
              <a:cxnLst>
                <a:cxn ang="0">
                  <a:pos x="T0" y="T1"/>
                </a:cxn>
                <a:cxn ang="0">
                  <a:pos x="T2" y="T3"/>
                </a:cxn>
                <a:cxn ang="0">
                  <a:pos x="T4" y="T5"/>
                </a:cxn>
                <a:cxn ang="0">
                  <a:pos x="T6" y="T7"/>
                </a:cxn>
                <a:cxn ang="0">
                  <a:pos x="T8" y="T9"/>
                </a:cxn>
              </a:cxnLst>
              <a:rect l="0" t="0" r="r" b="b"/>
              <a:pathLst>
                <a:path w="1" h="1">
                  <a:moveTo>
                    <a:pt x="1" y="0"/>
                  </a:moveTo>
                  <a:lnTo>
                    <a:pt x="1" y="0"/>
                  </a:lnTo>
                  <a:lnTo>
                    <a:pt x="1" y="1"/>
                  </a:lnTo>
                  <a:lnTo>
                    <a:pt x="0" y="0"/>
                  </a:lnTo>
                  <a:lnTo>
                    <a:pt x="1" y="0"/>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61" name="Freeform 4433"/>
            <p:cNvSpPr/>
            <p:nvPr/>
          </p:nvSpPr>
          <p:spPr bwMode="auto">
            <a:xfrm>
              <a:off x="5330365" y="757175"/>
              <a:ext cx="6960" cy="13921"/>
            </a:xfrm>
            <a:custGeom>
              <a:avLst/>
              <a:gdLst>
                <a:gd name="T0" fmla="*/ 1 w 1"/>
                <a:gd name="T1" fmla="*/ 0 h 2"/>
                <a:gd name="T2" fmla="*/ 1 w 1"/>
                <a:gd name="T3" fmla="*/ 0 h 2"/>
                <a:gd name="T4" fmla="*/ 1 w 1"/>
                <a:gd name="T5" fmla="*/ 2 h 2"/>
                <a:gd name="T6" fmla="*/ 0 w 1"/>
                <a:gd name="T7" fmla="*/ 2 h 2"/>
                <a:gd name="T8" fmla="*/ 0 w 1"/>
                <a:gd name="T9" fmla="*/ 0 h 2"/>
                <a:gd name="T10" fmla="*/ 1 w 1"/>
                <a:gd name="T11" fmla="*/ 0 h 2"/>
              </a:gdLst>
              <a:ahLst/>
              <a:cxnLst>
                <a:cxn ang="0">
                  <a:pos x="T0" y="T1"/>
                </a:cxn>
                <a:cxn ang="0">
                  <a:pos x="T2" y="T3"/>
                </a:cxn>
                <a:cxn ang="0">
                  <a:pos x="T4" y="T5"/>
                </a:cxn>
                <a:cxn ang="0">
                  <a:pos x="T6" y="T7"/>
                </a:cxn>
                <a:cxn ang="0">
                  <a:pos x="T8" y="T9"/>
                </a:cxn>
                <a:cxn ang="0">
                  <a:pos x="T10" y="T11"/>
                </a:cxn>
              </a:cxnLst>
              <a:rect l="0" t="0" r="r" b="b"/>
              <a:pathLst>
                <a:path w="1" h="2">
                  <a:moveTo>
                    <a:pt x="1" y="0"/>
                  </a:moveTo>
                  <a:lnTo>
                    <a:pt x="1" y="0"/>
                  </a:lnTo>
                  <a:lnTo>
                    <a:pt x="1" y="2"/>
                  </a:lnTo>
                  <a:lnTo>
                    <a:pt x="0" y="2"/>
                  </a:lnTo>
                  <a:lnTo>
                    <a:pt x="0" y="0"/>
                  </a:lnTo>
                  <a:lnTo>
                    <a:pt x="1" y="0"/>
                  </a:ln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grpSp>
        <p:nvGrpSpPr>
          <p:cNvPr id="95" name="PA_库_组合 94"/>
          <p:cNvGrpSpPr/>
          <p:nvPr>
            <p:custDataLst>
              <p:tags r:id="rId13"/>
            </p:custDataLst>
          </p:nvPr>
        </p:nvGrpSpPr>
        <p:grpSpPr>
          <a:xfrm>
            <a:off x="3776379" y="143939"/>
            <a:ext cx="4639242" cy="5603758"/>
            <a:chOff x="3894397" y="1015562"/>
            <a:chExt cx="4323171" cy="5221976"/>
          </a:xfrm>
          <a:effectLst>
            <a:outerShdw blurRad="50800" dist="38100" dir="2700000" algn="tl" rotWithShape="0">
              <a:prstClr val="black">
                <a:alpha val="40000"/>
              </a:prstClr>
            </a:outerShdw>
          </a:effectLst>
        </p:grpSpPr>
        <p:grpSp>
          <p:nvGrpSpPr>
            <p:cNvPr id="94" name="组合 93"/>
            <p:cNvGrpSpPr/>
            <p:nvPr/>
          </p:nvGrpSpPr>
          <p:grpSpPr>
            <a:xfrm>
              <a:off x="4686274" y="1015562"/>
              <a:ext cx="2803003" cy="1452623"/>
              <a:chOff x="4690644" y="1205508"/>
              <a:chExt cx="2369734" cy="1228086"/>
            </a:xfrm>
          </p:grpSpPr>
          <p:pic>
            <p:nvPicPr>
              <p:cNvPr id="92" name="图片 91"/>
              <p:cNvPicPr>
                <a:picLocks noChangeAspect="1"/>
              </p:cNvPicPr>
              <p:nvPr/>
            </p:nvPicPr>
            <p:blipFill>
              <a:blip r:embed="rId14">
                <a:extLst>
                  <a:ext uri="{28A0092B-C50C-407E-A947-70E740481C1C}">
                    <a14:useLocalDpi xmlns:a14="http://schemas.microsoft.com/office/drawing/2010/main" val="0"/>
                  </a:ext>
                </a:extLst>
              </a:blip>
              <a:srcRect l="16769" t="454" r="56912" b="70801"/>
              <a:stretch>
                <a:fillRect/>
              </a:stretch>
            </p:blipFill>
            <p:spPr>
              <a:xfrm rot="20697849">
                <a:off x="4690644" y="1226441"/>
                <a:ext cx="1137825" cy="1207153"/>
              </a:xfrm>
              <a:custGeom>
                <a:avLst/>
                <a:gdLst>
                  <a:gd name="connsiteX0" fmla="*/ 629944 w 1137825"/>
                  <a:gd name="connsiteY0" fmla="*/ 234188 h 1207153"/>
                  <a:gd name="connsiteX1" fmla="*/ 231606 w 1137825"/>
                  <a:gd name="connsiteY1" fmla="*/ 584131 h 1207153"/>
                  <a:gd name="connsiteX2" fmla="*/ 900419 w 1137825"/>
                  <a:gd name="connsiteY2" fmla="*/ 943752 h 1207153"/>
                  <a:gd name="connsiteX3" fmla="*/ 677677 w 1137825"/>
                  <a:gd name="connsiteY3" fmla="*/ 0 h 1207153"/>
                  <a:gd name="connsiteX4" fmla="*/ 1137825 w 1137825"/>
                  <a:gd name="connsiteY4" fmla="*/ 1207153 h 1207153"/>
                  <a:gd name="connsiteX5" fmla="*/ 0 w 1137825"/>
                  <a:gd name="connsiteY5" fmla="*/ 595344 h 12071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37825" h="1207153">
                    <a:moveTo>
                      <a:pt x="629944" y="234188"/>
                    </a:moveTo>
                    <a:lnTo>
                      <a:pt x="231606" y="584131"/>
                    </a:lnTo>
                    <a:lnTo>
                      <a:pt x="900419" y="943752"/>
                    </a:lnTo>
                    <a:close/>
                    <a:moveTo>
                      <a:pt x="677677" y="0"/>
                    </a:moveTo>
                    <a:lnTo>
                      <a:pt x="1137825" y="1207153"/>
                    </a:lnTo>
                    <a:lnTo>
                      <a:pt x="0" y="595344"/>
                    </a:lnTo>
                    <a:close/>
                  </a:path>
                </a:pathLst>
              </a:custGeom>
              <a:effectLst/>
            </p:spPr>
          </p:pic>
          <p:pic>
            <p:nvPicPr>
              <p:cNvPr id="93" name="图片 92"/>
              <p:cNvPicPr>
                <a:picLocks noChangeAspect="1"/>
              </p:cNvPicPr>
              <p:nvPr/>
            </p:nvPicPr>
            <p:blipFill>
              <a:blip r:embed="rId14">
                <a:extLst>
                  <a:ext uri="{28A0092B-C50C-407E-A947-70E740481C1C}">
                    <a14:useLocalDpi xmlns:a14="http://schemas.microsoft.com/office/drawing/2010/main" val="0"/>
                  </a:ext>
                </a:extLst>
              </a:blip>
              <a:srcRect l="16769" t="454" r="56912" b="70801"/>
              <a:stretch>
                <a:fillRect/>
              </a:stretch>
            </p:blipFill>
            <p:spPr>
              <a:xfrm rot="1095547" flipH="1">
                <a:off x="5922553" y="1205508"/>
                <a:ext cx="1137825" cy="1207153"/>
              </a:xfrm>
              <a:custGeom>
                <a:avLst/>
                <a:gdLst>
                  <a:gd name="connsiteX0" fmla="*/ 629944 w 1137825"/>
                  <a:gd name="connsiteY0" fmla="*/ 234188 h 1207153"/>
                  <a:gd name="connsiteX1" fmla="*/ 231606 w 1137825"/>
                  <a:gd name="connsiteY1" fmla="*/ 584131 h 1207153"/>
                  <a:gd name="connsiteX2" fmla="*/ 900419 w 1137825"/>
                  <a:gd name="connsiteY2" fmla="*/ 943752 h 1207153"/>
                  <a:gd name="connsiteX3" fmla="*/ 677677 w 1137825"/>
                  <a:gd name="connsiteY3" fmla="*/ 0 h 1207153"/>
                  <a:gd name="connsiteX4" fmla="*/ 1137825 w 1137825"/>
                  <a:gd name="connsiteY4" fmla="*/ 1207153 h 1207153"/>
                  <a:gd name="connsiteX5" fmla="*/ 0 w 1137825"/>
                  <a:gd name="connsiteY5" fmla="*/ 595344 h 12071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37825" h="1207153">
                    <a:moveTo>
                      <a:pt x="629944" y="234188"/>
                    </a:moveTo>
                    <a:lnTo>
                      <a:pt x="231606" y="584131"/>
                    </a:lnTo>
                    <a:lnTo>
                      <a:pt x="900419" y="943752"/>
                    </a:lnTo>
                    <a:close/>
                    <a:moveTo>
                      <a:pt x="677677" y="0"/>
                    </a:moveTo>
                    <a:lnTo>
                      <a:pt x="1137825" y="1207153"/>
                    </a:lnTo>
                    <a:lnTo>
                      <a:pt x="0" y="595344"/>
                    </a:lnTo>
                    <a:close/>
                  </a:path>
                </a:pathLst>
              </a:custGeom>
              <a:effectLst/>
            </p:spPr>
          </p:pic>
        </p:grpSp>
        <p:pic>
          <p:nvPicPr>
            <p:cNvPr id="84" name="图片 83"/>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3894397" y="2038097"/>
              <a:ext cx="4323171" cy="4199441"/>
            </a:xfrm>
            <a:prstGeom prst="rect">
              <a:avLst/>
            </a:prstGeom>
            <a:effectLst/>
          </p:spPr>
        </p:pic>
      </p:grpSp>
      <p:pic>
        <p:nvPicPr>
          <p:cNvPr id="96" name="PA_库_图片 95"/>
          <p:cNvPicPr>
            <a:picLocks noChangeAspect="1"/>
          </p:cNvPicPr>
          <p:nvPr>
            <p:custDataLst>
              <p:tags r:id="rId15"/>
            </p:custDataLst>
          </p:nvPr>
        </p:nvPicPr>
        <p:blipFill>
          <a:blip r:embed="rId2" cstate="print">
            <a:extLst>
              <a:ext uri="{28A0092B-C50C-407E-A947-70E740481C1C}">
                <a14:useLocalDpi xmlns:a14="http://schemas.microsoft.com/office/drawing/2010/main" val="0"/>
              </a:ext>
            </a:extLst>
          </a:blip>
          <a:stretch>
            <a:fillRect/>
          </a:stretch>
        </p:blipFill>
        <p:spPr>
          <a:xfrm>
            <a:off x="891845" y="-66037"/>
            <a:ext cx="2205136" cy="1923458"/>
          </a:xfrm>
          <a:prstGeom prst="rect">
            <a:avLst/>
          </a:prstGeom>
        </p:spPr>
      </p:pic>
      <p:sp>
        <p:nvSpPr>
          <p:cNvPr id="97" name="PA_库_矩形 96"/>
          <p:cNvSpPr/>
          <p:nvPr>
            <p:custDataLst>
              <p:tags r:id="rId16"/>
            </p:custDataLst>
          </p:nvPr>
        </p:nvSpPr>
        <p:spPr>
          <a:xfrm>
            <a:off x="4273215" y="1761258"/>
            <a:ext cx="3645569" cy="3645569"/>
          </a:xfrm>
          <a:prstGeom prst="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1" name="PA_库_文本框 100"/>
          <p:cNvSpPr txBox="1"/>
          <p:nvPr>
            <p:custDataLst>
              <p:tags r:id="rId17"/>
            </p:custDataLst>
          </p:nvPr>
        </p:nvSpPr>
        <p:spPr>
          <a:xfrm>
            <a:off x="4437222" y="2832744"/>
            <a:ext cx="3267241" cy="1323439"/>
          </a:xfrm>
          <a:prstGeom prst="rect">
            <a:avLst/>
          </a:prstGeom>
          <a:no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wrap="none" rtlCol="0">
            <a:spAutoFit/>
          </a:bodyPr>
          <a:lstStyle/>
          <a:p>
            <a:r>
              <a:rPr lang="zh-CN" altLang="en-US" sz="8000" b="1" dirty="0">
                <a:solidFill>
                  <a:srgbClr val="31DAA4"/>
                </a:solidFill>
                <a:latin typeface="华康娃娃体W5" panose="040B0509000000000000" pitchFamily="81" charset="-122"/>
                <a:ea typeface="华康娃娃体W5" panose="040B0509000000000000" pitchFamily="81" charset="-122"/>
              </a:rPr>
              <a:t>圣诞节</a:t>
            </a:r>
            <a:endParaRPr lang="zh-CN" altLang="en-US" sz="8000" b="1" dirty="0">
              <a:solidFill>
                <a:srgbClr val="31DAA4"/>
              </a:solidFill>
              <a:latin typeface="华康娃娃体W5" panose="040B0509000000000000" pitchFamily="81" charset="-122"/>
              <a:ea typeface="华康娃娃体W5" panose="040B0509000000000000" pitchFamily="81" charset="-122"/>
            </a:endParaRPr>
          </a:p>
        </p:txBody>
      </p:sp>
      <p:sp>
        <p:nvSpPr>
          <p:cNvPr id="102" name="PA_库_文本框 101"/>
          <p:cNvSpPr txBox="1"/>
          <p:nvPr>
            <p:custDataLst>
              <p:tags r:id="rId18"/>
            </p:custDataLst>
          </p:nvPr>
        </p:nvSpPr>
        <p:spPr>
          <a:xfrm>
            <a:off x="5707110" y="4763410"/>
            <a:ext cx="777778" cy="369332"/>
          </a:xfrm>
          <a:prstGeom prst="rect">
            <a:avLst/>
          </a:prstGeom>
          <a:noFill/>
          <a:effectLst>
            <a:innerShdw blurRad="114300">
              <a:prstClr val="black"/>
            </a:innerShdw>
          </a:effectLst>
        </p:spPr>
        <p:txBody>
          <a:bodyPr wrap="none" rtlCol="0">
            <a:spAutoFit/>
          </a:bodyPr>
          <a:lstStyle/>
          <a:p>
            <a:pPr algn="ctr"/>
            <a:r>
              <a:rPr lang="en-US" altLang="zh-CN" b="1" dirty="0" smtClean="0">
                <a:solidFill>
                  <a:srgbClr val="31DAA4"/>
                </a:solidFill>
                <a:latin typeface="华康娃娃体W5" panose="040B0509000000000000" pitchFamily="81" charset="-122"/>
                <a:ea typeface="华康娃娃体W5" panose="040B0509000000000000" pitchFamily="81" charset="-122"/>
              </a:rPr>
              <a:t>12.25</a:t>
            </a:r>
            <a:endParaRPr lang="zh-CN" altLang="en-US" b="1" dirty="0">
              <a:solidFill>
                <a:srgbClr val="31DAA4"/>
              </a:solidFill>
              <a:latin typeface="华康娃娃体W5" panose="040B0509000000000000" pitchFamily="81" charset="-122"/>
              <a:ea typeface="华康娃娃体W5" panose="040B0509000000000000" pitchFamily="81" charset="-122"/>
            </a:endParaRPr>
          </a:p>
        </p:txBody>
      </p:sp>
      <p:sp>
        <p:nvSpPr>
          <p:cNvPr id="103" name="PA_库_文本框 102"/>
          <p:cNvSpPr txBox="1"/>
          <p:nvPr>
            <p:custDataLst>
              <p:tags r:id="rId19"/>
            </p:custDataLst>
          </p:nvPr>
        </p:nvSpPr>
        <p:spPr>
          <a:xfrm>
            <a:off x="5504019" y="1878232"/>
            <a:ext cx="1133645" cy="646331"/>
          </a:xfrm>
          <a:prstGeom prst="rect">
            <a:avLst/>
          </a:prstGeom>
          <a:noFill/>
          <a:effectLst>
            <a:outerShdw blurRad="50800" dist="38100" dir="2700000" algn="tl" rotWithShape="0">
              <a:prstClr val="black">
                <a:alpha val="40000"/>
              </a:prstClr>
            </a:outerShdw>
          </a:effectLst>
        </p:spPr>
        <p:txBody>
          <a:bodyPr wrap="none" rtlCol="0">
            <a:spAutoFit/>
          </a:bodyPr>
          <a:lstStyle/>
          <a:p>
            <a:pPr algn="ctr"/>
            <a:r>
              <a:rPr lang="en-US" altLang="zh-CN" sz="3600" b="1" dirty="0" smtClean="0">
                <a:solidFill>
                  <a:srgbClr val="31DAA4"/>
                </a:solidFill>
                <a:latin typeface="华康娃娃体W5" panose="040B0509000000000000" pitchFamily="81" charset="-122"/>
                <a:ea typeface="华康娃娃体W5" panose="040B0509000000000000" pitchFamily="81" charset="-122"/>
              </a:rPr>
              <a:t>2018</a:t>
            </a:r>
            <a:endParaRPr lang="zh-CN" altLang="en-US" sz="3600" b="1" dirty="0">
              <a:solidFill>
                <a:srgbClr val="31DAA4"/>
              </a:solidFill>
              <a:latin typeface="华康娃娃体W5" panose="040B0509000000000000" pitchFamily="81" charset="-122"/>
              <a:ea typeface="华康娃娃体W5" panose="040B0509000000000000" pitchFamily="81" charset="-122"/>
            </a:endParaRPr>
          </a:p>
        </p:txBody>
      </p:sp>
      <p:pic>
        <p:nvPicPr>
          <p:cNvPr id="105" name="佐藤利奈,大亀あすか - ごはんの練習">
            <a:hlinkClick r:id="" action="ppaction://media"/>
          </p:cNvPr>
          <p:cNvPicPr>
            <a:picLocks noChangeAspect="1"/>
          </p:cNvPicPr>
          <p:nvPr>
            <a:audioFile r:link="rId20"/>
            <p:extLst>
              <p:ext uri="{DAA4B4D4-6D71-4841-9C94-3DE7FCFB9230}">
                <p14:media xmlns:p14="http://schemas.microsoft.com/office/powerpoint/2010/main" r:embed="rId21"/>
              </p:ext>
            </p:extLst>
          </p:nvPr>
        </p:nvPicPr>
        <p:blipFill>
          <a:blip r:embed="rId22"/>
          <a:stretch>
            <a:fillRect/>
          </a:stretch>
        </p:blipFill>
        <p:spPr>
          <a:xfrm>
            <a:off x="12817642" y="1151658"/>
            <a:ext cx="609600" cy="6096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5"/>
                                        </p:tgtEl>
                                      </p:cBhvr>
                                    </p:cmd>
                                  </p:childTnLst>
                                </p:cTn>
                              </p:par>
                              <p:par>
                                <p:cTn id="7" presetID="23" presetClass="entr" presetSubtype="16" fill="hold" nodeType="withEffect">
                                  <p:stCondLst>
                                    <p:cond delay="250"/>
                                  </p:stCondLst>
                                  <p:childTnLst>
                                    <p:set>
                                      <p:cBhvr>
                                        <p:cTn id="8" dur="1" fill="hold">
                                          <p:stCondLst>
                                            <p:cond delay="0"/>
                                          </p:stCondLst>
                                        </p:cTn>
                                        <p:tgtEl>
                                          <p:spTgt spid="95"/>
                                        </p:tgtEl>
                                        <p:attrNameLst>
                                          <p:attrName>style.visibility</p:attrName>
                                        </p:attrNameLst>
                                      </p:cBhvr>
                                      <p:to>
                                        <p:strVal val="visible"/>
                                      </p:to>
                                    </p:set>
                                    <p:anim calcmode="lin" valueType="num">
                                      <p:cBhvr>
                                        <p:cTn id="9" dur="500" fill="hold"/>
                                        <p:tgtEl>
                                          <p:spTgt spid="95"/>
                                        </p:tgtEl>
                                        <p:attrNameLst>
                                          <p:attrName>ppt_w</p:attrName>
                                        </p:attrNameLst>
                                      </p:cBhvr>
                                      <p:tavLst>
                                        <p:tav tm="0">
                                          <p:val>
                                            <p:fltVal val="0"/>
                                          </p:val>
                                        </p:tav>
                                        <p:tav tm="100000">
                                          <p:val>
                                            <p:strVal val="#ppt_w"/>
                                          </p:val>
                                        </p:tav>
                                      </p:tavLst>
                                    </p:anim>
                                    <p:anim calcmode="lin" valueType="num">
                                      <p:cBhvr>
                                        <p:cTn id="10" dur="500" fill="hold"/>
                                        <p:tgtEl>
                                          <p:spTgt spid="95"/>
                                        </p:tgtEl>
                                        <p:attrNameLst>
                                          <p:attrName>ppt_h</p:attrName>
                                        </p:attrNameLst>
                                      </p:cBhvr>
                                      <p:tavLst>
                                        <p:tav tm="0">
                                          <p:val>
                                            <p:fltVal val="0"/>
                                          </p:val>
                                        </p:tav>
                                        <p:tav tm="100000">
                                          <p:val>
                                            <p:strVal val="#ppt_h"/>
                                          </p:val>
                                        </p:tav>
                                      </p:tavLst>
                                    </p:anim>
                                  </p:childTnLst>
                                </p:cTn>
                              </p:par>
                              <p:par>
                                <p:cTn id="11" presetID="23" presetClass="entr" presetSubtype="16" fill="hold" grpId="0" nodeType="withEffect">
                                  <p:stCondLst>
                                    <p:cond delay="250"/>
                                  </p:stCondLst>
                                  <p:childTnLst>
                                    <p:set>
                                      <p:cBhvr>
                                        <p:cTn id="12" dur="1" fill="hold">
                                          <p:stCondLst>
                                            <p:cond delay="0"/>
                                          </p:stCondLst>
                                        </p:cTn>
                                        <p:tgtEl>
                                          <p:spTgt spid="97"/>
                                        </p:tgtEl>
                                        <p:attrNameLst>
                                          <p:attrName>style.visibility</p:attrName>
                                        </p:attrNameLst>
                                      </p:cBhvr>
                                      <p:to>
                                        <p:strVal val="visible"/>
                                      </p:to>
                                    </p:set>
                                    <p:anim calcmode="lin" valueType="num">
                                      <p:cBhvr>
                                        <p:cTn id="13" dur="500" fill="hold"/>
                                        <p:tgtEl>
                                          <p:spTgt spid="97"/>
                                        </p:tgtEl>
                                        <p:attrNameLst>
                                          <p:attrName>ppt_w</p:attrName>
                                        </p:attrNameLst>
                                      </p:cBhvr>
                                      <p:tavLst>
                                        <p:tav tm="0">
                                          <p:val>
                                            <p:fltVal val="0"/>
                                          </p:val>
                                        </p:tav>
                                        <p:tav tm="100000">
                                          <p:val>
                                            <p:strVal val="#ppt_w"/>
                                          </p:val>
                                        </p:tav>
                                      </p:tavLst>
                                    </p:anim>
                                    <p:anim calcmode="lin" valueType="num">
                                      <p:cBhvr>
                                        <p:cTn id="14" dur="500" fill="hold"/>
                                        <p:tgtEl>
                                          <p:spTgt spid="97"/>
                                        </p:tgtEl>
                                        <p:attrNameLst>
                                          <p:attrName>ppt_h</p:attrName>
                                        </p:attrNameLst>
                                      </p:cBhvr>
                                      <p:tavLst>
                                        <p:tav tm="0">
                                          <p:val>
                                            <p:fltVal val="0"/>
                                          </p:val>
                                        </p:tav>
                                        <p:tav tm="100000">
                                          <p:val>
                                            <p:strVal val="#ppt_h"/>
                                          </p:val>
                                        </p:tav>
                                      </p:tavLst>
                                    </p:anim>
                                  </p:childTnLst>
                                </p:cTn>
                              </p:par>
                              <p:par>
                                <p:cTn id="15" presetID="23" presetClass="entr" presetSubtype="16" fill="hold" grpId="0" nodeType="withEffect">
                                  <p:stCondLst>
                                    <p:cond delay="250"/>
                                  </p:stCondLst>
                                  <p:childTnLst>
                                    <p:set>
                                      <p:cBhvr>
                                        <p:cTn id="16" dur="1" fill="hold">
                                          <p:stCondLst>
                                            <p:cond delay="0"/>
                                          </p:stCondLst>
                                        </p:cTn>
                                        <p:tgtEl>
                                          <p:spTgt spid="101"/>
                                        </p:tgtEl>
                                        <p:attrNameLst>
                                          <p:attrName>style.visibility</p:attrName>
                                        </p:attrNameLst>
                                      </p:cBhvr>
                                      <p:to>
                                        <p:strVal val="visible"/>
                                      </p:to>
                                    </p:set>
                                    <p:anim calcmode="lin" valueType="num">
                                      <p:cBhvr>
                                        <p:cTn id="17" dur="500" fill="hold"/>
                                        <p:tgtEl>
                                          <p:spTgt spid="101"/>
                                        </p:tgtEl>
                                        <p:attrNameLst>
                                          <p:attrName>ppt_w</p:attrName>
                                        </p:attrNameLst>
                                      </p:cBhvr>
                                      <p:tavLst>
                                        <p:tav tm="0">
                                          <p:val>
                                            <p:fltVal val="0"/>
                                          </p:val>
                                        </p:tav>
                                        <p:tav tm="100000">
                                          <p:val>
                                            <p:strVal val="#ppt_w"/>
                                          </p:val>
                                        </p:tav>
                                      </p:tavLst>
                                    </p:anim>
                                    <p:anim calcmode="lin" valueType="num">
                                      <p:cBhvr>
                                        <p:cTn id="18" dur="500" fill="hold"/>
                                        <p:tgtEl>
                                          <p:spTgt spid="101"/>
                                        </p:tgtEl>
                                        <p:attrNameLst>
                                          <p:attrName>ppt_h</p:attrName>
                                        </p:attrNameLst>
                                      </p:cBhvr>
                                      <p:tavLst>
                                        <p:tav tm="0">
                                          <p:val>
                                            <p:fltVal val="0"/>
                                          </p:val>
                                        </p:tav>
                                        <p:tav tm="100000">
                                          <p:val>
                                            <p:strVal val="#ppt_h"/>
                                          </p:val>
                                        </p:tav>
                                      </p:tavLst>
                                    </p:anim>
                                  </p:childTnLst>
                                </p:cTn>
                              </p:par>
                              <p:par>
                                <p:cTn id="19" presetID="23" presetClass="entr" presetSubtype="16" fill="hold" grpId="0" nodeType="withEffect">
                                  <p:stCondLst>
                                    <p:cond delay="250"/>
                                  </p:stCondLst>
                                  <p:childTnLst>
                                    <p:set>
                                      <p:cBhvr>
                                        <p:cTn id="20" dur="1" fill="hold">
                                          <p:stCondLst>
                                            <p:cond delay="0"/>
                                          </p:stCondLst>
                                        </p:cTn>
                                        <p:tgtEl>
                                          <p:spTgt spid="102"/>
                                        </p:tgtEl>
                                        <p:attrNameLst>
                                          <p:attrName>style.visibility</p:attrName>
                                        </p:attrNameLst>
                                      </p:cBhvr>
                                      <p:to>
                                        <p:strVal val="visible"/>
                                      </p:to>
                                    </p:set>
                                    <p:anim calcmode="lin" valueType="num">
                                      <p:cBhvr>
                                        <p:cTn id="21" dur="500" fill="hold"/>
                                        <p:tgtEl>
                                          <p:spTgt spid="102"/>
                                        </p:tgtEl>
                                        <p:attrNameLst>
                                          <p:attrName>ppt_w</p:attrName>
                                        </p:attrNameLst>
                                      </p:cBhvr>
                                      <p:tavLst>
                                        <p:tav tm="0">
                                          <p:val>
                                            <p:fltVal val="0"/>
                                          </p:val>
                                        </p:tav>
                                        <p:tav tm="100000">
                                          <p:val>
                                            <p:strVal val="#ppt_w"/>
                                          </p:val>
                                        </p:tav>
                                      </p:tavLst>
                                    </p:anim>
                                    <p:anim calcmode="lin" valueType="num">
                                      <p:cBhvr>
                                        <p:cTn id="22" dur="500" fill="hold"/>
                                        <p:tgtEl>
                                          <p:spTgt spid="102"/>
                                        </p:tgtEl>
                                        <p:attrNameLst>
                                          <p:attrName>ppt_h</p:attrName>
                                        </p:attrNameLst>
                                      </p:cBhvr>
                                      <p:tavLst>
                                        <p:tav tm="0">
                                          <p:val>
                                            <p:fltVal val="0"/>
                                          </p:val>
                                        </p:tav>
                                        <p:tav tm="100000">
                                          <p:val>
                                            <p:strVal val="#ppt_h"/>
                                          </p:val>
                                        </p:tav>
                                      </p:tavLst>
                                    </p:anim>
                                  </p:childTnLst>
                                </p:cTn>
                              </p:par>
                              <p:par>
                                <p:cTn id="23" presetID="23" presetClass="entr" presetSubtype="16" fill="hold" grpId="0" nodeType="withEffect">
                                  <p:stCondLst>
                                    <p:cond delay="250"/>
                                  </p:stCondLst>
                                  <p:childTnLst>
                                    <p:set>
                                      <p:cBhvr>
                                        <p:cTn id="24" dur="1" fill="hold">
                                          <p:stCondLst>
                                            <p:cond delay="0"/>
                                          </p:stCondLst>
                                        </p:cTn>
                                        <p:tgtEl>
                                          <p:spTgt spid="103"/>
                                        </p:tgtEl>
                                        <p:attrNameLst>
                                          <p:attrName>style.visibility</p:attrName>
                                        </p:attrNameLst>
                                      </p:cBhvr>
                                      <p:to>
                                        <p:strVal val="visible"/>
                                      </p:to>
                                    </p:set>
                                    <p:anim calcmode="lin" valueType="num">
                                      <p:cBhvr>
                                        <p:cTn id="25" dur="500" fill="hold"/>
                                        <p:tgtEl>
                                          <p:spTgt spid="103"/>
                                        </p:tgtEl>
                                        <p:attrNameLst>
                                          <p:attrName>ppt_w</p:attrName>
                                        </p:attrNameLst>
                                      </p:cBhvr>
                                      <p:tavLst>
                                        <p:tav tm="0">
                                          <p:val>
                                            <p:fltVal val="0"/>
                                          </p:val>
                                        </p:tav>
                                        <p:tav tm="100000">
                                          <p:val>
                                            <p:strVal val="#ppt_w"/>
                                          </p:val>
                                        </p:tav>
                                      </p:tavLst>
                                    </p:anim>
                                    <p:anim calcmode="lin" valueType="num">
                                      <p:cBhvr>
                                        <p:cTn id="26" dur="500" fill="hold"/>
                                        <p:tgtEl>
                                          <p:spTgt spid="103"/>
                                        </p:tgtEl>
                                        <p:attrNameLst>
                                          <p:attrName>ppt_h</p:attrName>
                                        </p:attrNameLst>
                                      </p:cBhvr>
                                      <p:tavLst>
                                        <p:tav tm="0">
                                          <p:val>
                                            <p:fltVal val="0"/>
                                          </p:val>
                                        </p:tav>
                                        <p:tav tm="100000">
                                          <p:val>
                                            <p:strVal val="#ppt_h"/>
                                          </p:val>
                                        </p:tav>
                                      </p:tavLst>
                                    </p:anim>
                                  </p:childTnLst>
                                </p:cTn>
                              </p:par>
                              <p:par>
                                <p:cTn id="27" presetID="2" presetClass="entr" presetSubtype="1" decel="100000" fill="hold" nodeType="withEffect">
                                  <p:stCondLst>
                                    <p:cond delay="250"/>
                                  </p:stCondLst>
                                  <p:childTnLst>
                                    <p:set>
                                      <p:cBhvr>
                                        <p:cTn id="28" dur="1" fill="hold">
                                          <p:stCondLst>
                                            <p:cond delay="0"/>
                                          </p:stCondLst>
                                        </p:cTn>
                                        <p:tgtEl>
                                          <p:spTgt spid="96"/>
                                        </p:tgtEl>
                                        <p:attrNameLst>
                                          <p:attrName>style.visibility</p:attrName>
                                        </p:attrNameLst>
                                      </p:cBhvr>
                                      <p:to>
                                        <p:strVal val="visible"/>
                                      </p:to>
                                    </p:set>
                                    <p:anim calcmode="lin" valueType="num">
                                      <p:cBhvr additive="base">
                                        <p:cTn id="29" dur="1500" fill="hold"/>
                                        <p:tgtEl>
                                          <p:spTgt spid="96"/>
                                        </p:tgtEl>
                                        <p:attrNameLst>
                                          <p:attrName>ppt_x</p:attrName>
                                        </p:attrNameLst>
                                      </p:cBhvr>
                                      <p:tavLst>
                                        <p:tav tm="0">
                                          <p:val>
                                            <p:strVal val="#ppt_x"/>
                                          </p:val>
                                        </p:tav>
                                        <p:tav tm="100000">
                                          <p:val>
                                            <p:strVal val="#ppt_x"/>
                                          </p:val>
                                        </p:tav>
                                      </p:tavLst>
                                    </p:anim>
                                    <p:anim calcmode="lin" valueType="num">
                                      <p:cBhvr additive="base">
                                        <p:cTn id="30" dur="1500" fill="hold"/>
                                        <p:tgtEl>
                                          <p:spTgt spid="96"/>
                                        </p:tgtEl>
                                        <p:attrNameLst>
                                          <p:attrName>ppt_y</p:attrName>
                                        </p:attrNameLst>
                                      </p:cBhvr>
                                      <p:tavLst>
                                        <p:tav tm="0">
                                          <p:val>
                                            <p:strVal val="0-#ppt_h/2"/>
                                          </p:val>
                                        </p:tav>
                                        <p:tav tm="100000">
                                          <p:val>
                                            <p:strVal val="#ppt_y"/>
                                          </p:val>
                                        </p:tav>
                                      </p:tavLst>
                                    </p:anim>
                                  </p:childTnLst>
                                </p:cTn>
                              </p:par>
                              <p:par>
                                <p:cTn id="31" presetID="2" presetClass="entr" presetSubtype="1" decel="100000" fill="hold" nodeType="withEffect">
                                  <p:stCondLst>
                                    <p:cond delay="250"/>
                                  </p:stCondLst>
                                  <p:childTnLst>
                                    <p:set>
                                      <p:cBhvr>
                                        <p:cTn id="32" dur="1" fill="hold">
                                          <p:stCondLst>
                                            <p:cond delay="0"/>
                                          </p:stCondLst>
                                        </p:cTn>
                                        <p:tgtEl>
                                          <p:spTgt spid="5"/>
                                        </p:tgtEl>
                                        <p:attrNameLst>
                                          <p:attrName>style.visibility</p:attrName>
                                        </p:attrNameLst>
                                      </p:cBhvr>
                                      <p:to>
                                        <p:strVal val="visible"/>
                                      </p:to>
                                    </p:set>
                                    <p:anim calcmode="lin" valueType="num">
                                      <p:cBhvr additive="base">
                                        <p:cTn id="33" dur="1500" fill="hold"/>
                                        <p:tgtEl>
                                          <p:spTgt spid="5"/>
                                        </p:tgtEl>
                                        <p:attrNameLst>
                                          <p:attrName>ppt_x</p:attrName>
                                        </p:attrNameLst>
                                      </p:cBhvr>
                                      <p:tavLst>
                                        <p:tav tm="0">
                                          <p:val>
                                            <p:strVal val="#ppt_x"/>
                                          </p:val>
                                        </p:tav>
                                        <p:tav tm="100000">
                                          <p:val>
                                            <p:strVal val="#ppt_x"/>
                                          </p:val>
                                        </p:tav>
                                      </p:tavLst>
                                    </p:anim>
                                    <p:anim calcmode="lin" valueType="num">
                                      <p:cBhvr additive="base">
                                        <p:cTn id="34" dur="1500" fill="hold"/>
                                        <p:tgtEl>
                                          <p:spTgt spid="5"/>
                                        </p:tgtEl>
                                        <p:attrNameLst>
                                          <p:attrName>ppt_y</p:attrName>
                                        </p:attrNameLst>
                                      </p:cBhvr>
                                      <p:tavLst>
                                        <p:tav tm="0">
                                          <p:val>
                                            <p:strVal val="0-#ppt_h/2"/>
                                          </p:val>
                                        </p:tav>
                                        <p:tav tm="100000">
                                          <p:val>
                                            <p:strVal val="#ppt_y"/>
                                          </p:val>
                                        </p:tav>
                                      </p:tavLst>
                                    </p:anim>
                                  </p:childTnLst>
                                </p:cTn>
                              </p:par>
                              <p:par>
                                <p:cTn id="35" presetID="2" presetClass="entr" presetSubtype="2" decel="100000" fill="hold" grpId="0" nodeType="withEffect" nodePh="1">
                                  <p:stCondLst>
                                    <p:cond delay="250"/>
                                  </p:stCondLst>
                                  <p:endCondLst>
                                    <p:cond evt="begin" delay="0">
                                      <p:tn val="35"/>
                                    </p:cond>
                                  </p:endCondLst>
                                  <p:childTnLst>
                                    <p:set>
                                      <p:cBhvr>
                                        <p:cTn id="36" dur="1" fill="hold">
                                          <p:stCondLst>
                                            <p:cond delay="0"/>
                                          </p:stCondLst>
                                        </p:cTn>
                                        <p:tgtEl>
                                          <p:spTgt spid="7">
                                            <p:txEl>
                                              <p:charRg st="4294967295" end="4294967295"/>
                                            </p:txEl>
                                          </p:spTgt>
                                        </p:tgtEl>
                                        <p:attrNameLst>
                                          <p:attrName>style.visibility</p:attrName>
                                        </p:attrNameLst>
                                      </p:cBhvr>
                                      <p:to>
                                        <p:strVal val="visible"/>
                                      </p:to>
                                    </p:set>
                                    <p:anim calcmode="lin" valueType="num">
                                      <p:cBhvr additive="base">
                                        <p:cTn id="37" dur="1500" fill="hold"/>
                                        <p:tgtEl>
                                          <p:spTgt spid="7">
                                            <p:txEl>
                                              <p:charRg st="4294967295" end="4294967295"/>
                                            </p:txEl>
                                          </p:spTgt>
                                        </p:tgtEl>
                                        <p:attrNameLst>
                                          <p:attrName>ppt_x</p:attrName>
                                        </p:attrNameLst>
                                      </p:cBhvr>
                                      <p:tavLst>
                                        <p:tav tm="0">
                                          <p:val>
                                            <p:strVal val="1+#ppt_w/2"/>
                                          </p:val>
                                        </p:tav>
                                        <p:tav tm="100000">
                                          <p:val>
                                            <p:strVal val="#ppt_x"/>
                                          </p:val>
                                        </p:tav>
                                      </p:tavLst>
                                    </p:anim>
                                    <p:anim calcmode="lin" valueType="num">
                                      <p:cBhvr additive="base">
                                        <p:cTn id="38" dur="1500" fill="hold"/>
                                        <p:tgtEl>
                                          <p:spTgt spid="7">
                                            <p:txEl>
                                              <p:charRg st="4294967295" end="4294967295"/>
                                            </p:txEl>
                                          </p:spTgt>
                                        </p:tgtEl>
                                        <p:attrNameLst>
                                          <p:attrName>ppt_y</p:attrName>
                                        </p:attrNameLst>
                                      </p:cBhvr>
                                      <p:tavLst>
                                        <p:tav tm="0">
                                          <p:val>
                                            <p:strVal val="#ppt_y"/>
                                          </p:val>
                                        </p:tav>
                                        <p:tav tm="100000">
                                          <p:val>
                                            <p:strVal val="#ppt_y"/>
                                          </p:val>
                                        </p:tav>
                                      </p:tavLst>
                                    </p:anim>
                                  </p:childTnLst>
                                </p:cTn>
                              </p:par>
                              <p:par>
                                <p:cTn id="39" presetID="2" presetClass="entr" presetSubtype="2" decel="100000" fill="hold" grpId="0" nodeType="withEffect" nodePh="1">
                                  <p:stCondLst>
                                    <p:cond delay="250"/>
                                  </p:stCondLst>
                                  <p:endCondLst>
                                    <p:cond evt="begin" delay="0">
                                      <p:tn val="39"/>
                                    </p:cond>
                                  </p:endCondLst>
                                  <p:childTnLst>
                                    <p:set>
                                      <p:cBhvr>
                                        <p:cTn id="40" dur="1" fill="hold">
                                          <p:stCondLst>
                                            <p:cond delay="0"/>
                                          </p:stCondLst>
                                        </p:cTn>
                                        <p:tgtEl>
                                          <p:spTgt spid="11">
                                            <p:txEl>
                                              <p:charRg st="4294967295" end="4294967295"/>
                                            </p:txEl>
                                          </p:spTgt>
                                        </p:tgtEl>
                                        <p:attrNameLst>
                                          <p:attrName>style.visibility</p:attrName>
                                        </p:attrNameLst>
                                      </p:cBhvr>
                                      <p:to>
                                        <p:strVal val="visible"/>
                                      </p:to>
                                    </p:set>
                                    <p:anim calcmode="lin" valueType="num">
                                      <p:cBhvr additive="base">
                                        <p:cTn id="41" dur="1500" fill="hold"/>
                                        <p:tgtEl>
                                          <p:spTgt spid="11">
                                            <p:txEl>
                                              <p:charRg st="4294967295" end="4294967295"/>
                                            </p:txEl>
                                          </p:spTgt>
                                        </p:tgtEl>
                                        <p:attrNameLst>
                                          <p:attrName>ppt_x</p:attrName>
                                        </p:attrNameLst>
                                      </p:cBhvr>
                                      <p:tavLst>
                                        <p:tav tm="0">
                                          <p:val>
                                            <p:strVal val="1+#ppt_w/2"/>
                                          </p:val>
                                        </p:tav>
                                        <p:tav tm="100000">
                                          <p:val>
                                            <p:strVal val="#ppt_x"/>
                                          </p:val>
                                        </p:tav>
                                      </p:tavLst>
                                    </p:anim>
                                    <p:anim calcmode="lin" valueType="num">
                                      <p:cBhvr additive="base">
                                        <p:cTn id="42" dur="1500" fill="hold"/>
                                        <p:tgtEl>
                                          <p:spTgt spid="11">
                                            <p:txEl>
                                              <p:charRg st="4294967295" end="4294967295"/>
                                            </p:txEl>
                                          </p:spTgt>
                                        </p:tgtEl>
                                        <p:attrNameLst>
                                          <p:attrName>ppt_y</p:attrName>
                                        </p:attrNameLst>
                                      </p:cBhvr>
                                      <p:tavLst>
                                        <p:tav tm="0">
                                          <p:val>
                                            <p:strVal val="#ppt_y"/>
                                          </p:val>
                                        </p:tav>
                                        <p:tav tm="100000">
                                          <p:val>
                                            <p:strVal val="#ppt_y"/>
                                          </p:val>
                                        </p:tav>
                                      </p:tavLst>
                                    </p:anim>
                                  </p:childTnLst>
                                </p:cTn>
                              </p:par>
                              <p:par>
                                <p:cTn id="43" presetID="2" presetClass="entr" presetSubtype="2" decel="100000" fill="hold" grpId="0" nodeType="withEffect" nodePh="1">
                                  <p:stCondLst>
                                    <p:cond delay="250"/>
                                  </p:stCondLst>
                                  <p:endCondLst>
                                    <p:cond evt="begin" delay="0">
                                      <p:tn val="43"/>
                                    </p:cond>
                                  </p:endCondLst>
                                  <p:childTnLst>
                                    <p:set>
                                      <p:cBhvr>
                                        <p:cTn id="44" dur="1" fill="hold">
                                          <p:stCondLst>
                                            <p:cond delay="0"/>
                                          </p:stCondLst>
                                        </p:cTn>
                                        <p:tgtEl>
                                          <p:spTgt spid="12">
                                            <p:txEl>
                                              <p:charRg st="4294967295" end="4294967295"/>
                                            </p:txEl>
                                          </p:spTgt>
                                        </p:tgtEl>
                                        <p:attrNameLst>
                                          <p:attrName>style.visibility</p:attrName>
                                        </p:attrNameLst>
                                      </p:cBhvr>
                                      <p:to>
                                        <p:strVal val="visible"/>
                                      </p:to>
                                    </p:set>
                                    <p:anim calcmode="lin" valueType="num">
                                      <p:cBhvr additive="base">
                                        <p:cTn id="45" dur="1500" fill="hold"/>
                                        <p:tgtEl>
                                          <p:spTgt spid="12">
                                            <p:txEl>
                                              <p:charRg st="4294967295" end="4294967295"/>
                                            </p:txEl>
                                          </p:spTgt>
                                        </p:tgtEl>
                                        <p:attrNameLst>
                                          <p:attrName>ppt_x</p:attrName>
                                        </p:attrNameLst>
                                      </p:cBhvr>
                                      <p:tavLst>
                                        <p:tav tm="0">
                                          <p:val>
                                            <p:strVal val="1+#ppt_w/2"/>
                                          </p:val>
                                        </p:tav>
                                        <p:tav tm="100000">
                                          <p:val>
                                            <p:strVal val="#ppt_x"/>
                                          </p:val>
                                        </p:tav>
                                      </p:tavLst>
                                    </p:anim>
                                    <p:anim calcmode="lin" valueType="num">
                                      <p:cBhvr additive="base">
                                        <p:cTn id="46" dur="1500" fill="hold"/>
                                        <p:tgtEl>
                                          <p:spTgt spid="12">
                                            <p:txEl>
                                              <p:charRg st="4294967295" end="4294967295"/>
                                            </p:txEl>
                                          </p:spTgt>
                                        </p:tgtEl>
                                        <p:attrNameLst>
                                          <p:attrName>ppt_y</p:attrName>
                                        </p:attrNameLst>
                                      </p:cBhvr>
                                      <p:tavLst>
                                        <p:tav tm="0">
                                          <p:val>
                                            <p:strVal val="#ppt_y"/>
                                          </p:val>
                                        </p:tav>
                                        <p:tav tm="100000">
                                          <p:val>
                                            <p:strVal val="#ppt_y"/>
                                          </p:val>
                                        </p:tav>
                                      </p:tavLst>
                                    </p:anim>
                                  </p:childTnLst>
                                </p:cTn>
                              </p:par>
                              <p:par>
                                <p:cTn id="47" presetID="2" presetClass="entr" presetSubtype="2" decel="100000" fill="hold" grpId="0" nodeType="withEffect" nodePh="1">
                                  <p:stCondLst>
                                    <p:cond delay="250"/>
                                  </p:stCondLst>
                                  <p:endCondLst>
                                    <p:cond evt="begin" delay="0">
                                      <p:tn val="47"/>
                                    </p:cond>
                                  </p:endCondLst>
                                  <p:childTnLst>
                                    <p:set>
                                      <p:cBhvr>
                                        <p:cTn id="48" dur="1" fill="hold">
                                          <p:stCondLst>
                                            <p:cond delay="0"/>
                                          </p:stCondLst>
                                        </p:cTn>
                                        <p:tgtEl>
                                          <p:spTgt spid="13">
                                            <p:txEl>
                                              <p:charRg st="4294967295" end="4294967295"/>
                                            </p:txEl>
                                          </p:spTgt>
                                        </p:tgtEl>
                                        <p:attrNameLst>
                                          <p:attrName>style.visibility</p:attrName>
                                        </p:attrNameLst>
                                      </p:cBhvr>
                                      <p:to>
                                        <p:strVal val="visible"/>
                                      </p:to>
                                    </p:set>
                                    <p:anim calcmode="lin" valueType="num">
                                      <p:cBhvr additive="base">
                                        <p:cTn id="49" dur="1500" fill="hold"/>
                                        <p:tgtEl>
                                          <p:spTgt spid="13">
                                            <p:txEl>
                                              <p:charRg st="4294967295" end="4294967295"/>
                                            </p:txEl>
                                          </p:spTgt>
                                        </p:tgtEl>
                                        <p:attrNameLst>
                                          <p:attrName>ppt_x</p:attrName>
                                        </p:attrNameLst>
                                      </p:cBhvr>
                                      <p:tavLst>
                                        <p:tav tm="0">
                                          <p:val>
                                            <p:strVal val="1+#ppt_w/2"/>
                                          </p:val>
                                        </p:tav>
                                        <p:tav tm="100000">
                                          <p:val>
                                            <p:strVal val="#ppt_x"/>
                                          </p:val>
                                        </p:tav>
                                      </p:tavLst>
                                    </p:anim>
                                    <p:anim calcmode="lin" valueType="num">
                                      <p:cBhvr additive="base">
                                        <p:cTn id="50" dur="1500" fill="hold"/>
                                        <p:tgtEl>
                                          <p:spTgt spid="13">
                                            <p:txEl>
                                              <p:charRg st="4294967295" end="4294967295"/>
                                            </p:txEl>
                                          </p:spTgt>
                                        </p:tgtEl>
                                        <p:attrNameLst>
                                          <p:attrName>ppt_y</p:attrName>
                                        </p:attrNameLst>
                                      </p:cBhvr>
                                      <p:tavLst>
                                        <p:tav tm="0">
                                          <p:val>
                                            <p:strVal val="#ppt_y"/>
                                          </p:val>
                                        </p:tav>
                                        <p:tav tm="100000">
                                          <p:val>
                                            <p:strVal val="#ppt_y"/>
                                          </p:val>
                                        </p:tav>
                                      </p:tavLst>
                                    </p:anim>
                                  </p:childTnLst>
                                </p:cTn>
                              </p:par>
                              <p:par>
                                <p:cTn id="51" presetID="2" presetClass="entr" presetSubtype="2" decel="100000" fill="hold" nodeType="withEffect">
                                  <p:stCondLst>
                                    <p:cond delay="25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1500" fill="hold"/>
                                        <p:tgtEl>
                                          <p:spTgt spid="14"/>
                                        </p:tgtEl>
                                        <p:attrNameLst>
                                          <p:attrName>ppt_x</p:attrName>
                                        </p:attrNameLst>
                                      </p:cBhvr>
                                      <p:tavLst>
                                        <p:tav tm="0">
                                          <p:val>
                                            <p:strVal val="1+#ppt_w/2"/>
                                          </p:val>
                                        </p:tav>
                                        <p:tav tm="100000">
                                          <p:val>
                                            <p:strVal val="#ppt_x"/>
                                          </p:val>
                                        </p:tav>
                                      </p:tavLst>
                                    </p:anim>
                                    <p:anim calcmode="lin" valueType="num">
                                      <p:cBhvr additive="base">
                                        <p:cTn id="54" dur="1500" fill="hold"/>
                                        <p:tgtEl>
                                          <p:spTgt spid="14"/>
                                        </p:tgtEl>
                                        <p:attrNameLst>
                                          <p:attrName>ppt_y</p:attrName>
                                        </p:attrNameLst>
                                      </p:cBhvr>
                                      <p:tavLst>
                                        <p:tav tm="0">
                                          <p:val>
                                            <p:strVal val="#ppt_y"/>
                                          </p:val>
                                        </p:tav>
                                        <p:tav tm="100000">
                                          <p:val>
                                            <p:strVal val="#ppt_y"/>
                                          </p:val>
                                        </p:tav>
                                      </p:tavLst>
                                    </p:anim>
                                  </p:childTnLst>
                                </p:cTn>
                              </p:par>
                              <p:par>
                                <p:cTn id="55" presetID="2" presetClass="entr" presetSubtype="2" decel="100000" fill="hold" nodeType="withEffect">
                                  <p:stCondLst>
                                    <p:cond delay="250"/>
                                  </p:stCondLst>
                                  <p:childTnLst>
                                    <p:set>
                                      <p:cBhvr>
                                        <p:cTn id="56" dur="1" fill="hold">
                                          <p:stCondLst>
                                            <p:cond delay="0"/>
                                          </p:stCondLst>
                                        </p:cTn>
                                        <p:tgtEl>
                                          <p:spTgt spid="38"/>
                                        </p:tgtEl>
                                        <p:attrNameLst>
                                          <p:attrName>style.visibility</p:attrName>
                                        </p:attrNameLst>
                                      </p:cBhvr>
                                      <p:to>
                                        <p:strVal val="visible"/>
                                      </p:to>
                                    </p:set>
                                    <p:anim calcmode="lin" valueType="num">
                                      <p:cBhvr additive="base">
                                        <p:cTn id="57" dur="1500" fill="hold"/>
                                        <p:tgtEl>
                                          <p:spTgt spid="38"/>
                                        </p:tgtEl>
                                        <p:attrNameLst>
                                          <p:attrName>ppt_x</p:attrName>
                                        </p:attrNameLst>
                                      </p:cBhvr>
                                      <p:tavLst>
                                        <p:tav tm="0">
                                          <p:val>
                                            <p:strVal val="1+#ppt_w/2"/>
                                          </p:val>
                                        </p:tav>
                                        <p:tav tm="100000">
                                          <p:val>
                                            <p:strVal val="#ppt_x"/>
                                          </p:val>
                                        </p:tav>
                                      </p:tavLst>
                                    </p:anim>
                                    <p:anim calcmode="lin" valueType="num">
                                      <p:cBhvr additive="base">
                                        <p:cTn id="58" dur="1500" fill="hold"/>
                                        <p:tgtEl>
                                          <p:spTgt spid="38"/>
                                        </p:tgtEl>
                                        <p:attrNameLst>
                                          <p:attrName>ppt_y</p:attrName>
                                        </p:attrNameLst>
                                      </p:cBhvr>
                                      <p:tavLst>
                                        <p:tav tm="0">
                                          <p:val>
                                            <p:strVal val="#ppt_y"/>
                                          </p:val>
                                        </p:tav>
                                        <p:tav tm="100000">
                                          <p:val>
                                            <p:strVal val="#ppt_y"/>
                                          </p:val>
                                        </p:tav>
                                      </p:tavLst>
                                    </p:anim>
                                  </p:childTnLst>
                                </p:cTn>
                              </p:par>
                              <p:par>
                                <p:cTn id="59" presetID="2" presetClass="entr" presetSubtype="8" decel="100000" fill="hold" grpId="0" nodeType="withEffect" nodePh="1">
                                  <p:stCondLst>
                                    <p:cond delay="250"/>
                                  </p:stCondLst>
                                  <p:endCondLst>
                                    <p:cond evt="begin" delay="0">
                                      <p:tn val="59"/>
                                    </p:cond>
                                  </p:endCondLst>
                                  <p:childTnLst>
                                    <p:set>
                                      <p:cBhvr>
                                        <p:cTn id="60" dur="1" fill="hold">
                                          <p:stCondLst>
                                            <p:cond delay="0"/>
                                          </p:stCondLst>
                                        </p:cTn>
                                        <p:tgtEl>
                                          <p:spTgt spid="6">
                                            <p:txEl>
                                              <p:charRg st="4294967295" end="4294967295"/>
                                            </p:txEl>
                                          </p:spTgt>
                                        </p:tgtEl>
                                        <p:attrNameLst>
                                          <p:attrName>style.visibility</p:attrName>
                                        </p:attrNameLst>
                                      </p:cBhvr>
                                      <p:to>
                                        <p:strVal val="visible"/>
                                      </p:to>
                                    </p:set>
                                    <p:anim calcmode="lin" valueType="num">
                                      <p:cBhvr additive="base">
                                        <p:cTn id="61" dur="1500" fill="hold"/>
                                        <p:tgtEl>
                                          <p:spTgt spid="6">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62" dur="1500" fill="hold"/>
                                        <p:tgtEl>
                                          <p:spTgt spid="6">
                                            <p:txEl>
                                              <p:charRg st="4294967295" end="4294967295"/>
                                            </p:txEl>
                                          </p:spTgt>
                                        </p:tgtEl>
                                        <p:attrNameLst>
                                          <p:attrName>ppt_y</p:attrName>
                                        </p:attrNameLst>
                                      </p:cBhvr>
                                      <p:tavLst>
                                        <p:tav tm="0">
                                          <p:val>
                                            <p:strVal val="#ppt_y"/>
                                          </p:val>
                                        </p:tav>
                                        <p:tav tm="100000">
                                          <p:val>
                                            <p:strVal val="#ppt_y"/>
                                          </p:val>
                                        </p:tav>
                                      </p:tavLst>
                                    </p:anim>
                                    <p:set>
                                      <p:cBhvr>
                                        <p:cTn id="63" dur="1" fill="hold">
                                          <p:stCondLst>
                                            <p:cond delay="0"/>
                                          </p:stCondLst>
                                        </p:cTn>
                                        <p:tgtEl>
                                          <p:spTgt spid="6">
                                            <p:txEl>
                                              <p:charRg st="4294967295" end="4294967295"/>
                                            </p:txEl>
                                          </p:spTgt>
                                        </p:tgtEl>
                                        <p:attrNameLst>
                                          <p:attrName>style.visibility</p:attrName>
                                        </p:attrNameLst>
                                      </p:cBhvr>
                                      <p:to>
                                        <p:strVal val="visible"/>
                                      </p:to>
                                    </p:set>
                                    <p:anim to="" calcmode="lin" valueType="num">
                                      <p:cBhvr>
                                        <p:cTn id="64" dur="1500" fill="hold">
                                          <p:stCondLst>
                                            <p:cond delay="0"/>
                                          </p:stCondLst>
                                        </p:cTn>
                                        <p:tgtEl>
                                          <p:spTgt spid="6">
                                            <p:txEl>
                                              <p:charRg st="4294967295" end="4294967295"/>
                                            </p:txEl>
                                          </p:spTgt>
                                        </p:tgtEl>
                                        <p:attrNameLst>
                                          <p:attrName>ppt_w</p:attrName>
                                        </p:attrNameLst>
                                      </p:cBhvr>
                                      <p:tavLst>
                                        <p:tav tm="0">
                                          <p:val>
                                            <p:fltVal val="0"/>
                                          </p:val>
                                        </p:tav>
                                        <p:tav tm="100000">
                                          <p:val>
                                            <p:strVal val="#ppt_w"/>
                                          </p:val>
                                        </p:tav>
                                      </p:tavLst>
                                    </p:anim>
                                    <p:anim to="" calcmode="lin" valueType="num">
                                      <p:cBhvr>
                                        <p:cTn id="65" dur="1500" fill="hold">
                                          <p:stCondLst>
                                            <p:cond delay="0"/>
                                          </p:stCondLst>
                                        </p:cTn>
                                        <p:tgtEl>
                                          <p:spTgt spid="6">
                                            <p:txEl>
                                              <p:charRg st="4294967295" end="4294967295"/>
                                            </p:txEl>
                                          </p:spTgt>
                                        </p:tgtEl>
                                        <p:attrNameLst>
                                          <p:attrName>ppt_h</p:attrName>
                                        </p:attrNameLst>
                                      </p:cBhvr>
                                      <p:tavLst>
                                        <p:tav tm="0">
                                          <p:val>
                                            <p:fltVal val="0"/>
                                          </p:val>
                                        </p:tav>
                                        <p:tav tm="100000">
                                          <p:val>
                                            <p:strVal val="#ppt_h"/>
                                          </p:val>
                                        </p:tav>
                                      </p:tavLst>
                                    </p:anim>
                                    <p:animEffect filter="fade">
                                      <p:cBhvr>
                                        <p:cTn id="66" dur="1500">
                                          <p:stCondLst>
                                            <p:cond delay="0"/>
                                          </p:stCondLst>
                                        </p:cTn>
                                        <p:tgtEl>
                                          <p:spTgt spid="6">
                                            <p:txEl>
                                              <p:charRg st="4294967295" end="4294967295"/>
                                            </p:txEl>
                                          </p:spTgt>
                                        </p:tgtEl>
                                      </p:cBhvr>
                                    </p:animEffect>
                                  </p:childTnLst>
                                </p:cTn>
                              </p:par>
                              <p:par>
                                <p:cTn id="67" presetID="2" presetClass="entr" presetSubtype="8" decel="100000" fill="hold" nodeType="withEffect">
                                  <p:stCondLst>
                                    <p:cond delay="250"/>
                                  </p:stCondLst>
                                  <p:childTnLst>
                                    <p:set>
                                      <p:cBhvr>
                                        <p:cTn id="68" dur="1" fill="hold">
                                          <p:stCondLst>
                                            <p:cond delay="0"/>
                                          </p:stCondLst>
                                        </p:cTn>
                                        <p:tgtEl>
                                          <p:spTgt spid="42"/>
                                        </p:tgtEl>
                                        <p:attrNameLst>
                                          <p:attrName>style.visibility</p:attrName>
                                        </p:attrNameLst>
                                      </p:cBhvr>
                                      <p:to>
                                        <p:strVal val="visible"/>
                                      </p:to>
                                    </p:set>
                                    <p:anim calcmode="lin" valueType="num">
                                      <p:cBhvr additive="base">
                                        <p:cTn id="69" dur="1500" fill="hold"/>
                                        <p:tgtEl>
                                          <p:spTgt spid="42"/>
                                        </p:tgtEl>
                                        <p:attrNameLst>
                                          <p:attrName>ppt_x</p:attrName>
                                        </p:attrNameLst>
                                      </p:cBhvr>
                                      <p:tavLst>
                                        <p:tav tm="0">
                                          <p:val>
                                            <p:strVal val="0-#ppt_w/2"/>
                                          </p:val>
                                        </p:tav>
                                        <p:tav tm="100000">
                                          <p:val>
                                            <p:strVal val="#ppt_x"/>
                                          </p:val>
                                        </p:tav>
                                      </p:tavLst>
                                    </p:anim>
                                    <p:anim calcmode="lin" valueType="num">
                                      <p:cBhvr additive="base">
                                        <p:cTn id="70" dur="1500" fill="hold"/>
                                        <p:tgtEl>
                                          <p:spTgt spid="42"/>
                                        </p:tgtEl>
                                        <p:attrNameLst>
                                          <p:attrName>ppt_y</p:attrName>
                                        </p:attrNameLst>
                                      </p:cBhvr>
                                      <p:tavLst>
                                        <p:tav tm="0">
                                          <p:val>
                                            <p:strVal val="#ppt_y"/>
                                          </p:val>
                                        </p:tav>
                                        <p:tav tm="100000">
                                          <p:val>
                                            <p:strVal val="#ppt_y"/>
                                          </p:val>
                                        </p:tav>
                                      </p:tavLst>
                                    </p:anim>
                                    <p:set>
                                      <p:cBhvr>
                                        <p:cTn id="71" dur="1" fill="hold">
                                          <p:stCondLst>
                                            <p:cond delay="0"/>
                                          </p:stCondLst>
                                        </p:cTn>
                                        <p:tgtEl>
                                          <p:spTgt spid="42"/>
                                        </p:tgtEl>
                                        <p:attrNameLst>
                                          <p:attrName>style.visibility</p:attrName>
                                        </p:attrNameLst>
                                      </p:cBhvr>
                                      <p:to>
                                        <p:strVal val="visible"/>
                                      </p:to>
                                    </p:set>
                                    <p:anim to="" calcmode="lin" valueType="num">
                                      <p:cBhvr>
                                        <p:cTn id="72" dur="1500" fill="hold">
                                          <p:stCondLst>
                                            <p:cond delay="0"/>
                                          </p:stCondLst>
                                        </p:cTn>
                                        <p:tgtEl>
                                          <p:spTgt spid="42"/>
                                        </p:tgtEl>
                                        <p:attrNameLst>
                                          <p:attrName>ppt_w</p:attrName>
                                        </p:attrNameLst>
                                      </p:cBhvr>
                                      <p:tavLst>
                                        <p:tav tm="0">
                                          <p:val>
                                            <p:fltVal val="0"/>
                                          </p:val>
                                        </p:tav>
                                        <p:tav tm="100000">
                                          <p:val>
                                            <p:strVal val="#ppt_w"/>
                                          </p:val>
                                        </p:tav>
                                      </p:tavLst>
                                    </p:anim>
                                    <p:anim to="" calcmode="lin" valueType="num">
                                      <p:cBhvr>
                                        <p:cTn id="73" dur="1500" fill="hold">
                                          <p:stCondLst>
                                            <p:cond delay="0"/>
                                          </p:stCondLst>
                                        </p:cTn>
                                        <p:tgtEl>
                                          <p:spTgt spid="42"/>
                                        </p:tgtEl>
                                        <p:attrNameLst>
                                          <p:attrName>ppt_h</p:attrName>
                                        </p:attrNameLst>
                                      </p:cBhvr>
                                      <p:tavLst>
                                        <p:tav tm="0">
                                          <p:val>
                                            <p:fltVal val="0"/>
                                          </p:val>
                                        </p:tav>
                                        <p:tav tm="100000">
                                          <p:val>
                                            <p:strVal val="#ppt_h"/>
                                          </p:val>
                                        </p:tav>
                                      </p:tavLst>
                                    </p:anim>
                                    <p:animEffect filter="fade">
                                      <p:cBhvr>
                                        <p:cTn id="74" dur="1500">
                                          <p:stCondLst>
                                            <p:cond delay="0"/>
                                          </p:stCondLst>
                                        </p:cTn>
                                        <p:tgtEl>
                                          <p:spTgt spid="42"/>
                                        </p:tgtEl>
                                      </p:cBhvr>
                                    </p:animEffect>
                                  </p:childTnLst>
                                </p:cTn>
                              </p:par>
                              <p:par>
                                <p:cTn id="75" presetID="2" presetClass="entr" presetSubtype="8" decel="100000" fill="hold" grpId="0" nodeType="withEffect" nodePh="1">
                                  <p:stCondLst>
                                    <p:cond delay="250"/>
                                  </p:stCondLst>
                                  <p:endCondLst>
                                    <p:cond evt="begin" delay="0">
                                      <p:tn val="75"/>
                                    </p:cond>
                                  </p:endCondLst>
                                  <p:childTnLst>
                                    <p:set>
                                      <p:cBhvr>
                                        <p:cTn id="76" dur="1" fill="hold">
                                          <p:stCondLst>
                                            <p:cond delay="0"/>
                                          </p:stCondLst>
                                        </p:cTn>
                                        <p:tgtEl>
                                          <p:spTgt spid="41">
                                            <p:txEl>
                                              <p:charRg st="4294967295" end="4294967295"/>
                                            </p:txEl>
                                          </p:spTgt>
                                        </p:tgtEl>
                                        <p:attrNameLst>
                                          <p:attrName>style.visibility</p:attrName>
                                        </p:attrNameLst>
                                      </p:cBhvr>
                                      <p:to>
                                        <p:strVal val="visible"/>
                                      </p:to>
                                    </p:set>
                                    <p:anim calcmode="lin" valueType="num">
                                      <p:cBhvr additive="base">
                                        <p:cTn id="77" dur="1500" fill="hold"/>
                                        <p:tgtEl>
                                          <p:spTgt spid="41">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78" dur="1500" fill="hold"/>
                                        <p:tgtEl>
                                          <p:spTgt spid="41">
                                            <p:txEl>
                                              <p:charRg st="4294967295" end="4294967295"/>
                                            </p:txEl>
                                          </p:spTgt>
                                        </p:tgtEl>
                                        <p:attrNameLst>
                                          <p:attrName>ppt_y</p:attrName>
                                        </p:attrNameLst>
                                      </p:cBhvr>
                                      <p:tavLst>
                                        <p:tav tm="0">
                                          <p:val>
                                            <p:strVal val="#ppt_y"/>
                                          </p:val>
                                        </p:tav>
                                        <p:tav tm="100000">
                                          <p:val>
                                            <p:strVal val="#ppt_y"/>
                                          </p:val>
                                        </p:tav>
                                      </p:tavLst>
                                    </p:anim>
                                    <p:set>
                                      <p:cBhvr>
                                        <p:cTn id="79" dur="1" fill="hold">
                                          <p:stCondLst>
                                            <p:cond delay="0"/>
                                          </p:stCondLst>
                                        </p:cTn>
                                        <p:tgtEl>
                                          <p:spTgt spid="41">
                                            <p:txEl>
                                              <p:charRg st="4294967295" end="4294967295"/>
                                            </p:txEl>
                                          </p:spTgt>
                                        </p:tgtEl>
                                        <p:attrNameLst>
                                          <p:attrName>style.visibility</p:attrName>
                                        </p:attrNameLst>
                                      </p:cBhvr>
                                      <p:to>
                                        <p:strVal val="visible"/>
                                      </p:to>
                                    </p:set>
                                    <p:anim to="" calcmode="lin" valueType="num">
                                      <p:cBhvr>
                                        <p:cTn id="80" dur="1500" fill="hold">
                                          <p:stCondLst>
                                            <p:cond delay="0"/>
                                          </p:stCondLst>
                                        </p:cTn>
                                        <p:tgtEl>
                                          <p:spTgt spid="41">
                                            <p:txEl>
                                              <p:charRg st="4294967295" end="4294967295"/>
                                            </p:txEl>
                                          </p:spTgt>
                                        </p:tgtEl>
                                        <p:attrNameLst>
                                          <p:attrName>ppt_w</p:attrName>
                                        </p:attrNameLst>
                                      </p:cBhvr>
                                      <p:tavLst>
                                        <p:tav tm="0">
                                          <p:val>
                                            <p:fltVal val="0"/>
                                          </p:val>
                                        </p:tav>
                                        <p:tav tm="100000">
                                          <p:val>
                                            <p:strVal val="#ppt_w"/>
                                          </p:val>
                                        </p:tav>
                                      </p:tavLst>
                                    </p:anim>
                                    <p:anim to="" calcmode="lin" valueType="num">
                                      <p:cBhvr>
                                        <p:cTn id="81" dur="1500" fill="hold">
                                          <p:stCondLst>
                                            <p:cond delay="0"/>
                                          </p:stCondLst>
                                        </p:cTn>
                                        <p:tgtEl>
                                          <p:spTgt spid="41">
                                            <p:txEl>
                                              <p:charRg st="4294967295" end="4294967295"/>
                                            </p:txEl>
                                          </p:spTgt>
                                        </p:tgtEl>
                                        <p:attrNameLst>
                                          <p:attrName>ppt_h</p:attrName>
                                        </p:attrNameLst>
                                      </p:cBhvr>
                                      <p:tavLst>
                                        <p:tav tm="0">
                                          <p:val>
                                            <p:fltVal val="0"/>
                                          </p:val>
                                        </p:tav>
                                        <p:tav tm="100000">
                                          <p:val>
                                            <p:strVal val="#ppt_h"/>
                                          </p:val>
                                        </p:tav>
                                      </p:tavLst>
                                    </p:anim>
                                    <p:animEffect filter="fade">
                                      <p:cBhvr>
                                        <p:cTn id="82" dur="1500">
                                          <p:stCondLst>
                                            <p:cond delay="0"/>
                                          </p:stCondLst>
                                        </p:cTn>
                                        <p:tgtEl>
                                          <p:spTgt spid="41">
                                            <p:txEl>
                                              <p:charRg st="4294967295" end="4294967295"/>
                                            </p:txEl>
                                          </p:spTgt>
                                        </p:tgtEl>
                                      </p:cBhvr>
                                    </p:animEffect>
                                  </p:childTnLst>
                                </p:cTn>
                              </p:par>
                              <p:par>
                                <p:cTn id="83" presetID="2" presetClass="entr" presetSubtype="8" decel="100000" fill="hold" grpId="0" nodeType="withEffect" nodePh="1">
                                  <p:stCondLst>
                                    <p:cond delay="250"/>
                                  </p:stCondLst>
                                  <p:endCondLst>
                                    <p:cond evt="begin" delay="0">
                                      <p:tn val="83"/>
                                    </p:cond>
                                  </p:endCondLst>
                                  <p:childTnLst>
                                    <p:set>
                                      <p:cBhvr>
                                        <p:cTn id="84" dur="1" fill="hold">
                                          <p:stCondLst>
                                            <p:cond delay="0"/>
                                          </p:stCondLst>
                                        </p:cTn>
                                        <p:tgtEl>
                                          <p:spTgt spid="40">
                                            <p:txEl>
                                              <p:charRg st="4294967295" end="4294967295"/>
                                            </p:txEl>
                                          </p:spTgt>
                                        </p:tgtEl>
                                        <p:attrNameLst>
                                          <p:attrName>style.visibility</p:attrName>
                                        </p:attrNameLst>
                                      </p:cBhvr>
                                      <p:to>
                                        <p:strVal val="visible"/>
                                      </p:to>
                                    </p:set>
                                    <p:anim calcmode="lin" valueType="num">
                                      <p:cBhvr additive="base">
                                        <p:cTn id="85" dur="1500" fill="hold"/>
                                        <p:tgtEl>
                                          <p:spTgt spid="40">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86" dur="1500" fill="hold"/>
                                        <p:tgtEl>
                                          <p:spTgt spid="40">
                                            <p:txEl>
                                              <p:charRg st="4294967295" end="4294967295"/>
                                            </p:txEl>
                                          </p:spTgt>
                                        </p:tgtEl>
                                        <p:attrNameLst>
                                          <p:attrName>ppt_y</p:attrName>
                                        </p:attrNameLst>
                                      </p:cBhvr>
                                      <p:tavLst>
                                        <p:tav tm="0">
                                          <p:val>
                                            <p:strVal val="#ppt_y"/>
                                          </p:val>
                                        </p:tav>
                                        <p:tav tm="100000">
                                          <p:val>
                                            <p:strVal val="#ppt_y"/>
                                          </p:val>
                                        </p:tav>
                                      </p:tavLst>
                                    </p:anim>
                                    <p:set>
                                      <p:cBhvr>
                                        <p:cTn id="87" dur="1" fill="hold">
                                          <p:stCondLst>
                                            <p:cond delay="0"/>
                                          </p:stCondLst>
                                        </p:cTn>
                                        <p:tgtEl>
                                          <p:spTgt spid="40">
                                            <p:txEl>
                                              <p:charRg st="4294967295" end="4294967295"/>
                                            </p:txEl>
                                          </p:spTgt>
                                        </p:tgtEl>
                                        <p:attrNameLst>
                                          <p:attrName>style.visibility</p:attrName>
                                        </p:attrNameLst>
                                      </p:cBhvr>
                                      <p:to>
                                        <p:strVal val="visible"/>
                                      </p:to>
                                    </p:set>
                                    <p:anim to="" calcmode="lin" valueType="num">
                                      <p:cBhvr>
                                        <p:cTn id="88" dur="1500" fill="hold">
                                          <p:stCondLst>
                                            <p:cond delay="0"/>
                                          </p:stCondLst>
                                        </p:cTn>
                                        <p:tgtEl>
                                          <p:spTgt spid="40">
                                            <p:txEl>
                                              <p:charRg st="4294967295" end="4294967295"/>
                                            </p:txEl>
                                          </p:spTgt>
                                        </p:tgtEl>
                                        <p:attrNameLst>
                                          <p:attrName>ppt_w</p:attrName>
                                        </p:attrNameLst>
                                      </p:cBhvr>
                                      <p:tavLst>
                                        <p:tav tm="0">
                                          <p:val>
                                            <p:fltVal val="0"/>
                                          </p:val>
                                        </p:tav>
                                        <p:tav tm="100000">
                                          <p:val>
                                            <p:strVal val="#ppt_w"/>
                                          </p:val>
                                        </p:tav>
                                      </p:tavLst>
                                    </p:anim>
                                    <p:anim to="" calcmode="lin" valueType="num">
                                      <p:cBhvr>
                                        <p:cTn id="89" dur="1500" fill="hold">
                                          <p:stCondLst>
                                            <p:cond delay="0"/>
                                          </p:stCondLst>
                                        </p:cTn>
                                        <p:tgtEl>
                                          <p:spTgt spid="40">
                                            <p:txEl>
                                              <p:charRg st="4294967295" end="4294967295"/>
                                            </p:txEl>
                                          </p:spTgt>
                                        </p:tgtEl>
                                        <p:attrNameLst>
                                          <p:attrName>ppt_h</p:attrName>
                                        </p:attrNameLst>
                                      </p:cBhvr>
                                      <p:tavLst>
                                        <p:tav tm="0">
                                          <p:val>
                                            <p:fltVal val="0"/>
                                          </p:val>
                                        </p:tav>
                                        <p:tav tm="100000">
                                          <p:val>
                                            <p:strVal val="#ppt_h"/>
                                          </p:val>
                                        </p:tav>
                                      </p:tavLst>
                                    </p:anim>
                                    <p:animEffect filter="fade">
                                      <p:cBhvr>
                                        <p:cTn id="90" dur="1500">
                                          <p:stCondLst>
                                            <p:cond delay="0"/>
                                          </p:stCondLst>
                                        </p:cTn>
                                        <p:tgtEl>
                                          <p:spTgt spid="40">
                                            <p:txEl>
                                              <p:charRg st="4294967295" end="429496729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91" repeatCount="indefinite" fill="hold" display="0">
                  <p:stCondLst>
                    <p:cond delay="indefinite"/>
                  </p:stCondLst>
                  <p:endCondLst>
                    <p:cond evt="onStopAudio" delay="0">
                      <p:tgtEl>
                        <p:sldTgt/>
                      </p:tgtEl>
                    </p:cond>
                  </p:endCondLst>
                </p:cTn>
                <p:tgtEl>
                  <p:spTgt spid="105"/>
                </p:tgtEl>
              </p:cMediaNode>
            </p:audio>
          </p:childTnLst>
        </p:cTn>
      </p:par>
    </p:tnLst>
    <p:bldLst>
      <p:bldP spid="6" grpId="0" autoUpdateAnimBg="0"/>
      <p:bldP spid="7" grpId="0" autoUpdateAnimBg="0"/>
      <p:bldP spid="11" grpId="0" autoUpdateAnimBg="0"/>
      <p:bldP spid="12" grpId="0" autoUpdateAnimBg="0"/>
      <p:bldP spid="13" grpId="0" autoUpdateAnimBg="0"/>
      <p:bldP spid="40" grpId="0" autoUpdateAnimBg="0"/>
      <p:bldP spid="41" grpId="0" autoUpdateAnimBg="0"/>
      <p:bldP spid="97" grpId="0" animBg="1"/>
      <p:bldP spid="101" grpId="0"/>
      <p:bldP spid="102" grpId="0"/>
      <p:bldP spid="10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3829050" y="2534266"/>
            <a:ext cx="762000" cy="762000"/>
            <a:chOff x="3829050" y="2534266"/>
            <a:chExt cx="762000" cy="762000"/>
          </a:xfrm>
        </p:grpSpPr>
        <p:sp>
          <p:nvSpPr>
            <p:cNvPr id="8" name="椭圆 7"/>
            <p:cNvSpPr/>
            <p:nvPr/>
          </p:nvSpPr>
          <p:spPr>
            <a:xfrm>
              <a:off x="3829050" y="2534266"/>
              <a:ext cx="762000" cy="762000"/>
            </a:xfrm>
            <a:prstGeom prst="ellipse">
              <a:avLst/>
            </a:prstGeom>
            <a:solidFill>
              <a:srgbClr val="31DA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康娃娃体W5" panose="040B0509000000000000" pitchFamily="81" charset="-122"/>
                <a:ea typeface="华康娃娃体W5" panose="040B0509000000000000" pitchFamily="81" charset="-122"/>
              </a:endParaRPr>
            </a:p>
          </p:txBody>
        </p:sp>
        <p:sp>
          <p:nvSpPr>
            <p:cNvPr id="9" name="椭圆 7"/>
            <p:cNvSpPr/>
            <p:nvPr/>
          </p:nvSpPr>
          <p:spPr>
            <a:xfrm>
              <a:off x="4028459" y="2733788"/>
              <a:ext cx="363182" cy="362957"/>
            </a:xfrm>
            <a:custGeom>
              <a:avLst/>
              <a:gdLst>
                <a:gd name="connsiteX0" fmla="*/ 482620 w 607097"/>
                <a:gd name="connsiteY0" fmla="*/ 381169 h 606722"/>
                <a:gd name="connsiteX1" fmla="*/ 496768 w 607097"/>
                <a:gd name="connsiteY1" fmla="*/ 381169 h 606722"/>
                <a:gd name="connsiteX2" fmla="*/ 510916 w 607097"/>
                <a:gd name="connsiteY2" fmla="*/ 395381 h 606722"/>
                <a:gd name="connsiteX3" fmla="*/ 510916 w 607097"/>
                <a:gd name="connsiteY3" fmla="*/ 409505 h 606722"/>
                <a:gd name="connsiteX4" fmla="*/ 503887 w 607097"/>
                <a:gd name="connsiteY4" fmla="*/ 412525 h 606722"/>
                <a:gd name="connsiteX5" fmla="*/ 496768 w 607097"/>
                <a:gd name="connsiteY5" fmla="*/ 409505 h 606722"/>
                <a:gd name="connsiteX6" fmla="*/ 482620 w 607097"/>
                <a:gd name="connsiteY6" fmla="*/ 395381 h 606722"/>
                <a:gd name="connsiteX7" fmla="*/ 482620 w 607097"/>
                <a:gd name="connsiteY7" fmla="*/ 381169 h 606722"/>
                <a:gd name="connsiteX8" fmla="*/ 546398 w 607097"/>
                <a:gd name="connsiteY8" fmla="*/ 242745 h 606722"/>
                <a:gd name="connsiteX9" fmla="*/ 566606 w 607097"/>
                <a:gd name="connsiteY9" fmla="*/ 242745 h 606722"/>
                <a:gd name="connsiteX10" fmla="*/ 576754 w 607097"/>
                <a:gd name="connsiteY10" fmla="*/ 252756 h 606722"/>
                <a:gd name="connsiteX11" fmla="*/ 566606 w 607097"/>
                <a:gd name="connsiteY11" fmla="*/ 262856 h 606722"/>
                <a:gd name="connsiteX12" fmla="*/ 546398 w 607097"/>
                <a:gd name="connsiteY12" fmla="*/ 262856 h 606722"/>
                <a:gd name="connsiteX13" fmla="*/ 536249 w 607097"/>
                <a:gd name="connsiteY13" fmla="*/ 252756 h 606722"/>
                <a:gd name="connsiteX14" fmla="*/ 546398 w 607097"/>
                <a:gd name="connsiteY14" fmla="*/ 242745 h 606722"/>
                <a:gd name="connsiteX15" fmla="*/ 353968 w 607097"/>
                <a:gd name="connsiteY15" fmla="*/ 101120 h 606722"/>
                <a:gd name="connsiteX16" fmla="*/ 364118 w 607097"/>
                <a:gd name="connsiteY16" fmla="*/ 111251 h 606722"/>
                <a:gd name="connsiteX17" fmla="*/ 364118 w 607097"/>
                <a:gd name="connsiteY17" fmla="*/ 242683 h 606722"/>
                <a:gd name="connsiteX18" fmla="*/ 424838 w 607097"/>
                <a:gd name="connsiteY18" fmla="*/ 242683 h 606722"/>
                <a:gd name="connsiteX19" fmla="*/ 434988 w 607097"/>
                <a:gd name="connsiteY19" fmla="*/ 252725 h 606722"/>
                <a:gd name="connsiteX20" fmla="*/ 424838 w 607097"/>
                <a:gd name="connsiteY20" fmla="*/ 262856 h 606722"/>
                <a:gd name="connsiteX21" fmla="*/ 353968 w 607097"/>
                <a:gd name="connsiteY21" fmla="*/ 262856 h 606722"/>
                <a:gd name="connsiteX22" fmla="*/ 343818 w 607097"/>
                <a:gd name="connsiteY22" fmla="*/ 252725 h 606722"/>
                <a:gd name="connsiteX23" fmla="*/ 343818 w 607097"/>
                <a:gd name="connsiteY23" fmla="*/ 111251 h 606722"/>
                <a:gd name="connsiteX24" fmla="*/ 353968 w 607097"/>
                <a:gd name="connsiteY24" fmla="*/ 101120 h 606722"/>
                <a:gd name="connsiteX25" fmla="*/ 496768 w 607097"/>
                <a:gd name="connsiteY25" fmla="*/ 96101 h 606722"/>
                <a:gd name="connsiteX26" fmla="*/ 510916 w 607097"/>
                <a:gd name="connsiteY26" fmla="*/ 96101 h 606722"/>
                <a:gd name="connsiteX27" fmla="*/ 510916 w 607097"/>
                <a:gd name="connsiteY27" fmla="*/ 110217 h 606722"/>
                <a:gd name="connsiteX28" fmla="*/ 496768 w 607097"/>
                <a:gd name="connsiteY28" fmla="*/ 124334 h 606722"/>
                <a:gd name="connsiteX29" fmla="*/ 489650 w 607097"/>
                <a:gd name="connsiteY29" fmla="*/ 127441 h 606722"/>
                <a:gd name="connsiteX30" fmla="*/ 482620 w 607097"/>
                <a:gd name="connsiteY30" fmla="*/ 124334 h 606722"/>
                <a:gd name="connsiteX31" fmla="*/ 482620 w 607097"/>
                <a:gd name="connsiteY31" fmla="*/ 110217 h 606722"/>
                <a:gd name="connsiteX32" fmla="*/ 196955 w 607097"/>
                <a:gd name="connsiteY32" fmla="*/ 96101 h 606722"/>
                <a:gd name="connsiteX33" fmla="*/ 211110 w 607097"/>
                <a:gd name="connsiteY33" fmla="*/ 96101 h 606722"/>
                <a:gd name="connsiteX34" fmla="*/ 225355 w 607097"/>
                <a:gd name="connsiteY34" fmla="*/ 110217 h 606722"/>
                <a:gd name="connsiteX35" fmla="*/ 225355 w 607097"/>
                <a:gd name="connsiteY35" fmla="*/ 124334 h 606722"/>
                <a:gd name="connsiteX36" fmla="*/ 218233 w 607097"/>
                <a:gd name="connsiteY36" fmla="*/ 127441 h 606722"/>
                <a:gd name="connsiteX37" fmla="*/ 211110 w 607097"/>
                <a:gd name="connsiteY37" fmla="*/ 124334 h 606722"/>
                <a:gd name="connsiteX38" fmla="*/ 196955 w 607097"/>
                <a:gd name="connsiteY38" fmla="*/ 110217 h 606722"/>
                <a:gd name="connsiteX39" fmla="*/ 196955 w 607097"/>
                <a:gd name="connsiteY39" fmla="*/ 96101 h 606722"/>
                <a:gd name="connsiteX40" fmla="*/ 103963 w 607097"/>
                <a:gd name="connsiteY40" fmla="*/ 81761 h 606722"/>
                <a:gd name="connsiteX41" fmla="*/ 87598 w 607097"/>
                <a:gd name="connsiteY41" fmla="*/ 90026 h 606722"/>
                <a:gd name="connsiteX42" fmla="*/ 62322 w 607097"/>
                <a:gd name="connsiteY42" fmla="*/ 115266 h 606722"/>
                <a:gd name="connsiteX43" fmla="*/ 34998 w 607097"/>
                <a:gd name="connsiteY43" fmla="*/ 265902 h 606722"/>
                <a:gd name="connsiteX44" fmla="*/ 75494 w 607097"/>
                <a:gd name="connsiteY44" fmla="*/ 322602 h 606722"/>
                <a:gd name="connsiteX45" fmla="*/ 283044 w 607097"/>
                <a:gd name="connsiteY45" fmla="*/ 530826 h 606722"/>
                <a:gd name="connsiteX46" fmla="*/ 327634 w 607097"/>
                <a:gd name="connsiteY46" fmla="*/ 565219 h 606722"/>
                <a:gd name="connsiteX47" fmla="*/ 490684 w 607097"/>
                <a:gd name="connsiteY47" fmla="*/ 545046 h 606722"/>
                <a:gd name="connsiteX48" fmla="*/ 515960 w 607097"/>
                <a:gd name="connsiteY48" fmla="*/ 519717 h 606722"/>
                <a:gd name="connsiteX49" fmla="*/ 521033 w 607097"/>
                <a:gd name="connsiteY49" fmla="*/ 485324 h 606722"/>
                <a:gd name="connsiteX50" fmla="*/ 434969 w 607097"/>
                <a:gd name="connsiteY50" fmla="*/ 411561 h 606722"/>
                <a:gd name="connsiteX51" fmla="*/ 414321 w 607097"/>
                <a:gd name="connsiteY51" fmla="*/ 406318 h 606722"/>
                <a:gd name="connsiteX52" fmla="*/ 413698 w 607097"/>
                <a:gd name="connsiteY52" fmla="*/ 406496 h 606722"/>
                <a:gd name="connsiteX53" fmla="*/ 405599 w 607097"/>
                <a:gd name="connsiteY53" fmla="*/ 413605 h 606722"/>
                <a:gd name="connsiteX54" fmla="*/ 404620 w 607097"/>
                <a:gd name="connsiteY54" fmla="*/ 414583 h 606722"/>
                <a:gd name="connsiteX55" fmla="*/ 373202 w 607097"/>
                <a:gd name="connsiteY55" fmla="*/ 447910 h 606722"/>
                <a:gd name="connsiteX56" fmla="*/ 349528 w 607097"/>
                <a:gd name="connsiteY56" fmla="*/ 459552 h 606722"/>
                <a:gd name="connsiteX57" fmla="*/ 405599 w 607097"/>
                <a:gd name="connsiteY57" fmla="*/ 475282 h 606722"/>
                <a:gd name="connsiteX58" fmla="*/ 414677 w 607097"/>
                <a:gd name="connsiteY58" fmla="*/ 486391 h 606722"/>
                <a:gd name="connsiteX59" fmla="*/ 404620 w 607097"/>
                <a:gd name="connsiteY59" fmla="*/ 495456 h 606722"/>
                <a:gd name="connsiteX60" fmla="*/ 403552 w 607097"/>
                <a:gd name="connsiteY60" fmla="*/ 495456 h 606722"/>
                <a:gd name="connsiteX61" fmla="*/ 287138 w 607097"/>
                <a:gd name="connsiteY61" fmla="*/ 441866 h 606722"/>
                <a:gd name="connsiteX62" fmla="*/ 286426 w 607097"/>
                <a:gd name="connsiteY62" fmla="*/ 441067 h 606722"/>
                <a:gd name="connsiteX63" fmla="*/ 284112 w 607097"/>
                <a:gd name="connsiteY63" fmla="*/ 438845 h 606722"/>
                <a:gd name="connsiteX64" fmla="*/ 176777 w 607097"/>
                <a:gd name="connsiteY64" fmla="*/ 331666 h 606722"/>
                <a:gd name="connsiteX65" fmla="*/ 111895 w 607097"/>
                <a:gd name="connsiteY65" fmla="*/ 213379 h 606722"/>
                <a:gd name="connsiteX66" fmla="*/ 121062 w 607097"/>
                <a:gd name="connsiteY66" fmla="*/ 202270 h 606722"/>
                <a:gd name="connsiteX67" fmla="*/ 132188 w 607097"/>
                <a:gd name="connsiteY67" fmla="*/ 211335 h 606722"/>
                <a:gd name="connsiteX68" fmla="*/ 146428 w 607097"/>
                <a:gd name="connsiteY68" fmla="*/ 259325 h 606722"/>
                <a:gd name="connsiteX69" fmla="*/ 158532 w 607097"/>
                <a:gd name="connsiteY69" fmla="*/ 233553 h 606722"/>
                <a:gd name="connsiteX70" fmla="*/ 191907 w 607097"/>
                <a:gd name="connsiteY70" fmla="*/ 202270 h 606722"/>
                <a:gd name="connsiteX71" fmla="*/ 192975 w 607097"/>
                <a:gd name="connsiteY71" fmla="*/ 201204 h 606722"/>
                <a:gd name="connsiteX72" fmla="*/ 200006 w 607097"/>
                <a:gd name="connsiteY72" fmla="*/ 193117 h 606722"/>
                <a:gd name="connsiteX73" fmla="*/ 194933 w 607097"/>
                <a:gd name="connsiteY73" fmla="*/ 170899 h 606722"/>
                <a:gd name="connsiteX74" fmla="*/ 121062 w 607097"/>
                <a:gd name="connsiteY74" fmla="*/ 84961 h 606722"/>
                <a:gd name="connsiteX75" fmla="*/ 103963 w 607097"/>
                <a:gd name="connsiteY75" fmla="*/ 81761 h 606722"/>
                <a:gd name="connsiteX76" fmla="*/ 353980 w 607097"/>
                <a:gd name="connsiteY76" fmla="*/ 30273 h 606722"/>
                <a:gd name="connsiteX77" fmla="*/ 364141 w 607097"/>
                <a:gd name="connsiteY77" fmla="*/ 40422 h 606722"/>
                <a:gd name="connsiteX78" fmla="*/ 364141 w 607097"/>
                <a:gd name="connsiteY78" fmla="*/ 60719 h 606722"/>
                <a:gd name="connsiteX79" fmla="*/ 353980 w 607097"/>
                <a:gd name="connsiteY79" fmla="*/ 70778 h 606722"/>
                <a:gd name="connsiteX80" fmla="*/ 343818 w 607097"/>
                <a:gd name="connsiteY80" fmla="*/ 60719 h 606722"/>
                <a:gd name="connsiteX81" fmla="*/ 343818 w 607097"/>
                <a:gd name="connsiteY81" fmla="*/ 40422 h 606722"/>
                <a:gd name="connsiteX82" fmla="*/ 353980 w 607097"/>
                <a:gd name="connsiteY82" fmla="*/ 30273 h 606722"/>
                <a:gd name="connsiteX83" fmla="*/ 353978 w 607097"/>
                <a:gd name="connsiteY83" fmla="*/ 20263 h 606722"/>
                <a:gd name="connsiteX84" fmla="*/ 174819 w 607097"/>
                <a:gd name="connsiteY84" fmla="*/ 104957 h 606722"/>
                <a:gd name="connsiteX85" fmla="*/ 214246 w 607097"/>
                <a:gd name="connsiteY85" fmla="*/ 160768 h 606722"/>
                <a:gd name="connsiteX86" fmla="*/ 221278 w 607097"/>
                <a:gd name="connsiteY86" fmla="*/ 198182 h 606722"/>
                <a:gd name="connsiteX87" fmla="*/ 215938 w 607097"/>
                <a:gd name="connsiteY87" fmla="*/ 209025 h 606722"/>
                <a:gd name="connsiteX88" fmla="*/ 210152 w 607097"/>
                <a:gd name="connsiteY88" fmla="*/ 215157 h 606722"/>
                <a:gd name="connsiteX89" fmla="*/ 206147 w 607097"/>
                <a:gd name="connsiteY89" fmla="*/ 218445 h 606722"/>
                <a:gd name="connsiteX90" fmla="*/ 176777 w 607097"/>
                <a:gd name="connsiteY90" fmla="*/ 244662 h 606722"/>
                <a:gd name="connsiteX91" fmla="*/ 182829 w 607097"/>
                <a:gd name="connsiteY91" fmla="*/ 308382 h 606722"/>
                <a:gd name="connsiteX92" fmla="*/ 189504 w 607097"/>
                <a:gd name="connsiteY92" fmla="*/ 315136 h 606722"/>
                <a:gd name="connsiteX93" fmla="*/ 189949 w 607097"/>
                <a:gd name="connsiteY93" fmla="*/ 315492 h 606722"/>
                <a:gd name="connsiteX94" fmla="*/ 191640 w 607097"/>
                <a:gd name="connsiteY94" fmla="*/ 317269 h 606722"/>
                <a:gd name="connsiteX95" fmla="*/ 298263 w 607097"/>
                <a:gd name="connsiteY95" fmla="*/ 424714 h 606722"/>
                <a:gd name="connsiteX96" fmla="*/ 362077 w 607097"/>
                <a:gd name="connsiteY96" fmla="*/ 430758 h 606722"/>
                <a:gd name="connsiteX97" fmla="*/ 388422 w 607097"/>
                <a:gd name="connsiteY97" fmla="*/ 401430 h 606722"/>
                <a:gd name="connsiteX98" fmla="*/ 408625 w 607097"/>
                <a:gd name="connsiteY98" fmla="*/ 386233 h 606722"/>
                <a:gd name="connsiteX99" fmla="*/ 419661 w 607097"/>
                <a:gd name="connsiteY99" fmla="*/ 384900 h 606722"/>
                <a:gd name="connsiteX100" fmla="*/ 446094 w 607097"/>
                <a:gd name="connsiteY100" fmla="*/ 392365 h 606722"/>
                <a:gd name="connsiteX101" fmla="*/ 501987 w 607097"/>
                <a:gd name="connsiteY101" fmla="*/ 431646 h 606722"/>
                <a:gd name="connsiteX102" fmla="*/ 586894 w 607097"/>
                <a:gd name="connsiteY102" fmla="*/ 252749 h 606722"/>
                <a:gd name="connsiteX103" fmla="*/ 353978 w 607097"/>
                <a:gd name="connsiteY103" fmla="*/ 20263 h 606722"/>
                <a:gd name="connsiteX104" fmla="*/ 353978 w 607097"/>
                <a:gd name="connsiteY104" fmla="*/ 0 h 606722"/>
                <a:gd name="connsiteX105" fmla="*/ 607097 w 607097"/>
                <a:gd name="connsiteY105" fmla="*/ 252749 h 606722"/>
                <a:gd name="connsiteX106" fmla="*/ 517384 w 607097"/>
                <a:gd name="connsiteY106" fmla="*/ 445421 h 606722"/>
                <a:gd name="connsiteX107" fmla="*/ 540257 w 607097"/>
                <a:gd name="connsiteY107" fmla="*/ 474215 h 606722"/>
                <a:gd name="connsiteX108" fmla="*/ 531179 w 607097"/>
                <a:gd name="connsiteY108" fmla="*/ 532870 h 606722"/>
                <a:gd name="connsiteX109" fmla="*/ 505814 w 607097"/>
                <a:gd name="connsiteY109" fmla="*/ 559176 h 606722"/>
                <a:gd name="connsiteX110" fmla="*/ 401505 w 607097"/>
                <a:gd name="connsiteY110" fmla="*/ 606722 h 606722"/>
                <a:gd name="connsiteX111" fmla="*/ 318556 w 607097"/>
                <a:gd name="connsiteY111" fmla="*/ 582460 h 606722"/>
                <a:gd name="connsiteX112" fmla="*/ 268893 w 607097"/>
                <a:gd name="connsiteY112" fmla="*/ 543979 h 606722"/>
                <a:gd name="connsiteX113" fmla="*/ 61343 w 607097"/>
                <a:gd name="connsiteY113" fmla="*/ 336732 h 606722"/>
                <a:gd name="connsiteX114" fmla="*/ 16753 w 607097"/>
                <a:gd name="connsiteY114" fmla="*/ 275056 h 606722"/>
                <a:gd name="connsiteX115" fmla="*/ 48171 w 607097"/>
                <a:gd name="connsiteY115" fmla="*/ 101135 h 606722"/>
                <a:gd name="connsiteX116" fmla="*/ 73447 w 607097"/>
                <a:gd name="connsiteY116" fmla="*/ 75807 h 606722"/>
                <a:gd name="connsiteX117" fmla="*/ 132188 w 607097"/>
                <a:gd name="connsiteY117" fmla="*/ 66742 h 606722"/>
                <a:gd name="connsiteX118" fmla="*/ 160757 w 607097"/>
                <a:gd name="connsiteY118" fmla="*/ 89315 h 606722"/>
                <a:gd name="connsiteX119" fmla="*/ 353978 w 607097"/>
                <a:gd name="connsiteY119"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Lst>
              <a:rect l="l" t="t" r="r" b="b"/>
              <a:pathLst>
                <a:path w="607097" h="606722">
                  <a:moveTo>
                    <a:pt x="482620" y="381169"/>
                  </a:moveTo>
                  <a:cubicBezTo>
                    <a:pt x="486624" y="377172"/>
                    <a:pt x="492675" y="377172"/>
                    <a:pt x="496768" y="381169"/>
                  </a:cubicBezTo>
                  <a:lnTo>
                    <a:pt x="510916" y="395381"/>
                  </a:lnTo>
                  <a:cubicBezTo>
                    <a:pt x="515009" y="399379"/>
                    <a:pt x="515009" y="405419"/>
                    <a:pt x="510916" y="409505"/>
                  </a:cubicBezTo>
                  <a:cubicBezTo>
                    <a:pt x="509937" y="412525"/>
                    <a:pt x="506912" y="412525"/>
                    <a:pt x="503887" y="412525"/>
                  </a:cubicBezTo>
                  <a:cubicBezTo>
                    <a:pt x="500861" y="412525"/>
                    <a:pt x="498815" y="411548"/>
                    <a:pt x="496768" y="409505"/>
                  </a:cubicBezTo>
                  <a:lnTo>
                    <a:pt x="482620" y="395381"/>
                  </a:lnTo>
                  <a:cubicBezTo>
                    <a:pt x="478527" y="391295"/>
                    <a:pt x="478527" y="385255"/>
                    <a:pt x="482620" y="381169"/>
                  </a:cubicBezTo>
                  <a:close/>
                  <a:moveTo>
                    <a:pt x="546398" y="242745"/>
                  </a:moveTo>
                  <a:lnTo>
                    <a:pt x="566606" y="242745"/>
                  </a:lnTo>
                  <a:cubicBezTo>
                    <a:pt x="572659" y="242745"/>
                    <a:pt x="576754" y="246732"/>
                    <a:pt x="576754" y="252756"/>
                  </a:cubicBezTo>
                  <a:cubicBezTo>
                    <a:pt x="576754" y="258869"/>
                    <a:pt x="572659" y="262856"/>
                    <a:pt x="566606" y="262856"/>
                  </a:cubicBezTo>
                  <a:lnTo>
                    <a:pt x="546398" y="262856"/>
                  </a:lnTo>
                  <a:cubicBezTo>
                    <a:pt x="540255" y="262856"/>
                    <a:pt x="536249" y="258869"/>
                    <a:pt x="536249" y="252756"/>
                  </a:cubicBezTo>
                  <a:cubicBezTo>
                    <a:pt x="536249" y="246732"/>
                    <a:pt x="540255" y="242745"/>
                    <a:pt x="546398" y="242745"/>
                  </a:cubicBezTo>
                  <a:close/>
                  <a:moveTo>
                    <a:pt x="353968" y="101120"/>
                  </a:moveTo>
                  <a:cubicBezTo>
                    <a:pt x="360022" y="101120"/>
                    <a:pt x="364118" y="105119"/>
                    <a:pt x="364118" y="111251"/>
                  </a:cubicBezTo>
                  <a:lnTo>
                    <a:pt x="364118" y="242683"/>
                  </a:lnTo>
                  <a:lnTo>
                    <a:pt x="424838" y="242683"/>
                  </a:lnTo>
                  <a:cubicBezTo>
                    <a:pt x="430893" y="242683"/>
                    <a:pt x="434988" y="246682"/>
                    <a:pt x="434988" y="252725"/>
                  </a:cubicBezTo>
                  <a:cubicBezTo>
                    <a:pt x="434988" y="258857"/>
                    <a:pt x="430893" y="262856"/>
                    <a:pt x="424838" y="262856"/>
                  </a:cubicBezTo>
                  <a:lnTo>
                    <a:pt x="353968" y="262856"/>
                  </a:lnTo>
                  <a:cubicBezTo>
                    <a:pt x="347825" y="262856"/>
                    <a:pt x="343818" y="258857"/>
                    <a:pt x="343818" y="252725"/>
                  </a:cubicBezTo>
                  <a:lnTo>
                    <a:pt x="343818" y="111251"/>
                  </a:lnTo>
                  <a:cubicBezTo>
                    <a:pt x="343818" y="105119"/>
                    <a:pt x="347825" y="101120"/>
                    <a:pt x="353968" y="101120"/>
                  </a:cubicBezTo>
                  <a:close/>
                  <a:moveTo>
                    <a:pt x="496768" y="96101"/>
                  </a:moveTo>
                  <a:cubicBezTo>
                    <a:pt x="500861" y="92017"/>
                    <a:pt x="506912" y="92017"/>
                    <a:pt x="510916" y="96101"/>
                  </a:cubicBezTo>
                  <a:cubicBezTo>
                    <a:pt x="515009" y="100096"/>
                    <a:pt x="515009" y="106222"/>
                    <a:pt x="510916" y="110217"/>
                  </a:cubicBezTo>
                  <a:lnTo>
                    <a:pt x="496768" y="124334"/>
                  </a:lnTo>
                  <a:cubicBezTo>
                    <a:pt x="494722" y="126376"/>
                    <a:pt x="492675" y="127441"/>
                    <a:pt x="489650" y="127441"/>
                  </a:cubicBezTo>
                  <a:cubicBezTo>
                    <a:pt x="486624" y="127441"/>
                    <a:pt x="484578" y="126376"/>
                    <a:pt x="482620" y="124334"/>
                  </a:cubicBezTo>
                  <a:cubicBezTo>
                    <a:pt x="478527" y="120338"/>
                    <a:pt x="478527" y="114301"/>
                    <a:pt x="482620" y="110217"/>
                  </a:cubicBezTo>
                  <a:close/>
                  <a:moveTo>
                    <a:pt x="196955" y="96101"/>
                  </a:moveTo>
                  <a:cubicBezTo>
                    <a:pt x="201050" y="92017"/>
                    <a:pt x="207104" y="92017"/>
                    <a:pt x="211110" y="96101"/>
                  </a:cubicBezTo>
                  <a:lnTo>
                    <a:pt x="225355" y="110217"/>
                  </a:lnTo>
                  <a:cubicBezTo>
                    <a:pt x="229361" y="114301"/>
                    <a:pt x="229361" y="120338"/>
                    <a:pt x="225355" y="124334"/>
                  </a:cubicBezTo>
                  <a:cubicBezTo>
                    <a:pt x="223307" y="126376"/>
                    <a:pt x="220280" y="127441"/>
                    <a:pt x="218233" y="127441"/>
                  </a:cubicBezTo>
                  <a:cubicBezTo>
                    <a:pt x="215206" y="127441"/>
                    <a:pt x="213158" y="126376"/>
                    <a:pt x="211110" y="124334"/>
                  </a:cubicBezTo>
                  <a:lnTo>
                    <a:pt x="196955" y="110217"/>
                  </a:lnTo>
                  <a:cubicBezTo>
                    <a:pt x="192949" y="106222"/>
                    <a:pt x="192949" y="100096"/>
                    <a:pt x="196955" y="96101"/>
                  </a:cubicBezTo>
                  <a:close/>
                  <a:moveTo>
                    <a:pt x="103963" y="81761"/>
                  </a:moveTo>
                  <a:cubicBezTo>
                    <a:pt x="98011" y="82650"/>
                    <a:pt x="92182" y="85449"/>
                    <a:pt x="87598" y="90026"/>
                  </a:cubicBezTo>
                  <a:lnTo>
                    <a:pt x="62322" y="115266"/>
                  </a:lnTo>
                  <a:cubicBezTo>
                    <a:pt x="17732" y="159790"/>
                    <a:pt x="8654" y="209291"/>
                    <a:pt x="34998" y="265902"/>
                  </a:cubicBezTo>
                  <a:cubicBezTo>
                    <a:pt x="44077" y="285187"/>
                    <a:pt x="57249" y="304383"/>
                    <a:pt x="75494" y="322602"/>
                  </a:cubicBezTo>
                  <a:lnTo>
                    <a:pt x="283044" y="530826"/>
                  </a:lnTo>
                  <a:cubicBezTo>
                    <a:pt x="297284" y="545046"/>
                    <a:pt x="312415" y="557132"/>
                    <a:pt x="327634" y="565219"/>
                  </a:cubicBezTo>
                  <a:cubicBezTo>
                    <a:pt x="389401" y="599612"/>
                    <a:pt x="443068" y="592503"/>
                    <a:pt x="490684" y="545046"/>
                  </a:cubicBezTo>
                  <a:lnTo>
                    <a:pt x="515960" y="519717"/>
                  </a:lnTo>
                  <a:cubicBezTo>
                    <a:pt x="525127" y="510653"/>
                    <a:pt x="527085" y="496433"/>
                    <a:pt x="521033" y="485324"/>
                  </a:cubicBezTo>
                  <a:cubicBezTo>
                    <a:pt x="503856" y="451998"/>
                    <a:pt x="434969" y="411561"/>
                    <a:pt x="434969" y="411561"/>
                  </a:cubicBezTo>
                  <a:cubicBezTo>
                    <a:pt x="427582" y="407829"/>
                    <a:pt x="420195" y="405874"/>
                    <a:pt x="414321" y="406318"/>
                  </a:cubicBezTo>
                  <a:cubicBezTo>
                    <a:pt x="414143" y="406318"/>
                    <a:pt x="413876" y="406407"/>
                    <a:pt x="413698" y="406496"/>
                  </a:cubicBezTo>
                  <a:cubicBezTo>
                    <a:pt x="409604" y="407473"/>
                    <a:pt x="407646" y="409517"/>
                    <a:pt x="405599" y="413605"/>
                  </a:cubicBezTo>
                  <a:lnTo>
                    <a:pt x="404620" y="414583"/>
                  </a:lnTo>
                  <a:cubicBezTo>
                    <a:pt x="397500" y="423648"/>
                    <a:pt x="380323" y="443910"/>
                    <a:pt x="373202" y="447910"/>
                  </a:cubicBezTo>
                  <a:cubicBezTo>
                    <a:pt x="365548" y="453242"/>
                    <a:pt x="357538" y="457152"/>
                    <a:pt x="349528" y="459552"/>
                  </a:cubicBezTo>
                  <a:cubicBezTo>
                    <a:pt x="365281" y="466839"/>
                    <a:pt x="384328" y="473149"/>
                    <a:pt x="405599" y="475282"/>
                  </a:cubicBezTo>
                  <a:cubicBezTo>
                    <a:pt x="410672" y="476259"/>
                    <a:pt x="414677" y="480259"/>
                    <a:pt x="414677" y="486391"/>
                  </a:cubicBezTo>
                  <a:cubicBezTo>
                    <a:pt x="413698" y="491456"/>
                    <a:pt x="409604" y="495456"/>
                    <a:pt x="404620" y="495456"/>
                  </a:cubicBezTo>
                  <a:lnTo>
                    <a:pt x="403552" y="495456"/>
                  </a:lnTo>
                  <a:cubicBezTo>
                    <a:pt x="333686" y="488346"/>
                    <a:pt x="288117" y="443910"/>
                    <a:pt x="287138" y="441866"/>
                  </a:cubicBezTo>
                  <a:cubicBezTo>
                    <a:pt x="286871" y="441600"/>
                    <a:pt x="286604" y="441333"/>
                    <a:pt x="286426" y="441067"/>
                  </a:cubicBezTo>
                  <a:cubicBezTo>
                    <a:pt x="285625" y="440356"/>
                    <a:pt x="284824" y="439645"/>
                    <a:pt x="284112" y="438845"/>
                  </a:cubicBezTo>
                  <a:lnTo>
                    <a:pt x="176777" y="331666"/>
                  </a:lnTo>
                  <a:cubicBezTo>
                    <a:pt x="174730" y="329622"/>
                    <a:pt x="119015" y="284120"/>
                    <a:pt x="111895" y="213379"/>
                  </a:cubicBezTo>
                  <a:cubicBezTo>
                    <a:pt x="110916" y="208314"/>
                    <a:pt x="115010" y="203248"/>
                    <a:pt x="121062" y="202270"/>
                  </a:cubicBezTo>
                  <a:cubicBezTo>
                    <a:pt x="127115" y="201204"/>
                    <a:pt x="131209" y="205292"/>
                    <a:pt x="132188" y="211335"/>
                  </a:cubicBezTo>
                  <a:cubicBezTo>
                    <a:pt x="133968" y="229109"/>
                    <a:pt x="139486" y="245284"/>
                    <a:pt x="146428" y="259325"/>
                  </a:cubicBezTo>
                  <a:cubicBezTo>
                    <a:pt x="148653" y="250794"/>
                    <a:pt x="152658" y="242262"/>
                    <a:pt x="158532" y="233553"/>
                  </a:cubicBezTo>
                  <a:cubicBezTo>
                    <a:pt x="162537" y="227510"/>
                    <a:pt x="183808" y="210358"/>
                    <a:pt x="191907" y="202270"/>
                  </a:cubicBezTo>
                  <a:lnTo>
                    <a:pt x="192975" y="201204"/>
                  </a:lnTo>
                  <a:cubicBezTo>
                    <a:pt x="196980" y="199160"/>
                    <a:pt x="199027" y="196138"/>
                    <a:pt x="200006" y="193117"/>
                  </a:cubicBezTo>
                  <a:cubicBezTo>
                    <a:pt x="202053" y="187073"/>
                    <a:pt x="200006" y="178986"/>
                    <a:pt x="194933" y="170899"/>
                  </a:cubicBezTo>
                  <a:cubicBezTo>
                    <a:pt x="194933" y="169832"/>
                    <a:pt x="154438" y="102113"/>
                    <a:pt x="121062" y="84961"/>
                  </a:cubicBezTo>
                  <a:cubicBezTo>
                    <a:pt x="115989" y="81895"/>
                    <a:pt x="109915" y="80873"/>
                    <a:pt x="103963" y="81761"/>
                  </a:cubicBezTo>
                  <a:close/>
                  <a:moveTo>
                    <a:pt x="353980" y="30273"/>
                  </a:moveTo>
                  <a:cubicBezTo>
                    <a:pt x="360041" y="30273"/>
                    <a:pt x="364141" y="34368"/>
                    <a:pt x="364141" y="40422"/>
                  </a:cubicBezTo>
                  <a:lnTo>
                    <a:pt x="364141" y="60719"/>
                  </a:lnTo>
                  <a:cubicBezTo>
                    <a:pt x="364141" y="66772"/>
                    <a:pt x="360041" y="70778"/>
                    <a:pt x="353980" y="70778"/>
                  </a:cubicBezTo>
                  <a:cubicBezTo>
                    <a:pt x="347829" y="70778"/>
                    <a:pt x="343818" y="66772"/>
                    <a:pt x="343818" y="60719"/>
                  </a:cubicBezTo>
                  <a:lnTo>
                    <a:pt x="343818" y="40422"/>
                  </a:lnTo>
                  <a:cubicBezTo>
                    <a:pt x="343818" y="34368"/>
                    <a:pt x="347829" y="30273"/>
                    <a:pt x="353980" y="30273"/>
                  </a:cubicBezTo>
                  <a:close/>
                  <a:moveTo>
                    <a:pt x="353978" y="20263"/>
                  </a:moveTo>
                  <a:cubicBezTo>
                    <a:pt x="284112" y="20263"/>
                    <a:pt x="219409" y="50479"/>
                    <a:pt x="174819" y="104957"/>
                  </a:cubicBezTo>
                  <a:cubicBezTo>
                    <a:pt x="196446" y="130818"/>
                    <a:pt x="212911" y="158901"/>
                    <a:pt x="214246" y="160768"/>
                  </a:cubicBezTo>
                  <a:cubicBezTo>
                    <a:pt x="221278" y="173920"/>
                    <a:pt x="224304" y="187073"/>
                    <a:pt x="221278" y="198182"/>
                  </a:cubicBezTo>
                  <a:cubicBezTo>
                    <a:pt x="220299" y="202093"/>
                    <a:pt x="218430" y="205736"/>
                    <a:pt x="215938" y="209025"/>
                  </a:cubicBezTo>
                  <a:cubicBezTo>
                    <a:pt x="214336" y="211335"/>
                    <a:pt x="212466" y="213379"/>
                    <a:pt x="210152" y="215157"/>
                  </a:cubicBezTo>
                  <a:cubicBezTo>
                    <a:pt x="208906" y="216312"/>
                    <a:pt x="207482" y="217378"/>
                    <a:pt x="206147" y="218445"/>
                  </a:cubicBezTo>
                  <a:cubicBezTo>
                    <a:pt x="193954" y="228487"/>
                    <a:pt x="179803" y="241640"/>
                    <a:pt x="176777" y="244662"/>
                  </a:cubicBezTo>
                  <a:cubicBezTo>
                    <a:pt x="160579" y="269012"/>
                    <a:pt x="162537" y="287142"/>
                    <a:pt x="182829" y="308382"/>
                  </a:cubicBezTo>
                  <a:lnTo>
                    <a:pt x="189504" y="315136"/>
                  </a:lnTo>
                  <a:cubicBezTo>
                    <a:pt x="189771" y="315403"/>
                    <a:pt x="189949" y="315492"/>
                    <a:pt x="189949" y="315492"/>
                  </a:cubicBezTo>
                  <a:cubicBezTo>
                    <a:pt x="190572" y="316025"/>
                    <a:pt x="191195" y="316647"/>
                    <a:pt x="191640" y="317269"/>
                  </a:cubicBezTo>
                  <a:lnTo>
                    <a:pt x="298263" y="424714"/>
                  </a:lnTo>
                  <a:cubicBezTo>
                    <a:pt x="318556" y="444888"/>
                    <a:pt x="337780" y="446932"/>
                    <a:pt x="362077" y="430758"/>
                  </a:cubicBezTo>
                  <a:cubicBezTo>
                    <a:pt x="365103" y="428713"/>
                    <a:pt x="378275" y="414583"/>
                    <a:pt x="388422" y="401430"/>
                  </a:cubicBezTo>
                  <a:cubicBezTo>
                    <a:pt x="393406" y="393343"/>
                    <a:pt x="400526" y="388277"/>
                    <a:pt x="408625" y="386233"/>
                  </a:cubicBezTo>
                  <a:cubicBezTo>
                    <a:pt x="412096" y="385344"/>
                    <a:pt x="415834" y="384900"/>
                    <a:pt x="419661" y="384900"/>
                  </a:cubicBezTo>
                  <a:cubicBezTo>
                    <a:pt x="428294" y="384989"/>
                    <a:pt x="437728" y="387477"/>
                    <a:pt x="446094" y="392365"/>
                  </a:cubicBezTo>
                  <a:cubicBezTo>
                    <a:pt x="447963" y="393609"/>
                    <a:pt x="476088" y="410051"/>
                    <a:pt x="501987" y="431646"/>
                  </a:cubicBezTo>
                  <a:cubicBezTo>
                    <a:pt x="556545" y="387122"/>
                    <a:pt x="586894" y="322513"/>
                    <a:pt x="586894" y="252749"/>
                  </a:cubicBezTo>
                  <a:cubicBezTo>
                    <a:pt x="586894" y="124330"/>
                    <a:pt x="482585" y="20263"/>
                    <a:pt x="353978" y="20263"/>
                  </a:cubicBezTo>
                  <a:close/>
                  <a:moveTo>
                    <a:pt x="353978" y="0"/>
                  </a:moveTo>
                  <a:cubicBezTo>
                    <a:pt x="493710" y="0"/>
                    <a:pt x="607097" y="113222"/>
                    <a:pt x="607097" y="252749"/>
                  </a:cubicBezTo>
                  <a:cubicBezTo>
                    <a:pt x="607097" y="327578"/>
                    <a:pt x="574345" y="397786"/>
                    <a:pt x="517384" y="445421"/>
                  </a:cubicBezTo>
                  <a:cubicBezTo>
                    <a:pt x="526907" y="454753"/>
                    <a:pt x="535184" y="464617"/>
                    <a:pt x="540257" y="474215"/>
                  </a:cubicBezTo>
                  <a:cubicBezTo>
                    <a:pt x="550403" y="493412"/>
                    <a:pt x="547377" y="517673"/>
                    <a:pt x="531179" y="532870"/>
                  </a:cubicBezTo>
                  <a:lnTo>
                    <a:pt x="505814" y="559176"/>
                  </a:lnTo>
                  <a:cubicBezTo>
                    <a:pt x="474486" y="590548"/>
                    <a:pt x="438974" y="606722"/>
                    <a:pt x="401505" y="606722"/>
                  </a:cubicBezTo>
                  <a:cubicBezTo>
                    <a:pt x="375249" y="606722"/>
                    <a:pt x="346858" y="598635"/>
                    <a:pt x="318556" y="582460"/>
                  </a:cubicBezTo>
                  <a:cubicBezTo>
                    <a:pt x="301289" y="573307"/>
                    <a:pt x="285091" y="560154"/>
                    <a:pt x="268893" y="543979"/>
                  </a:cubicBezTo>
                  <a:lnTo>
                    <a:pt x="61343" y="336732"/>
                  </a:lnTo>
                  <a:cubicBezTo>
                    <a:pt x="42030" y="317536"/>
                    <a:pt x="26899" y="296296"/>
                    <a:pt x="16753" y="275056"/>
                  </a:cubicBezTo>
                  <a:cubicBezTo>
                    <a:pt x="-13596" y="210358"/>
                    <a:pt x="-2471" y="151703"/>
                    <a:pt x="48171" y="101135"/>
                  </a:cubicBezTo>
                  <a:lnTo>
                    <a:pt x="73447" y="75807"/>
                  </a:lnTo>
                  <a:cubicBezTo>
                    <a:pt x="88666" y="60699"/>
                    <a:pt x="112963" y="56611"/>
                    <a:pt x="132188" y="66742"/>
                  </a:cubicBezTo>
                  <a:cubicBezTo>
                    <a:pt x="141711" y="71719"/>
                    <a:pt x="151412" y="79895"/>
                    <a:pt x="160757" y="89315"/>
                  </a:cubicBezTo>
                  <a:cubicBezTo>
                    <a:pt x="209173" y="32971"/>
                    <a:pt x="278772" y="0"/>
                    <a:pt x="353978"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华康娃娃体W5" panose="040B0509000000000000" pitchFamily="81" charset="-122"/>
                <a:ea typeface="华康娃娃体W5" panose="040B0509000000000000" pitchFamily="81" charset="-122"/>
              </a:endParaRPr>
            </a:p>
          </p:txBody>
        </p:sp>
      </p:grpSp>
      <p:grpSp>
        <p:nvGrpSpPr>
          <p:cNvPr id="10" name="组合 9"/>
          <p:cNvGrpSpPr/>
          <p:nvPr/>
        </p:nvGrpSpPr>
        <p:grpSpPr>
          <a:xfrm>
            <a:off x="3829050" y="4641234"/>
            <a:ext cx="762000" cy="762000"/>
            <a:chOff x="3829050" y="4641234"/>
            <a:chExt cx="762000" cy="762000"/>
          </a:xfrm>
        </p:grpSpPr>
        <p:sp>
          <p:nvSpPr>
            <p:cNvPr id="11" name="椭圆 10"/>
            <p:cNvSpPr/>
            <p:nvPr/>
          </p:nvSpPr>
          <p:spPr>
            <a:xfrm>
              <a:off x="3829050" y="4641234"/>
              <a:ext cx="762000" cy="762000"/>
            </a:xfrm>
            <a:prstGeom prst="ellipse">
              <a:avLst/>
            </a:prstGeom>
            <a:solidFill>
              <a:srgbClr val="31DA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7CB89"/>
                </a:solidFill>
                <a:latin typeface="华康娃娃体W5" panose="040B0509000000000000" pitchFamily="81" charset="-122"/>
                <a:ea typeface="华康娃娃体W5" panose="040B0509000000000000" pitchFamily="81" charset="-122"/>
              </a:endParaRPr>
            </a:p>
          </p:txBody>
        </p:sp>
        <p:sp>
          <p:nvSpPr>
            <p:cNvPr id="12" name="椭圆 8"/>
            <p:cNvSpPr/>
            <p:nvPr/>
          </p:nvSpPr>
          <p:spPr>
            <a:xfrm>
              <a:off x="4028459" y="4840921"/>
              <a:ext cx="363182" cy="362625"/>
            </a:xfrm>
            <a:custGeom>
              <a:avLst/>
              <a:gdLst>
                <a:gd name="connsiteX0" fmla="*/ 325000 h 606722"/>
                <a:gd name="connsiteY0" fmla="*/ 325000 h 606722"/>
                <a:gd name="connsiteX1" fmla="*/ 325000 h 606722"/>
                <a:gd name="connsiteY1" fmla="*/ 325000 h 606722"/>
                <a:gd name="connsiteX2" fmla="*/ 325000 h 606722"/>
                <a:gd name="connsiteY2" fmla="*/ 325000 h 606722"/>
                <a:gd name="connsiteX3" fmla="*/ 325000 h 606722"/>
                <a:gd name="connsiteY3" fmla="*/ 325000 h 606722"/>
                <a:gd name="connsiteX4" fmla="*/ 325000 h 606722"/>
                <a:gd name="connsiteY4" fmla="*/ 325000 h 606722"/>
                <a:gd name="connsiteX5" fmla="*/ 325000 h 606722"/>
                <a:gd name="connsiteY5" fmla="*/ 325000 h 606722"/>
                <a:gd name="connsiteX6" fmla="*/ 325000 h 606722"/>
                <a:gd name="connsiteY6" fmla="*/ 325000 h 606722"/>
                <a:gd name="connsiteX7" fmla="*/ 325000 h 606722"/>
                <a:gd name="connsiteY7" fmla="*/ 325000 h 606722"/>
                <a:gd name="connsiteX8" fmla="*/ 325000 h 606722"/>
                <a:gd name="connsiteY8" fmla="*/ 325000 h 606722"/>
                <a:gd name="connsiteX9" fmla="*/ 325000 h 606722"/>
                <a:gd name="connsiteY9" fmla="*/ 325000 h 606722"/>
                <a:gd name="connsiteX10" fmla="*/ 325000 h 606722"/>
                <a:gd name="connsiteY10" fmla="*/ 325000 h 606722"/>
                <a:gd name="connsiteX11" fmla="*/ 325000 h 606722"/>
                <a:gd name="connsiteY11" fmla="*/ 325000 h 606722"/>
                <a:gd name="connsiteX12" fmla="*/ 325000 h 606722"/>
                <a:gd name="connsiteY12" fmla="*/ 325000 h 606722"/>
                <a:gd name="connsiteX13" fmla="*/ 325000 h 606722"/>
                <a:gd name="connsiteY13" fmla="*/ 325000 h 606722"/>
                <a:gd name="connsiteX14" fmla="*/ 325000 h 606722"/>
                <a:gd name="connsiteY14" fmla="*/ 325000 h 606722"/>
                <a:gd name="connsiteX15" fmla="*/ 325000 h 606722"/>
                <a:gd name="connsiteY15" fmla="*/ 325000 h 606722"/>
                <a:gd name="connsiteX16" fmla="*/ 325000 h 606722"/>
                <a:gd name="connsiteY16" fmla="*/ 325000 h 606722"/>
                <a:gd name="connsiteX17" fmla="*/ 325000 h 606722"/>
                <a:gd name="connsiteY17" fmla="*/ 325000 h 606722"/>
                <a:gd name="connsiteX18" fmla="*/ 325000 h 606722"/>
                <a:gd name="connsiteY18" fmla="*/ 325000 h 606722"/>
                <a:gd name="connsiteX19" fmla="*/ 325000 h 606722"/>
                <a:gd name="connsiteY19" fmla="*/ 325000 h 606722"/>
                <a:gd name="connsiteX20" fmla="*/ 325000 h 606722"/>
                <a:gd name="connsiteY20" fmla="*/ 325000 h 606722"/>
                <a:gd name="connsiteX21" fmla="*/ 325000 h 606722"/>
                <a:gd name="connsiteY21" fmla="*/ 325000 h 606722"/>
                <a:gd name="connsiteX22" fmla="*/ 325000 h 606722"/>
                <a:gd name="connsiteY22" fmla="*/ 325000 h 606722"/>
                <a:gd name="connsiteX23" fmla="*/ 325000 h 606722"/>
                <a:gd name="connsiteY23" fmla="*/ 325000 h 606722"/>
                <a:gd name="connsiteX24" fmla="*/ 325000 h 606722"/>
                <a:gd name="connsiteY24" fmla="*/ 325000 h 606722"/>
                <a:gd name="connsiteX25" fmla="*/ 325000 h 606722"/>
                <a:gd name="connsiteY25" fmla="*/ 325000 h 606722"/>
                <a:gd name="connsiteX26" fmla="*/ 325000 h 606722"/>
                <a:gd name="connsiteY26" fmla="*/ 325000 h 606722"/>
                <a:gd name="connsiteX27" fmla="*/ 325000 h 606722"/>
                <a:gd name="connsiteY27" fmla="*/ 325000 h 606722"/>
                <a:gd name="connsiteX28" fmla="*/ 325000 h 606722"/>
                <a:gd name="connsiteY28" fmla="*/ 325000 h 606722"/>
                <a:gd name="connsiteX29" fmla="*/ 325000 h 606722"/>
                <a:gd name="connsiteY29" fmla="*/ 325000 h 606722"/>
                <a:gd name="connsiteX30" fmla="*/ 325000 h 606722"/>
                <a:gd name="connsiteY30" fmla="*/ 325000 h 606722"/>
                <a:gd name="connsiteX31" fmla="*/ 325000 h 606722"/>
                <a:gd name="connsiteY31" fmla="*/ 325000 h 606722"/>
                <a:gd name="connsiteX32" fmla="*/ 325000 h 606722"/>
                <a:gd name="connsiteY32" fmla="*/ 325000 h 606722"/>
                <a:gd name="connsiteX33" fmla="*/ 325000 h 606722"/>
                <a:gd name="connsiteY33" fmla="*/ 325000 h 606722"/>
                <a:gd name="connsiteX34" fmla="*/ 325000 h 606722"/>
                <a:gd name="connsiteY34" fmla="*/ 325000 h 606722"/>
                <a:gd name="connsiteX35" fmla="*/ 325000 h 606722"/>
                <a:gd name="connsiteY35" fmla="*/ 325000 h 606722"/>
                <a:gd name="connsiteX36" fmla="*/ 325000 h 606722"/>
                <a:gd name="connsiteY36" fmla="*/ 325000 h 606722"/>
                <a:gd name="connsiteX37" fmla="*/ 325000 h 606722"/>
                <a:gd name="connsiteY37" fmla="*/ 325000 h 606722"/>
                <a:gd name="connsiteX38" fmla="*/ 325000 h 606722"/>
                <a:gd name="connsiteY38" fmla="*/ 325000 h 606722"/>
                <a:gd name="connsiteX39" fmla="*/ 325000 h 606722"/>
                <a:gd name="connsiteY39" fmla="*/ 325000 h 606722"/>
                <a:gd name="connsiteX40" fmla="*/ 325000 h 606722"/>
                <a:gd name="connsiteY40" fmla="*/ 325000 h 606722"/>
                <a:gd name="connsiteX41" fmla="*/ 325000 h 606722"/>
                <a:gd name="connsiteY41" fmla="*/ 325000 h 606722"/>
                <a:gd name="connsiteX42" fmla="*/ 325000 h 606722"/>
                <a:gd name="connsiteY42" fmla="*/ 325000 h 606722"/>
                <a:gd name="connsiteX43" fmla="*/ 325000 h 606722"/>
                <a:gd name="connsiteY43" fmla="*/ 325000 h 606722"/>
                <a:gd name="connsiteX44" fmla="*/ 325000 h 606722"/>
                <a:gd name="connsiteY44" fmla="*/ 325000 h 606722"/>
                <a:gd name="connsiteX45" fmla="*/ 325000 h 606722"/>
                <a:gd name="connsiteY45" fmla="*/ 325000 h 606722"/>
                <a:gd name="connsiteX46" fmla="*/ 325000 h 606722"/>
                <a:gd name="connsiteY46" fmla="*/ 325000 h 606722"/>
                <a:gd name="connsiteX47" fmla="*/ 325000 h 606722"/>
                <a:gd name="connsiteY47" fmla="*/ 325000 h 606722"/>
                <a:gd name="connsiteX48" fmla="*/ 325000 h 606722"/>
                <a:gd name="connsiteY48" fmla="*/ 325000 h 606722"/>
                <a:gd name="connsiteX49" fmla="*/ 325000 h 606722"/>
                <a:gd name="connsiteY49" fmla="*/ 325000 h 606722"/>
                <a:gd name="connsiteX50" fmla="*/ 325000 h 606722"/>
                <a:gd name="connsiteY50" fmla="*/ 325000 h 606722"/>
                <a:gd name="connsiteX51" fmla="*/ 325000 h 606722"/>
                <a:gd name="connsiteY51" fmla="*/ 325000 h 606722"/>
                <a:gd name="connsiteX52" fmla="*/ 325000 h 606722"/>
                <a:gd name="connsiteY52" fmla="*/ 325000 h 606722"/>
                <a:gd name="connsiteX53" fmla="*/ 325000 h 606722"/>
                <a:gd name="connsiteY53" fmla="*/ 325000 h 606722"/>
                <a:gd name="connsiteX54" fmla="*/ 325000 h 606722"/>
                <a:gd name="connsiteY54" fmla="*/ 325000 h 606722"/>
                <a:gd name="connsiteX55" fmla="*/ 325000 h 606722"/>
                <a:gd name="connsiteY55" fmla="*/ 325000 h 606722"/>
                <a:gd name="connsiteX56" fmla="*/ 325000 h 606722"/>
                <a:gd name="connsiteY56" fmla="*/ 325000 h 606722"/>
                <a:gd name="connsiteX57" fmla="*/ 325000 h 606722"/>
                <a:gd name="connsiteY57" fmla="*/ 325000 h 606722"/>
                <a:gd name="connsiteX58" fmla="*/ 325000 h 606722"/>
                <a:gd name="connsiteY58" fmla="*/ 325000 h 606722"/>
                <a:gd name="connsiteX59" fmla="*/ 325000 h 606722"/>
                <a:gd name="connsiteY59" fmla="*/ 325000 h 606722"/>
                <a:gd name="connsiteX60" fmla="*/ 325000 h 606722"/>
                <a:gd name="connsiteY60" fmla="*/ 325000 h 606722"/>
                <a:gd name="connsiteX61" fmla="*/ 325000 h 606722"/>
                <a:gd name="connsiteY61" fmla="*/ 325000 h 606722"/>
                <a:gd name="connsiteX62" fmla="*/ 325000 h 606722"/>
                <a:gd name="connsiteY62" fmla="*/ 325000 h 606722"/>
                <a:gd name="connsiteX63" fmla="*/ 325000 h 606722"/>
                <a:gd name="connsiteY63" fmla="*/ 325000 h 606722"/>
                <a:gd name="connsiteX64" fmla="*/ 325000 h 606722"/>
                <a:gd name="connsiteY64" fmla="*/ 325000 h 606722"/>
                <a:gd name="connsiteX65" fmla="*/ 325000 h 606722"/>
                <a:gd name="connsiteY65" fmla="*/ 325000 h 606722"/>
                <a:gd name="connsiteX66" fmla="*/ 325000 h 606722"/>
                <a:gd name="connsiteY66" fmla="*/ 325000 h 606722"/>
                <a:gd name="connsiteX67" fmla="*/ 325000 h 606722"/>
                <a:gd name="connsiteY67" fmla="*/ 32500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607535" h="606604">
                  <a:moveTo>
                    <a:pt x="394900" y="353768"/>
                  </a:moveTo>
                  <a:cubicBezTo>
                    <a:pt x="400507" y="353768"/>
                    <a:pt x="405045" y="358301"/>
                    <a:pt x="405045" y="363900"/>
                  </a:cubicBezTo>
                  <a:lnTo>
                    <a:pt x="405045" y="515616"/>
                  </a:lnTo>
                  <a:cubicBezTo>
                    <a:pt x="405045" y="543435"/>
                    <a:pt x="382353" y="566099"/>
                    <a:pt x="354410" y="566099"/>
                  </a:cubicBezTo>
                  <a:lnTo>
                    <a:pt x="212649" y="566099"/>
                  </a:lnTo>
                  <a:cubicBezTo>
                    <a:pt x="207131" y="566099"/>
                    <a:pt x="202593" y="561566"/>
                    <a:pt x="202593" y="556056"/>
                  </a:cubicBezTo>
                  <a:cubicBezTo>
                    <a:pt x="202593" y="550457"/>
                    <a:pt x="207131" y="545924"/>
                    <a:pt x="212649" y="545924"/>
                  </a:cubicBezTo>
                  <a:lnTo>
                    <a:pt x="354410" y="545924"/>
                  </a:lnTo>
                  <a:cubicBezTo>
                    <a:pt x="371140" y="545924"/>
                    <a:pt x="384845" y="532325"/>
                    <a:pt x="384845" y="515616"/>
                  </a:cubicBezTo>
                  <a:lnTo>
                    <a:pt x="384845" y="363900"/>
                  </a:lnTo>
                  <a:cubicBezTo>
                    <a:pt x="384845" y="358301"/>
                    <a:pt x="389294" y="353768"/>
                    <a:pt x="394900" y="353768"/>
                  </a:cubicBezTo>
                  <a:close/>
                  <a:moveTo>
                    <a:pt x="131640" y="262739"/>
                  </a:moveTo>
                  <a:cubicBezTo>
                    <a:pt x="137236" y="262739"/>
                    <a:pt x="141766" y="267271"/>
                    <a:pt x="141766" y="272870"/>
                  </a:cubicBezTo>
                  <a:lnTo>
                    <a:pt x="141766" y="333565"/>
                  </a:lnTo>
                  <a:cubicBezTo>
                    <a:pt x="141766" y="339075"/>
                    <a:pt x="137236" y="343607"/>
                    <a:pt x="131640" y="343607"/>
                  </a:cubicBezTo>
                  <a:cubicBezTo>
                    <a:pt x="126044" y="343607"/>
                    <a:pt x="121514" y="339075"/>
                    <a:pt x="121514" y="333565"/>
                  </a:cubicBezTo>
                  <a:lnTo>
                    <a:pt x="121514" y="272870"/>
                  </a:lnTo>
                  <a:cubicBezTo>
                    <a:pt x="121514" y="267271"/>
                    <a:pt x="126044" y="262739"/>
                    <a:pt x="131640" y="262739"/>
                  </a:cubicBezTo>
                  <a:close/>
                  <a:moveTo>
                    <a:pt x="489057" y="194973"/>
                  </a:moveTo>
                  <a:cubicBezTo>
                    <a:pt x="492973" y="190974"/>
                    <a:pt x="499381" y="190974"/>
                    <a:pt x="503386" y="194973"/>
                  </a:cubicBezTo>
                  <a:lnTo>
                    <a:pt x="604576" y="296095"/>
                  </a:lnTo>
                  <a:cubicBezTo>
                    <a:pt x="605555" y="296983"/>
                    <a:pt x="606267" y="298138"/>
                    <a:pt x="606801" y="299383"/>
                  </a:cubicBezTo>
                  <a:cubicBezTo>
                    <a:pt x="607780" y="301871"/>
                    <a:pt x="607780" y="304625"/>
                    <a:pt x="606801" y="307113"/>
                  </a:cubicBezTo>
                  <a:cubicBezTo>
                    <a:pt x="606267" y="308357"/>
                    <a:pt x="605555" y="309424"/>
                    <a:pt x="604576" y="310401"/>
                  </a:cubicBezTo>
                  <a:lnTo>
                    <a:pt x="503386" y="411434"/>
                  </a:lnTo>
                  <a:cubicBezTo>
                    <a:pt x="501339" y="413478"/>
                    <a:pt x="498758" y="414455"/>
                    <a:pt x="496177" y="414455"/>
                  </a:cubicBezTo>
                  <a:cubicBezTo>
                    <a:pt x="493596" y="414455"/>
                    <a:pt x="491015" y="413478"/>
                    <a:pt x="489057" y="411434"/>
                  </a:cubicBezTo>
                  <a:cubicBezTo>
                    <a:pt x="485052" y="407524"/>
                    <a:pt x="485052" y="401126"/>
                    <a:pt x="489057" y="397217"/>
                  </a:cubicBezTo>
                  <a:lnTo>
                    <a:pt x="572982" y="313333"/>
                  </a:lnTo>
                  <a:lnTo>
                    <a:pt x="232921" y="313333"/>
                  </a:lnTo>
                  <a:cubicBezTo>
                    <a:pt x="227314" y="313333"/>
                    <a:pt x="222775" y="308802"/>
                    <a:pt x="222775" y="303203"/>
                  </a:cubicBezTo>
                  <a:cubicBezTo>
                    <a:pt x="222775" y="297605"/>
                    <a:pt x="227314" y="293074"/>
                    <a:pt x="232921" y="293074"/>
                  </a:cubicBezTo>
                  <a:lnTo>
                    <a:pt x="572982" y="293074"/>
                  </a:lnTo>
                  <a:lnTo>
                    <a:pt x="489057" y="209279"/>
                  </a:lnTo>
                  <a:cubicBezTo>
                    <a:pt x="485052" y="205281"/>
                    <a:pt x="485052" y="198883"/>
                    <a:pt x="489057" y="194973"/>
                  </a:cubicBezTo>
                  <a:close/>
                  <a:moveTo>
                    <a:pt x="211398" y="40317"/>
                  </a:moveTo>
                  <a:lnTo>
                    <a:pt x="354409" y="40317"/>
                  </a:lnTo>
                  <a:cubicBezTo>
                    <a:pt x="382353" y="40317"/>
                    <a:pt x="405046" y="62981"/>
                    <a:pt x="405046" y="90889"/>
                  </a:cubicBezTo>
                  <a:lnTo>
                    <a:pt x="405046" y="242605"/>
                  </a:lnTo>
                  <a:cubicBezTo>
                    <a:pt x="405046" y="248115"/>
                    <a:pt x="400508" y="252648"/>
                    <a:pt x="394901" y="252648"/>
                  </a:cubicBezTo>
                  <a:cubicBezTo>
                    <a:pt x="389295" y="252648"/>
                    <a:pt x="384845" y="248115"/>
                    <a:pt x="384845" y="242605"/>
                  </a:cubicBezTo>
                  <a:lnTo>
                    <a:pt x="384845" y="90889"/>
                  </a:lnTo>
                  <a:cubicBezTo>
                    <a:pt x="384845" y="74180"/>
                    <a:pt x="371140" y="60581"/>
                    <a:pt x="354409" y="60581"/>
                  </a:cubicBezTo>
                  <a:lnTo>
                    <a:pt x="211398" y="60581"/>
                  </a:lnTo>
                  <a:cubicBezTo>
                    <a:pt x="205791" y="60581"/>
                    <a:pt x="201253" y="56048"/>
                    <a:pt x="201253" y="50449"/>
                  </a:cubicBezTo>
                  <a:cubicBezTo>
                    <a:pt x="201253" y="44850"/>
                    <a:pt x="205791" y="40317"/>
                    <a:pt x="211398" y="40317"/>
                  </a:cubicBezTo>
                  <a:close/>
                  <a:moveTo>
                    <a:pt x="147115" y="20146"/>
                  </a:moveTo>
                  <a:cubicBezTo>
                    <a:pt x="144890" y="20146"/>
                    <a:pt x="142576" y="20590"/>
                    <a:pt x="140084" y="21568"/>
                  </a:cubicBezTo>
                  <a:lnTo>
                    <a:pt x="44232" y="59782"/>
                  </a:lnTo>
                  <a:cubicBezTo>
                    <a:pt x="24919" y="66981"/>
                    <a:pt x="20292" y="73024"/>
                    <a:pt x="20292" y="90887"/>
                  </a:cubicBezTo>
                  <a:lnTo>
                    <a:pt x="20292" y="515689"/>
                  </a:lnTo>
                  <a:cubicBezTo>
                    <a:pt x="20292" y="533464"/>
                    <a:pt x="24919" y="539596"/>
                    <a:pt x="44054" y="546616"/>
                  </a:cubicBezTo>
                  <a:lnTo>
                    <a:pt x="140262" y="585098"/>
                  </a:lnTo>
                  <a:cubicBezTo>
                    <a:pt x="142576" y="585897"/>
                    <a:pt x="144890" y="586431"/>
                    <a:pt x="147115" y="586431"/>
                  </a:cubicBezTo>
                  <a:cubicBezTo>
                    <a:pt x="156015" y="586431"/>
                    <a:pt x="161978" y="578254"/>
                    <a:pt x="161978" y="566257"/>
                  </a:cubicBezTo>
                  <a:lnTo>
                    <a:pt x="161978" y="40319"/>
                  </a:lnTo>
                  <a:cubicBezTo>
                    <a:pt x="161978" y="28233"/>
                    <a:pt x="156015" y="20146"/>
                    <a:pt x="147115" y="20146"/>
                  </a:cubicBezTo>
                  <a:close/>
                  <a:moveTo>
                    <a:pt x="151669" y="315"/>
                  </a:moveTo>
                  <a:cubicBezTo>
                    <a:pt x="169354" y="2727"/>
                    <a:pt x="182270" y="18724"/>
                    <a:pt x="182270" y="40319"/>
                  </a:cubicBezTo>
                  <a:lnTo>
                    <a:pt x="182270" y="566257"/>
                  </a:lnTo>
                  <a:cubicBezTo>
                    <a:pt x="182270" y="589630"/>
                    <a:pt x="167496" y="606604"/>
                    <a:pt x="147115" y="606604"/>
                  </a:cubicBezTo>
                  <a:cubicBezTo>
                    <a:pt x="142487" y="606604"/>
                    <a:pt x="137681" y="605716"/>
                    <a:pt x="132964" y="603938"/>
                  </a:cubicBezTo>
                  <a:lnTo>
                    <a:pt x="36756" y="565457"/>
                  </a:lnTo>
                  <a:cubicBezTo>
                    <a:pt x="10057" y="555592"/>
                    <a:pt x="0" y="542084"/>
                    <a:pt x="0" y="515689"/>
                  </a:cubicBezTo>
                  <a:lnTo>
                    <a:pt x="0" y="90887"/>
                  </a:lnTo>
                  <a:cubicBezTo>
                    <a:pt x="0" y="64492"/>
                    <a:pt x="10057" y="50895"/>
                    <a:pt x="37023" y="40942"/>
                  </a:cubicBezTo>
                  <a:lnTo>
                    <a:pt x="132697" y="2727"/>
                  </a:lnTo>
                  <a:cubicBezTo>
                    <a:pt x="139350" y="217"/>
                    <a:pt x="145774" y="-489"/>
                    <a:pt x="151669" y="315"/>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华康娃娃体W5" panose="040B0509000000000000" pitchFamily="81" charset="-122"/>
                <a:ea typeface="华康娃娃体W5" panose="040B0509000000000000" pitchFamily="81" charset="-122"/>
              </a:endParaRPr>
            </a:p>
          </p:txBody>
        </p:sp>
      </p:grpSp>
      <p:grpSp>
        <p:nvGrpSpPr>
          <p:cNvPr id="13" name="组合 12"/>
          <p:cNvGrpSpPr/>
          <p:nvPr/>
        </p:nvGrpSpPr>
        <p:grpSpPr>
          <a:xfrm>
            <a:off x="7600950" y="2501712"/>
            <a:ext cx="762000" cy="762000"/>
            <a:chOff x="7600950" y="2534266"/>
            <a:chExt cx="762000" cy="762000"/>
          </a:xfrm>
        </p:grpSpPr>
        <p:sp>
          <p:nvSpPr>
            <p:cNvPr id="14" name="椭圆 13"/>
            <p:cNvSpPr/>
            <p:nvPr/>
          </p:nvSpPr>
          <p:spPr>
            <a:xfrm>
              <a:off x="7600950" y="2534266"/>
              <a:ext cx="762000" cy="762000"/>
            </a:xfrm>
            <a:prstGeom prst="ellipse">
              <a:avLst/>
            </a:prstGeom>
            <a:solidFill>
              <a:srgbClr val="31DA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康娃娃体W5" panose="040B0509000000000000" pitchFamily="81" charset="-122"/>
                <a:ea typeface="华康娃娃体W5" panose="040B0509000000000000" pitchFamily="81" charset="-122"/>
              </a:endParaRPr>
            </a:p>
          </p:txBody>
        </p:sp>
        <p:sp>
          <p:nvSpPr>
            <p:cNvPr id="15" name="椭圆 9"/>
            <p:cNvSpPr/>
            <p:nvPr/>
          </p:nvSpPr>
          <p:spPr>
            <a:xfrm>
              <a:off x="7800359" y="2733950"/>
              <a:ext cx="363182" cy="362633"/>
            </a:xfrm>
            <a:custGeom>
              <a:avLst/>
              <a:gdLst>
                <a:gd name="T0" fmla="*/ 4096 w 6827"/>
                <a:gd name="T1" fmla="*/ 4551 h 6827"/>
                <a:gd name="T2" fmla="*/ 6258 w 6827"/>
                <a:gd name="T3" fmla="*/ 4096 h 6827"/>
                <a:gd name="T4" fmla="*/ 2348 w 6827"/>
                <a:gd name="T5" fmla="*/ 4911 h 6827"/>
                <a:gd name="T6" fmla="*/ 569 w 6827"/>
                <a:gd name="T7" fmla="*/ 4551 h 6827"/>
                <a:gd name="T8" fmla="*/ 569 w 6827"/>
                <a:gd name="T9" fmla="*/ 3982 h 6827"/>
                <a:gd name="T10" fmla="*/ 1707 w 6827"/>
                <a:gd name="T11" fmla="*/ 2503 h 6827"/>
                <a:gd name="T12" fmla="*/ 3868 w 6827"/>
                <a:gd name="T13" fmla="*/ 2731 h 6827"/>
                <a:gd name="T14" fmla="*/ 5827 w 6827"/>
                <a:gd name="T15" fmla="*/ 2004 h 6827"/>
                <a:gd name="T16" fmla="*/ 6258 w 6827"/>
                <a:gd name="T17" fmla="*/ 1820 h 6827"/>
                <a:gd name="T18" fmla="*/ 4779 w 6827"/>
                <a:gd name="T19" fmla="*/ 0 h 6827"/>
                <a:gd name="T20" fmla="*/ 2854 w 6827"/>
                <a:gd name="T21" fmla="*/ 2381 h 6827"/>
                <a:gd name="T22" fmla="*/ 1239 w 6827"/>
                <a:gd name="T23" fmla="*/ 2257 h 6827"/>
                <a:gd name="T24" fmla="*/ 569 w 6827"/>
                <a:gd name="T25" fmla="*/ 2844 h 6827"/>
                <a:gd name="T26" fmla="*/ 569 w 6827"/>
                <a:gd name="T27" fmla="*/ 2276 h 6827"/>
                <a:gd name="T28" fmla="*/ 569 w 6827"/>
                <a:gd name="T29" fmla="*/ 1707 h 6827"/>
                <a:gd name="T30" fmla="*/ 569 w 6827"/>
                <a:gd name="T31" fmla="*/ 1138 h 6827"/>
                <a:gd name="T32" fmla="*/ 569 w 6827"/>
                <a:gd name="T33" fmla="*/ 569 h 6827"/>
                <a:gd name="T34" fmla="*/ 341 w 6827"/>
                <a:gd name="T35" fmla="*/ 0 h 6827"/>
                <a:gd name="T36" fmla="*/ 114 w 6827"/>
                <a:gd name="T37" fmla="*/ 569 h 6827"/>
                <a:gd name="T38" fmla="*/ 114 w 6827"/>
                <a:gd name="T39" fmla="*/ 1138 h 6827"/>
                <a:gd name="T40" fmla="*/ 114 w 6827"/>
                <a:gd name="T41" fmla="*/ 1707 h 6827"/>
                <a:gd name="T42" fmla="*/ 114 w 6827"/>
                <a:gd name="T43" fmla="*/ 2276 h 6827"/>
                <a:gd name="T44" fmla="*/ 114 w 6827"/>
                <a:gd name="T45" fmla="*/ 2844 h 6827"/>
                <a:gd name="T46" fmla="*/ 114 w 6827"/>
                <a:gd name="T47" fmla="*/ 3413 h 6827"/>
                <a:gd name="T48" fmla="*/ 114 w 6827"/>
                <a:gd name="T49" fmla="*/ 3982 h 6827"/>
                <a:gd name="T50" fmla="*/ 114 w 6827"/>
                <a:gd name="T51" fmla="*/ 4551 h 6827"/>
                <a:gd name="T52" fmla="*/ 114 w 6827"/>
                <a:gd name="T53" fmla="*/ 5120 h 6827"/>
                <a:gd name="T54" fmla="*/ 114 w 6827"/>
                <a:gd name="T55" fmla="*/ 5689 h 6827"/>
                <a:gd name="T56" fmla="*/ 114 w 6827"/>
                <a:gd name="T57" fmla="*/ 6258 h 6827"/>
                <a:gd name="T58" fmla="*/ 683 w 6827"/>
                <a:gd name="T59" fmla="*/ 6713 h 6827"/>
                <a:gd name="T60" fmla="*/ 1252 w 6827"/>
                <a:gd name="T61" fmla="*/ 6713 h 6827"/>
                <a:gd name="T62" fmla="*/ 1820 w 6827"/>
                <a:gd name="T63" fmla="*/ 6713 h 6827"/>
                <a:gd name="T64" fmla="*/ 2389 w 6827"/>
                <a:gd name="T65" fmla="*/ 6713 h 6827"/>
                <a:gd name="T66" fmla="*/ 2958 w 6827"/>
                <a:gd name="T67" fmla="*/ 6713 h 6827"/>
                <a:gd name="T68" fmla="*/ 3527 w 6827"/>
                <a:gd name="T69" fmla="*/ 6713 h 6827"/>
                <a:gd name="T70" fmla="*/ 4096 w 6827"/>
                <a:gd name="T71" fmla="*/ 6713 h 6827"/>
                <a:gd name="T72" fmla="*/ 4665 w 6827"/>
                <a:gd name="T73" fmla="*/ 6713 h 6827"/>
                <a:gd name="T74" fmla="*/ 5234 w 6827"/>
                <a:gd name="T75" fmla="*/ 6713 h 6827"/>
                <a:gd name="T76" fmla="*/ 5803 w 6827"/>
                <a:gd name="T77" fmla="*/ 6713 h 6827"/>
                <a:gd name="T78" fmla="*/ 6371 w 6827"/>
                <a:gd name="T79" fmla="*/ 6713 h 6827"/>
                <a:gd name="T80" fmla="*/ 6827 w 6827"/>
                <a:gd name="T81" fmla="*/ 6485 h 6827"/>
                <a:gd name="T82" fmla="*/ 6371 w 6827"/>
                <a:gd name="T83" fmla="*/ 6258 h 6827"/>
                <a:gd name="T84" fmla="*/ 5803 w 6827"/>
                <a:gd name="T85" fmla="*/ 6258 h 6827"/>
                <a:gd name="T86" fmla="*/ 5234 w 6827"/>
                <a:gd name="T87" fmla="*/ 6258 h 6827"/>
                <a:gd name="T88" fmla="*/ 4665 w 6827"/>
                <a:gd name="T89" fmla="*/ 6258 h 6827"/>
                <a:gd name="T90" fmla="*/ 4096 w 6827"/>
                <a:gd name="T91" fmla="*/ 6258 h 6827"/>
                <a:gd name="T92" fmla="*/ 3527 w 6827"/>
                <a:gd name="T93" fmla="*/ 6258 h 6827"/>
                <a:gd name="T94" fmla="*/ 2958 w 6827"/>
                <a:gd name="T95" fmla="*/ 6258 h 6827"/>
                <a:gd name="T96" fmla="*/ 2389 w 6827"/>
                <a:gd name="T97" fmla="*/ 6258 h 6827"/>
                <a:gd name="T98" fmla="*/ 1820 w 6827"/>
                <a:gd name="T99" fmla="*/ 6258 h 6827"/>
                <a:gd name="T100" fmla="*/ 1252 w 6827"/>
                <a:gd name="T101" fmla="*/ 6258 h 6827"/>
                <a:gd name="T102" fmla="*/ 683 w 6827"/>
                <a:gd name="T103" fmla="*/ 6258 h 6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827" h="6827">
                  <a:moveTo>
                    <a:pt x="1263" y="5234"/>
                  </a:moveTo>
                  <a:cubicBezTo>
                    <a:pt x="1316" y="5493"/>
                    <a:pt x="1546" y="5689"/>
                    <a:pt x="1820" y="5689"/>
                  </a:cubicBezTo>
                  <a:cubicBezTo>
                    <a:pt x="2114" y="5689"/>
                    <a:pt x="2354" y="5464"/>
                    <a:pt x="2383" y="5178"/>
                  </a:cubicBezTo>
                  <a:lnTo>
                    <a:pt x="3568" y="4191"/>
                  </a:lnTo>
                  <a:cubicBezTo>
                    <a:pt x="3652" y="4401"/>
                    <a:pt x="3856" y="4551"/>
                    <a:pt x="4096" y="4551"/>
                  </a:cubicBezTo>
                  <a:cubicBezTo>
                    <a:pt x="4348" y="4551"/>
                    <a:pt x="4560" y="4385"/>
                    <a:pt x="4635" y="4157"/>
                  </a:cubicBezTo>
                  <a:lnTo>
                    <a:pt x="5696" y="4736"/>
                  </a:lnTo>
                  <a:cubicBezTo>
                    <a:pt x="5732" y="5016"/>
                    <a:pt x="5969" y="5234"/>
                    <a:pt x="6258" y="5234"/>
                  </a:cubicBezTo>
                  <a:cubicBezTo>
                    <a:pt x="6571" y="5234"/>
                    <a:pt x="6827" y="4979"/>
                    <a:pt x="6827" y="4665"/>
                  </a:cubicBezTo>
                  <a:cubicBezTo>
                    <a:pt x="6827" y="4351"/>
                    <a:pt x="6571" y="4096"/>
                    <a:pt x="6258" y="4096"/>
                  </a:cubicBezTo>
                  <a:cubicBezTo>
                    <a:pt x="6006" y="4096"/>
                    <a:pt x="5794" y="4262"/>
                    <a:pt x="5719" y="4490"/>
                  </a:cubicBezTo>
                  <a:lnTo>
                    <a:pt x="4658" y="3911"/>
                  </a:lnTo>
                  <a:cubicBezTo>
                    <a:pt x="4622" y="3631"/>
                    <a:pt x="4385" y="3413"/>
                    <a:pt x="4096" y="3413"/>
                  </a:cubicBezTo>
                  <a:cubicBezTo>
                    <a:pt x="3802" y="3413"/>
                    <a:pt x="3563" y="3638"/>
                    <a:pt x="3533" y="3924"/>
                  </a:cubicBezTo>
                  <a:lnTo>
                    <a:pt x="2348" y="4911"/>
                  </a:lnTo>
                  <a:cubicBezTo>
                    <a:pt x="2265" y="4701"/>
                    <a:pt x="2060" y="4551"/>
                    <a:pt x="1820" y="4551"/>
                  </a:cubicBezTo>
                  <a:cubicBezTo>
                    <a:pt x="1546" y="4551"/>
                    <a:pt x="1316" y="4747"/>
                    <a:pt x="1263" y="5006"/>
                  </a:cubicBezTo>
                  <a:lnTo>
                    <a:pt x="455" y="5006"/>
                  </a:lnTo>
                  <a:lnTo>
                    <a:pt x="455" y="4551"/>
                  </a:lnTo>
                  <a:lnTo>
                    <a:pt x="569" y="4551"/>
                  </a:lnTo>
                  <a:cubicBezTo>
                    <a:pt x="632" y="4551"/>
                    <a:pt x="683" y="4500"/>
                    <a:pt x="683" y="4437"/>
                  </a:cubicBezTo>
                  <a:cubicBezTo>
                    <a:pt x="683" y="4374"/>
                    <a:pt x="632" y="4324"/>
                    <a:pt x="569" y="4324"/>
                  </a:cubicBezTo>
                  <a:lnTo>
                    <a:pt x="455" y="4324"/>
                  </a:lnTo>
                  <a:lnTo>
                    <a:pt x="455" y="3982"/>
                  </a:lnTo>
                  <a:lnTo>
                    <a:pt x="569" y="3982"/>
                  </a:lnTo>
                  <a:cubicBezTo>
                    <a:pt x="632" y="3982"/>
                    <a:pt x="683" y="3931"/>
                    <a:pt x="683" y="3868"/>
                  </a:cubicBezTo>
                  <a:cubicBezTo>
                    <a:pt x="683" y="3806"/>
                    <a:pt x="632" y="3755"/>
                    <a:pt x="569" y="3755"/>
                  </a:cubicBezTo>
                  <a:lnTo>
                    <a:pt x="480" y="3755"/>
                  </a:lnTo>
                  <a:lnTo>
                    <a:pt x="1407" y="2416"/>
                  </a:lnTo>
                  <a:cubicBezTo>
                    <a:pt x="1494" y="2470"/>
                    <a:pt x="1596" y="2503"/>
                    <a:pt x="1707" y="2503"/>
                  </a:cubicBezTo>
                  <a:cubicBezTo>
                    <a:pt x="1888" y="2503"/>
                    <a:pt x="2048" y="2416"/>
                    <a:pt x="2152" y="2284"/>
                  </a:cubicBezTo>
                  <a:lnTo>
                    <a:pt x="2752" y="2584"/>
                  </a:lnTo>
                  <a:cubicBezTo>
                    <a:pt x="2740" y="2631"/>
                    <a:pt x="2731" y="2680"/>
                    <a:pt x="2731" y="2731"/>
                  </a:cubicBezTo>
                  <a:cubicBezTo>
                    <a:pt x="2731" y="3044"/>
                    <a:pt x="2986" y="3300"/>
                    <a:pt x="3300" y="3300"/>
                  </a:cubicBezTo>
                  <a:cubicBezTo>
                    <a:pt x="3613" y="3300"/>
                    <a:pt x="3868" y="3044"/>
                    <a:pt x="3868" y="2731"/>
                  </a:cubicBezTo>
                  <a:cubicBezTo>
                    <a:pt x="3868" y="2608"/>
                    <a:pt x="3829" y="2496"/>
                    <a:pt x="3763" y="2403"/>
                  </a:cubicBezTo>
                  <a:lnTo>
                    <a:pt x="4488" y="1055"/>
                  </a:lnTo>
                  <a:cubicBezTo>
                    <a:pt x="4574" y="1107"/>
                    <a:pt x="4672" y="1138"/>
                    <a:pt x="4779" y="1138"/>
                  </a:cubicBezTo>
                  <a:cubicBezTo>
                    <a:pt x="4891" y="1138"/>
                    <a:pt x="4995" y="1104"/>
                    <a:pt x="5083" y="1048"/>
                  </a:cubicBezTo>
                  <a:lnTo>
                    <a:pt x="5827" y="2004"/>
                  </a:lnTo>
                  <a:cubicBezTo>
                    <a:pt x="5829" y="2007"/>
                    <a:pt x="5833" y="2009"/>
                    <a:pt x="5836" y="2011"/>
                  </a:cubicBezTo>
                  <a:cubicBezTo>
                    <a:pt x="5745" y="2112"/>
                    <a:pt x="5689" y="2244"/>
                    <a:pt x="5689" y="2389"/>
                  </a:cubicBezTo>
                  <a:cubicBezTo>
                    <a:pt x="5689" y="2703"/>
                    <a:pt x="5944" y="2958"/>
                    <a:pt x="6258" y="2958"/>
                  </a:cubicBezTo>
                  <a:cubicBezTo>
                    <a:pt x="6571" y="2958"/>
                    <a:pt x="6827" y="2703"/>
                    <a:pt x="6827" y="2389"/>
                  </a:cubicBezTo>
                  <a:cubicBezTo>
                    <a:pt x="6827" y="2076"/>
                    <a:pt x="6571" y="1820"/>
                    <a:pt x="6258" y="1820"/>
                  </a:cubicBezTo>
                  <a:cubicBezTo>
                    <a:pt x="6170" y="1820"/>
                    <a:pt x="6087" y="1842"/>
                    <a:pt x="6013" y="1878"/>
                  </a:cubicBezTo>
                  <a:cubicBezTo>
                    <a:pt x="6010" y="1874"/>
                    <a:pt x="6010" y="1869"/>
                    <a:pt x="6006" y="1864"/>
                  </a:cubicBezTo>
                  <a:lnTo>
                    <a:pt x="5248" y="890"/>
                  </a:lnTo>
                  <a:cubicBezTo>
                    <a:pt x="5311" y="798"/>
                    <a:pt x="5348" y="688"/>
                    <a:pt x="5348" y="569"/>
                  </a:cubicBezTo>
                  <a:cubicBezTo>
                    <a:pt x="5348" y="255"/>
                    <a:pt x="5092" y="0"/>
                    <a:pt x="4779" y="0"/>
                  </a:cubicBezTo>
                  <a:cubicBezTo>
                    <a:pt x="4465" y="0"/>
                    <a:pt x="4210" y="255"/>
                    <a:pt x="4210" y="569"/>
                  </a:cubicBezTo>
                  <a:cubicBezTo>
                    <a:pt x="4210" y="691"/>
                    <a:pt x="4249" y="804"/>
                    <a:pt x="4315" y="897"/>
                  </a:cubicBezTo>
                  <a:lnTo>
                    <a:pt x="3590" y="2244"/>
                  </a:lnTo>
                  <a:cubicBezTo>
                    <a:pt x="3505" y="2193"/>
                    <a:pt x="3406" y="2162"/>
                    <a:pt x="3300" y="2162"/>
                  </a:cubicBezTo>
                  <a:cubicBezTo>
                    <a:pt x="3118" y="2162"/>
                    <a:pt x="2959" y="2248"/>
                    <a:pt x="2854" y="2381"/>
                  </a:cubicBezTo>
                  <a:lnTo>
                    <a:pt x="2254" y="2081"/>
                  </a:lnTo>
                  <a:cubicBezTo>
                    <a:pt x="2267" y="2034"/>
                    <a:pt x="2276" y="1985"/>
                    <a:pt x="2276" y="1934"/>
                  </a:cubicBezTo>
                  <a:cubicBezTo>
                    <a:pt x="2276" y="1621"/>
                    <a:pt x="2020" y="1365"/>
                    <a:pt x="1707" y="1365"/>
                  </a:cubicBezTo>
                  <a:cubicBezTo>
                    <a:pt x="1393" y="1365"/>
                    <a:pt x="1138" y="1621"/>
                    <a:pt x="1138" y="1934"/>
                  </a:cubicBezTo>
                  <a:cubicBezTo>
                    <a:pt x="1138" y="2054"/>
                    <a:pt x="1176" y="2166"/>
                    <a:pt x="1239" y="2257"/>
                  </a:cubicBezTo>
                  <a:lnTo>
                    <a:pt x="593" y="3191"/>
                  </a:lnTo>
                  <a:cubicBezTo>
                    <a:pt x="585" y="3189"/>
                    <a:pt x="578" y="3186"/>
                    <a:pt x="569" y="3186"/>
                  </a:cubicBezTo>
                  <a:lnTo>
                    <a:pt x="455" y="3186"/>
                  </a:lnTo>
                  <a:lnTo>
                    <a:pt x="455" y="2844"/>
                  </a:lnTo>
                  <a:lnTo>
                    <a:pt x="569" y="2844"/>
                  </a:lnTo>
                  <a:cubicBezTo>
                    <a:pt x="632" y="2844"/>
                    <a:pt x="683" y="2794"/>
                    <a:pt x="683" y="2731"/>
                  </a:cubicBezTo>
                  <a:cubicBezTo>
                    <a:pt x="683" y="2668"/>
                    <a:pt x="632" y="2617"/>
                    <a:pt x="569" y="2617"/>
                  </a:cubicBezTo>
                  <a:lnTo>
                    <a:pt x="455" y="2617"/>
                  </a:lnTo>
                  <a:lnTo>
                    <a:pt x="455" y="2276"/>
                  </a:lnTo>
                  <a:lnTo>
                    <a:pt x="569" y="2276"/>
                  </a:lnTo>
                  <a:cubicBezTo>
                    <a:pt x="632" y="2276"/>
                    <a:pt x="683" y="2225"/>
                    <a:pt x="683" y="2162"/>
                  </a:cubicBezTo>
                  <a:cubicBezTo>
                    <a:pt x="683" y="2099"/>
                    <a:pt x="632" y="2048"/>
                    <a:pt x="569" y="2048"/>
                  </a:cubicBezTo>
                  <a:lnTo>
                    <a:pt x="455" y="2048"/>
                  </a:lnTo>
                  <a:lnTo>
                    <a:pt x="455" y="1707"/>
                  </a:lnTo>
                  <a:lnTo>
                    <a:pt x="569" y="1707"/>
                  </a:lnTo>
                  <a:cubicBezTo>
                    <a:pt x="632" y="1707"/>
                    <a:pt x="683" y="1656"/>
                    <a:pt x="683" y="1593"/>
                  </a:cubicBezTo>
                  <a:cubicBezTo>
                    <a:pt x="683" y="1530"/>
                    <a:pt x="632" y="1479"/>
                    <a:pt x="569" y="1479"/>
                  </a:cubicBezTo>
                  <a:lnTo>
                    <a:pt x="455" y="1479"/>
                  </a:lnTo>
                  <a:lnTo>
                    <a:pt x="455" y="1138"/>
                  </a:lnTo>
                  <a:lnTo>
                    <a:pt x="569" y="1138"/>
                  </a:lnTo>
                  <a:cubicBezTo>
                    <a:pt x="632" y="1138"/>
                    <a:pt x="683" y="1087"/>
                    <a:pt x="683" y="1024"/>
                  </a:cubicBezTo>
                  <a:cubicBezTo>
                    <a:pt x="683" y="961"/>
                    <a:pt x="632" y="910"/>
                    <a:pt x="569" y="910"/>
                  </a:cubicBezTo>
                  <a:lnTo>
                    <a:pt x="455" y="910"/>
                  </a:lnTo>
                  <a:lnTo>
                    <a:pt x="455" y="569"/>
                  </a:lnTo>
                  <a:lnTo>
                    <a:pt x="569" y="569"/>
                  </a:lnTo>
                  <a:cubicBezTo>
                    <a:pt x="632" y="569"/>
                    <a:pt x="683" y="518"/>
                    <a:pt x="683" y="455"/>
                  </a:cubicBezTo>
                  <a:cubicBezTo>
                    <a:pt x="683" y="392"/>
                    <a:pt x="632" y="341"/>
                    <a:pt x="569" y="341"/>
                  </a:cubicBezTo>
                  <a:lnTo>
                    <a:pt x="455" y="341"/>
                  </a:lnTo>
                  <a:lnTo>
                    <a:pt x="455" y="114"/>
                  </a:lnTo>
                  <a:cubicBezTo>
                    <a:pt x="455" y="51"/>
                    <a:pt x="404" y="0"/>
                    <a:pt x="341" y="0"/>
                  </a:cubicBezTo>
                  <a:cubicBezTo>
                    <a:pt x="278" y="0"/>
                    <a:pt x="228" y="51"/>
                    <a:pt x="228" y="114"/>
                  </a:cubicBezTo>
                  <a:lnTo>
                    <a:pt x="228" y="341"/>
                  </a:lnTo>
                  <a:lnTo>
                    <a:pt x="114" y="341"/>
                  </a:lnTo>
                  <a:cubicBezTo>
                    <a:pt x="51" y="341"/>
                    <a:pt x="0" y="392"/>
                    <a:pt x="0" y="455"/>
                  </a:cubicBezTo>
                  <a:cubicBezTo>
                    <a:pt x="0" y="518"/>
                    <a:pt x="51" y="569"/>
                    <a:pt x="114" y="569"/>
                  </a:cubicBezTo>
                  <a:lnTo>
                    <a:pt x="228" y="569"/>
                  </a:lnTo>
                  <a:lnTo>
                    <a:pt x="228" y="910"/>
                  </a:lnTo>
                  <a:lnTo>
                    <a:pt x="114" y="910"/>
                  </a:lnTo>
                  <a:cubicBezTo>
                    <a:pt x="51" y="910"/>
                    <a:pt x="0" y="961"/>
                    <a:pt x="0" y="1024"/>
                  </a:cubicBezTo>
                  <a:cubicBezTo>
                    <a:pt x="0" y="1087"/>
                    <a:pt x="51" y="1138"/>
                    <a:pt x="114" y="1138"/>
                  </a:cubicBezTo>
                  <a:lnTo>
                    <a:pt x="228" y="1138"/>
                  </a:lnTo>
                  <a:lnTo>
                    <a:pt x="228" y="1479"/>
                  </a:lnTo>
                  <a:lnTo>
                    <a:pt x="114" y="1479"/>
                  </a:lnTo>
                  <a:cubicBezTo>
                    <a:pt x="51" y="1479"/>
                    <a:pt x="0" y="1530"/>
                    <a:pt x="0" y="1593"/>
                  </a:cubicBezTo>
                  <a:cubicBezTo>
                    <a:pt x="0" y="1656"/>
                    <a:pt x="51" y="1707"/>
                    <a:pt x="114" y="1707"/>
                  </a:cubicBezTo>
                  <a:lnTo>
                    <a:pt x="228" y="1707"/>
                  </a:lnTo>
                  <a:lnTo>
                    <a:pt x="228" y="2048"/>
                  </a:lnTo>
                  <a:lnTo>
                    <a:pt x="114" y="2048"/>
                  </a:lnTo>
                  <a:cubicBezTo>
                    <a:pt x="51" y="2048"/>
                    <a:pt x="0" y="2099"/>
                    <a:pt x="0" y="2162"/>
                  </a:cubicBezTo>
                  <a:cubicBezTo>
                    <a:pt x="0" y="2225"/>
                    <a:pt x="51" y="2276"/>
                    <a:pt x="114" y="2276"/>
                  </a:cubicBezTo>
                  <a:lnTo>
                    <a:pt x="228" y="2276"/>
                  </a:lnTo>
                  <a:lnTo>
                    <a:pt x="228" y="2617"/>
                  </a:lnTo>
                  <a:lnTo>
                    <a:pt x="114" y="2617"/>
                  </a:lnTo>
                  <a:cubicBezTo>
                    <a:pt x="51" y="2617"/>
                    <a:pt x="0" y="2668"/>
                    <a:pt x="0" y="2731"/>
                  </a:cubicBezTo>
                  <a:cubicBezTo>
                    <a:pt x="0" y="2794"/>
                    <a:pt x="51" y="2844"/>
                    <a:pt x="114" y="2844"/>
                  </a:cubicBezTo>
                  <a:lnTo>
                    <a:pt x="228" y="2844"/>
                  </a:lnTo>
                  <a:lnTo>
                    <a:pt x="228" y="3186"/>
                  </a:lnTo>
                  <a:lnTo>
                    <a:pt x="114" y="3186"/>
                  </a:lnTo>
                  <a:cubicBezTo>
                    <a:pt x="51" y="3186"/>
                    <a:pt x="0" y="3237"/>
                    <a:pt x="0" y="3300"/>
                  </a:cubicBezTo>
                  <a:cubicBezTo>
                    <a:pt x="0" y="3362"/>
                    <a:pt x="51" y="3413"/>
                    <a:pt x="114" y="3413"/>
                  </a:cubicBezTo>
                  <a:lnTo>
                    <a:pt x="228" y="3413"/>
                  </a:lnTo>
                  <a:lnTo>
                    <a:pt x="228" y="3755"/>
                  </a:lnTo>
                  <a:lnTo>
                    <a:pt x="114" y="3755"/>
                  </a:lnTo>
                  <a:cubicBezTo>
                    <a:pt x="51" y="3755"/>
                    <a:pt x="0" y="3806"/>
                    <a:pt x="0" y="3868"/>
                  </a:cubicBezTo>
                  <a:cubicBezTo>
                    <a:pt x="0" y="3931"/>
                    <a:pt x="51" y="3982"/>
                    <a:pt x="114" y="3982"/>
                  </a:cubicBezTo>
                  <a:lnTo>
                    <a:pt x="228" y="3982"/>
                  </a:lnTo>
                  <a:lnTo>
                    <a:pt x="228" y="4324"/>
                  </a:lnTo>
                  <a:lnTo>
                    <a:pt x="114" y="4324"/>
                  </a:lnTo>
                  <a:cubicBezTo>
                    <a:pt x="51" y="4324"/>
                    <a:pt x="0" y="4374"/>
                    <a:pt x="0" y="4437"/>
                  </a:cubicBezTo>
                  <a:cubicBezTo>
                    <a:pt x="0" y="4500"/>
                    <a:pt x="51" y="4551"/>
                    <a:pt x="114" y="4551"/>
                  </a:cubicBezTo>
                  <a:lnTo>
                    <a:pt x="228" y="4551"/>
                  </a:lnTo>
                  <a:lnTo>
                    <a:pt x="228" y="4892"/>
                  </a:lnTo>
                  <a:lnTo>
                    <a:pt x="114" y="4892"/>
                  </a:lnTo>
                  <a:cubicBezTo>
                    <a:pt x="51" y="4892"/>
                    <a:pt x="0" y="4943"/>
                    <a:pt x="0" y="5006"/>
                  </a:cubicBezTo>
                  <a:cubicBezTo>
                    <a:pt x="0" y="5069"/>
                    <a:pt x="51" y="5120"/>
                    <a:pt x="114" y="5120"/>
                  </a:cubicBezTo>
                  <a:lnTo>
                    <a:pt x="228" y="5120"/>
                  </a:lnTo>
                  <a:lnTo>
                    <a:pt x="228" y="5461"/>
                  </a:lnTo>
                  <a:lnTo>
                    <a:pt x="114" y="5461"/>
                  </a:lnTo>
                  <a:cubicBezTo>
                    <a:pt x="51" y="5461"/>
                    <a:pt x="0" y="5512"/>
                    <a:pt x="0" y="5575"/>
                  </a:cubicBezTo>
                  <a:cubicBezTo>
                    <a:pt x="0" y="5638"/>
                    <a:pt x="51" y="5689"/>
                    <a:pt x="114" y="5689"/>
                  </a:cubicBezTo>
                  <a:lnTo>
                    <a:pt x="228" y="5689"/>
                  </a:lnTo>
                  <a:lnTo>
                    <a:pt x="228" y="6030"/>
                  </a:lnTo>
                  <a:lnTo>
                    <a:pt x="114" y="6030"/>
                  </a:lnTo>
                  <a:cubicBezTo>
                    <a:pt x="51" y="6030"/>
                    <a:pt x="0" y="6081"/>
                    <a:pt x="0" y="6144"/>
                  </a:cubicBezTo>
                  <a:cubicBezTo>
                    <a:pt x="0" y="6207"/>
                    <a:pt x="51" y="6258"/>
                    <a:pt x="114" y="6258"/>
                  </a:cubicBezTo>
                  <a:lnTo>
                    <a:pt x="228" y="6258"/>
                  </a:lnTo>
                  <a:lnTo>
                    <a:pt x="228" y="6485"/>
                  </a:lnTo>
                  <a:cubicBezTo>
                    <a:pt x="228" y="6548"/>
                    <a:pt x="278" y="6599"/>
                    <a:pt x="341" y="6599"/>
                  </a:cubicBezTo>
                  <a:lnTo>
                    <a:pt x="683" y="6599"/>
                  </a:lnTo>
                  <a:lnTo>
                    <a:pt x="683" y="6713"/>
                  </a:lnTo>
                  <a:cubicBezTo>
                    <a:pt x="683" y="6776"/>
                    <a:pt x="734" y="6827"/>
                    <a:pt x="796" y="6827"/>
                  </a:cubicBezTo>
                  <a:cubicBezTo>
                    <a:pt x="859" y="6827"/>
                    <a:pt x="910" y="6776"/>
                    <a:pt x="910" y="6713"/>
                  </a:cubicBezTo>
                  <a:lnTo>
                    <a:pt x="910" y="6599"/>
                  </a:lnTo>
                  <a:lnTo>
                    <a:pt x="1252" y="6599"/>
                  </a:lnTo>
                  <a:lnTo>
                    <a:pt x="1252" y="6713"/>
                  </a:lnTo>
                  <a:cubicBezTo>
                    <a:pt x="1252" y="6776"/>
                    <a:pt x="1302" y="6827"/>
                    <a:pt x="1365" y="6827"/>
                  </a:cubicBezTo>
                  <a:cubicBezTo>
                    <a:pt x="1428" y="6827"/>
                    <a:pt x="1479" y="6776"/>
                    <a:pt x="1479" y="6713"/>
                  </a:cubicBezTo>
                  <a:lnTo>
                    <a:pt x="1479" y="6599"/>
                  </a:lnTo>
                  <a:lnTo>
                    <a:pt x="1820" y="6599"/>
                  </a:lnTo>
                  <a:lnTo>
                    <a:pt x="1820" y="6713"/>
                  </a:lnTo>
                  <a:cubicBezTo>
                    <a:pt x="1820" y="6776"/>
                    <a:pt x="1871" y="6827"/>
                    <a:pt x="1934" y="6827"/>
                  </a:cubicBezTo>
                  <a:cubicBezTo>
                    <a:pt x="1997" y="6827"/>
                    <a:pt x="2048" y="6776"/>
                    <a:pt x="2048" y="6713"/>
                  </a:cubicBezTo>
                  <a:lnTo>
                    <a:pt x="2048" y="6599"/>
                  </a:lnTo>
                  <a:lnTo>
                    <a:pt x="2389" y="6599"/>
                  </a:lnTo>
                  <a:lnTo>
                    <a:pt x="2389" y="6713"/>
                  </a:lnTo>
                  <a:cubicBezTo>
                    <a:pt x="2389" y="6776"/>
                    <a:pt x="2440" y="6827"/>
                    <a:pt x="2503" y="6827"/>
                  </a:cubicBezTo>
                  <a:cubicBezTo>
                    <a:pt x="2566" y="6827"/>
                    <a:pt x="2617" y="6776"/>
                    <a:pt x="2617" y="6713"/>
                  </a:cubicBezTo>
                  <a:lnTo>
                    <a:pt x="2617" y="6599"/>
                  </a:lnTo>
                  <a:lnTo>
                    <a:pt x="2958" y="6599"/>
                  </a:lnTo>
                  <a:lnTo>
                    <a:pt x="2958" y="6713"/>
                  </a:lnTo>
                  <a:cubicBezTo>
                    <a:pt x="2958" y="6776"/>
                    <a:pt x="3009" y="6827"/>
                    <a:pt x="3072" y="6827"/>
                  </a:cubicBezTo>
                  <a:cubicBezTo>
                    <a:pt x="3135" y="6827"/>
                    <a:pt x="3186" y="6776"/>
                    <a:pt x="3186" y="6713"/>
                  </a:cubicBezTo>
                  <a:lnTo>
                    <a:pt x="3186" y="6599"/>
                  </a:lnTo>
                  <a:lnTo>
                    <a:pt x="3527" y="6599"/>
                  </a:lnTo>
                  <a:lnTo>
                    <a:pt x="3527" y="6713"/>
                  </a:lnTo>
                  <a:cubicBezTo>
                    <a:pt x="3527" y="6776"/>
                    <a:pt x="3578" y="6827"/>
                    <a:pt x="3641" y="6827"/>
                  </a:cubicBezTo>
                  <a:cubicBezTo>
                    <a:pt x="3704" y="6827"/>
                    <a:pt x="3755" y="6776"/>
                    <a:pt x="3755" y="6713"/>
                  </a:cubicBezTo>
                  <a:lnTo>
                    <a:pt x="3755" y="6599"/>
                  </a:lnTo>
                  <a:lnTo>
                    <a:pt x="4096" y="6599"/>
                  </a:lnTo>
                  <a:lnTo>
                    <a:pt x="4096" y="6713"/>
                  </a:lnTo>
                  <a:cubicBezTo>
                    <a:pt x="4096" y="6776"/>
                    <a:pt x="4147" y="6827"/>
                    <a:pt x="4210" y="6827"/>
                  </a:cubicBezTo>
                  <a:cubicBezTo>
                    <a:pt x="4273" y="6827"/>
                    <a:pt x="4323" y="6776"/>
                    <a:pt x="4323" y="6713"/>
                  </a:cubicBezTo>
                  <a:lnTo>
                    <a:pt x="4323" y="6599"/>
                  </a:lnTo>
                  <a:lnTo>
                    <a:pt x="4665" y="6599"/>
                  </a:lnTo>
                  <a:lnTo>
                    <a:pt x="4665" y="6713"/>
                  </a:lnTo>
                  <a:cubicBezTo>
                    <a:pt x="4665" y="6776"/>
                    <a:pt x="4716" y="6827"/>
                    <a:pt x="4779" y="6827"/>
                  </a:cubicBezTo>
                  <a:cubicBezTo>
                    <a:pt x="4842" y="6827"/>
                    <a:pt x="4892" y="6776"/>
                    <a:pt x="4892" y="6713"/>
                  </a:cubicBezTo>
                  <a:lnTo>
                    <a:pt x="4892" y="6599"/>
                  </a:lnTo>
                  <a:lnTo>
                    <a:pt x="5234" y="6599"/>
                  </a:lnTo>
                  <a:lnTo>
                    <a:pt x="5234" y="6713"/>
                  </a:lnTo>
                  <a:cubicBezTo>
                    <a:pt x="5234" y="6776"/>
                    <a:pt x="5285" y="6827"/>
                    <a:pt x="5347" y="6827"/>
                  </a:cubicBezTo>
                  <a:cubicBezTo>
                    <a:pt x="5410" y="6827"/>
                    <a:pt x="5461" y="6776"/>
                    <a:pt x="5461" y="6713"/>
                  </a:cubicBezTo>
                  <a:lnTo>
                    <a:pt x="5461" y="6599"/>
                  </a:lnTo>
                  <a:lnTo>
                    <a:pt x="5803" y="6599"/>
                  </a:lnTo>
                  <a:lnTo>
                    <a:pt x="5803" y="6713"/>
                  </a:lnTo>
                  <a:cubicBezTo>
                    <a:pt x="5803" y="6776"/>
                    <a:pt x="5853" y="6827"/>
                    <a:pt x="5916" y="6827"/>
                  </a:cubicBezTo>
                  <a:cubicBezTo>
                    <a:pt x="5979" y="6827"/>
                    <a:pt x="6030" y="6776"/>
                    <a:pt x="6030" y="6713"/>
                  </a:cubicBezTo>
                  <a:lnTo>
                    <a:pt x="6030" y="6599"/>
                  </a:lnTo>
                  <a:lnTo>
                    <a:pt x="6371" y="6599"/>
                  </a:lnTo>
                  <a:lnTo>
                    <a:pt x="6371" y="6713"/>
                  </a:lnTo>
                  <a:cubicBezTo>
                    <a:pt x="6371" y="6776"/>
                    <a:pt x="6422" y="6827"/>
                    <a:pt x="6485" y="6827"/>
                  </a:cubicBezTo>
                  <a:cubicBezTo>
                    <a:pt x="6548" y="6827"/>
                    <a:pt x="6599" y="6776"/>
                    <a:pt x="6599" y="6713"/>
                  </a:cubicBezTo>
                  <a:lnTo>
                    <a:pt x="6599" y="6599"/>
                  </a:lnTo>
                  <a:lnTo>
                    <a:pt x="6713" y="6599"/>
                  </a:lnTo>
                  <a:cubicBezTo>
                    <a:pt x="6776" y="6599"/>
                    <a:pt x="6827" y="6548"/>
                    <a:pt x="6827" y="6485"/>
                  </a:cubicBezTo>
                  <a:cubicBezTo>
                    <a:pt x="6827" y="6422"/>
                    <a:pt x="6776" y="6372"/>
                    <a:pt x="6713" y="6372"/>
                  </a:cubicBezTo>
                  <a:lnTo>
                    <a:pt x="6599" y="6372"/>
                  </a:lnTo>
                  <a:lnTo>
                    <a:pt x="6599" y="6258"/>
                  </a:lnTo>
                  <a:cubicBezTo>
                    <a:pt x="6599" y="6195"/>
                    <a:pt x="6548" y="6144"/>
                    <a:pt x="6485" y="6144"/>
                  </a:cubicBezTo>
                  <a:cubicBezTo>
                    <a:pt x="6422" y="6144"/>
                    <a:pt x="6371" y="6195"/>
                    <a:pt x="6371" y="6258"/>
                  </a:cubicBezTo>
                  <a:lnTo>
                    <a:pt x="6371" y="6372"/>
                  </a:lnTo>
                  <a:lnTo>
                    <a:pt x="6030" y="6372"/>
                  </a:lnTo>
                  <a:lnTo>
                    <a:pt x="6030" y="6258"/>
                  </a:lnTo>
                  <a:cubicBezTo>
                    <a:pt x="6030" y="6195"/>
                    <a:pt x="5979" y="6144"/>
                    <a:pt x="5916" y="6144"/>
                  </a:cubicBezTo>
                  <a:cubicBezTo>
                    <a:pt x="5853" y="6144"/>
                    <a:pt x="5803" y="6195"/>
                    <a:pt x="5803" y="6258"/>
                  </a:cubicBezTo>
                  <a:lnTo>
                    <a:pt x="5803" y="6372"/>
                  </a:lnTo>
                  <a:lnTo>
                    <a:pt x="5461" y="6372"/>
                  </a:lnTo>
                  <a:lnTo>
                    <a:pt x="5461" y="6258"/>
                  </a:lnTo>
                  <a:cubicBezTo>
                    <a:pt x="5461" y="6195"/>
                    <a:pt x="5410" y="6144"/>
                    <a:pt x="5347" y="6144"/>
                  </a:cubicBezTo>
                  <a:cubicBezTo>
                    <a:pt x="5285" y="6144"/>
                    <a:pt x="5234" y="6195"/>
                    <a:pt x="5234" y="6258"/>
                  </a:cubicBezTo>
                  <a:lnTo>
                    <a:pt x="5234" y="6372"/>
                  </a:lnTo>
                  <a:lnTo>
                    <a:pt x="4892" y="6372"/>
                  </a:lnTo>
                  <a:lnTo>
                    <a:pt x="4892" y="6258"/>
                  </a:lnTo>
                  <a:cubicBezTo>
                    <a:pt x="4892" y="6195"/>
                    <a:pt x="4842" y="6144"/>
                    <a:pt x="4779" y="6144"/>
                  </a:cubicBezTo>
                  <a:cubicBezTo>
                    <a:pt x="4716" y="6144"/>
                    <a:pt x="4665" y="6195"/>
                    <a:pt x="4665" y="6258"/>
                  </a:cubicBezTo>
                  <a:lnTo>
                    <a:pt x="4665" y="6372"/>
                  </a:lnTo>
                  <a:lnTo>
                    <a:pt x="4323" y="6372"/>
                  </a:lnTo>
                  <a:lnTo>
                    <a:pt x="4323" y="6258"/>
                  </a:lnTo>
                  <a:cubicBezTo>
                    <a:pt x="4323" y="6195"/>
                    <a:pt x="4273" y="6144"/>
                    <a:pt x="4210" y="6144"/>
                  </a:cubicBezTo>
                  <a:cubicBezTo>
                    <a:pt x="4147" y="6144"/>
                    <a:pt x="4096" y="6195"/>
                    <a:pt x="4096" y="6258"/>
                  </a:cubicBezTo>
                  <a:lnTo>
                    <a:pt x="4096" y="6372"/>
                  </a:lnTo>
                  <a:lnTo>
                    <a:pt x="3755" y="6372"/>
                  </a:lnTo>
                  <a:lnTo>
                    <a:pt x="3755" y="6258"/>
                  </a:lnTo>
                  <a:cubicBezTo>
                    <a:pt x="3755" y="6195"/>
                    <a:pt x="3704" y="6144"/>
                    <a:pt x="3641" y="6144"/>
                  </a:cubicBezTo>
                  <a:cubicBezTo>
                    <a:pt x="3578" y="6144"/>
                    <a:pt x="3527" y="6195"/>
                    <a:pt x="3527" y="6258"/>
                  </a:cubicBezTo>
                  <a:lnTo>
                    <a:pt x="3527" y="6372"/>
                  </a:lnTo>
                  <a:lnTo>
                    <a:pt x="3186" y="6372"/>
                  </a:lnTo>
                  <a:lnTo>
                    <a:pt x="3186" y="6258"/>
                  </a:lnTo>
                  <a:cubicBezTo>
                    <a:pt x="3186" y="6195"/>
                    <a:pt x="3135" y="6144"/>
                    <a:pt x="3072" y="6144"/>
                  </a:cubicBezTo>
                  <a:cubicBezTo>
                    <a:pt x="3009" y="6144"/>
                    <a:pt x="2958" y="6195"/>
                    <a:pt x="2958" y="6258"/>
                  </a:cubicBezTo>
                  <a:lnTo>
                    <a:pt x="2958" y="6372"/>
                  </a:lnTo>
                  <a:lnTo>
                    <a:pt x="2617" y="6372"/>
                  </a:lnTo>
                  <a:lnTo>
                    <a:pt x="2617" y="6258"/>
                  </a:lnTo>
                  <a:cubicBezTo>
                    <a:pt x="2617" y="6195"/>
                    <a:pt x="2566" y="6144"/>
                    <a:pt x="2503" y="6144"/>
                  </a:cubicBezTo>
                  <a:cubicBezTo>
                    <a:pt x="2440" y="6144"/>
                    <a:pt x="2389" y="6195"/>
                    <a:pt x="2389" y="6258"/>
                  </a:cubicBezTo>
                  <a:lnTo>
                    <a:pt x="2389" y="6372"/>
                  </a:lnTo>
                  <a:lnTo>
                    <a:pt x="2048" y="6372"/>
                  </a:lnTo>
                  <a:lnTo>
                    <a:pt x="2048" y="6258"/>
                  </a:lnTo>
                  <a:cubicBezTo>
                    <a:pt x="2048" y="6195"/>
                    <a:pt x="1997" y="6144"/>
                    <a:pt x="1934" y="6144"/>
                  </a:cubicBezTo>
                  <a:cubicBezTo>
                    <a:pt x="1871" y="6144"/>
                    <a:pt x="1820" y="6195"/>
                    <a:pt x="1820" y="6258"/>
                  </a:cubicBezTo>
                  <a:lnTo>
                    <a:pt x="1820" y="6372"/>
                  </a:lnTo>
                  <a:lnTo>
                    <a:pt x="1479" y="6372"/>
                  </a:lnTo>
                  <a:lnTo>
                    <a:pt x="1479" y="6258"/>
                  </a:lnTo>
                  <a:cubicBezTo>
                    <a:pt x="1479" y="6195"/>
                    <a:pt x="1428" y="6144"/>
                    <a:pt x="1365" y="6144"/>
                  </a:cubicBezTo>
                  <a:cubicBezTo>
                    <a:pt x="1302" y="6144"/>
                    <a:pt x="1252" y="6195"/>
                    <a:pt x="1252" y="6258"/>
                  </a:cubicBezTo>
                  <a:lnTo>
                    <a:pt x="1252" y="6372"/>
                  </a:lnTo>
                  <a:lnTo>
                    <a:pt x="910" y="6372"/>
                  </a:lnTo>
                  <a:lnTo>
                    <a:pt x="910" y="6258"/>
                  </a:lnTo>
                  <a:cubicBezTo>
                    <a:pt x="910" y="6195"/>
                    <a:pt x="859" y="6144"/>
                    <a:pt x="796" y="6144"/>
                  </a:cubicBezTo>
                  <a:cubicBezTo>
                    <a:pt x="734" y="6144"/>
                    <a:pt x="683" y="6195"/>
                    <a:pt x="683" y="6258"/>
                  </a:cubicBezTo>
                  <a:lnTo>
                    <a:pt x="683" y="6372"/>
                  </a:lnTo>
                  <a:lnTo>
                    <a:pt x="455" y="6372"/>
                  </a:lnTo>
                  <a:lnTo>
                    <a:pt x="455" y="5234"/>
                  </a:lnTo>
                  <a:lnTo>
                    <a:pt x="1263" y="5234"/>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华康娃娃体W5" panose="040B0509000000000000" pitchFamily="81" charset="-122"/>
                <a:ea typeface="华康娃娃体W5" panose="040B0509000000000000" pitchFamily="81" charset="-122"/>
              </a:endParaRPr>
            </a:p>
          </p:txBody>
        </p:sp>
      </p:grpSp>
      <p:grpSp>
        <p:nvGrpSpPr>
          <p:cNvPr id="16" name="组合 15"/>
          <p:cNvGrpSpPr/>
          <p:nvPr/>
        </p:nvGrpSpPr>
        <p:grpSpPr>
          <a:xfrm>
            <a:off x="7600950" y="4641234"/>
            <a:ext cx="762000" cy="762000"/>
            <a:chOff x="7600950" y="4641234"/>
            <a:chExt cx="762000" cy="762000"/>
          </a:xfrm>
        </p:grpSpPr>
        <p:sp>
          <p:nvSpPr>
            <p:cNvPr id="17" name="椭圆 16"/>
            <p:cNvSpPr/>
            <p:nvPr/>
          </p:nvSpPr>
          <p:spPr>
            <a:xfrm>
              <a:off x="7600950" y="4641234"/>
              <a:ext cx="762000" cy="762000"/>
            </a:xfrm>
            <a:prstGeom prst="ellipse">
              <a:avLst/>
            </a:prstGeom>
            <a:solidFill>
              <a:srgbClr val="31DA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康娃娃体W5" panose="040B0509000000000000" pitchFamily="81" charset="-122"/>
                <a:ea typeface="华康娃娃体W5" panose="040B0509000000000000" pitchFamily="81" charset="-122"/>
              </a:endParaRPr>
            </a:p>
          </p:txBody>
        </p:sp>
        <p:sp>
          <p:nvSpPr>
            <p:cNvPr id="18" name="椭圆 10"/>
            <p:cNvSpPr/>
            <p:nvPr/>
          </p:nvSpPr>
          <p:spPr>
            <a:xfrm>
              <a:off x="7800359" y="4840911"/>
              <a:ext cx="363182" cy="362646"/>
            </a:xfrm>
            <a:custGeom>
              <a:avLst/>
              <a:gdLst>
                <a:gd name="connsiteX0" fmla="*/ 414666 w 606487"/>
                <a:gd name="connsiteY0" fmla="*/ 244368 h 605592"/>
                <a:gd name="connsiteX1" fmla="*/ 440469 w 606487"/>
                <a:gd name="connsiteY1" fmla="*/ 270042 h 605592"/>
                <a:gd name="connsiteX2" fmla="*/ 440469 w 606487"/>
                <a:gd name="connsiteY2" fmla="*/ 381912 h 605592"/>
                <a:gd name="connsiteX3" fmla="*/ 414666 w 606487"/>
                <a:gd name="connsiteY3" fmla="*/ 407586 h 605592"/>
                <a:gd name="connsiteX4" fmla="*/ 388956 w 606487"/>
                <a:gd name="connsiteY4" fmla="*/ 381912 h 605592"/>
                <a:gd name="connsiteX5" fmla="*/ 388956 w 606487"/>
                <a:gd name="connsiteY5" fmla="*/ 270042 h 605592"/>
                <a:gd name="connsiteX6" fmla="*/ 414666 w 606487"/>
                <a:gd name="connsiteY6" fmla="*/ 244368 h 605592"/>
                <a:gd name="connsiteX7" fmla="*/ 302702 w 606487"/>
                <a:gd name="connsiteY7" fmla="*/ 167240 h 605592"/>
                <a:gd name="connsiteX8" fmla="*/ 328412 w 606487"/>
                <a:gd name="connsiteY8" fmla="*/ 192915 h 605592"/>
                <a:gd name="connsiteX9" fmla="*/ 328412 w 606487"/>
                <a:gd name="connsiteY9" fmla="*/ 381911 h 605592"/>
                <a:gd name="connsiteX10" fmla="*/ 302702 w 606487"/>
                <a:gd name="connsiteY10" fmla="*/ 407586 h 605592"/>
                <a:gd name="connsiteX11" fmla="*/ 276899 w 606487"/>
                <a:gd name="connsiteY11" fmla="*/ 381911 h 605592"/>
                <a:gd name="connsiteX12" fmla="*/ 276899 w 606487"/>
                <a:gd name="connsiteY12" fmla="*/ 192915 h 605592"/>
                <a:gd name="connsiteX13" fmla="*/ 302702 w 606487"/>
                <a:gd name="connsiteY13" fmla="*/ 167240 h 605592"/>
                <a:gd name="connsiteX14" fmla="*/ 190632 w 606487"/>
                <a:gd name="connsiteY14" fmla="*/ 107965 h 605592"/>
                <a:gd name="connsiteX15" fmla="*/ 216353 w 606487"/>
                <a:gd name="connsiteY15" fmla="*/ 133737 h 605592"/>
                <a:gd name="connsiteX16" fmla="*/ 216353 w 606487"/>
                <a:gd name="connsiteY16" fmla="*/ 381907 h 605592"/>
                <a:gd name="connsiteX17" fmla="*/ 190632 w 606487"/>
                <a:gd name="connsiteY17" fmla="*/ 407586 h 605592"/>
                <a:gd name="connsiteX18" fmla="*/ 164911 w 606487"/>
                <a:gd name="connsiteY18" fmla="*/ 381907 h 605592"/>
                <a:gd name="connsiteX19" fmla="*/ 164911 w 606487"/>
                <a:gd name="connsiteY19" fmla="*/ 133737 h 605592"/>
                <a:gd name="connsiteX20" fmla="*/ 190632 w 606487"/>
                <a:gd name="connsiteY20" fmla="*/ 107965 h 605592"/>
                <a:gd name="connsiteX21" fmla="*/ 86256 w 606487"/>
                <a:gd name="connsiteY21" fmla="*/ 51447 h 605592"/>
                <a:gd name="connsiteX22" fmla="*/ 86256 w 606487"/>
                <a:gd name="connsiteY22" fmla="*/ 464229 h 605592"/>
                <a:gd name="connsiteX23" fmla="*/ 517724 w 606487"/>
                <a:gd name="connsiteY23" fmla="*/ 464229 h 605592"/>
                <a:gd name="connsiteX24" fmla="*/ 517724 w 606487"/>
                <a:gd name="connsiteY24" fmla="*/ 51447 h 605592"/>
                <a:gd name="connsiteX25" fmla="*/ 25719 w 606487"/>
                <a:gd name="connsiteY25" fmla="*/ 0 h 605592"/>
                <a:gd name="connsiteX26" fmla="*/ 580861 w 606487"/>
                <a:gd name="connsiteY26" fmla="*/ 0 h 605592"/>
                <a:gd name="connsiteX27" fmla="*/ 606487 w 606487"/>
                <a:gd name="connsiteY27" fmla="*/ 25677 h 605592"/>
                <a:gd name="connsiteX28" fmla="*/ 579468 w 606487"/>
                <a:gd name="connsiteY28" fmla="*/ 51447 h 605592"/>
                <a:gd name="connsiteX29" fmla="*/ 569162 w 606487"/>
                <a:gd name="connsiteY29" fmla="*/ 51447 h 605592"/>
                <a:gd name="connsiteX30" fmla="*/ 569162 w 606487"/>
                <a:gd name="connsiteY30" fmla="*/ 488608 h 605592"/>
                <a:gd name="connsiteX31" fmla="*/ 543443 w 606487"/>
                <a:gd name="connsiteY31" fmla="*/ 514285 h 605592"/>
                <a:gd name="connsiteX32" fmla="*/ 476499 w 606487"/>
                <a:gd name="connsiteY32" fmla="*/ 514285 h 605592"/>
                <a:gd name="connsiteX33" fmla="*/ 476499 w 606487"/>
                <a:gd name="connsiteY33" fmla="*/ 579915 h 605592"/>
                <a:gd name="connsiteX34" fmla="*/ 450687 w 606487"/>
                <a:gd name="connsiteY34" fmla="*/ 605592 h 605592"/>
                <a:gd name="connsiteX35" fmla="*/ 424968 w 606487"/>
                <a:gd name="connsiteY35" fmla="*/ 579915 h 605592"/>
                <a:gd name="connsiteX36" fmla="*/ 424968 w 606487"/>
                <a:gd name="connsiteY36" fmla="*/ 514285 h 605592"/>
                <a:gd name="connsiteX37" fmla="*/ 180219 w 606487"/>
                <a:gd name="connsiteY37" fmla="*/ 514285 h 605592"/>
                <a:gd name="connsiteX38" fmla="*/ 180219 w 606487"/>
                <a:gd name="connsiteY38" fmla="*/ 579915 h 605592"/>
                <a:gd name="connsiteX39" fmla="*/ 154500 w 606487"/>
                <a:gd name="connsiteY39" fmla="*/ 605592 h 605592"/>
                <a:gd name="connsiteX40" fmla="*/ 128688 w 606487"/>
                <a:gd name="connsiteY40" fmla="*/ 579915 h 605592"/>
                <a:gd name="connsiteX41" fmla="*/ 128688 w 606487"/>
                <a:gd name="connsiteY41" fmla="*/ 514285 h 605592"/>
                <a:gd name="connsiteX42" fmla="*/ 61744 w 606487"/>
                <a:gd name="connsiteY42" fmla="*/ 514285 h 605592"/>
                <a:gd name="connsiteX43" fmla="*/ 36025 w 606487"/>
                <a:gd name="connsiteY43" fmla="*/ 488608 h 605592"/>
                <a:gd name="connsiteX44" fmla="*/ 36025 w 606487"/>
                <a:gd name="connsiteY44" fmla="*/ 51447 h 605592"/>
                <a:gd name="connsiteX45" fmla="*/ 25719 w 606487"/>
                <a:gd name="connsiteY45" fmla="*/ 51447 h 605592"/>
                <a:gd name="connsiteX46" fmla="*/ 0 w 606487"/>
                <a:gd name="connsiteY46" fmla="*/ 25677 h 605592"/>
                <a:gd name="connsiteX47" fmla="*/ 25719 w 606487"/>
                <a:gd name="connsiteY47" fmla="*/ 0 h 605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606487" h="605592">
                  <a:moveTo>
                    <a:pt x="414666" y="244368"/>
                  </a:moveTo>
                  <a:cubicBezTo>
                    <a:pt x="428774" y="244368"/>
                    <a:pt x="440469" y="255954"/>
                    <a:pt x="440469" y="270042"/>
                  </a:cubicBezTo>
                  <a:lnTo>
                    <a:pt x="440469" y="381912"/>
                  </a:lnTo>
                  <a:cubicBezTo>
                    <a:pt x="439170" y="396000"/>
                    <a:pt x="428774" y="407586"/>
                    <a:pt x="414666" y="407586"/>
                  </a:cubicBezTo>
                  <a:cubicBezTo>
                    <a:pt x="400465" y="407586"/>
                    <a:pt x="388956" y="396000"/>
                    <a:pt x="388956" y="381912"/>
                  </a:cubicBezTo>
                  <a:lnTo>
                    <a:pt x="388956" y="270042"/>
                  </a:lnTo>
                  <a:cubicBezTo>
                    <a:pt x="388956" y="255954"/>
                    <a:pt x="400558" y="244368"/>
                    <a:pt x="414666" y="244368"/>
                  </a:cubicBezTo>
                  <a:close/>
                  <a:moveTo>
                    <a:pt x="302702" y="167240"/>
                  </a:moveTo>
                  <a:cubicBezTo>
                    <a:pt x="316810" y="167240"/>
                    <a:pt x="328412" y="178826"/>
                    <a:pt x="328412" y="192915"/>
                  </a:cubicBezTo>
                  <a:lnTo>
                    <a:pt x="328412" y="381911"/>
                  </a:lnTo>
                  <a:cubicBezTo>
                    <a:pt x="328412" y="396000"/>
                    <a:pt x="316810" y="407586"/>
                    <a:pt x="302702" y="407586"/>
                  </a:cubicBezTo>
                  <a:cubicBezTo>
                    <a:pt x="288408" y="407586"/>
                    <a:pt x="276899" y="396000"/>
                    <a:pt x="276899" y="381911"/>
                  </a:cubicBezTo>
                  <a:lnTo>
                    <a:pt x="276899" y="192915"/>
                  </a:lnTo>
                  <a:cubicBezTo>
                    <a:pt x="276899" y="178826"/>
                    <a:pt x="288594" y="167240"/>
                    <a:pt x="302702" y="167240"/>
                  </a:cubicBezTo>
                  <a:close/>
                  <a:moveTo>
                    <a:pt x="190632" y="107965"/>
                  </a:moveTo>
                  <a:cubicBezTo>
                    <a:pt x="204746" y="107965"/>
                    <a:pt x="216353" y="119646"/>
                    <a:pt x="216353" y="133737"/>
                  </a:cubicBezTo>
                  <a:lnTo>
                    <a:pt x="216353" y="381907"/>
                  </a:lnTo>
                  <a:cubicBezTo>
                    <a:pt x="216353" y="395998"/>
                    <a:pt x="204746" y="407586"/>
                    <a:pt x="190632" y="407586"/>
                  </a:cubicBezTo>
                  <a:cubicBezTo>
                    <a:pt x="176425" y="407586"/>
                    <a:pt x="164911" y="395998"/>
                    <a:pt x="164911" y="381907"/>
                  </a:cubicBezTo>
                  <a:lnTo>
                    <a:pt x="164911" y="133737"/>
                  </a:lnTo>
                  <a:cubicBezTo>
                    <a:pt x="164911" y="119646"/>
                    <a:pt x="176518" y="107965"/>
                    <a:pt x="190632" y="107965"/>
                  </a:cubicBezTo>
                  <a:close/>
                  <a:moveTo>
                    <a:pt x="86256" y="51447"/>
                  </a:moveTo>
                  <a:lnTo>
                    <a:pt x="86256" y="464229"/>
                  </a:lnTo>
                  <a:lnTo>
                    <a:pt x="517724" y="464229"/>
                  </a:lnTo>
                  <a:lnTo>
                    <a:pt x="517724" y="51447"/>
                  </a:lnTo>
                  <a:close/>
                  <a:moveTo>
                    <a:pt x="25719" y="0"/>
                  </a:moveTo>
                  <a:lnTo>
                    <a:pt x="580861" y="0"/>
                  </a:lnTo>
                  <a:cubicBezTo>
                    <a:pt x="594974" y="0"/>
                    <a:pt x="606580" y="11587"/>
                    <a:pt x="606487" y="25677"/>
                  </a:cubicBezTo>
                  <a:cubicBezTo>
                    <a:pt x="606487" y="39767"/>
                    <a:pt x="593581" y="51447"/>
                    <a:pt x="579468" y="51447"/>
                  </a:cubicBezTo>
                  <a:lnTo>
                    <a:pt x="569162" y="51447"/>
                  </a:lnTo>
                  <a:lnTo>
                    <a:pt x="569162" y="488608"/>
                  </a:lnTo>
                  <a:cubicBezTo>
                    <a:pt x="569162" y="503996"/>
                    <a:pt x="557556" y="514285"/>
                    <a:pt x="543443" y="514285"/>
                  </a:cubicBezTo>
                  <a:lnTo>
                    <a:pt x="476499" y="514285"/>
                  </a:lnTo>
                  <a:lnTo>
                    <a:pt x="476499" y="579915"/>
                  </a:lnTo>
                  <a:cubicBezTo>
                    <a:pt x="476499" y="594005"/>
                    <a:pt x="464800" y="605592"/>
                    <a:pt x="450687" y="605592"/>
                  </a:cubicBezTo>
                  <a:cubicBezTo>
                    <a:pt x="436574" y="605592"/>
                    <a:pt x="424968" y="594005"/>
                    <a:pt x="424968" y="579915"/>
                  </a:cubicBezTo>
                  <a:lnTo>
                    <a:pt x="424968" y="514285"/>
                  </a:lnTo>
                  <a:lnTo>
                    <a:pt x="180219" y="514285"/>
                  </a:lnTo>
                  <a:lnTo>
                    <a:pt x="180219" y="579915"/>
                  </a:lnTo>
                  <a:cubicBezTo>
                    <a:pt x="180219" y="594005"/>
                    <a:pt x="168613" y="605592"/>
                    <a:pt x="154500" y="605592"/>
                  </a:cubicBezTo>
                  <a:cubicBezTo>
                    <a:pt x="140387" y="605592"/>
                    <a:pt x="128688" y="594005"/>
                    <a:pt x="128688" y="579915"/>
                  </a:cubicBezTo>
                  <a:lnTo>
                    <a:pt x="128688" y="514285"/>
                  </a:lnTo>
                  <a:lnTo>
                    <a:pt x="61744" y="514285"/>
                  </a:lnTo>
                  <a:cubicBezTo>
                    <a:pt x="47631" y="514285"/>
                    <a:pt x="36025" y="502698"/>
                    <a:pt x="36025" y="488608"/>
                  </a:cubicBezTo>
                  <a:lnTo>
                    <a:pt x="36025" y="51447"/>
                  </a:lnTo>
                  <a:lnTo>
                    <a:pt x="25719" y="51447"/>
                  </a:lnTo>
                  <a:cubicBezTo>
                    <a:pt x="11606" y="51447"/>
                    <a:pt x="0" y="39767"/>
                    <a:pt x="0" y="25677"/>
                  </a:cubicBezTo>
                  <a:cubicBezTo>
                    <a:pt x="0" y="11587"/>
                    <a:pt x="11606" y="0"/>
                    <a:pt x="2571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华康娃娃体W5" panose="040B0509000000000000" pitchFamily="81" charset="-122"/>
                <a:ea typeface="华康娃娃体W5" panose="040B0509000000000000" pitchFamily="81" charset="-122"/>
              </a:endParaRPr>
            </a:p>
          </p:txBody>
        </p:sp>
      </p:grpSp>
      <p:grpSp>
        <p:nvGrpSpPr>
          <p:cNvPr id="19" name="组合 18"/>
          <p:cNvGrpSpPr/>
          <p:nvPr/>
        </p:nvGrpSpPr>
        <p:grpSpPr>
          <a:xfrm>
            <a:off x="8562359" y="2421047"/>
            <a:ext cx="2614257" cy="988437"/>
            <a:chOff x="5354322" y="1967781"/>
            <a:chExt cx="2614257" cy="988437"/>
          </a:xfrm>
        </p:grpSpPr>
        <p:sp>
          <p:nvSpPr>
            <p:cNvPr id="20" name="矩形 19"/>
            <p:cNvSpPr/>
            <p:nvPr/>
          </p:nvSpPr>
          <p:spPr>
            <a:xfrm>
              <a:off x="5354322" y="2346820"/>
              <a:ext cx="2614257" cy="609398"/>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latin typeface="华康娃娃体W5" panose="040B0509000000000000" pitchFamily="81" charset="-122"/>
                  <a:ea typeface="华康娃娃体W5" panose="040B0509000000000000" pitchFamily="81" charset="-122"/>
                </a:rPr>
                <a:t>用户可以在投影仪或者计算机上可以将演示文稿</a:t>
              </a:r>
              <a:endParaRPr lang="zh-CN" altLang="en-US" sz="1400" dirty="0">
                <a:latin typeface="华康娃娃体W5" panose="040B0509000000000000" pitchFamily="81" charset="-122"/>
                <a:ea typeface="华康娃娃体W5" panose="040B0509000000000000" pitchFamily="81" charset="-122"/>
              </a:endParaRPr>
            </a:p>
          </p:txBody>
        </p:sp>
        <p:sp>
          <p:nvSpPr>
            <p:cNvPr id="21" name="矩形 20"/>
            <p:cNvSpPr/>
            <p:nvPr/>
          </p:nvSpPr>
          <p:spPr>
            <a:xfrm>
              <a:off x="5354323" y="1967781"/>
              <a:ext cx="2084387" cy="461665"/>
            </a:xfrm>
            <a:prstGeom prst="rect">
              <a:avLst/>
            </a:prstGeom>
          </p:spPr>
          <p:txBody>
            <a:bodyPr wrap="square">
              <a:spAutoFit/>
              <a:scene3d>
                <a:camera prst="orthographicFront"/>
                <a:lightRig rig="threePt" dir="t"/>
              </a:scene3d>
              <a:sp3d contourW="12700"/>
            </a:bodyPr>
            <a:lstStyle/>
            <a:p>
              <a:pPr>
                <a:lnSpc>
                  <a:spcPct val="120000"/>
                </a:lnSpc>
              </a:pPr>
              <a:r>
                <a:rPr lang="zh-CN" altLang="en-US" sz="2000" b="1" dirty="0">
                  <a:latin typeface="华康娃娃体W5" panose="040B0509000000000000" pitchFamily="81" charset="-122"/>
                  <a:ea typeface="华康娃娃体W5" panose="040B0509000000000000" pitchFamily="81" charset="-122"/>
                </a:rPr>
                <a:t>标题文字添加</a:t>
              </a:r>
              <a:endParaRPr lang="zh-CN" altLang="en-US" sz="2000" b="1" dirty="0">
                <a:latin typeface="华康娃娃体W5" panose="040B0509000000000000" pitchFamily="81" charset="-122"/>
                <a:ea typeface="华康娃娃体W5" panose="040B0509000000000000" pitchFamily="81" charset="-122"/>
              </a:endParaRPr>
            </a:p>
          </p:txBody>
        </p:sp>
      </p:grpSp>
      <p:grpSp>
        <p:nvGrpSpPr>
          <p:cNvPr id="22" name="组合 21"/>
          <p:cNvGrpSpPr/>
          <p:nvPr/>
        </p:nvGrpSpPr>
        <p:grpSpPr>
          <a:xfrm>
            <a:off x="8562359" y="4528015"/>
            <a:ext cx="2614257" cy="988437"/>
            <a:chOff x="5354322" y="1967781"/>
            <a:chExt cx="2614257" cy="988437"/>
          </a:xfrm>
        </p:grpSpPr>
        <p:sp>
          <p:nvSpPr>
            <p:cNvPr id="23" name="矩形 22"/>
            <p:cNvSpPr/>
            <p:nvPr/>
          </p:nvSpPr>
          <p:spPr>
            <a:xfrm>
              <a:off x="5354322" y="2346820"/>
              <a:ext cx="2614257" cy="609398"/>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latin typeface="华康娃娃体W5" panose="040B0509000000000000" pitchFamily="81" charset="-122"/>
                  <a:ea typeface="华康娃娃体W5" panose="040B0509000000000000" pitchFamily="81" charset="-122"/>
                </a:rPr>
                <a:t>用户可以在投影仪或者计算机上可以将演示文稿</a:t>
              </a:r>
              <a:endParaRPr lang="zh-CN" altLang="en-US" sz="1400" dirty="0">
                <a:latin typeface="华康娃娃体W5" panose="040B0509000000000000" pitchFamily="81" charset="-122"/>
                <a:ea typeface="华康娃娃体W5" panose="040B0509000000000000" pitchFamily="81" charset="-122"/>
              </a:endParaRPr>
            </a:p>
          </p:txBody>
        </p:sp>
        <p:sp>
          <p:nvSpPr>
            <p:cNvPr id="24" name="矩形 23"/>
            <p:cNvSpPr/>
            <p:nvPr/>
          </p:nvSpPr>
          <p:spPr>
            <a:xfrm>
              <a:off x="5354323" y="1967781"/>
              <a:ext cx="2084387" cy="461665"/>
            </a:xfrm>
            <a:prstGeom prst="rect">
              <a:avLst/>
            </a:prstGeom>
          </p:spPr>
          <p:txBody>
            <a:bodyPr wrap="square">
              <a:spAutoFit/>
              <a:scene3d>
                <a:camera prst="orthographicFront"/>
                <a:lightRig rig="threePt" dir="t"/>
              </a:scene3d>
              <a:sp3d contourW="12700"/>
            </a:bodyPr>
            <a:lstStyle/>
            <a:p>
              <a:pPr>
                <a:lnSpc>
                  <a:spcPct val="120000"/>
                </a:lnSpc>
              </a:pPr>
              <a:r>
                <a:rPr lang="zh-CN" altLang="en-US" sz="2000" b="1" dirty="0">
                  <a:latin typeface="华康娃娃体W5" panose="040B0509000000000000" pitchFamily="81" charset="-122"/>
                  <a:ea typeface="华康娃娃体W5" panose="040B0509000000000000" pitchFamily="81" charset="-122"/>
                </a:rPr>
                <a:t>标题文字添加</a:t>
              </a:r>
              <a:endParaRPr lang="zh-CN" altLang="en-US" sz="2000" b="1" dirty="0">
                <a:latin typeface="华康娃娃体W5" panose="040B0509000000000000" pitchFamily="81" charset="-122"/>
                <a:ea typeface="华康娃娃体W5" panose="040B0509000000000000" pitchFamily="81" charset="-122"/>
              </a:endParaRPr>
            </a:p>
          </p:txBody>
        </p:sp>
      </p:grpSp>
      <p:grpSp>
        <p:nvGrpSpPr>
          <p:cNvPr id="25" name="组合 24"/>
          <p:cNvGrpSpPr/>
          <p:nvPr/>
        </p:nvGrpSpPr>
        <p:grpSpPr>
          <a:xfrm>
            <a:off x="1062393" y="2421047"/>
            <a:ext cx="2614257" cy="988437"/>
            <a:chOff x="5354322" y="1967781"/>
            <a:chExt cx="2614257" cy="988437"/>
          </a:xfrm>
        </p:grpSpPr>
        <p:sp>
          <p:nvSpPr>
            <p:cNvPr id="26" name="矩形 25"/>
            <p:cNvSpPr/>
            <p:nvPr/>
          </p:nvSpPr>
          <p:spPr>
            <a:xfrm>
              <a:off x="5354322" y="2346820"/>
              <a:ext cx="2614257" cy="609398"/>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latin typeface="华康娃娃体W5" panose="040B0509000000000000" pitchFamily="81" charset="-122"/>
                  <a:ea typeface="华康娃娃体W5" panose="040B0509000000000000" pitchFamily="81" charset="-122"/>
                </a:rPr>
                <a:t>用户可以在投影仪或者计算机上可以将演示文稿</a:t>
              </a:r>
              <a:endParaRPr lang="zh-CN" altLang="en-US" sz="1400" dirty="0">
                <a:latin typeface="华康娃娃体W5" panose="040B0509000000000000" pitchFamily="81" charset="-122"/>
                <a:ea typeface="华康娃娃体W5" panose="040B0509000000000000" pitchFamily="81" charset="-122"/>
              </a:endParaRPr>
            </a:p>
          </p:txBody>
        </p:sp>
        <p:sp>
          <p:nvSpPr>
            <p:cNvPr id="27" name="矩形 26"/>
            <p:cNvSpPr/>
            <p:nvPr/>
          </p:nvSpPr>
          <p:spPr>
            <a:xfrm>
              <a:off x="5884192" y="1967781"/>
              <a:ext cx="2084387" cy="461665"/>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2000" b="1" dirty="0">
                  <a:latin typeface="华康娃娃体W5" panose="040B0509000000000000" pitchFamily="81" charset="-122"/>
                  <a:ea typeface="华康娃娃体W5" panose="040B0509000000000000" pitchFamily="81" charset="-122"/>
                </a:rPr>
                <a:t>标题文字添加</a:t>
              </a:r>
              <a:endParaRPr lang="zh-CN" altLang="en-US" sz="2000" b="1" dirty="0">
                <a:latin typeface="华康娃娃体W5" panose="040B0509000000000000" pitchFamily="81" charset="-122"/>
                <a:ea typeface="华康娃娃体W5" panose="040B0509000000000000" pitchFamily="81" charset="-122"/>
              </a:endParaRPr>
            </a:p>
          </p:txBody>
        </p:sp>
      </p:grpSp>
      <p:grpSp>
        <p:nvGrpSpPr>
          <p:cNvPr id="28" name="组合 27"/>
          <p:cNvGrpSpPr/>
          <p:nvPr/>
        </p:nvGrpSpPr>
        <p:grpSpPr>
          <a:xfrm>
            <a:off x="1062393" y="4528015"/>
            <a:ext cx="2614257" cy="988437"/>
            <a:chOff x="5354322" y="1967781"/>
            <a:chExt cx="2614257" cy="988437"/>
          </a:xfrm>
        </p:grpSpPr>
        <p:sp>
          <p:nvSpPr>
            <p:cNvPr id="29" name="矩形 28"/>
            <p:cNvSpPr/>
            <p:nvPr/>
          </p:nvSpPr>
          <p:spPr>
            <a:xfrm>
              <a:off x="5354322" y="2346820"/>
              <a:ext cx="2614257" cy="609398"/>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latin typeface="华康娃娃体W5" panose="040B0509000000000000" pitchFamily="81" charset="-122"/>
                  <a:ea typeface="华康娃娃体W5" panose="040B0509000000000000" pitchFamily="81" charset="-122"/>
                </a:rPr>
                <a:t>用户可以在投影仪或者计算机上可以将演示文稿</a:t>
              </a:r>
              <a:endParaRPr lang="zh-CN" altLang="en-US" sz="1400" dirty="0">
                <a:latin typeface="华康娃娃体W5" panose="040B0509000000000000" pitchFamily="81" charset="-122"/>
                <a:ea typeface="华康娃娃体W5" panose="040B0509000000000000" pitchFamily="81" charset="-122"/>
              </a:endParaRPr>
            </a:p>
          </p:txBody>
        </p:sp>
        <p:sp>
          <p:nvSpPr>
            <p:cNvPr id="30" name="矩形 29"/>
            <p:cNvSpPr/>
            <p:nvPr/>
          </p:nvSpPr>
          <p:spPr>
            <a:xfrm>
              <a:off x="5884192" y="1967781"/>
              <a:ext cx="2084387" cy="461665"/>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2000" b="1" dirty="0">
                  <a:latin typeface="华康娃娃体W5" panose="040B0509000000000000" pitchFamily="81" charset="-122"/>
                  <a:ea typeface="华康娃娃体W5" panose="040B0509000000000000" pitchFamily="81" charset="-122"/>
                </a:rPr>
                <a:t>标题文字添加</a:t>
              </a:r>
              <a:endParaRPr lang="zh-CN" altLang="en-US" sz="2000" b="1" dirty="0">
                <a:latin typeface="华康娃娃体W5" panose="040B0509000000000000" pitchFamily="81" charset="-122"/>
                <a:ea typeface="华康娃娃体W5" panose="040B0509000000000000" pitchFamily="81" charset="-122"/>
              </a:endParaRPr>
            </a:p>
          </p:txBody>
        </p:sp>
      </p:grpSp>
      <p:pic>
        <p:nvPicPr>
          <p:cNvPr id="31" name="图片占位符 33"/>
          <p:cNvPicPr>
            <a:picLocks noChangeAspect="1"/>
          </p:cNvPicPr>
          <p:nvPr/>
        </p:nvPicPr>
        <p:blipFill rotWithShape="1">
          <a:blip r:embed="rId1" cstate="print">
            <a:extLst>
              <a:ext uri="{28A0092B-C50C-407E-A947-70E740481C1C}">
                <a14:useLocalDpi xmlns:a14="http://schemas.microsoft.com/office/drawing/2010/main" val="0"/>
              </a:ext>
            </a:extLst>
          </a:blip>
          <a:srcRect l="296" r="33037"/>
          <a:stretch>
            <a:fillRect/>
          </a:stretch>
        </p:blipFill>
        <p:spPr>
          <a:xfrm>
            <a:off x="5180160" y="3004520"/>
            <a:ext cx="1890921" cy="1890921"/>
          </a:xfrm>
          <a:custGeom>
            <a:avLst/>
            <a:gdLst>
              <a:gd name="connsiteX0" fmla="*/ 1053484 w 2106968"/>
              <a:gd name="connsiteY0" fmla="*/ 0 h 2106968"/>
              <a:gd name="connsiteX1" fmla="*/ 2106968 w 2106968"/>
              <a:gd name="connsiteY1" fmla="*/ 1053484 h 2106968"/>
              <a:gd name="connsiteX2" fmla="*/ 1053484 w 2106968"/>
              <a:gd name="connsiteY2" fmla="*/ 2106968 h 2106968"/>
              <a:gd name="connsiteX3" fmla="*/ 0 w 2106968"/>
              <a:gd name="connsiteY3" fmla="*/ 1053484 h 2106968"/>
              <a:gd name="connsiteX4" fmla="*/ 1053484 w 2106968"/>
              <a:gd name="connsiteY4" fmla="*/ 0 h 2106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06968" h="2106968">
                <a:moveTo>
                  <a:pt x="1053484" y="0"/>
                </a:moveTo>
                <a:cubicBezTo>
                  <a:pt x="1635307" y="0"/>
                  <a:pt x="2106968" y="471661"/>
                  <a:pt x="2106968" y="1053484"/>
                </a:cubicBezTo>
                <a:cubicBezTo>
                  <a:pt x="2106968" y="1635307"/>
                  <a:pt x="1635307" y="2106968"/>
                  <a:pt x="1053484" y="2106968"/>
                </a:cubicBezTo>
                <a:cubicBezTo>
                  <a:pt x="471661" y="2106968"/>
                  <a:pt x="0" y="1635307"/>
                  <a:pt x="0" y="1053484"/>
                </a:cubicBezTo>
                <a:cubicBezTo>
                  <a:pt x="0" y="471661"/>
                  <a:pt x="471661" y="0"/>
                  <a:pt x="1053484" y="0"/>
                </a:cubicBezTo>
                <a:close/>
              </a:path>
            </a:pathLst>
          </a:custGeom>
        </p:spPr>
      </p:pic>
      <p:sp>
        <p:nvSpPr>
          <p:cNvPr id="32" name="文本框 31"/>
          <p:cNvSpPr txBox="1"/>
          <p:nvPr/>
        </p:nvSpPr>
        <p:spPr>
          <a:xfrm>
            <a:off x="5186042" y="569082"/>
            <a:ext cx="4267842" cy="584775"/>
          </a:xfrm>
          <a:prstGeom prst="rect">
            <a:avLst/>
          </a:prstGeom>
          <a:noFill/>
        </p:spPr>
        <p:txBody>
          <a:bodyPr wrap="square" rtlCol="0">
            <a:spAutoFit/>
          </a:bodyPr>
          <a:lstStyle/>
          <a:p>
            <a:r>
              <a:rPr lang="zh-CN" altLang="en-US" sz="3200" b="1" dirty="0" smtClean="0">
                <a:solidFill>
                  <a:srgbClr val="31DAA4"/>
                </a:solidFill>
                <a:latin typeface="华康娃娃体W5" panose="040B0509000000000000" pitchFamily="81" charset="-122"/>
                <a:ea typeface="华康娃娃体W5" panose="040B0509000000000000" pitchFamily="81" charset="-122"/>
                <a:cs typeface="Arial" panose="020B0604020202020204" pitchFamily="34" charset="0"/>
              </a:rPr>
              <a:t>目标定位</a:t>
            </a:r>
            <a:endParaRPr lang="zh-CN" altLang="en-US" sz="3200" b="1" dirty="0">
              <a:solidFill>
                <a:srgbClr val="31DAA4"/>
              </a:solidFill>
              <a:latin typeface="华康娃娃体W5" panose="040B0509000000000000" pitchFamily="81" charset="-122"/>
              <a:ea typeface="华康娃娃体W5" panose="040B0509000000000000" pitchFamily="81" charset="-122"/>
              <a:cs typeface="Arial" panose="020B0604020202020204" pitchFamily="34" charset="0"/>
            </a:endParaRPr>
          </a:p>
        </p:txBody>
      </p:sp>
      <p:sp>
        <p:nvSpPr>
          <p:cNvPr id="33" name="Freeform 26"/>
          <p:cNvSpPr>
            <a:spLocks noEditPoints="1"/>
          </p:cNvSpPr>
          <p:nvPr/>
        </p:nvSpPr>
        <p:spPr bwMode="auto">
          <a:xfrm rot="1426111">
            <a:off x="4447043" y="542288"/>
            <a:ext cx="637387" cy="638363"/>
          </a:xfrm>
          <a:custGeom>
            <a:avLst/>
            <a:gdLst>
              <a:gd name="T0" fmla="*/ 354 w 576"/>
              <a:gd name="T1" fmla="*/ 207 h 576"/>
              <a:gd name="T2" fmla="*/ 378 w 576"/>
              <a:gd name="T3" fmla="*/ 175 h 576"/>
              <a:gd name="T4" fmla="*/ 419 w 576"/>
              <a:gd name="T5" fmla="*/ 99 h 576"/>
              <a:gd name="T6" fmla="*/ 474 w 576"/>
              <a:gd name="T7" fmla="*/ 86 h 576"/>
              <a:gd name="T8" fmla="*/ 476 w 576"/>
              <a:gd name="T9" fmla="*/ 135 h 576"/>
              <a:gd name="T10" fmla="*/ 398 w 576"/>
              <a:gd name="T11" fmla="*/ 193 h 576"/>
              <a:gd name="T12" fmla="*/ 375 w 576"/>
              <a:gd name="T13" fmla="*/ 219 h 576"/>
              <a:gd name="T14" fmla="*/ 346 w 576"/>
              <a:gd name="T15" fmla="*/ 273 h 576"/>
              <a:gd name="T16" fmla="*/ 448 w 576"/>
              <a:gd name="T17" fmla="*/ 225 h 576"/>
              <a:gd name="T18" fmla="*/ 480 w 576"/>
              <a:gd name="T19" fmla="*/ 277 h 576"/>
              <a:gd name="T20" fmla="*/ 519 w 576"/>
              <a:gd name="T21" fmla="*/ 272 h 576"/>
              <a:gd name="T22" fmla="*/ 522 w 576"/>
              <a:gd name="T23" fmla="*/ 298 h 576"/>
              <a:gd name="T24" fmla="*/ 486 w 576"/>
              <a:gd name="T25" fmla="*/ 301 h 576"/>
              <a:gd name="T26" fmla="*/ 463 w 576"/>
              <a:gd name="T27" fmla="*/ 336 h 576"/>
              <a:gd name="T28" fmla="*/ 352 w 576"/>
              <a:gd name="T29" fmla="*/ 298 h 576"/>
              <a:gd name="T30" fmla="*/ 369 w 576"/>
              <a:gd name="T31" fmla="*/ 354 h 576"/>
              <a:gd name="T32" fmla="*/ 400 w 576"/>
              <a:gd name="T33" fmla="*/ 377 h 576"/>
              <a:gd name="T34" fmla="*/ 476 w 576"/>
              <a:gd name="T35" fmla="*/ 419 h 576"/>
              <a:gd name="T36" fmla="*/ 489 w 576"/>
              <a:gd name="T37" fmla="*/ 474 h 576"/>
              <a:gd name="T38" fmla="*/ 440 w 576"/>
              <a:gd name="T39" fmla="*/ 476 h 576"/>
              <a:gd name="T40" fmla="*/ 383 w 576"/>
              <a:gd name="T41" fmla="*/ 398 h 576"/>
              <a:gd name="T42" fmla="*/ 356 w 576"/>
              <a:gd name="T43" fmla="*/ 375 h 576"/>
              <a:gd name="T44" fmla="*/ 301 w 576"/>
              <a:gd name="T45" fmla="*/ 346 h 576"/>
              <a:gd name="T46" fmla="*/ 351 w 576"/>
              <a:gd name="T47" fmla="*/ 447 h 576"/>
              <a:gd name="T48" fmla="*/ 299 w 576"/>
              <a:gd name="T49" fmla="*/ 480 h 576"/>
              <a:gd name="T50" fmla="*/ 304 w 576"/>
              <a:gd name="T51" fmla="*/ 519 h 576"/>
              <a:gd name="T52" fmla="*/ 277 w 576"/>
              <a:gd name="T53" fmla="*/ 522 h 576"/>
              <a:gd name="T54" fmla="*/ 275 w 576"/>
              <a:gd name="T55" fmla="*/ 486 h 576"/>
              <a:gd name="T56" fmla="*/ 240 w 576"/>
              <a:gd name="T57" fmla="*/ 463 h 576"/>
              <a:gd name="T58" fmla="*/ 277 w 576"/>
              <a:gd name="T59" fmla="*/ 350 h 576"/>
              <a:gd name="T60" fmla="*/ 222 w 576"/>
              <a:gd name="T61" fmla="*/ 369 h 576"/>
              <a:gd name="T62" fmla="*/ 198 w 576"/>
              <a:gd name="T63" fmla="*/ 401 h 576"/>
              <a:gd name="T64" fmla="*/ 157 w 576"/>
              <a:gd name="T65" fmla="*/ 476 h 576"/>
              <a:gd name="T66" fmla="*/ 101 w 576"/>
              <a:gd name="T67" fmla="*/ 489 h 576"/>
              <a:gd name="T68" fmla="*/ 99 w 576"/>
              <a:gd name="T69" fmla="*/ 440 h 576"/>
              <a:gd name="T70" fmla="*/ 177 w 576"/>
              <a:gd name="T71" fmla="*/ 383 h 576"/>
              <a:gd name="T72" fmla="*/ 201 w 576"/>
              <a:gd name="T73" fmla="*/ 356 h 576"/>
              <a:gd name="T74" fmla="*/ 230 w 576"/>
              <a:gd name="T75" fmla="*/ 301 h 576"/>
              <a:gd name="T76" fmla="*/ 128 w 576"/>
              <a:gd name="T77" fmla="*/ 351 h 576"/>
              <a:gd name="T78" fmla="*/ 96 w 576"/>
              <a:gd name="T79" fmla="*/ 298 h 576"/>
              <a:gd name="T80" fmla="*/ 56 w 576"/>
              <a:gd name="T81" fmla="*/ 304 h 576"/>
              <a:gd name="T82" fmla="*/ 54 w 576"/>
              <a:gd name="T83" fmla="*/ 277 h 576"/>
              <a:gd name="T84" fmla="*/ 90 w 576"/>
              <a:gd name="T85" fmla="*/ 275 h 576"/>
              <a:gd name="T86" fmla="*/ 113 w 576"/>
              <a:gd name="T87" fmla="*/ 240 h 576"/>
              <a:gd name="T88" fmla="*/ 227 w 576"/>
              <a:gd name="T89" fmla="*/ 277 h 576"/>
              <a:gd name="T90" fmla="*/ 207 w 576"/>
              <a:gd name="T91" fmla="*/ 222 h 576"/>
              <a:gd name="T92" fmla="*/ 175 w 576"/>
              <a:gd name="T93" fmla="*/ 198 h 576"/>
              <a:gd name="T94" fmla="*/ 99 w 576"/>
              <a:gd name="T95" fmla="*/ 157 h 576"/>
              <a:gd name="T96" fmla="*/ 86 w 576"/>
              <a:gd name="T97" fmla="*/ 101 h 576"/>
              <a:gd name="T98" fmla="*/ 136 w 576"/>
              <a:gd name="T99" fmla="*/ 99 h 576"/>
              <a:gd name="T100" fmla="*/ 192 w 576"/>
              <a:gd name="T101" fmla="*/ 177 h 576"/>
              <a:gd name="T102" fmla="*/ 219 w 576"/>
              <a:gd name="T103" fmla="*/ 201 h 576"/>
              <a:gd name="T104" fmla="*/ 275 w 576"/>
              <a:gd name="T105" fmla="*/ 229 h 576"/>
              <a:gd name="T106" fmla="*/ 225 w 576"/>
              <a:gd name="T107" fmla="*/ 128 h 576"/>
              <a:gd name="T108" fmla="*/ 277 w 576"/>
              <a:gd name="T109" fmla="*/ 96 h 576"/>
              <a:gd name="T110" fmla="*/ 272 w 576"/>
              <a:gd name="T111" fmla="*/ 56 h 576"/>
              <a:gd name="T112" fmla="*/ 299 w 576"/>
              <a:gd name="T113" fmla="*/ 54 h 576"/>
              <a:gd name="T114" fmla="*/ 301 w 576"/>
              <a:gd name="T115" fmla="*/ 90 h 576"/>
              <a:gd name="T116" fmla="*/ 336 w 576"/>
              <a:gd name="T117" fmla="*/ 113 h 576"/>
              <a:gd name="T118" fmla="*/ 299 w 576"/>
              <a:gd name="T119" fmla="*/ 226 h 576"/>
              <a:gd name="T120" fmla="*/ 288 w 576"/>
              <a:gd name="T121" fmla="*/ 247 h 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76" h="576">
                <a:moveTo>
                  <a:pt x="301" y="230"/>
                </a:moveTo>
                <a:cubicBezTo>
                  <a:pt x="308" y="231"/>
                  <a:pt x="314" y="233"/>
                  <a:pt x="320" y="237"/>
                </a:cubicBezTo>
                <a:cubicBezTo>
                  <a:pt x="321" y="238"/>
                  <a:pt x="322" y="238"/>
                  <a:pt x="324" y="237"/>
                </a:cubicBezTo>
                <a:cubicBezTo>
                  <a:pt x="334" y="227"/>
                  <a:pt x="344" y="217"/>
                  <a:pt x="354" y="207"/>
                </a:cubicBezTo>
                <a:cubicBezTo>
                  <a:pt x="356" y="205"/>
                  <a:pt x="356" y="203"/>
                  <a:pt x="356" y="201"/>
                </a:cubicBezTo>
                <a:cubicBezTo>
                  <a:pt x="356" y="177"/>
                  <a:pt x="356" y="154"/>
                  <a:pt x="356" y="130"/>
                </a:cubicBezTo>
                <a:cubicBezTo>
                  <a:pt x="356" y="116"/>
                  <a:pt x="378" y="116"/>
                  <a:pt x="378" y="130"/>
                </a:cubicBezTo>
                <a:cubicBezTo>
                  <a:pt x="378" y="145"/>
                  <a:pt x="378" y="160"/>
                  <a:pt x="378" y="175"/>
                </a:cubicBezTo>
                <a:cubicBezTo>
                  <a:pt x="378" y="181"/>
                  <a:pt x="379" y="182"/>
                  <a:pt x="383" y="177"/>
                </a:cubicBezTo>
                <a:cubicBezTo>
                  <a:pt x="394" y="166"/>
                  <a:pt x="405" y="155"/>
                  <a:pt x="416" y="145"/>
                </a:cubicBezTo>
                <a:cubicBezTo>
                  <a:pt x="418" y="142"/>
                  <a:pt x="419" y="141"/>
                  <a:pt x="419" y="139"/>
                </a:cubicBezTo>
                <a:cubicBezTo>
                  <a:pt x="419" y="126"/>
                  <a:pt x="419" y="112"/>
                  <a:pt x="419" y="99"/>
                </a:cubicBezTo>
                <a:cubicBezTo>
                  <a:pt x="419" y="86"/>
                  <a:pt x="440" y="86"/>
                  <a:pt x="440" y="99"/>
                </a:cubicBezTo>
                <a:cubicBezTo>
                  <a:pt x="440" y="104"/>
                  <a:pt x="440" y="108"/>
                  <a:pt x="440" y="113"/>
                </a:cubicBezTo>
                <a:cubicBezTo>
                  <a:pt x="440" y="119"/>
                  <a:pt x="441" y="119"/>
                  <a:pt x="446" y="115"/>
                </a:cubicBezTo>
                <a:cubicBezTo>
                  <a:pt x="455" y="105"/>
                  <a:pt x="465" y="96"/>
                  <a:pt x="474" y="86"/>
                </a:cubicBezTo>
                <a:cubicBezTo>
                  <a:pt x="484" y="77"/>
                  <a:pt x="499" y="92"/>
                  <a:pt x="489" y="101"/>
                </a:cubicBezTo>
                <a:cubicBezTo>
                  <a:pt x="480" y="111"/>
                  <a:pt x="470" y="120"/>
                  <a:pt x="461" y="130"/>
                </a:cubicBezTo>
                <a:cubicBezTo>
                  <a:pt x="456" y="134"/>
                  <a:pt x="457" y="135"/>
                  <a:pt x="463" y="135"/>
                </a:cubicBezTo>
                <a:cubicBezTo>
                  <a:pt x="467" y="135"/>
                  <a:pt x="472" y="135"/>
                  <a:pt x="476" y="135"/>
                </a:cubicBezTo>
                <a:cubicBezTo>
                  <a:pt x="490" y="135"/>
                  <a:pt x="490" y="157"/>
                  <a:pt x="476" y="157"/>
                </a:cubicBezTo>
                <a:cubicBezTo>
                  <a:pt x="463" y="157"/>
                  <a:pt x="450" y="157"/>
                  <a:pt x="437" y="157"/>
                </a:cubicBezTo>
                <a:cubicBezTo>
                  <a:pt x="435" y="157"/>
                  <a:pt x="434" y="157"/>
                  <a:pt x="431" y="160"/>
                </a:cubicBezTo>
                <a:cubicBezTo>
                  <a:pt x="420" y="170"/>
                  <a:pt x="409" y="182"/>
                  <a:pt x="398" y="193"/>
                </a:cubicBezTo>
                <a:cubicBezTo>
                  <a:pt x="394" y="197"/>
                  <a:pt x="394" y="198"/>
                  <a:pt x="400" y="198"/>
                </a:cubicBezTo>
                <a:cubicBezTo>
                  <a:pt x="416" y="198"/>
                  <a:pt x="430" y="198"/>
                  <a:pt x="445" y="198"/>
                </a:cubicBezTo>
                <a:cubicBezTo>
                  <a:pt x="459" y="198"/>
                  <a:pt x="459" y="219"/>
                  <a:pt x="445" y="219"/>
                </a:cubicBezTo>
                <a:cubicBezTo>
                  <a:pt x="422" y="219"/>
                  <a:pt x="398" y="219"/>
                  <a:pt x="375" y="219"/>
                </a:cubicBezTo>
                <a:cubicBezTo>
                  <a:pt x="372" y="219"/>
                  <a:pt x="371" y="220"/>
                  <a:pt x="369" y="222"/>
                </a:cubicBezTo>
                <a:cubicBezTo>
                  <a:pt x="359" y="232"/>
                  <a:pt x="349" y="242"/>
                  <a:pt x="339" y="251"/>
                </a:cubicBezTo>
                <a:cubicBezTo>
                  <a:pt x="338" y="253"/>
                  <a:pt x="338" y="254"/>
                  <a:pt x="339" y="257"/>
                </a:cubicBezTo>
                <a:cubicBezTo>
                  <a:pt x="342" y="262"/>
                  <a:pt x="344" y="267"/>
                  <a:pt x="346" y="273"/>
                </a:cubicBezTo>
                <a:cubicBezTo>
                  <a:pt x="347" y="275"/>
                  <a:pt x="348" y="277"/>
                  <a:pt x="353" y="277"/>
                </a:cubicBezTo>
                <a:cubicBezTo>
                  <a:pt x="366" y="277"/>
                  <a:pt x="379" y="277"/>
                  <a:pt x="392" y="277"/>
                </a:cubicBezTo>
                <a:cubicBezTo>
                  <a:pt x="394" y="277"/>
                  <a:pt x="396" y="276"/>
                  <a:pt x="398" y="274"/>
                </a:cubicBezTo>
                <a:cubicBezTo>
                  <a:pt x="414" y="258"/>
                  <a:pt x="431" y="241"/>
                  <a:pt x="448" y="225"/>
                </a:cubicBezTo>
                <a:cubicBezTo>
                  <a:pt x="457" y="215"/>
                  <a:pt x="472" y="230"/>
                  <a:pt x="463" y="240"/>
                </a:cubicBezTo>
                <a:cubicBezTo>
                  <a:pt x="452" y="250"/>
                  <a:pt x="441" y="261"/>
                  <a:pt x="431" y="272"/>
                </a:cubicBezTo>
                <a:cubicBezTo>
                  <a:pt x="427" y="276"/>
                  <a:pt x="427" y="277"/>
                  <a:pt x="433" y="277"/>
                </a:cubicBezTo>
                <a:cubicBezTo>
                  <a:pt x="449" y="277"/>
                  <a:pt x="464" y="277"/>
                  <a:pt x="480" y="277"/>
                </a:cubicBezTo>
                <a:cubicBezTo>
                  <a:pt x="483" y="277"/>
                  <a:pt x="485" y="276"/>
                  <a:pt x="486" y="275"/>
                </a:cubicBezTo>
                <a:cubicBezTo>
                  <a:pt x="495" y="266"/>
                  <a:pt x="504" y="256"/>
                  <a:pt x="514" y="247"/>
                </a:cubicBezTo>
                <a:cubicBezTo>
                  <a:pt x="523" y="237"/>
                  <a:pt x="538" y="252"/>
                  <a:pt x="529" y="262"/>
                </a:cubicBezTo>
                <a:cubicBezTo>
                  <a:pt x="525" y="265"/>
                  <a:pt x="522" y="268"/>
                  <a:pt x="519" y="272"/>
                </a:cubicBezTo>
                <a:cubicBezTo>
                  <a:pt x="515" y="276"/>
                  <a:pt x="516" y="277"/>
                  <a:pt x="522" y="277"/>
                </a:cubicBezTo>
                <a:cubicBezTo>
                  <a:pt x="535" y="277"/>
                  <a:pt x="549" y="277"/>
                  <a:pt x="562" y="277"/>
                </a:cubicBezTo>
                <a:cubicBezTo>
                  <a:pt x="576" y="277"/>
                  <a:pt x="576" y="298"/>
                  <a:pt x="562" y="298"/>
                </a:cubicBezTo>
                <a:cubicBezTo>
                  <a:pt x="549" y="298"/>
                  <a:pt x="535" y="298"/>
                  <a:pt x="522" y="298"/>
                </a:cubicBezTo>
                <a:cubicBezTo>
                  <a:pt x="516" y="298"/>
                  <a:pt x="515" y="300"/>
                  <a:pt x="519" y="304"/>
                </a:cubicBezTo>
                <a:cubicBezTo>
                  <a:pt x="522" y="307"/>
                  <a:pt x="525" y="310"/>
                  <a:pt x="529" y="313"/>
                </a:cubicBezTo>
                <a:cubicBezTo>
                  <a:pt x="538" y="323"/>
                  <a:pt x="523" y="338"/>
                  <a:pt x="514" y="328"/>
                </a:cubicBezTo>
                <a:cubicBezTo>
                  <a:pt x="504" y="319"/>
                  <a:pt x="495" y="310"/>
                  <a:pt x="486" y="301"/>
                </a:cubicBezTo>
                <a:cubicBezTo>
                  <a:pt x="485" y="299"/>
                  <a:pt x="483" y="298"/>
                  <a:pt x="480" y="298"/>
                </a:cubicBezTo>
                <a:cubicBezTo>
                  <a:pt x="464" y="298"/>
                  <a:pt x="449" y="298"/>
                  <a:pt x="433" y="298"/>
                </a:cubicBezTo>
                <a:cubicBezTo>
                  <a:pt x="427" y="298"/>
                  <a:pt x="427" y="300"/>
                  <a:pt x="431" y="304"/>
                </a:cubicBezTo>
                <a:cubicBezTo>
                  <a:pt x="441" y="315"/>
                  <a:pt x="452" y="325"/>
                  <a:pt x="463" y="336"/>
                </a:cubicBezTo>
                <a:cubicBezTo>
                  <a:pt x="472" y="345"/>
                  <a:pt x="457" y="361"/>
                  <a:pt x="448" y="351"/>
                </a:cubicBezTo>
                <a:cubicBezTo>
                  <a:pt x="431" y="334"/>
                  <a:pt x="414" y="318"/>
                  <a:pt x="398" y="301"/>
                </a:cubicBezTo>
                <a:cubicBezTo>
                  <a:pt x="396" y="299"/>
                  <a:pt x="394" y="298"/>
                  <a:pt x="392" y="298"/>
                </a:cubicBezTo>
                <a:cubicBezTo>
                  <a:pt x="379" y="298"/>
                  <a:pt x="365" y="298"/>
                  <a:pt x="352" y="298"/>
                </a:cubicBezTo>
                <a:cubicBezTo>
                  <a:pt x="348" y="298"/>
                  <a:pt x="347" y="300"/>
                  <a:pt x="345" y="304"/>
                </a:cubicBezTo>
                <a:cubicBezTo>
                  <a:pt x="344" y="309"/>
                  <a:pt x="342" y="314"/>
                  <a:pt x="339" y="318"/>
                </a:cubicBezTo>
                <a:cubicBezTo>
                  <a:pt x="338" y="321"/>
                  <a:pt x="338" y="322"/>
                  <a:pt x="340" y="325"/>
                </a:cubicBezTo>
                <a:cubicBezTo>
                  <a:pt x="350" y="334"/>
                  <a:pt x="359" y="344"/>
                  <a:pt x="369" y="354"/>
                </a:cubicBezTo>
                <a:cubicBezTo>
                  <a:pt x="371" y="355"/>
                  <a:pt x="372" y="356"/>
                  <a:pt x="375" y="356"/>
                </a:cubicBezTo>
                <a:cubicBezTo>
                  <a:pt x="398" y="356"/>
                  <a:pt x="422" y="356"/>
                  <a:pt x="445" y="356"/>
                </a:cubicBezTo>
                <a:cubicBezTo>
                  <a:pt x="459" y="356"/>
                  <a:pt x="459" y="377"/>
                  <a:pt x="445" y="377"/>
                </a:cubicBezTo>
                <a:cubicBezTo>
                  <a:pt x="430" y="377"/>
                  <a:pt x="416" y="377"/>
                  <a:pt x="400" y="377"/>
                </a:cubicBezTo>
                <a:cubicBezTo>
                  <a:pt x="394" y="377"/>
                  <a:pt x="394" y="378"/>
                  <a:pt x="398" y="383"/>
                </a:cubicBezTo>
                <a:cubicBezTo>
                  <a:pt x="409" y="394"/>
                  <a:pt x="420" y="405"/>
                  <a:pt x="431" y="416"/>
                </a:cubicBezTo>
                <a:cubicBezTo>
                  <a:pt x="434" y="418"/>
                  <a:pt x="435" y="419"/>
                  <a:pt x="437" y="419"/>
                </a:cubicBezTo>
                <a:cubicBezTo>
                  <a:pt x="450" y="419"/>
                  <a:pt x="463" y="419"/>
                  <a:pt x="476" y="419"/>
                </a:cubicBezTo>
                <a:cubicBezTo>
                  <a:pt x="490" y="419"/>
                  <a:pt x="490" y="440"/>
                  <a:pt x="476" y="440"/>
                </a:cubicBezTo>
                <a:cubicBezTo>
                  <a:pt x="472" y="440"/>
                  <a:pt x="467" y="440"/>
                  <a:pt x="463" y="440"/>
                </a:cubicBezTo>
                <a:cubicBezTo>
                  <a:pt x="457" y="440"/>
                  <a:pt x="456" y="441"/>
                  <a:pt x="461" y="446"/>
                </a:cubicBezTo>
                <a:cubicBezTo>
                  <a:pt x="470" y="455"/>
                  <a:pt x="480" y="465"/>
                  <a:pt x="489" y="474"/>
                </a:cubicBezTo>
                <a:cubicBezTo>
                  <a:pt x="499" y="484"/>
                  <a:pt x="484" y="499"/>
                  <a:pt x="474" y="489"/>
                </a:cubicBezTo>
                <a:cubicBezTo>
                  <a:pt x="465" y="480"/>
                  <a:pt x="455" y="470"/>
                  <a:pt x="446" y="461"/>
                </a:cubicBezTo>
                <a:cubicBezTo>
                  <a:pt x="441" y="457"/>
                  <a:pt x="440" y="457"/>
                  <a:pt x="440" y="463"/>
                </a:cubicBezTo>
                <a:cubicBezTo>
                  <a:pt x="440" y="467"/>
                  <a:pt x="440" y="472"/>
                  <a:pt x="440" y="476"/>
                </a:cubicBezTo>
                <a:cubicBezTo>
                  <a:pt x="440" y="490"/>
                  <a:pt x="419" y="490"/>
                  <a:pt x="419" y="476"/>
                </a:cubicBezTo>
                <a:cubicBezTo>
                  <a:pt x="419" y="463"/>
                  <a:pt x="419" y="450"/>
                  <a:pt x="419" y="437"/>
                </a:cubicBezTo>
                <a:cubicBezTo>
                  <a:pt x="419" y="435"/>
                  <a:pt x="418" y="433"/>
                  <a:pt x="416" y="431"/>
                </a:cubicBezTo>
                <a:cubicBezTo>
                  <a:pt x="405" y="420"/>
                  <a:pt x="394" y="409"/>
                  <a:pt x="383" y="398"/>
                </a:cubicBezTo>
                <a:cubicBezTo>
                  <a:pt x="379" y="393"/>
                  <a:pt x="378" y="394"/>
                  <a:pt x="378" y="401"/>
                </a:cubicBezTo>
                <a:cubicBezTo>
                  <a:pt x="378" y="415"/>
                  <a:pt x="378" y="430"/>
                  <a:pt x="378" y="445"/>
                </a:cubicBezTo>
                <a:cubicBezTo>
                  <a:pt x="378" y="459"/>
                  <a:pt x="356" y="459"/>
                  <a:pt x="356" y="445"/>
                </a:cubicBezTo>
                <a:cubicBezTo>
                  <a:pt x="356" y="422"/>
                  <a:pt x="356" y="398"/>
                  <a:pt x="356" y="375"/>
                </a:cubicBezTo>
                <a:cubicBezTo>
                  <a:pt x="356" y="373"/>
                  <a:pt x="356" y="370"/>
                  <a:pt x="354" y="369"/>
                </a:cubicBezTo>
                <a:cubicBezTo>
                  <a:pt x="344" y="359"/>
                  <a:pt x="335" y="350"/>
                  <a:pt x="325" y="340"/>
                </a:cubicBezTo>
                <a:cubicBezTo>
                  <a:pt x="323" y="338"/>
                  <a:pt x="321" y="338"/>
                  <a:pt x="318" y="340"/>
                </a:cubicBezTo>
                <a:cubicBezTo>
                  <a:pt x="313" y="342"/>
                  <a:pt x="307" y="345"/>
                  <a:pt x="301" y="346"/>
                </a:cubicBezTo>
                <a:cubicBezTo>
                  <a:pt x="299" y="347"/>
                  <a:pt x="299" y="347"/>
                  <a:pt x="299" y="349"/>
                </a:cubicBezTo>
                <a:cubicBezTo>
                  <a:pt x="299" y="363"/>
                  <a:pt x="299" y="377"/>
                  <a:pt x="299" y="392"/>
                </a:cubicBezTo>
                <a:cubicBezTo>
                  <a:pt x="299" y="394"/>
                  <a:pt x="299" y="396"/>
                  <a:pt x="301" y="398"/>
                </a:cubicBezTo>
                <a:cubicBezTo>
                  <a:pt x="318" y="414"/>
                  <a:pt x="334" y="431"/>
                  <a:pt x="351" y="447"/>
                </a:cubicBezTo>
                <a:cubicBezTo>
                  <a:pt x="361" y="457"/>
                  <a:pt x="345" y="472"/>
                  <a:pt x="336" y="463"/>
                </a:cubicBezTo>
                <a:cubicBezTo>
                  <a:pt x="325" y="452"/>
                  <a:pt x="315" y="441"/>
                  <a:pt x="304" y="431"/>
                </a:cubicBezTo>
                <a:cubicBezTo>
                  <a:pt x="300" y="426"/>
                  <a:pt x="299" y="427"/>
                  <a:pt x="299" y="433"/>
                </a:cubicBezTo>
                <a:cubicBezTo>
                  <a:pt x="299" y="449"/>
                  <a:pt x="299" y="464"/>
                  <a:pt x="299" y="480"/>
                </a:cubicBezTo>
                <a:cubicBezTo>
                  <a:pt x="299" y="483"/>
                  <a:pt x="299" y="485"/>
                  <a:pt x="301" y="486"/>
                </a:cubicBezTo>
                <a:cubicBezTo>
                  <a:pt x="310" y="495"/>
                  <a:pt x="319" y="504"/>
                  <a:pt x="329" y="514"/>
                </a:cubicBezTo>
                <a:cubicBezTo>
                  <a:pt x="338" y="523"/>
                  <a:pt x="323" y="538"/>
                  <a:pt x="313" y="529"/>
                </a:cubicBezTo>
                <a:cubicBezTo>
                  <a:pt x="310" y="526"/>
                  <a:pt x="307" y="522"/>
                  <a:pt x="304" y="519"/>
                </a:cubicBezTo>
                <a:cubicBezTo>
                  <a:pt x="300" y="515"/>
                  <a:pt x="299" y="516"/>
                  <a:pt x="299" y="522"/>
                </a:cubicBezTo>
                <a:cubicBezTo>
                  <a:pt x="299" y="535"/>
                  <a:pt x="299" y="549"/>
                  <a:pt x="299" y="562"/>
                </a:cubicBezTo>
                <a:cubicBezTo>
                  <a:pt x="299" y="576"/>
                  <a:pt x="277" y="576"/>
                  <a:pt x="277" y="562"/>
                </a:cubicBezTo>
                <a:cubicBezTo>
                  <a:pt x="277" y="549"/>
                  <a:pt x="277" y="535"/>
                  <a:pt x="277" y="522"/>
                </a:cubicBezTo>
                <a:cubicBezTo>
                  <a:pt x="277" y="516"/>
                  <a:pt x="276" y="515"/>
                  <a:pt x="272" y="519"/>
                </a:cubicBezTo>
                <a:cubicBezTo>
                  <a:pt x="268" y="522"/>
                  <a:pt x="265" y="526"/>
                  <a:pt x="262" y="529"/>
                </a:cubicBezTo>
                <a:cubicBezTo>
                  <a:pt x="253" y="538"/>
                  <a:pt x="238" y="523"/>
                  <a:pt x="247" y="514"/>
                </a:cubicBezTo>
                <a:cubicBezTo>
                  <a:pt x="257" y="504"/>
                  <a:pt x="266" y="495"/>
                  <a:pt x="275" y="486"/>
                </a:cubicBezTo>
                <a:cubicBezTo>
                  <a:pt x="276" y="485"/>
                  <a:pt x="277" y="483"/>
                  <a:pt x="277" y="480"/>
                </a:cubicBezTo>
                <a:cubicBezTo>
                  <a:pt x="277" y="464"/>
                  <a:pt x="277" y="449"/>
                  <a:pt x="277" y="433"/>
                </a:cubicBezTo>
                <a:cubicBezTo>
                  <a:pt x="277" y="427"/>
                  <a:pt x="276" y="426"/>
                  <a:pt x="272" y="431"/>
                </a:cubicBezTo>
                <a:cubicBezTo>
                  <a:pt x="261" y="441"/>
                  <a:pt x="251" y="452"/>
                  <a:pt x="240" y="463"/>
                </a:cubicBezTo>
                <a:cubicBezTo>
                  <a:pt x="230" y="472"/>
                  <a:pt x="215" y="457"/>
                  <a:pt x="225" y="447"/>
                </a:cubicBezTo>
                <a:cubicBezTo>
                  <a:pt x="241" y="431"/>
                  <a:pt x="258" y="414"/>
                  <a:pt x="275" y="398"/>
                </a:cubicBezTo>
                <a:cubicBezTo>
                  <a:pt x="276" y="396"/>
                  <a:pt x="277" y="394"/>
                  <a:pt x="277" y="392"/>
                </a:cubicBezTo>
                <a:cubicBezTo>
                  <a:pt x="277" y="378"/>
                  <a:pt x="277" y="364"/>
                  <a:pt x="277" y="350"/>
                </a:cubicBezTo>
                <a:cubicBezTo>
                  <a:pt x="277" y="347"/>
                  <a:pt x="276" y="347"/>
                  <a:pt x="274" y="346"/>
                </a:cubicBezTo>
                <a:cubicBezTo>
                  <a:pt x="268" y="344"/>
                  <a:pt x="262" y="342"/>
                  <a:pt x="256" y="339"/>
                </a:cubicBezTo>
                <a:cubicBezTo>
                  <a:pt x="254" y="337"/>
                  <a:pt x="253" y="338"/>
                  <a:pt x="251" y="340"/>
                </a:cubicBezTo>
                <a:cubicBezTo>
                  <a:pt x="241" y="349"/>
                  <a:pt x="232" y="359"/>
                  <a:pt x="222" y="369"/>
                </a:cubicBezTo>
                <a:cubicBezTo>
                  <a:pt x="220" y="370"/>
                  <a:pt x="219" y="373"/>
                  <a:pt x="219" y="375"/>
                </a:cubicBezTo>
                <a:cubicBezTo>
                  <a:pt x="219" y="398"/>
                  <a:pt x="219" y="422"/>
                  <a:pt x="219" y="445"/>
                </a:cubicBezTo>
                <a:cubicBezTo>
                  <a:pt x="219" y="459"/>
                  <a:pt x="198" y="459"/>
                  <a:pt x="198" y="445"/>
                </a:cubicBezTo>
                <a:cubicBezTo>
                  <a:pt x="198" y="430"/>
                  <a:pt x="198" y="415"/>
                  <a:pt x="198" y="401"/>
                </a:cubicBezTo>
                <a:cubicBezTo>
                  <a:pt x="198" y="394"/>
                  <a:pt x="197" y="393"/>
                  <a:pt x="192" y="398"/>
                </a:cubicBezTo>
                <a:cubicBezTo>
                  <a:pt x="182" y="409"/>
                  <a:pt x="171" y="420"/>
                  <a:pt x="160" y="431"/>
                </a:cubicBezTo>
                <a:cubicBezTo>
                  <a:pt x="157" y="433"/>
                  <a:pt x="157" y="435"/>
                  <a:pt x="157" y="437"/>
                </a:cubicBezTo>
                <a:cubicBezTo>
                  <a:pt x="157" y="450"/>
                  <a:pt x="157" y="463"/>
                  <a:pt x="157" y="476"/>
                </a:cubicBezTo>
                <a:cubicBezTo>
                  <a:pt x="157" y="490"/>
                  <a:pt x="136" y="490"/>
                  <a:pt x="136" y="476"/>
                </a:cubicBezTo>
                <a:cubicBezTo>
                  <a:pt x="136" y="472"/>
                  <a:pt x="136" y="467"/>
                  <a:pt x="136" y="463"/>
                </a:cubicBezTo>
                <a:cubicBezTo>
                  <a:pt x="136" y="457"/>
                  <a:pt x="134" y="457"/>
                  <a:pt x="130" y="461"/>
                </a:cubicBezTo>
                <a:cubicBezTo>
                  <a:pt x="121" y="470"/>
                  <a:pt x="111" y="480"/>
                  <a:pt x="101" y="489"/>
                </a:cubicBezTo>
                <a:cubicBezTo>
                  <a:pt x="92" y="499"/>
                  <a:pt x="77" y="484"/>
                  <a:pt x="86" y="474"/>
                </a:cubicBezTo>
                <a:cubicBezTo>
                  <a:pt x="96" y="465"/>
                  <a:pt x="105" y="455"/>
                  <a:pt x="115" y="446"/>
                </a:cubicBezTo>
                <a:cubicBezTo>
                  <a:pt x="119" y="441"/>
                  <a:pt x="119" y="440"/>
                  <a:pt x="113" y="440"/>
                </a:cubicBezTo>
                <a:cubicBezTo>
                  <a:pt x="108" y="440"/>
                  <a:pt x="104" y="440"/>
                  <a:pt x="99" y="440"/>
                </a:cubicBezTo>
                <a:cubicBezTo>
                  <a:pt x="86" y="440"/>
                  <a:pt x="86" y="419"/>
                  <a:pt x="99" y="419"/>
                </a:cubicBezTo>
                <a:cubicBezTo>
                  <a:pt x="113" y="419"/>
                  <a:pt x="126" y="419"/>
                  <a:pt x="139" y="419"/>
                </a:cubicBezTo>
                <a:cubicBezTo>
                  <a:pt x="141" y="419"/>
                  <a:pt x="142" y="418"/>
                  <a:pt x="144" y="416"/>
                </a:cubicBezTo>
                <a:cubicBezTo>
                  <a:pt x="156" y="405"/>
                  <a:pt x="167" y="394"/>
                  <a:pt x="177" y="383"/>
                </a:cubicBezTo>
                <a:cubicBezTo>
                  <a:pt x="182" y="378"/>
                  <a:pt x="182" y="377"/>
                  <a:pt x="175" y="377"/>
                </a:cubicBezTo>
                <a:cubicBezTo>
                  <a:pt x="160" y="377"/>
                  <a:pt x="145" y="377"/>
                  <a:pt x="130" y="377"/>
                </a:cubicBezTo>
                <a:cubicBezTo>
                  <a:pt x="117" y="377"/>
                  <a:pt x="117" y="356"/>
                  <a:pt x="130" y="356"/>
                </a:cubicBezTo>
                <a:cubicBezTo>
                  <a:pt x="154" y="356"/>
                  <a:pt x="177" y="356"/>
                  <a:pt x="201" y="356"/>
                </a:cubicBezTo>
                <a:cubicBezTo>
                  <a:pt x="203" y="356"/>
                  <a:pt x="205" y="355"/>
                  <a:pt x="207" y="354"/>
                </a:cubicBezTo>
                <a:cubicBezTo>
                  <a:pt x="217" y="344"/>
                  <a:pt x="226" y="334"/>
                  <a:pt x="236" y="324"/>
                </a:cubicBezTo>
                <a:cubicBezTo>
                  <a:pt x="238" y="323"/>
                  <a:pt x="238" y="321"/>
                  <a:pt x="237" y="319"/>
                </a:cubicBezTo>
                <a:cubicBezTo>
                  <a:pt x="233" y="313"/>
                  <a:pt x="231" y="307"/>
                  <a:pt x="230" y="301"/>
                </a:cubicBezTo>
                <a:cubicBezTo>
                  <a:pt x="229" y="299"/>
                  <a:pt x="228" y="298"/>
                  <a:pt x="226" y="298"/>
                </a:cubicBezTo>
                <a:cubicBezTo>
                  <a:pt x="212" y="298"/>
                  <a:pt x="198" y="298"/>
                  <a:pt x="184" y="298"/>
                </a:cubicBezTo>
                <a:cubicBezTo>
                  <a:pt x="182" y="298"/>
                  <a:pt x="179" y="299"/>
                  <a:pt x="178" y="301"/>
                </a:cubicBezTo>
                <a:cubicBezTo>
                  <a:pt x="161" y="318"/>
                  <a:pt x="145" y="334"/>
                  <a:pt x="128" y="351"/>
                </a:cubicBezTo>
                <a:cubicBezTo>
                  <a:pt x="119" y="361"/>
                  <a:pt x="103" y="345"/>
                  <a:pt x="113" y="336"/>
                </a:cubicBezTo>
                <a:cubicBezTo>
                  <a:pt x="124" y="325"/>
                  <a:pt x="134" y="315"/>
                  <a:pt x="145" y="304"/>
                </a:cubicBezTo>
                <a:cubicBezTo>
                  <a:pt x="149" y="300"/>
                  <a:pt x="149" y="298"/>
                  <a:pt x="142" y="298"/>
                </a:cubicBezTo>
                <a:cubicBezTo>
                  <a:pt x="127" y="298"/>
                  <a:pt x="111" y="298"/>
                  <a:pt x="96" y="298"/>
                </a:cubicBezTo>
                <a:cubicBezTo>
                  <a:pt x="93" y="298"/>
                  <a:pt x="91" y="299"/>
                  <a:pt x="90" y="301"/>
                </a:cubicBezTo>
                <a:cubicBezTo>
                  <a:pt x="81" y="310"/>
                  <a:pt x="71" y="319"/>
                  <a:pt x="62" y="328"/>
                </a:cubicBezTo>
                <a:cubicBezTo>
                  <a:pt x="52" y="338"/>
                  <a:pt x="37" y="323"/>
                  <a:pt x="47" y="313"/>
                </a:cubicBezTo>
                <a:cubicBezTo>
                  <a:pt x="50" y="310"/>
                  <a:pt x="53" y="307"/>
                  <a:pt x="56" y="304"/>
                </a:cubicBezTo>
                <a:cubicBezTo>
                  <a:pt x="61" y="300"/>
                  <a:pt x="60" y="298"/>
                  <a:pt x="54" y="298"/>
                </a:cubicBezTo>
                <a:cubicBezTo>
                  <a:pt x="40" y="298"/>
                  <a:pt x="27" y="298"/>
                  <a:pt x="13" y="298"/>
                </a:cubicBezTo>
                <a:cubicBezTo>
                  <a:pt x="0" y="298"/>
                  <a:pt x="0" y="277"/>
                  <a:pt x="13" y="277"/>
                </a:cubicBezTo>
                <a:cubicBezTo>
                  <a:pt x="27" y="277"/>
                  <a:pt x="40" y="277"/>
                  <a:pt x="54" y="277"/>
                </a:cubicBezTo>
                <a:cubicBezTo>
                  <a:pt x="60" y="277"/>
                  <a:pt x="61" y="276"/>
                  <a:pt x="56" y="272"/>
                </a:cubicBezTo>
                <a:cubicBezTo>
                  <a:pt x="53" y="268"/>
                  <a:pt x="50" y="265"/>
                  <a:pt x="47" y="262"/>
                </a:cubicBezTo>
                <a:cubicBezTo>
                  <a:pt x="37" y="252"/>
                  <a:pt x="52" y="237"/>
                  <a:pt x="62" y="247"/>
                </a:cubicBezTo>
                <a:cubicBezTo>
                  <a:pt x="71" y="256"/>
                  <a:pt x="81" y="266"/>
                  <a:pt x="90" y="275"/>
                </a:cubicBezTo>
                <a:cubicBezTo>
                  <a:pt x="91" y="276"/>
                  <a:pt x="93" y="277"/>
                  <a:pt x="96" y="277"/>
                </a:cubicBezTo>
                <a:cubicBezTo>
                  <a:pt x="111" y="277"/>
                  <a:pt x="127" y="277"/>
                  <a:pt x="142" y="277"/>
                </a:cubicBezTo>
                <a:cubicBezTo>
                  <a:pt x="149" y="277"/>
                  <a:pt x="149" y="276"/>
                  <a:pt x="145" y="272"/>
                </a:cubicBezTo>
                <a:cubicBezTo>
                  <a:pt x="134" y="261"/>
                  <a:pt x="124" y="250"/>
                  <a:pt x="113" y="240"/>
                </a:cubicBezTo>
                <a:cubicBezTo>
                  <a:pt x="103" y="230"/>
                  <a:pt x="119" y="215"/>
                  <a:pt x="128" y="225"/>
                </a:cubicBezTo>
                <a:cubicBezTo>
                  <a:pt x="145" y="241"/>
                  <a:pt x="161" y="258"/>
                  <a:pt x="178" y="274"/>
                </a:cubicBezTo>
                <a:cubicBezTo>
                  <a:pt x="179" y="276"/>
                  <a:pt x="182" y="277"/>
                  <a:pt x="184" y="277"/>
                </a:cubicBezTo>
                <a:cubicBezTo>
                  <a:pt x="198" y="277"/>
                  <a:pt x="213" y="277"/>
                  <a:pt x="227" y="277"/>
                </a:cubicBezTo>
                <a:cubicBezTo>
                  <a:pt x="228" y="277"/>
                  <a:pt x="229" y="277"/>
                  <a:pt x="229" y="275"/>
                </a:cubicBezTo>
                <a:cubicBezTo>
                  <a:pt x="231" y="268"/>
                  <a:pt x="234" y="261"/>
                  <a:pt x="237" y="256"/>
                </a:cubicBezTo>
                <a:cubicBezTo>
                  <a:pt x="238" y="254"/>
                  <a:pt x="238" y="253"/>
                  <a:pt x="237" y="252"/>
                </a:cubicBezTo>
                <a:cubicBezTo>
                  <a:pt x="227" y="242"/>
                  <a:pt x="217" y="232"/>
                  <a:pt x="207" y="222"/>
                </a:cubicBezTo>
                <a:cubicBezTo>
                  <a:pt x="205" y="220"/>
                  <a:pt x="203" y="219"/>
                  <a:pt x="201" y="219"/>
                </a:cubicBezTo>
                <a:cubicBezTo>
                  <a:pt x="177" y="219"/>
                  <a:pt x="154" y="219"/>
                  <a:pt x="130" y="219"/>
                </a:cubicBezTo>
                <a:cubicBezTo>
                  <a:pt x="117" y="219"/>
                  <a:pt x="117" y="198"/>
                  <a:pt x="130" y="198"/>
                </a:cubicBezTo>
                <a:cubicBezTo>
                  <a:pt x="145" y="198"/>
                  <a:pt x="160" y="198"/>
                  <a:pt x="175" y="198"/>
                </a:cubicBezTo>
                <a:cubicBezTo>
                  <a:pt x="182" y="198"/>
                  <a:pt x="182" y="197"/>
                  <a:pt x="177" y="193"/>
                </a:cubicBezTo>
                <a:cubicBezTo>
                  <a:pt x="167" y="182"/>
                  <a:pt x="156" y="170"/>
                  <a:pt x="144" y="160"/>
                </a:cubicBezTo>
                <a:cubicBezTo>
                  <a:pt x="142" y="157"/>
                  <a:pt x="141" y="157"/>
                  <a:pt x="139" y="157"/>
                </a:cubicBezTo>
                <a:cubicBezTo>
                  <a:pt x="126" y="157"/>
                  <a:pt x="113" y="157"/>
                  <a:pt x="99" y="157"/>
                </a:cubicBezTo>
                <a:cubicBezTo>
                  <a:pt x="86" y="157"/>
                  <a:pt x="86" y="135"/>
                  <a:pt x="99" y="135"/>
                </a:cubicBezTo>
                <a:cubicBezTo>
                  <a:pt x="104" y="135"/>
                  <a:pt x="108" y="135"/>
                  <a:pt x="113" y="135"/>
                </a:cubicBezTo>
                <a:cubicBezTo>
                  <a:pt x="119" y="135"/>
                  <a:pt x="119" y="134"/>
                  <a:pt x="115" y="130"/>
                </a:cubicBezTo>
                <a:cubicBezTo>
                  <a:pt x="105" y="120"/>
                  <a:pt x="96" y="111"/>
                  <a:pt x="86" y="101"/>
                </a:cubicBezTo>
                <a:cubicBezTo>
                  <a:pt x="77" y="92"/>
                  <a:pt x="92" y="77"/>
                  <a:pt x="101" y="86"/>
                </a:cubicBezTo>
                <a:cubicBezTo>
                  <a:pt x="111" y="96"/>
                  <a:pt x="121" y="105"/>
                  <a:pt x="130" y="115"/>
                </a:cubicBezTo>
                <a:cubicBezTo>
                  <a:pt x="134" y="119"/>
                  <a:pt x="136" y="119"/>
                  <a:pt x="136" y="113"/>
                </a:cubicBezTo>
                <a:cubicBezTo>
                  <a:pt x="136" y="108"/>
                  <a:pt x="136" y="104"/>
                  <a:pt x="136" y="99"/>
                </a:cubicBezTo>
                <a:cubicBezTo>
                  <a:pt x="136" y="86"/>
                  <a:pt x="157" y="86"/>
                  <a:pt x="157" y="99"/>
                </a:cubicBezTo>
                <a:cubicBezTo>
                  <a:pt x="157" y="112"/>
                  <a:pt x="157" y="126"/>
                  <a:pt x="157" y="139"/>
                </a:cubicBezTo>
                <a:cubicBezTo>
                  <a:pt x="157" y="141"/>
                  <a:pt x="157" y="142"/>
                  <a:pt x="160" y="145"/>
                </a:cubicBezTo>
                <a:cubicBezTo>
                  <a:pt x="171" y="155"/>
                  <a:pt x="182" y="166"/>
                  <a:pt x="192" y="177"/>
                </a:cubicBezTo>
                <a:cubicBezTo>
                  <a:pt x="197" y="182"/>
                  <a:pt x="198" y="181"/>
                  <a:pt x="198" y="175"/>
                </a:cubicBezTo>
                <a:cubicBezTo>
                  <a:pt x="198" y="160"/>
                  <a:pt x="198" y="145"/>
                  <a:pt x="198" y="130"/>
                </a:cubicBezTo>
                <a:cubicBezTo>
                  <a:pt x="198" y="116"/>
                  <a:pt x="219" y="116"/>
                  <a:pt x="219" y="130"/>
                </a:cubicBezTo>
                <a:cubicBezTo>
                  <a:pt x="219" y="154"/>
                  <a:pt x="219" y="177"/>
                  <a:pt x="219" y="201"/>
                </a:cubicBezTo>
                <a:cubicBezTo>
                  <a:pt x="219" y="203"/>
                  <a:pt x="220" y="205"/>
                  <a:pt x="222" y="207"/>
                </a:cubicBezTo>
                <a:cubicBezTo>
                  <a:pt x="232" y="217"/>
                  <a:pt x="242" y="227"/>
                  <a:pt x="252" y="237"/>
                </a:cubicBezTo>
                <a:cubicBezTo>
                  <a:pt x="253" y="238"/>
                  <a:pt x="254" y="238"/>
                  <a:pt x="255" y="237"/>
                </a:cubicBezTo>
                <a:cubicBezTo>
                  <a:pt x="261" y="234"/>
                  <a:pt x="268" y="231"/>
                  <a:pt x="275" y="229"/>
                </a:cubicBezTo>
                <a:cubicBezTo>
                  <a:pt x="277" y="229"/>
                  <a:pt x="277" y="229"/>
                  <a:pt x="277" y="226"/>
                </a:cubicBezTo>
                <a:cubicBezTo>
                  <a:pt x="277" y="212"/>
                  <a:pt x="277" y="198"/>
                  <a:pt x="277" y="184"/>
                </a:cubicBezTo>
                <a:cubicBezTo>
                  <a:pt x="277" y="182"/>
                  <a:pt x="276" y="180"/>
                  <a:pt x="275" y="178"/>
                </a:cubicBezTo>
                <a:cubicBezTo>
                  <a:pt x="258" y="161"/>
                  <a:pt x="241" y="145"/>
                  <a:pt x="225" y="128"/>
                </a:cubicBezTo>
                <a:cubicBezTo>
                  <a:pt x="215" y="118"/>
                  <a:pt x="230" y="103"/>
                  <a:pt x="240" y="113"/>
                </a:cubicBezTo>
                <a:cubicBezTo>
                  <a:pt x="251" y="123"/>
                  <a:pt x="261" y="134"/>
                  <a:pt x="272" y="145"/>
                </a:cubicBezTo>
                <a:cubicBezTo>
                  <a:pt x="276" y="149"/>
                  <a:pt x="277" y="149"/>
                  <a:pt x="277" y="142"/>
                </a:cubicBezTo>
                <a:cubicBezTo>
                  <a:pt x="277" y="127"/>
                  <a:pt x="277" y="111"/>
                  <a:pt x="277" y="96"/>
                </a:cubicBezTo>
                <a:cubicBezTo>
                  <a:pt x="277" y="92"/>
                  <a:pt x="276" y="91"/>
                  <a:pt x="275" y="90"/>
                </a:cubicBezTo>
                <a:cubicBezTo>
                  <a:pt x="266" y="80"/>
                  <a:pt x="257" y="71"/>
                  <a:pt x="247" y="62"/>
                </a:cubicBezTo>
                <a:cubicBezTo>
                  <a:pt x="238" y="52"/>
                  <a:pt x="253" y="37"/>
                  <a:pt x="262" y="47"/>
                </a:cubicBezTo>
                <a:cubicBezTo>
                  <a:pt x="265" y="50"/>
                  <a:pt x="268" y="53"/>
                  <a:pt x="272" y="56"/>
                </a:cubicBezTo>
                <a:cubicBezTo>
                  <a:pt x="276" y="61"/>
                  <a:pt x="277" y="60"/>
                  <a:pt x="277" y="54"/>
                </a:cubicBezTo>
                <a:cubicBezTo>
                  <a:pt x="277" y="41"/>
                  <a:pt x="277" y="27"/>
                  <a:pt x="277" y="13"/>
                </a:cubicBezTo>
                <a:cubicBezTo>
                  <a:pt x="277" y="0"/>
                  <a:pt x="299" y="0"/>
                  <a:pt x="299" y="13"/>
                </a:cubicBezTo>
                <a:cubicBezTo>
                  <a:pt x="299" y="27"/>
                  <a:pt x="299" y="41"/>
                  <a:pt x="299" y="54"/>
                </a:cubicBezTo>
                <a:cubicBezTo>
                  <a:pt x="299" y="60"/>
                  <a:pt x="300" y="61"/>
                  <a:pt x="304" y="56"/>
                </a:cubicBezTo>
                <a:cubicBezTo>
                  <a:pt x="307" y="53"/>
                  <a:pt x="310" y="50"/>
                  <a:pt x="313" y="47"/>
                </a:cubicBezTo>
                <a:cubicBezTo>
                  <a:pt x="323" y="37"/>
                  <a:pt x="338" y="52"/>
                  <a:pt x="329" y="62"/>
                </a:cubicBezTo>
                <a:cubicBezTo>
                  <a:pt x="319" y="71"/>
                  <a:pt x="310" y="80"/>
                  <a:pt x="301" y="90"/>
                </a:cubicBezTo>
                <a:cubicBezTo>
                  <a:pt x="299" y="91"/>
                  <a:pt x="299" y="92"/>
                  <a:pt x="299" y="96"/>
                </a:cubicBezTo>
                <a:cubicBezTo>
                  <a:pt x="299" y="111"/>
                  <a:pt x="299" y="127"/>
                  <a:pt x="299" y="142"/>
                </a:cubicBezTo>
                <a:cubicBezTo>
                  <a:pt x="299" y="149"/>
                  <a:pt x="300" y="149"/>
                  <a:pt x="304" y="145"/>
                </a:cubicBezTo>
                <a:cubicBezTo>
                  <a:pt x="315" y="134"/>
                  <a:pt x="325" y="123"/>
                  <a:pt x="336" y="113"/>
                </a:cubicBezTo>
                <a:cubicBezTo>
                  <a:pt x="345" y="103"/>
                  <a:pt x="361" y="118"/>
                  <a:pt x="351" y="128"/>
                </a:cubicBezTo>
                <a:cubicBezTo>
                  <a:pt x="334" y="145"/>
                  <a:pt x="318" y="161"/>
                  <a:pt x="301" y="178"/>
                </a:cubicBezTo>
                <a:cubicBezTo>
                  <a:pt x="299" y="180"/>
                  <a:pt x="299" y="182"/>
                  <a:pt x="299" y="184"/>
                </a:cubicBezTo>
                <a:cubicBezTo>
                  <a:pt x="299" y="198"/>
                  <a:pt x="299" y="212"/>
                  <a:pt x="299" y="226"/>
                </a:cubicBezTo>
                <a:cubicBezTo>
                  <a:pt x="299" y="228"/>
                  <a:pt x="300" y="229"/>
                  <a:pt x="301" y="230"/>
                </a:cubicBezTo>
                <a:close/>
                <a:moveTo>
                  <a:pt x="288" y="247"/>
                </a:moveTo>
                <a:cubicBezTo>
                  <a:pt x="341" y="247"/>
                  <a:pt x="341" y="328"/>
                  <a:pt x="288" y="328"/>
                </a:cubicBezTo>
                <a:cubicBezTo>
                  <a:pt x="235" y="328"/>
                  <a:pt x="235" y="247"/>
                  <a:pt x="288" y="247"/>
                </a:cubicBezTo>
                <a:close/>
              </a:path>
            </a:pathLst>
          </a:custGeom>
          <a:noFill/>
          <a:ln>
            <a:solidFill>
              <a:srgbClr val="31DAA4"/>
            </a:solid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000">
              <a:solidFill>
                <a:schemeClr val="bg1"/>
              </a:solidFill>
              <a:latin typeface="华康娃娃体W5" panose="040B0509000000000000" pitchFamily="81" charset="-122"/>
              <a:ea typeface="华康娃娃体W5" panose="040B0509000000000000" pitchFamily="8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1+#ppt_w/2"/>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par>
                                <p:cTn id="9" presetID="2" presetClass="entr" presetSubtype="6" fill="hold"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1+#ppt_w/2"/>
                                          </p:val>
                                        </p:tav>
                                        <p:tav tm="100000">
                                          <p:val>
                                            <p:strVal val="#ppt_x"/>
                                          </p:val>
                                        </p:tav>
                                      </p:tavLst>
                                    </p:anim>
                                    <p:anim calcmode="lin" valueType="num">
                                      <p:cBhvr additive="base">
                                        <p:cTn id="12" dur="500" fill="hold"/>
                                        <p:tgtEl>
                                          <p:spTgt spid="7"/>
                                        </p:tgtEl>
                                        <p:attrNameLst>
                                          <p:attrName>ppt_y</p:attrName>
                                        </p:attrNameLst>
                                      </p:cBhvr>
                                      <p:tavLst>
                                        <p:tav tm="0">
                                          <p:val>
                                            <p:strVal val="1+#ppt_h/2"/>
                                          </p:val>
                                        </p:tav>
                                        <p:tav tm="100000">
                                          <p:val>
                                            <p:strVal val="#ppt_y"/>
                                          </p:val>
                                        </p:tav>
                                      </p:tavLst>
                                    </p:anim>
                                  </p:childTnLst>
                                </p:cTn>
                              </p:par>
                              <p:par>
                                <p:cTn id="13" presetID="2" presetClass="entr" presetSubtype="6" fill="hold" nodeType="with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500" fill="hold"/>
                                        <p:tgtEl>
                                          <p:spTgt spid="13"/>
                                        </p:tgtEl>
                                        <p:attrNameLst>
                                          <p:attrName>ppt_x</p:attrName>
                                        </p:attrNameLst>
                                      </p:cBhvr>
                                      <p:tavLst>
                                        <p:tav tm="0">
                                          <p:val>
                                            <p:strVal val="1+#ppt_w/2"/>
                                          </p:val>
                                        </p:tav>
                                        <p:tav tm="100000">
                                          <p:val>
                                            <p:strVal val="#ppt_x"/>
                                          </p:val>
                                        </p:tav>
                                      </p:tavLst>
                                    </p:anim>
                                    <p:anim calcmode="lin" valueType="num">
                                      <p:cBhvr additive="base">
                                        <p:cTn id="16" dur="500" fill="hold"/>
                                        <p:tgtEl>
                                          <p:spTgt spid="13"/>
                                        </p:tgtEl>
                                        <p:attrNameLst>
                                          <p:attrName>ppt_y</p:attrName>
                                        </p:attrNameLst>
                                      </p:cBhvr>
                                      <p:tavLst>
                                        <p:tav tm="0">
                                          <p:val>
                                            <p:strVal val="1+#ppt_h/2"/>
                                          </p:val>
                                        </p:tav>
                                        <p:tav tm="100000">
                                          <p:val>
                                            <p:strVal val="#ppt_y"/>
                                          </p:val>
                                        </p:tav>
                                      </p:tavLst>
                                    </p:anim>
                                  </p:childTnLst>
                                </p:cTn>
                              </p:par>
                              <p:par>
                                <p:cTn id="17" presetID="2" presetClass="entr" presetSubtype="6" fill="hold" nodeType="withEffect">
                                  <p:stCondLst>
                                    <p:cond delay="0"/>
                                  </p:stCondLst>
                                  <p:childTnLst>
                                    <p:set>
                                      <p:cBhvr>
                                        <p:cTn id="18" dur="1" fill="hold">
                                          <p:stCondLst>
                                            <p:cond delay="0"/>
                                          </p:stCondLst>
                                        </p:cTn>
                                        <p:tgtEl>
                                          <p:spTgt spid="16"/>
                                        </p:tgtEl>
                                        <p:attrNameLst>
                                          <p:attrName>style.visibility</p:attrName>
                                        </p:attrNameLst>
                                      </p:cBhvr>
                                      <p:to>
                                        <p:strVal val="visible"/>
                                      </p:to>
                                    </p:set>
                                    <p:anim calcmode="lin" valueType="num">
                                      <p:cBhvr additive="base">
                                        <p:cTn id="19" dur="500" fill="hold"/>
                                        <p:tgtEl>
                                          <p:spTgt spid="16"/>
                                        </p:tgtEl>
                                        <p:attrNameLst>
                                          <p:attrName>ppt_x</p:attrName>
                                        </p:attrNameLst>
                                      </p:cBhvr>
                                      <p:tavLst>
                                        <p:tav tm="0">
                                          <p:val>
                                            <p:strVal val="1+#ppt_w/2"/>
                                          </p:val>
                                        </p:tav>
                                        <p:tav tm="100000">
                                          <p:val>
                                            <p:strVal val="#ppt_x"/>
                                          </p:val>
                                        </p:tav>
                                      </p:tavLst>
                                    </p:anim>
                                    <p:anim calcmode="lin" valueType="num">
                                      <p:cBhvr additive="base">
                                        <p:cTn id="20" dur="500" fill="hold"/>
                                        <p:tgtEl>
                                          <p:spTgt spid="16"/>
                                        </p:tgtEl>
                                        <p:attrNameLst>
                                          <p:attrName>ppt_y</p:attrName>
                                        </p:attrNameLst>
                                      </p:cBhvr>
                                      <p:tavLst>
                                        <p:tav tm="0">
                                          <p:val>
                                            <p:strVal val="1+#ppt_h/2"/>
                                          </p:val>
                                        </p:tav>
                                        <p:tav tm="100000">
                                          <p:val>
                                            <p:strVal val="#ppt_y"/>
                                          </p:val>
                                        </p:tav>
                                      </p:tavLst>
                                    </p:anim>
                                  </p:childTnLst>
                                </p:cTn>
                              </p:par>
                              <p:par>
                                <p:cTn id="21" presetID="2" presetClass="entr" presetSubtype="6" fill="hold" nodeType="withEffect">
                                  <p:stCondLst>
                                    <p:cond delay="0"/>
                                  </p:stCondLst>
                                  <p:childTnLst>
                                    <p:set>
                                      <p:cBhvr>
                                        <p:cTn id="22" dur="1" fill="hold">
                                          <p:stCondLst>
                                            <p:cond delay="0"/>
                                          </p:stCondLst>
                                        </p:cTn>
                                        <p:tgtEl>
                                          <p:spTgt spid="31"/>
                                        </p:tgtEl>
                                        <p:attrNameLst>
                                          <p:attrName>style.visibility</p:attrName>
                                        </p:attrNameLst>
                                      </p:cBhvr>
                                      <p:to>
                                        <p:strVal val="visible"/>
                                      </p:to>
                                    </p:set>
                                    <p:anim calcmode="lin" valueType="num">
                                      <p:cBhvr additive="base">
                                        <p:cTn id="23" dur="500" fill="hold"/>
                                        <p:tgtEl>
                                          <p:spTgt spid="31"/>
                                        </p:tgtEl>
                                        <p:attrNameLst>
                                          <p:attrName>ppt_x</p:attrName>
                                        </p:attrNameLst>
                                      </p:cBhvr>
                                      <p:tavLst>
                                        <p:tav tm="0">
                                          <p:val>
                                            <p:strVal val="1+#ppt_w/2"/>
                                          </p:val>
                                        </p:tav>
                                        <p:tav tm="100000">
                                          <p:val>
                                            <p:strVal val="#ppt_x"/>
                                          </p:val>
                                        </p:tav>
                                      </p:tavLst>
                                    </p:anim>
                                    <p:anim calcmode="lin" valueType="num">
                                      <p:cBhvr additive="base">
                                        <p:cTn id="24" dur="500" fill="hold"/>
                                        <p:tgtEl>
                                          <p:spTgt spid="31"/>
                                        </p:tgtEl>
                                        <p:attrNameLst>
                                          <p:attrName>ppt_y</p:attrName>
                                        </p:attrNameLst>
                                      </p:cBhvr>
                                      <p:tavLst>
                                        <p:tav tm="0">
                                          <p:val>
                                            <p:strVal val="1+#ppt_h/2"/>
                                          </p:val>
                                        </p:tav>
                                        <p:tav tm="100000">
                                          <p:val>
                                            <p:strVal val="#ppt_y"/>
                                          </p:val>
                                        </p:tav>
                                      </p:tavLst>
                                    </p:anim>
                                  </p:childTnLst>
                                </p:cTn>
                              </p:par>
                            </p:childTnLst>
                          </p:cTn>
                        </p:par>
                        <p:par>
                          <p:cTn id="25" fill="hold">
                            <p:stCondLst>
                              <p:cond delay="500"/>
                            </p:stCondLst>
                            <p:childTnLst>
                              <p:par>
                                <p:cTn id="26" presetID="2" presetClass="entr" presetSubtype="8" fill="hold" nodeType="afterEffect">
                                  <p:stCondLst>
                                    <p:cond delay="0"/>
                                  </p:stCondLst>
                                  <p:childTnLst>
                                    <p:set>
                                      <p:cBhvr>
                                        <p:cTn id="27" dur="1" fill="hold">
                                          <p:stCondLst>
                                            <p:cond delay="0"/>
                                          </p:stCondLst>
                                        </p:cTn>
                                        <p:tgtEl>
                                          <p:spTgt spid="25"/>
                                        </p:tgtEl>
                                        <p:attrNameLst>
                                          <p:attrName>style.visibility</p:attrName>
                                        </p:attrNameLst>
                                      </p:cBhvr>
                                      <p:to>
                                        <p:strVal val="visible"/>
                                      </p:to>
                                    </p:set>
                                    <p:anim calcmode="lin" valueType="num">
                                      <p:cBhvr additive="base">
                                        <p:cTn id="28" dur="500" fill="hold"/>
                                        <p:tgtEl>
                                          <p:spTgt spid="25"/>
                                        </p:tgtEl>
                                        <p:attrNameLst>
                                          <p:attrName>ppt_x</p:attrName>
                                        </p:attrNameLst>
                                      </p:cBhvr>
                                      <p:tavLst>
                                        <p:tav tm="0">
                                          <p:val>
                                            <p:strVal val="0-#ppt_w/2"/>
                                          </p:val>
                                        </p:tav>
                                        <p:tav tm="100000">
                                          <p:val>
                                            <p:strVal val="#ppt_x"/>
                                          </p:val>
                                        </p:tav>
                                      </p:tavLst>
                                    </p:anim>
                                    <p:anim calcmode="lin" valueType="num">
                                      <p:cBhvr additive="base">
                                        <p:cTn id="29" dur="500" fill="hold"/>
                                        <p:tgtEl>
                                          <p:spTgt spid="25"/>
                                        </p:tgtEl>
                                        <p:attrNameLst>
                                          <p:attrName>ppt_y</p:attrName>
                                        </p:attrNameLst>
                                      </p:cBhvr>
                                      <p:tavLst>
                                        <p:tav tm="0">
                                          <p:val>
                                            <p:strVal val="#ppt_y"/>
                                          </p:val>
                                        </p:tav>
                                        <p:tav tm="100000">
                                          <p:val>
                                            <p:strVal val="#ppt_y"/>
                                          </p:val>
                                        </p:tav>
                                      </p:tavLst>
                                    </p:anim>
                                  </p:childTnLst>
                                </p:cTn>
                              </p:par>
                              <p:par>
                                <p:cTn id="30" presetID="2" presetClass="entr" presetSubtype="8" fill="hold" nodeType="withEffect">
                                  <p:stCondLst>
                                    <p:cond delay="0"/>
                                  </p:stCondLst>
                                  <p:childTnLst>
                                    <p:set>
                                      <p:cBhvr>
                                        <p:cTn id="31" dur="1" fill="hold">
                                          <p:stCondLst>
                                            <p:cond delay="0"/>
                                          </p:stCondLst>
                                        </p:cTn>
                                        <p:tgtEl>
                                          <p:spTgt spid="28"/>
                                        </p:tgtEl>
                                        <p:attrNameLst>
                                          <p:attrName>style.visibility</p:attrName>
                                        </p:attrNameLst>
                                      </p:cBhvr>
                                      <p:to>
                                        <p:strVal val="visible"/>
                                      </p:to>
                                    </p:set>
                                    <p:anim calcmode="lin" valueType="num">
                                      <p:cBhvr additive="base">
                                        <p:cTn id="32" dur="500" fill="hold"/>
                                        <p:tgtEl>
                                          <p:spTgt spid="28"/>
                                        </p:tgtEl>
                                        <p:attrNameLst>
                                          <p:attrName>ppt_x</p:attrName>
                                        </p:attrNameLst>
                                      </p:cBhvr>
                                      <p:tavLst>
                                        <p:tav tm="0">
                                          <p:val>
                                            <p:strVal val="0-#ppt_w/2"/>
                                          </p:val>
                                        </p:tav>
                                        <p:tav tm="100000">
                                          <p:val>
                                            <p:strVal val="#ppt_x"/>
                                          </p:val>
                                        </p:tav>
                                      </p:tavLst>
                                    </p:anim>
                                    <p:anim calcmode="lin" valueType="num">
                                      <p:cBhvr additive="base">
                                        <p:cTn id="33" dur="500" fill="hold"/>
                                        <p:tgtEl>
                                          <p:spTgt spid="28"/>
                                        </p:tgtEl>
                                        <p:attrNameLst>
                                          <p:attrName>ppt_y</p:attrName>
                                        </p:attrNameLst>
                                      </p:cBhvr>
                                      <p:tavLst>
                                        <p:tav tm="0">
                                          <p:val>
                                            <p:strVal val="#ppt_y"/>
                                          </p:val>
                                        </p:tav>
                                        <p:tav tm="100000">
                                          <p:val>
                                            <p:strVal val="#ppt_y"/>
                                          </p:val>
                                        </p:tav>
                                      </p:tavLst>
                                    </p:anim>
                                  </p:childTnLst>
                                </p:cTn>
                              </p:par>
                              <p:par>
                                <p:cTn id="34" presetID="2" presetClass="entr" presetSubtype="2" fill="hold" nodeType="withEffect">
                                  <p:stCondLst>
                                    <p:cond delay="0"/>
                                  </p:stCondLst>
                                  <p:childTnLst>
                                    <p:set>
                                      <p:cBhvr>
                                        <p:cTn id="35" dur="1" fill="hold">
                                          <p:stCondLst>
                                            <p:cond delay="0"/>
                                          </p:stCondLst>
                                        </p:cTn>
                                        <p:tgtEl>
                                          <p:spTgt spid="19"/>
                                        </p:tgtEl>
                                        <p:attrNameLst>
                                          <p:attrName>style.visibility</p:attrName>
                                        </p:attrNameLst>
                                      </p:cBhvr>
                                      <p:to>
                                        <p:strVal val="visible"/>
                                      </p:to>
                                    </p:set>
                                    <p:anim calcmode="lin" valueType="num">
                                      <p:cBhvr additive="base">
                                        <p:cTn id="36" dur="500" fill="hold"/>
                                        <p:tgtEl>
                                          <p:spTgt spid="19"/>
                                        </p:tgtEl>
                                        <p:attrNameLst>
                                          <p:attrName>ppt_x</p:attrName>
                                        </p:attrNameLst>
                                      </p:cBhvr>
                                      <p:tavLst>
                                        <p:tav tm="0">
                                          <p:val>
                                            <p:strVal val="1+#ppt_w/2"/>
                                          </p:val>
                                        </p:tav>
                                        <p:tav tm="100000">
                                          <p:val>
                                            <p:strVal val="#ppt_x"/>
                                          </p:val>
                                        </p:tav>
                                      </p:tavLst>
                                    </p:anim>
                                    <p:anim calcmode="lin" valueType="num">
                                      <p:cBhvr additive="base">
                                        <p:cTn id="37" dur="500" fill="hold"/>
                                        <p:tgtEl>
                                          <p:spTgt spid="19"/>
                                        </p:tgtEl>
                                        <p:attrNameLst>
                                          <p:attrName>ppt_y</p:attrName>
                                        </p:attrNameLst>
                                      </p:cBhvr>
                                      <p:tavLst>
                                        <p:tav tm="0">
                                          <p:val>
                                            <p:strVal val="#ppt_y"/>
                                          </p:val>
                                        </p:tav>
                                        <p:tav tm="100000">
                                          <p:val>
                                            <p:strVal val="#ppt_y"/>
                                          </p:val>
                                        </p:tav>
                                      </p:tavLst>
                                    </p:anim>
                                  </p:childTnLst>
                                </p:cTn>
                              </p:par>
                              <p:par>
                                <p:cTn id="38" presetID="2" presetClass="entr" presetSubtype="2" fill="hold" nodeType="withEffect">
                                  <p:stCondLst>
                                    <p:cond delay="0"/>
                                  </p:stCondLst>
                                  <p:childTnLst>
                                    <p:set>
                                      <p:cBhvr>
                                        <p:cTn id="39" dur="1" fill="hold">
                                          <p:stCondLst>
                                            <p:cond delay="0"/>
                                          </p:stCondLst>
                                        </p:cTn>
                                        <p:tgtEl>
                                          <p:spTgt spid="22"/>
                                        </p:tgtEl>
                                        <p:attrNameLst>
                                          <p:attrName>style.visibility</p:attrName>
                                        </p:attrNameLst>
                                      </p:cBhvr>
                                      <p:to>
                                        <p:strVal val="visible"/>
                                      </p:to>
                                    </p:set>
                                    <p:anim calcmode="lin" valueType="num">
                                      <p:cBhvr additive="base">
                                        <p:cTn id="40" dur="500" fill="hold"/>
                                        <p:tgtEl>
                                          <p:spTgt spid="22"/>
                                        </p:tgtEl>
                                        <p:attrNameLst>
                                          <p:attrName>ppt_x</p:attrName>
                                        </p:attrNameLst>
                                      </p:cBhvr>
                                      <p:tavLst>
                                        <p:tav tm="0">
                                          <p:val>
                                            <p:strVal val="1+#ppt_w/2"/>
                                          </p:val>
                                        </p:tav>
                                        <p:tav tm="100000">
                                          <p:val>
                                            <p:strVal val="#ppt_x"/>
                                          </p:val>
                                        </p:tav>
                                      </p:tavLst>
                                    </p:anim>
                                    <p:anim calcmode="lin" valueType="num">
                                      <p:cBhvr additive="base">
                                        <p:cTn id="41"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1370482" y="4740475"/>
            <a:ext cx="9451036" cy="992040"/>
            <a:chOff x="6326702" y="1967781"/>
            <a:chExt cx="9451036" cy="992040"/>
          </a:xfrm>
        </p:grpSpPr>
        <p:sp>
          <p:nvSpPr>
            <p:cNvPr id="6" name="矩形 5"/>
            <p:cNvSpPr/>
            <p:nvPr/>
          </p:nvSpPr>
          <p:spPr>
            <a:xfrm>
              <a:off x="6326702" y="2384920"/>
              <a:ext cx="9451036" cy="574901"/>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latin typeface="华康娃娃体W5" panose="040B0509000000000000" pitchFamily="81" charset="-122"/>
                  <a:ea typeface="华康娃娃体W5" panose="040B0509000000000000" pitchFamily="81" charset="-122"/>
                </a:rPr>
                <a:t>用户可以在投影仪或者计算机上进行演示也可以将演示文稿打印出来制作成用户可以在投影仪或者计算机上进行演示也可以将演示文稿打印出来制作成胶片以便应用到更广泛的领域中胶片以便应用到更广泛的领域中</a:t>
              </a:r>
              <a:endParaRPr lang="zh-CN" altLang="en-US" sz="1400" dirty="0">
                <a:latin typeface="华康娃娃体W5" panose="040B0509000000000000" pitchFamily="81" charset="-122"/>
                <a:ea typeface="华康娃娃体W5" panose="040B0509000000000000" pitchFamily="81" charset="-122"/>
              </a:endParaRPr>
            </a:p>
          </p:txBody>
        </p:sp>
        <p:sp>
          <p:nvSpPr>
            <p:cNvPr id="7" name="矩形 6"/>
            <p:cNvSpPr/>
            <p:nvPr/>
          </p:nvSpPr>
          <p:spPr>
            <a:xfrm>
              <a:off x="6326703" y="1967781"/>
              <a:ext cx="2084387" cy="412421"/>
            </a:xfrm>
            <a:prstGeom prst="rect">
              <a:avLst/>
            </a:prstGeom>
          </p:spPr>
          <p:txBody>
            <a:bodyPr wrap="square">
              <a:spAutoFit/>
              <a:scene3d>
                <a:camera prst="orthographicFront"/>
                <a:lightRig rig="threePt" dir="t"/>
              </a:scene3d>
              <a:sp3d contourW="12700"/>
            </a:bodyPr>
            <a:lstStyle/>
            <a:p>
              <a:pPr>
                <a:lnSpc>
                  <a:spcPct val="120000"/>
                </a:lnSpc>
              </a:pPr>
              <a:r>
                <a:rPr lang="zh-CN" altLang="en-US" sz="2000" b="1" dirty="0">
                  <a:latin typeface="华康娃娃体W5" panose="040B0509000000000000" pitchFamily="81" charset="-122"/>
                  <a:ea typeface="华康娃娃体W5" panose="040B0509000000000000" pitchFamily="81" charset="-122"/>
                </a:rPr>
                <a:t>标题文字添加</a:t>
              </a:r>
              <a:endParaRPr lang="zh-CN" altLang="en-US" sz="2000" b="1" dirty="0">
                <a:latin typeface="华康娃娃体W5" panose="040B0509000000000000" pitchFamily="81" charset="-122"/>
                <a:ea typeface="华康娃娃体W5" panose="040B0509000000000000" pitchFamily="81" charset="-122"/>
              </a:endParaRPr>
            </a:p>
          </p:txBody>
        </p:sp>
      </p:grpSp>
      <p:grpSp>
        <p:nvGrpSpPr>
          <p:cNvPr id="8" name="组合 7"/>
          <p:cNvGrpSpPr/>
          <p:nvPr/>
        </p:nvGrpSpPr>
        <p:grpSpPr>
          <a:xfrm>
            <a:off x="2534948" y="2669982"/>
            <a:ext cx="1302136" cy="1302136"/>
            <a:chOff x="2534948" y="2669982"/>
            <a:chExt cx="1302136" cy="1302136"/>
          </a:xfrm>
        </p:grpSpPr>
        <p:sp>
          <p:nvSpPr>
            <p:cNvPr id="9" name="矩形 8"/>
            <p:cNvSpPr/>
            <p:nvPr/>
          </p:nvSpPr>
          <p:spPr>
            <a:xfrm rot="2700000">
              <a:off x="2534948" y="2669982"/>
              <a:ext cx="1302136" cy="1302136"/>
            </a:xfrm>
            <a:prstGeom prst="rect">
              <a:avLst/>
            </a:prstGeom>
            <a:solidFill>
              <a:schemeClr val="bg1"/>
            </a:solidFill>
            <a:ln w="19050">
              <a:solidFill>
                <a:srgbClr val="31DAA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康娃娃体W5" panose="040B0509000000000000" pitchFamily="81" charset="-122"/>
                <a:ea typeface="华康娃娃体W5" panose="040B0509000000000000" pitchFamily="81" charset="-122"/>
              </a:endParaRPr>
            </a:p>
          </p:txBody>
        </p:sp>
        <p:sp>
          <p:nvSpPr>
            <p:cNvPr id="10" name="椭圆 13"/>
            <p:cNvSpPr/>
            <p:nvPr/>
          </p:nvSpPr>
          <p:spPr>
            <a:xfrm>
              <a:off x="2944332" y="3100982"/>
              <a:ext cx="483368" cy="479004"/>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 name="connsiteX51" fmla="*/ 373273 h 605239"/>
                <a:gd name="connsiteY51" fmla="*/ 373273 h 605239"/>
                <a:gd name="connsiteX52" fmla="*/ 373273 h 605239"/>
                <a:gd name="connsiteY52" fmla="*/ 373273 h 605239"/>
                <a:gd name="connsiteX53" fmla="*/ 373273 h 605239"/>
                <a:gd name="connsiteY53" fmla="*/ 373273 h 605239"/>
                <a:gd name="connsiteX54" fmla="*/ 373273 h 605239"/>
                <a:gd name="connsiteY54" fmla="*/ 373273 h 605239"/>
                <a:gd name="connsiteX55" fmla="*/ 373273 h 605239"/>
                <a:gd name="connsiteY55" fmla="*/ 373273 h 605239"/>
                <a:gd name="connsiteX56" fmla="*/ 373273 h 605239"/>
                <a:gd name="connsiteY56" fmla="*/ 373273 h 605239"/>
                <a:gd name="connsiteX57" fmla="*/ 373273 h 605239"/>
                <a:gd name="connsiteY57" fmla="*/ 373273 h 605239"/>
                <a:gd name="connsiteX58" fmla="*/ 373273 h 605239"/>
                <a:gd name="connsiteY58" fmla="*/ 373273 h 605239"/>
                <a:gd name="connsiteX59" fmla="*/ 373273 h 605239"/>
                <a:gd name="connsiteY59" fmla="*/ 373273 h 605239"/>
                <a:gd name="connsiteX60" fmla="*/ 373273 h 605239"/>
                <a:gd name="connsiteY60" fmla="*/ 373273 h 605239"/>
                <a:gd name="connsiteX61" fmla="*/ 373273 h 605239"/>
                <a:gd name="connsiteY61" fmla="*/ 373273 h 605239"/>
                <a:gd name="connsiteX62" fmla="*/ 373273 h 605239"/>
                <a:gd name="connsiteY62" fmla="*/ 373273 h 605239"/>
                <a:gd name="connsiteX63" fmla="*/ 373273 h 605239"/>
                <a:gd name="connsiteY63" fmla="*/ 373273 h 605239"/>
                <a:gd name="connsiteX64" fmla="*/ 373273 h 605239"/>
                <a:gd name="connsiteY64" fmla="*/ 373273 h 605239"/>
                <a:gd name="connsiteX65" fmla="*/ 373273 h 605239"/>
                <a:gd name="connsiteY65" fmla="*/ 373273 h 605239"/>
                <a:gd name="connsiteX66" fmla="*/ 373273 h 605239"/>
                <a:gd name="connsiteY66" fmla="*/ 373273 h 605239"/>
                <a:gd name="connsiteX67" fmla="*/ 373273 h 605239"/>
                <a:gd name="connsiteY67" fmla="*/ 373273 h 605239"/>
                <a:gd name="connsiteX68" fmla="*/ 373273 h 605239"/>
                <a:gd name="connsiteY68" fmla="*/ 373273 h 605239"/>
                <a:gd name="connsiteX69" fmla="*/ 373273 h 605239"/>
                <a:gd name="connsiteY69" fmla="*/ 373273 h 605239"/>
                <a:gd name="connsiteX70" fmla="*/ 373273 h 605239"/>
                <a:gd name="connsiteY70" fmla="*/ 373273 h 605239"/>
                <a:gd name="connsiteX71" fmla="*/ 373273 h 605239"/>
                <a:gd name="connsiteY71" fmla="*/ 373273 h 605239"/>
                <a:gd name="connsiteX72" fmla="*/ 373273 h 605239"/>
                <a:gd name="connsiteY72" fmla="*/ 373273 h 605239"/>
                <a:gd name="connsiteX73" fmla="*/ 373273 h 605239"/>
                <a:gd name="connsiteY73" fmla="*/ 373273 h 605239"/>
                <a:gd name="connsiteX74" fmla="*/ 373273 h 605239"/>
                <a:gd name="connsiteY74" fmla="*/ 373273 h 605239"/>
                <a:gd name="connsiteX75" fmla="*/ 373273 h 605239"/>
                <a:gd name="connsiteY75" fmla="*/ 373273 h 605239"/>
                <a:gd name="connsiteX76" fmla="*/ 373273 h 605239"/>
                <a:gd name="connsiteY76" fmla="*/ 373273 h 605239"/>
                <a:gd name="connsiteX77" fmla="*/ 373273 h 605239"/>
                <a:gd name="connsiteY77" fmla="*/ 373273 h 605239"/>
                <a:gd name="connsiteX78" fmla="*/ 373273 h 605239"/>
                <a:gd name="connsiteY78" fmla="*/ 373273 h 605239"/>
                <a:gd name="connsiteX79" fmla="*/ 373273 h 605239"/>
                <a:gd name="connsiteY79" fmla="*/ 373273 h 605239"/>
                <a:gd name="connsiteX80" fmla="*/ 373273 h 605239"/>
                <a:gd name="connsiteY80" fmla="*/ 373273 h 605239"/>
                <a:gd name="connsiteX81" fmla="*/ 373273 h 605239"/>
                <a:gd name="connsiteY81" fmla="*/ 373273 h 605239"/>
                <a:gd name="connsiteX82" fmla="*/ 373273 h 605239"/>
                <a:gd name="connsiteY82" fmla="*/ 373273 h 605239"/>
                <a:gd name="connsiteX83" fmla="*/ 373273 h 605239"/>
                <a:gd name="connsiteY83" fmla="*/ 373273 h 605239"/>
                <a:gd name="connsiteX84" fmla="*/ 373273 h 605239"/>
                <a:gd name="connsiteY84" fmla="*/ 373273 h 605239"/>
                <a:gd name="connsiteX85" fmla="*/ 373273 h 605239"/>
                <a:gd name="connsiteY85" fmla="*/ 373273 h 605239"/>
                <a:gd name="connsiteX86" fmla="*/ 373273 h 605239"/>
                <a:gd name="connsiteY86" fmla="*/ 373273 h 605239"/>
                <a:gd name="connsiteX87" fmla="*/ 373273 h 605239"/>
                <a:gd name="connsiteY87" fmla="*/ 373273 h 605239"/>
                <a:gd name="connsiteX88" fmla="*/ 373273 h 605239"/>
                <a:gd name="connsiteY88" fmla="*/ 373273 h 605239"/>
                <a:gd name="connsiteX89" fmla="*/ 373273 h 605239"/>
                <a:gd name="connsiteY89" fmla="*/ 373273 h 605239"/>
                <a:gd name="connsiteX90" fmla="*/ 373273 h 605239"/>
                <a:gd name="connsiteY90" fmla="*/ 373273 h 605239"/>
                <a:gd name="connsiteX91" fmla="*/ 373273 h 605239"/>
                <a:gd name="connsiteY91" fmla="*/ 373273 h 605239"/>
                <a:gd name="connsiteX92" fmla="*/ 373273 h 605239"/>
                <a:gd name="connsiteY92"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578425" h="573203">
                  <a:moveTo>
                    <a:pt x="35688" y="330987"/>
                  </a:moveTo>
                  <a:cubicBezTo>
                    <a:pt x="32039" y="330987"/>
                    <a:pt x="29102" y="334008"/>
                    <a:pt x="29102" y="337651"/>
                  </a:cubicBezTo>
                  <a:lnTo>
                    <a:pt x="29102" y="484438"/>
                  </a:lnTo>
                  <a:cubicBezTo>
                    <a:pt x="29102" y="488081"/>
                    <a:pt x="32039" y="491102"/>
                    <a:pt x="35688" y="491102"/>
                  </a:cubicBezTo>
                  <a:lnTo>
                    <a:pt x="240293" y="491102"/>
                  </a:lnTo>
                  <a:cubicBezTo>
                    <a:pt x="243942" y="491102"/>
                    <a:pt x="246968" y="488081"/>
                    <a:pt x="246968" y="484438"/>
                  </a:cubicBezTo>
                  <a:lnTo>
                    <a:pt x="246968" y="337651"/>
                  </a:lnTo>
                  <a:cubicBezTo>
                    <a:pt x="246968" y="334008"/>
                    <a:pt x="243942" y="330987"/>
                    <a:pt x="240293" y="330987"/>
                  </a:cubicBezTo>
                  <a:close/>
                  <a:moveTo>
                    <a:pt x="440550" y="305700"/>
                  </a:moveTo>
                  <a:cubicBezTo>
                    <a:pt x="444243" y="305700"/>
                    <a:pt x="447936" y="307122"/>
                    <a:pt x="450784" y="309967"/>
                  </a:cubicBezTo>
                  <a:lnTo>
                    <a:pt x="487627" y="346765"/>
                  </a:lnTo>
                  <a:cubicBezTo>
                    <a:pt x="493323" y="352454"/>
                    <a:pt x="493323" y="361520"/>
                    <a:pt x="487627" y="367209"/>
                  </a:cubicBezTo>
                  <a:cubicBezTo>
                    <a:pt x="484780" y="370053"/>
                    <a:pt x="481042" y="371475"/>
                    <a:pt x="477304" y="371475"/>
                  </a:cubicBezTo>
                  <a:cubicBezTo>
                    <a:pt x="473477" y="371475"/>
                    <a:pt x="469829" y="370053"/>
                    <a:pt x="466981" y="367209"/>
                  </a:cubicBezTo>
                  <a:lnTo>
                    <a:pt x="454967" y="355298"/>
                  </a:lnTo>
                  <a:lnTo>
                    <a:pt x="454967" y="470137"/>
                  </a:lnTo>
                  <a:cubicBezTo>
                    <a:pt x="454967" y="478137"/>
                    <a:pt x="448470" y="484714"/>
                    <a:pt x="440372" y="484714"/>
                  </a:cubicBezTo>
                  <a:lnTo>
                    <a:pt x="328329" y="484714"/>
                  </a:lnTo>
                  <a:cubicBezTo>
                    <a:pt x="320320" y="484714"/>
                    <a:pt x="313734" y="478137"/>
                    <a:pt x="313734" y="470137"/>
                  </a:cubicBezTo>
                  <a:cubicBezTo>
                    <a:pt x="313734" y="462049"/>
                    <a:pt x="320320" y="455560"/>
                    <a:pt x="328329" y="455560"/>
                  </a:cubicBezTo>
                  <a:lnTo>
                    <a:pt x="328329" y="455649"/>
                  </a:lnTo>
                  <a:lnTo>
                    <a:pt x="426044" y="455649"/>
                  </a:lnTo>
                  <a:lnTo>
                    <a:pt x="426044" y="355298"/>
                  </a:lnTo>
                  <a:lnTo>
                    <a:pt x="414030" y="367209"/>
                  </a:lnTo>
                  <a:cubicBezTo>
                    <a:pt x="408334" y="372897"/>
                    <a:pt x="399168" y="372897"/>
                    <a:pt x="393472" y="367209"/>
                  </a:cubicBezTo>
                  <a:cubicBezTo>
                    <a:pt x="387777" y="361520"/>
                    <a:pt x="387777" y="352454"/>
                    <a:pt x="393472" y="346765"/>
                  </a:cubicBezTo>
                  <a:lnTo>
                    <a:pt x="430316" y="309967"/>
                  </a:lnTo>
                  <a:cubicBezTo>
                    <a:pt x="433163" y="307122"/>
                    <a:pt x="436856" y="305700"/>
                    <a:pt x="440550" y="305700"/>
                  </a:cubicBezTo>
                  <a:close/>
                  <a:moveTo>
                    <a:pt x="35688" y="302020"/>
                  </a:moveTo>
                  <a:lnTo>
                    <a:pt x="240293" y="302020"/>
                  </a:lnTo>
                  <a:cubicBezTo>
                    <a:pt x="259961" y="302020"/>
                    <a:pt x="275981" y="318014"/>
                    <a:pt x="275981" y="337651"/>
                  </a:cubicBezTo>
                  <a:lnTo>
                    <a:pt x="275981" y="484438"/>
                  </a:lnTo>
                  <a:cubicBezTo>
                    <a:pt x="275981" y="504075"/>
                    <a:pt x="259961" y="520068"/>
                    <a:pt x="240293" y="520068"/>
                  </a:cubicBezTo>
                  <a:lnTo>
                    <a:pt x="152631" y="520068"/>
                  </a:lnTo>
                  <a:lnTo>
                    <a:pt x="152631" y="544059"/>
                  </a:lnTo>
                  <a:lnTo>
                    <a:pt x="179152" y="544059"/>
                  </a:lnTo>
                  <a:cubicBezTo>
                    <a:pt x="187251" y="544059"/>
                    <a:pt x="193747" y="550545"/>
                    <a:pt x="193747" y="558631"/>
                  </a:cubicBezTo>
                  <a:cubicBezTo>
                    <a:pt x="193747" y="566628"/>
                    <a:pt x="187251" y="573203"/>
                    <a:pt x="179152" y="573203"/>
                  </a:cubicBezTo>
                  <a:lnTo>
                    <a:pt x="96829" y="573203"/>
                  </a:lnTo>
                  <a:cubicBezTo>
                    <a:pt x="88730" y="573203"/>
                    <a:pt x="82234" y="566628"/>
                    <a:pt x="82234" y="558631"/>
                  </a:cubicBezTo>
                  <a:cubicBezTo>
                    <a:pt x="82234" y="550545"/>
                    <a:pt x="88730" y="544059"/>
                    <a:pt x="96829" y="544059"/>
                  </a:cubicBezTo>
                  <a:lnTo>
                    <a:pt x="123439" y="544059"/>
                  </a:lnTo>
                  <a:lnTo>
                    <a:pt x="123439" y="520068"/>
                  </a:lnTo>
                  <a:lnTo>
                    <a:pt x="35688" y="520068"/>
                  </a:lnTo>
                  <a:cubicBezTo>
                    <a:pt x="16020" y="520068"/>
                    <a:pt x="0" y="504075"/>
                    <a:pt x="0" y="484438"/>
                  </a:cubicBezTo>
                  <a:lnTo>
                    <a:pt x="0" y="337651"/>
                  </a:lnTo>
                  <a:cubicBezTo>
                    <a:pt x="0" y="318014"/>
                    <a:pt x="16020" y="302020"/>
                    <a:pt x="35688" y="302020"/>
                  </a:cubicBezTo>
                  <a:close/>
                  <a:moveTo>
                    <a:pt x="138020" y="94487"/>
                  </a:moveTo>
                  <a:lnTo>
                    <a:pt x="250020" y="94487"/>
                  </a:lnTo>
                  <a:cubicBezTo>
                    <a:pt x="258122" y="94487"/>
                    <a:pt x="264621" y="100974"/>
                    <a:pt x="264621" y="109060"/>
                  </a:cubicBezTo>
                  <a:cubicBezTo>
                    <a:pt x="264621" y="117147"/>
                    <a:pt x="258122" y="123634"/>
                    <a:pt x="250020" y="123634"/>
                  </a:cubicBezTo>
                  <a:lnTo>
                    <a:pt x="250020" y="123545"/>
                  </a:lnTo>
                  <a:lnTo>
                    <a:pt x="152710" y="123545"/>
                  </a:lnTo>
                  <a:lnTo>
                    <a:pt x="152710" y="223873"/>
                  </a:lnTo>
                  <a:lnTo>
                    <a:pt x="164729" y="211876"/>
                  </a:lnTo>
                  <a:cubicBezTo>
                    <a:pt x="170427" y="206189"/>
                    <a:pt x="179508" y="206189"/>
                    <a:pt x="185206" y="211876"/>
                  </a:cubicBezTo>
                  <a:cubicBezTo>
                    <a:pt x="190904" y="217563"/>
                    <a:pt x="190904" y="226716"/>
                    <a:pt x="185206" y="232404"/>
                  </a:cubicBezTo>
                  <a:lnTo>
                    <a:pt x="148436" y="269104"/>
                  </a:lnTo>
                  <a:cubicBezTo>
                    <a:pt x="145588" y="271948"/>
                    <a:pt x="141759" y="273370"/>
                    <a:pt x="138109" y="273370"/>
                  </a:cubicBezTo>
                  <a:cubicBezTo>
                    <a:pt x="134281" y="273370"/>
                    <a:pt x="130630" y="271948"/>
                    <a:pt x="127781" y="269104"/>
                  </a:cubicBezTo>
                  <a:lnTo>
                    <a:pt x="91012" y="232404"/>
                  </a:lnTo>
                  <a:cubicBezTo>
                    <a:pt x="85314" y="226716"/>
                    <a:pt x="85314" y="217563"/>
                    <a:pt x="91012" y="211876"/>
                  </a:cubicBezTo>
                  <a:cubicBezTo>
                    <a:pt x="96710" y="206189"/>
                    <a:pt x="105791" y="206189"/>
                    <a:pt x="111489" y="211876"/>
                  </a:cubicBezTo>
                  <a:lnTo>
                    <a:pt x="123508" y="223873"/>
                  </a:lnTo>
                  <a:lnTo>
                    <a:pt x="123508" y="109060"/>
                  </a:lnTo>
                  <a:cubicBezTo>
                    <a:pt x="123508" y="100974"/>
                    <a:pt x="129918" y="94487"/>
                    <a:pt x="138020" y="94487"/>
                  </a:cubicBezTo>
                  <a:close/>
                  <a:moveTo>
                    <a:pt x="338148" y="29153"/>
                  </a:moveTo>
                  <a:cubicBezTo>
                    <a:pt x="334410" y="29153"/>
                    <a:pt x="331473" y="32176"/>
                    <a:pt x="331473" y="35820"/>
                  </a:cubicBezTo>
                  <a:lnTo>
                    <a:pt x="331473" y="182566"/>
                  </a:lnTo>
                  <a:cubicBezTo>
                    <a:pt x="331473" y="186210"/>
                    <a:pt x="334410" y="189143"/>
                    <a:pt x="338148" y="189143"/>
                  </a:cubicBezTo>
                  <a:lnTo>
                    <a:pt x="542650" y="189143"/>
                  </a:lnTo>
                  <a:cubicBezTo>
                    <a:pt x="546388" y="189143"/>
                    <a:pt x="549325" y="186210"/>
                    <a:pt x="549325" y="182566"/>
                  </a:cubicBezTo>
                  <a:lnTo>
                    <a:pt x="549325" y="35820"/>
                  </a:lnTo>
                  <a:cubicBezTo>
                    <a:pt x="549325" y="32176"/>
                    <a:pt x="546388" y="29153"/>
                    <a:pt x="542650" y="29153"/>
                  </a:cubicBezTo>
                  <a:close/>
                  <a:moveTo>
                    <a:pt x="338148" y="0"/>
                  </a:moveTo>
                  <a:lnTo>
                    <a:pt x="542650" y="0"/>
                  </a:lnTo>
                  <a:cubicBezTo>
                    <a:pt x="562407" y="0"/>
                    <a:pt x="578425" y="16177"/>
                    <a:pt x="578425" y="35820"/>
                  </a:cubicBezTo>
                  <a:lnTo>
                    <a:pt x="578425" y="182388"/>
                  </a:lnTo>
                  <a:cubicBezTo>
                    <a:pt x="578425" y="202120"/>
                    <a:pt x="562407" y="218119"/>
                    <a:pt x="542650" y="218119"/>
                  </a:cubicBezTo>
                  <a:lnTo>
                    <a:pt x="454994" y="218119"/>
                  </a:lnTo>
                  <a:lnTo>
                    <a:pt x="454994" y="242029"/>
                  </a:lnTo>
                  <a:lnTo>
                    <a:pt x="481602" y="242029"/>
                  </a:lnTo>
                  <a:cubicBezTo>
                    <a:pt x="489611" y="242029"/>
                    <a:pt x="496197" y="248518"/>
                    <a:pt x="496197" y="256606"/>
                  </a:cubicBezTo>
                  <a:cubicBezTo>
                    <a:pt x="496197" y="264694"/>
                    <a:pt x="489611" y="271183"/>
                    <a:pt x="481602" y="271183"/>
                  </a:cubicBezTo>
                  <a:lnTo>
                    <a:pt x="399196" y="271183"/>
                  </a:lnTo>
                  <a:cubicBezTo>
                    <a:pt x="391187" y="271183"/>
                    <a:pt x="384601" y="264694"/>
                    <a:pt x="384601" y="256606"/>
                  </a:cubicBezTo>
                  <a:cubicBezTo>
                    <a:pt x="384601" y="248518"/>
                    <a:pt x="391187" y="242029"/>
                    <a:pt x="399196" y="242029"/>
                  </a:cubicBezTo>
                  <a:lnTo>
                    <a:pt x="425804" y="242029"/>
                  </a:lnTo>
                  <a:lnTo>
                    <a:pt x="425804" y="218119"/>
                  </a:lnTo>
                  <a:lnTo>
                    <a:pt x="338148" y="218119"/>
                  </a:lnTo>
                  <a:cubicBezTo>
                    <a:pt x="318391" y="218119"/>
                    <a:pt x="302373" y="202120"/>
                    <a:pt x="302373" y="182388"/>
                  </a:cubicBezTo>
                  <a:lnTo>
                    <a:pt x="302373" y="35731"/>
                  </a:lnTo>
                  <a:cubicBezTo>
                    <a:pt x="302373" y="15999"/>
                    <a:pt x="318391" y="0"/>
                    <a:pt x="338148" y="0"/>
                  </a:cubicBezTo>
                  <a:close/>
                </a:path>
              </a:pathLst>
            </a:custGeom>
            <a:solidFill>
              <a:srgbClr val="31DAA4"/>
            </a:solidFill>
            <a:ln>
              <a:solidFill>
                <a:srgbClr val="31DAA4"/>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华康娃娃体W5" panose="040B0509000000000000" pitchFamily="81" charset="-122"/>
                <a:ea typeface="华康娃娃体W5" panose="040B0509000000000000" pitchFamily="81" charset="-122"/>
              </a:endParaRPr>
            </a:p>
          </p:txBody>
        </p:sp>
      </p:grpSp>
      <p:grpSp>
        <p:nvGrpSpPr>
          <p:cNvPr id="11" name="组合 10"/>
          <p:cNvGrpSpPr/>
          <p:nvPr/>
        </p:nvGrpSpPr>
        <p:grpSpPr>
          <a:xfrm>
            <a:off x="4874399" y="2452066"/>
            <a:ext cx="1737966" cy="1737966"/>
            <a:chOff x="4874399" y="2452066"/>
            <a:chExt cx="1737966" cy="1737966"/>
          </a:xfrm>
        </p:grpSpPr>
        <p:sp>
          <p:nvSpPr>
            <p:cNvPr id="12" name="矩形 11"/>
            <p:cNvSpPr/>
            <p:nvPr/>
          </p:nvSpPr>
          <p:spPr>
            <a:xfrm rot="2700000">
              <a:off x="4874399" y="2452066"/>
              <a:ext cx="1737966" cy="1737966"/>
            </a:xfrm>
            <a:prstGeom prst="rect">
              <a:avLst/>
            </a:prstGeom>
            <a:solidFill>
              <a:schemeClr val="bg1"/>
            </a:solidFill>
            <a:ln w="19050">
              <a:solidFill>
                <a:srgbClr val="31DAA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康娃娃体W5" panose="040B0509000000000000" pitchFamily="81" charset="-122"/>
                <a:ea typeface="华康娃娃体W5" panose="040B0509000000000000" pitchFamily="81" charset="-122"/>
              </a:endParaRPr>
            </a:p>
          </p:txBody>
        </p:sp>
        <p:sp>
          <p:nvSpPr>
            <p:cNvPr id="13" name="椭圆 14"/>
            <p:cNvSpPr/>
            <p:nvPr/>
          </p:nvSpPr>
          <p:spPr>
            <a:xfrm>
              <a:off x="5352349" y="2950029"/>
              <a:ext cx="782066" cy="780911"/>
            </a:xfrm>
            <a:custGeom>
              <a:avLst/>
              <a:gdLst>
                <a:gd name="connsiteX0" fmla="*/ 414666 w 606487"/>
                <a:gd name="connsiteY0" fmla="*/ 244368 h 605592"/>
                <a:gd name="connsiteX1" fmla="*/ 440469 w 606487"/>
                <a:gd name="connsiteY1" fmla="*/ 270042 h 605592"/>
                <a:gd name="connsiteX2" fmla="*/ 440469 w 606487"/>
                <a:gd name="connsiteY2" fmla="*/ 381912 h 605592"/>
                <a:gd name="connsiteX3" fmla="*/ 414666 w 606487"/>
                <a:gd name="connsiteY3" fmla="*/ 407586 h 605592"/>
                <a:gd name="connsiteX4" fmla="*/ 388956 w 606487"/>
                <a:gd name="connsiteY4" fmla="*/ 381912 h 605592"/>
                <a:gd name="connsiteX5" fmla="*/ 388956 w 606487"/>
                <a:gd name="connsiteY5" fmla="*/ 270042 h 605592"/>
                <a:gd name="connsiteX6" fmla="*/ 414666 w 606487"/>
                <a:gd name="connsiteY6" fmla="*/ 244368 h 605592"/>
                <a:gd name="connsiteX7" fmla="*/ 302702 w 606487"/>
                <a:gd name="connsiteY7" fmla="*/ 167240 h 605592"/>
                <a:gd name="connsiteX8" fmla="*/ 328412 w 606487"/>
                <a:gd name="connsiteY8" fmla="*/ 192915 h 605592"/>
                <a:gd name="connsiteX9" fmla="*/ 328412 w 606487"/>
                <a:gd name="connsiteY9" fmla="*/ 381911 h 605592"/>
                <a:gd name="connsiteX10" fmla="*/ 302702 w 606487"/>
                <a:gd name="connsiteY10" fmla="*/ 407586 h 605592"/>
                <a:gd name="connsiteX11" fmla="*/ 276899 w 606487"/>
                <a:gd name="connsiteY11" fmla="*/ 381911 h 605592"/>
                <a:gd name="connsiteX12" fmla="*/ 276899 w 606487"/>
                <a:gd name="connsiteY12" fmla="*/ 192915 h 605592"/>
                <a:gd name="connsiteX13" fmla="*/ 302702 w 606487"/>
                <a:gd name="connsiteY13" fmla="*/ 167240 h 605592"/>
                <a:gd name="connsiteX14" fmla="*/ 190632 w 606487"/>
                <a:gd name="connsiteY14" fmla="*/ 107965 h 605592"/>
                <a:gd name="connsiteX15" fmla="*/ 216353 w 606487"/>
                <a:gd name="connsiteY15" fmla="*/ 133737 h 605592"/>
                <a:gd name="connsiteX16" fmla="*/ 216353 w 606487"/>
                <a:gd name="connsiteY16" fmla="*/ 381907 h 605592"/>
                <a:gd name="connsiteX17" fmla="*/ 190632 w 606487"/>
                <a:gd name="connsiteY17" fmla="*/ 407586 h 605592"/>
                <a:gd name="connsiteX18" fmla="*/ 164911 w 606487"/>
                <a:gd name="connsiteY18" fmla="*/ 381907 h 605592"/>
                <a:gd name="connsiteX19" fmla="*/ 164911 w 606487"/>
                <a:gd name="connsiteY19" fmla="*/ 133737 h 605592"/>
                <a:gd name="connsiteX20" fmla="*/ 190632 w 606487"/>
                <a:gd name="connsiteY20" fmla="*/ 107965 h 605592"/>
                <a:gd name="connsiteX21" fmla="*/ 86256 w 606487"/>
                <a:gd name="connsiteY21" fmla="*/ 51447 h 605592"/>
                <a:gd name="connsiteX22" fmla="*/ 86256 w 606487"/>
                <a:gd name="connsiteY22" fmla="*/ 464229 h 605592"/>
                <a:gd name="connsiteX23" fmla="*/ 517724 w 606487"/>
                <a:gd name="connsiteY23" fmla="*/ 464229 h 605592"/>
                <a:gd name="connsiteX24" fmla="*/ 517724 w 606487"/>
                <a:gd name="connsiteY24" fmla="*/ 51447 h 605592"/>
                <a:gd name="connsiteX25" fmla="*/ 25719 w 606487"/>
                <a:gd name="connsiteY25" fmla="*/ 0 h 605592"/>
                <a:gd name="connsiteX26" fmla="*/ 580861 w 606487"/>
                <a:gd name="connsiteY26" fmla="*/ 0 h 605592"/>
                <a:gd name="connsiteX27" fmla="*/ 606487 w 606487"/>
                <a:gd name="connsiteY27" fmla="*/ 25677 h 605592"/>
                <a:gd name="connsiteX28" fmla="*/ 579468 w 606487"/>
                <a:gd name="connsiteY28" fmla="*/ 51447 h 605592"/>
                <a:gd name="connsiteX29" fmla="*/ 569162 w 606487"/>
                <a:gd name="connsiteY29" fmla="*/ 51447 h 605592"/>
                <a:gd name="connsiteX30" fmla="*/ 569162 w 606487"/>
                <a:gd name="connsiteY30" fmla="*/ 488608 h 605592"/>
                <a:gd name="connsiteX31" fmla="*/ 543443 w 606487"/>
                <a:gd name="connsiteY31" fmla="*/ 514285 h 605592"/>
                <a:gd name="connsiteX32" fmla="*/ 476499 w 606487"/>
                <a:gd name="connsiteY32" fmla="*/ 514285 h 605592"/>
                <a:gd name="connsiteX33" fmla="*/ 476499 w 606487"/>
                <a:gd name="connsiteY33" fmla="*/ 579915 h 605592"/>
                <a:gd name="connsiteX34" fmla="*/ 450687 w 606487"/>
                <a:gd name="connsiteY34" fmla="*/ 605592 h 605592"/>
                <a:gd name="connsiteX35" fmla="*/ 424968 w 606487"/>
                <a:gd name="connsiteY35" fmla="*/ 579915 h 605592"/>
                <a:gd name="connsiteX36" fmla="*/ 424968 w 606487"/>
                <a:gd name="connsiteY36" fmla="*/ 514285 h 605592"/>
                <a:gd name="connsiteX37" fmla="*/ 180219 w 606487"/>
                <a:gd name="connsiteY37" fmla="*/ 514285 h 605592"/>
                <a:gd name="connsiteX38" fmla="*/ 180219 w 606487"/>
                <a:gd name="connsiteY38" fmla="*/ 579915 h 605592"/>
                <a:gd name="connsiteX39" fmla="*/ 154500 w 606487"/>
                <a:gd name="connsiteY39" fmla="*/ 605592 h 605592"/>
                <a:gd name="connsiteX40" fmla="*/ 128688 w 606487"/>
                <a:gd name="connsiteY40" fmla="*/ 579915 h 605592"/>
                <a:gd name="connsiteX41" fmla="*/ 128688 w 606487"/>
                <a:gd name="connsiteY41" fmla="*/ 514285 h 605592"/>
                <a:gd name="connsiteX42" fmla="*/ 61744 w 606487"/>
                <a:gd name="connsiteY42" fmla="*/ 514285 h 605592"/>
                <a:gd name="connsiteX43" fmla="*/ 36025 w 606487"/>
                <a:gd name="connsiteY43" fmla="*/ 488608 h 605592"/>
                <a:gd name="connsiteX44" fmla="*/ 36025 w 606487"/>
                <a:gd name="connsiteY44" fmla="*/ 51447 h 605592"/>
                <a:gd name="connsiteX45" fmla="*/ 25719 w 606487"/>
                <a:gd name="connsiteY45" fmla="*/ 51447 h 605592"/>
                <a:gd name="connsiteX46" fmla="*/ 0 w 606487"/>
                <a:gd name="connsiteY46" fmla="*/ 25677 h 605592"/>
                <a:gd name="connsiteX47" fmla="*/ 25719 w 606487"/>
                <a:gd name="connsiteY47" fmla="*/ 0 h 605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606487" h="605592">
                  <a:moveTo>
                    <a:pt x="414666" y="244368"/>
                  </a:moveTo>
                  <a:cubicBezTo>
                    <a:pt x="428774" y="244368"/>
                    <a:pt x="440469" y="255954"/>
                    <a:pt x="440469" y="270042"/>
                  </a:cubicBezTo>
                  <a:lnTo>
                    <a:pt x="440469" y="381912"/>
                  </a:lnTo>
                  <a:cubicBezTo>
                    <a:pt x="439170" y="396000"/>
                    <a:pt x="428774" y="407586"/>
                    <a:pt x="414666" y="407586"/>
                  </a:cubicBezTo>
                  <a:cubicBezTo>
                    <a:pt x="400465" y="407586"/>
                    <a:pt x="388956" y="396000"/>
                    <a:pt x="388956" y="381912"/>
                  </a:cubicBezTo>
                  <a:lnTo>
                    <a:pt x="388956" y="270042"/>
                  </a:lnTo>
                  <a:cubicBezTo>
                    <a:pt x="388956" y="255954"/>
                    <a:pt x="400558" y="244368"/>
                    <a:pt x="414666" y="244368"/>
                  </a:cubicBezTo>
                  <a:close/>
                  <a:moveTo>
                    <a:pt x="302702" y="167240"/>
                  </a:moveTo>
                  <a:cubicBezTo>
                    <a:pt x="316810" y="167240"/>
                    <a:pt x="328412" y="178826"/>
                    <a:pt x="328412" y="192915"/>
                  </a:cubicBezTo>
                  <a:lnTo>
                    <a:pt x="328412" y="381911"/>
                  </a:lnTo>
                  <a:cubicBezTo>
                    <a:pt x="328412" y="396000"/>
                    <a:pt x="316810" y="407586"/>
                    <a:pt x="302702" y="407586"/>
                  </a:cubicBezTo>
                  <a:cubicBezTo>
                    <a:pt x="288408" y="407586"/>
                    <a:pt x="276899" y="396000"/>
                    <a:pt x="276899" y="381911"/>
                  </a:cubicBezTo>
                  <a:lnTo>
                    <a:pt x="276899" y="192915"/>
                  </a:lnTo>
                  <a:cubicBezTo>
                    <a:pt x="276899" y="178826"/>
                    <a:pt x="288594" y="167240"/>
                    <a:pt x="302702" y="167240"/>
                  </a:cubicBezTo>
                  <a:close/>
                  <a:moveTo>
                    <a:pt x="190632" y="107965"/>
                  </a:moveTo>
                  <a:cubicBezTo>
                    <a:pt x="204746" y="107965"/>
                    <a:pt x="216353" y="119646"/>
                    <a:pt x="216353" y="133737"/>
                  </a:cubicBezTo>
                  <a:lnTo>
                    <a:pt x="216353" y="381907"/>
                  </a:lnTo>
                  <a:cubicBezTo>
                    <a:pt x="216353" y="395998"/>
                    <a:pt x="204746" y="407586"/>
                    <a:pt x="190632" y="407586"/>
                  </a:cubicBezTo>
                  <a:cubicBezTo>
                    <a:pt x="176425" y="407586"/>
                    <a:pt x="164911" y="395998"/>
                    <a:pt x="164911" y="381907"/>
                  </a:cubicBezTo>
                  <a:lnTo>
                    <a:pt x="164911" y="133737"/>
                  </a:lnTo>
                  <a:cubicBezTo>
                    <a:pt x="164911" y="119646"/>
                    <a:pt x="176518" y="107965"/>
                    <a:pt x="190632" y="107965"/>
                  </a:cubicBezTo>
                  <a:close/>
                  <a:moveTo>
                    <a:pt x="86256" y="51447"/>
                  </a:moveTo>
                  <a:lnTo>
                    <a:pt x="86256" y="464229"/>
                  </a:lnTo>
                  <a:lnTo>
                    <a:pt x="517724" y="464229"/>
                  </a:lnTo>
                  <a:lnTo>
                    <a:pt x="517724" y="51447"/>
                  </a:lnTo>
                  <a:close/>
                  <a:moveTo>
                    <a:pt x="25719" y="0"/>
                  </a:moveTo>
                  <a:lnTo>
                    <a:pt x="580861" y="0"/>
                  </a:lnTo>
                  <a:cubicBezTo>
                    <a:pt x="594974" y="0"/>
                    <a:pt x="606580" y="11587"/>
                    <a:pt x="606487" y="25677"/>
                  </a:cubicBezTo>
                  <a:cubicBezTo>
                    <a:pt x="606487" y="39767"/>
                    <a:pt x="593581" y="51447"/>
                    <a:pt x="579468" y="51447"/>
                  </a:cubicBezTo>
                  <a:lnTo>
                    <a:pt x="569162" y="51447"/>
                  </a:lnTo>
                  <a:lnTo>
                    <a:pt x="569162" y="488608"/>
                  </a:lnTo>
                  <a:cubicBezTo>
                    <a:pt x="569162" y="503996"/>
                    <a:pt x="557556" y="514285"/>
                    <a:pt x="543443" y="514285"/>
                  </a:cubicBezTo>
                  <a:lnTo>
                    <a:pt x="476499" y="514285"/>
                  </a:lnTo>
                  <a:lnTo>
                    <a:pt x="476499" y="579915"/>
                  </a:lnTo>
                  <a:cubicBezTo>
                    <a:pt x="476499" y="594005"/>
                    <a:pt x="464800" y="605592"/>
                    <a:pt x="450687" y="605592"/>
                  </a:cubicBezTo>
                  <a:cubicBezTo>
                    <a:pt x="436574" y="605592"/>
                    <a:pt x="424968" y="594005"/>
                    <a:pt x="424968" y="579915"/>
                  </a:cubicBezTo>
                  <a:lnTo>
                    <a:pt x="424968" y="514285"/>
                  </a:lnTo>
                  <a:lnTo>
                    <a:pt x="180219" y="514285"/>
                  </a:lnTo>
                  <a:lnTo>
                    <a:pt x="180219" y="579915"/>
                  </a:lnTo>
                  <a:cubicBezTo>
                    <a:pt x="180219" y="594005"/>
                    <a:pt x="168613" y="605592"/>
                    <a:pt x="154500" y="605592"/>
                  </a:cubicBezTo>
                  <a:cubicBezTo>
                    <a:pt x="140387" y="605592"/>
                    <a:pt x="128688" y="594005"/>
                    <a:pt x="128688" y="579915"/>
                  </a:cubicBezTo>
                  <a:lnTo>
                    <a:pt x="128688" y="514285"/>
                  </a:lnTo>
                  <a:lnTo>
                    <a:pt x="61744" y="514285"/>
                  </a:lnTo>
                  <a:cubicBezTo>
                    <a:pt x="47631" y="514285"/>
                    <a:pt x="36025" y="502698"/>
                    <a:pt x="36025" y="488608"/>
                  </a:cubicBezTo>
                  <a:lnTo>
                    <a:pt x="36025" y="51447"/>
                  </a:lnTo>
                  <a:lnTo>
                    <a:pt x="25719" y="51447"/>
                  </a:lnTo>
                  <a:cubicBezTo>
                    <a:pt x="11606" y="51447"/>
                    <a:pt x="0" y="39767"/>
                    <a:pt x="0" y="25677"/>
                  </a:cubicBezTo>
                  <a:cubicBezTo>
                    <a:pt x="0" y="11587"/>
                    <a:pt x="11606" y="0"/>
                    <a:pt x="25719" y="0"/>
                  </a:cubicBezTo>
                  <a:close/>
                </a:path>
              </a:pathLst>
            </a:custGeom>
            <a:solidFill>
              <a:srgbClr val="31DAA4"/>
            </a:solidFill>
            <a:ln>
              <a:solidFill>
                <a:srgbClr val="31DAA4"/>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华康娃娃体W5" panose="040B0509000000000000" pitchFamily="81" charset="-122"/>
                <a:ea typeface="华康娃娃体W5" panose="040B0509000000000000" pitchFamily="81" charset="-122"/>
              </a:endParaRPr>
            </a:p>
          </p:txBody>
        </p:sp>
      </p:grpSp>
      <p:pic>
        <p:nvPicPr>
          <p:cNvPr id="14" name="图片占位符 18"/>
          <p:cNvPicPr>
            <a:picLocks noChangeAspect="1"/>
          </p:cNvPicPr>
          <p:nvPr/>
        </p:nvPicPr>
        <p:blipFill rotWithShape="1">
          <a:blip r:embed="rId1" cstate="print">
            <a:extLst>
              <a:ext uri="{28A0092B-C50C-407E-A947-70E740481C1C}">
                <a14:useLocalDpi xmlns:a14="http://schemas.microsoft.com/office/drawing/2010/main" val="0"/>
              </a:ext>
            </a:extLst>
          </a:blip>
          <a:srcRect l="33195" t="636" r="138" b="-636"/>
          <a:stretch>
            <a:fillRect/>
          </a:stretch>
        </p:blipFill>
        <p:spPr>
          <a:xfrm>
            <a:off x="7586765" y="1964310"/>
            <a:ext cx="2782849" cy="2782849"/>
          </a:xfrm>
          <a:custGeom>
            <a:avLst/>
            <a:gdLst>
              <a:gd name="connsiteX0" fmla="*/ 1419426 w 2838852"/>
              <a:gd name="connsiteY0" fmla="*/ 0 h 2838853"/>
              <a:gd name="connsiteX1" fmla="*/ 2838852 w 2838852"/>
              <a:gd name="connsiteY1" fmla="*/ 1419426 h 2838853"/>
              <a:gd name="connsiteX2" fmla="*/ 1419426 w 2838852"/>
              <a:gd name="connsiteY2" fmla="*/ 2838853 h 2838853"/>
              <a:gd name="connsiteX3" fmla="*/ 0 w 2838852"/>
              <a:gd name="connsiteY3" fmla="*/ 1419426 h 2838853"/>
            </a:gdLst>
            <a:ahLst/>
            <a:cxnLst>
              <a:cxn ang="0">
                <a:pos x="connsiteX0" y="connsiteY0"/>
              </a:cxn>
              <a:cxn ang="0">
                <a:pos x="connsiteX1" y="connsiteY1"/>
              </a:cxn>
              <a:cxn ang="0">
                <a:pos x="connsiteX2" y="connsiteY2"/>
              </a:cxn>
              <a:cxn ang="0">
                <a:pos x="connsiteX3" y="connsiteY3"/>
              </a:cxn>
            </a:cxnLst>
            <a:rect l="l" t="t" r="r" b="b"/>
            <a:pathLst>
              <a:path w="2838852" h="2838853">
                <a:moveTo>
                  <a:pt x="1419426" y="0"/>
                </a:moveTo>
                <a:lnTo>
                  <a:pt x="2838852" y="1419426"/>
                </a:lnTo>
                <a:lnTo>
                  <a:pt x="1419426" y="2838853"/>
                </a:lnTo>
                <a:lnTo>
                  <a:pt x="0" y="1419426"/>
                </a:lnTo>
                <a:close/>
              </a:path>
            </a:pathLst>
          </a:custGeom>
        </p:spPr>
      </p:pic>
      <p:sp>
        <p:nvSpPr>
          <p:cNvPr id="15" name="文本框 14"/>
          <p:cNvSpPr txBox="1"/>
          <p:nvPr/>
        </p:nvSpPr>
        <p:spPr>
          <a:xfrm>
            <a:off x="5186042" y="569082"/>
            <a:ext cx="4267842" cy="584775"/>
          </a:xfrm>
          <a:prstGeom prst="rect">
            <a:avLst/>
          </a:prstGeom>
          <a:noFill/>
        </p:spPr>
        <p:txBody>
          <a:bodyPr wrap="square" rtlCol="0">
            <a:spAutoFit/>
          </a:bodyPr>
          <a:lstStyle/>
          <a:p>
            <a:r>
              <a:rPr lang="zh-CN" altLang="en-US" sz="3200" b="1" dirty="0" smtClean="0">
                <a:solidFill>
                  <a:srgbClr val="31DAA4"/>
                </a:solidFill>
                <a:latin typeface="华康娃娃体W5" panose="040B0509000000000000" pitchFamily="81" charset="-122"/>
                <a:ea typeface="华康娃娃体W5" panose="040B0509000000000000" pitchFamily="81" charset="-122"/>
                <a:cs typeface="Arial" panose="020B0604020202020204" pitchFamily="34" charset="0"/>
              </a:rPr>
              <a:t>目标定位</a:t>
            </a:r>
            <a:endParaRPr lang="zh-CN" altLang="en-US" sz="3200" b="1" dirty="0">
              <a:solidFill>
                <a:srgbClr val="31DAA4"/>
              </a:solidFill>
              <a:latin typeface="华康娃娃体W5" panose="040B0509000000000000" pitchFamily="81" charset="-122"/>
              <a:ea typeface="华康娃娃体W5" panose="040B0509000000000000" pitchFamily="81" charset="-122"/>
              <a:cs typeface="Arial" panose="020B0604020202020204" pitchFamily="34" charset="0"/>
            </a:endParaRPr>
          </a:p>
        </p:txBody>
      </p:sp>
      <p:sp>
        <p:nvSpPr>
          <p:cNvPr id="16" name="Freeform 26"/>
          <p:cNvSpPr>
            <a:spLocks noEditPoints="1"/>
          </p:cNvSpPr>
          <p:nvPr/>
        </p:nvSpPr>
        <p:spPr bwMode="auto">
          <a:xfrm rot="1426111">
            <a:off x="4447043" y="542288"/>
            <a:ext cx="637387" cy="638363"/>
          </a:xfrm>
          <a:custGeom>
            <a:avLst/>
            <a:gdLst>
              <a:gd name="T0" fmla="*/ 354 w 576"/>
              <a:gd name="T1" fmla="*/ 207 h 576"/>
              <a:gd name="T2" fmla="*/ 378 w 576"/>
              <a:gd name="T3" fmla="*/ 175 h 576"/>
              <a:gd name="T4" fmla="*/ 419 w 576"/>
              <a:gd name="T5" fmla="*/ 99 h 576"/>
              <a:gd name="T6" fmla="*/ 474 w 576"/>
              <a:gd name="T7" fmla="*/ 86 h 576"/>
              <a:gd name="T8" fmla="*/ 476 w 576"/>
              <a:gd name="T9" fmla="*/ 135 h 576"/>
              <a:gd name="T10" fmla="*/ 398 w 576"/>
              <a:gd name="T11" fmla="*/ 193 h 576"/>
              <a:gd name="T12" fmla="*/ 375 w 576"/>
              <a:gd name="T13" fmla="*/ 219 h 576"/>
              <a:gd name="T14" fmla="*/ 346 w 576"/>
              <a:gd name="T15" fmla="*/ 273 h 576"/>
              <a:gd name="T16" fmla="*/ 448 w 576"/>
              <a:gd name="T17" fmla="*/ 225 h 576"/>
              <a:gd name="T18" fmla="*/ 480 w 576"/>
              <a:gd name="T19" fmla="*/ 277 h 576"/>
              <a:gd name="T20" fmla="*/ 519 w 576"/>
              <a:gd name="T21" fmla="*/ 272 h 576"/>
              <a:gd name="T22" fmla="*/ 522 w 576"/>
              <a:gd name="T23" fmla="*/ 298 h 576"/>
              <a:gd name="T24" fmla="*/ 486 w 576"/>
              <a:gd name="T25" fmla="*/ 301 h 576"/>
              <a:gd name="T26" fmla="*/ 463 w 576"/>
              <a:gd name="T27" fmla="*/ 336 h 576"/>
              <a:gd name="T28" fmla="*/ 352 w 576"/>
              <a:gd name="T29" fmla="*/ 298 h 576"/>
              <a:gd name="T30" fmla="*/ 369 w 576"/>
              <a:gd name="T31" fmla="*/ 354 h 576"/>
              <a:gd name="T32" fmla="*/ 400 w 576"/>
              <a:gd name="T33" fmla="*/ 377 h 576"/>
              <a:gd name="T34" fmla="*/ 476 w 576"/>
              <a:gd name="T35" fmla="*/ 419 h 576"/>
              <a:gd name="T36" fmla="*/ 489 w 576"/>
              <a:gd name="T37" fmla="*/ 474 h 576"/>
              <a:gd name="T38" fmla="*/ 440 w 576"/>
              <a:gd name="T39" fmla="*/ 476 h 576"/>
              <a:gd name="T40" fmla="*/ 383 w 576"/>
              <a:gd name="T41" fmla="*/ 398 h 576"/>
              <a:gd name="T42" fmla="*/ 356 w 576"/>
              <a:gd name="T43" fmla="*/ 375 h 576"/>
              <a:gd name="T44" fmla="*/ 301 w 576"/>
              <a:gd name="T45" fmla="*/ 346 h 576"/>
              <a:gd name="T46" fmla="*/ 351 w 576"/>
              <a:gd name="T47" fmla="*/ 447 h 576"/>
              <a:gd name="T48" fmla="*/ 299 w 576"/>
              <a:gd name="T49" fmla="*/ 480 h 576"/>
              <a:gd name="T50" fmla="*/ 304 w 576"/>
              <a:gd name="T51" fmla="*/ 519 h 576"/>
              <a:gd name="T52" fmla="*/ 277 w 576"/>
              <a:gd name="T53" fmla="*/ 522 h 576"/>
              <a:gd name="T54" fmla="*/ 275 w 576"/>
              <a:gd name="T55" fmla="*/ 486 h 576"/>
              <a:gd name="T56" fmla="*/ 240 w 576"/>
              <a:gd name="T57" fmla="*/ 463 h 576"/>
              <a:gd name="T58" fmla="*/ 277 w 576"/>
              <a:gd name="T59" fmla="*/ 350 h 576"/>
              <a:gd name="T60" fmla="*/ 222 w 576"/>
              <a:gd name="T61" fmla="*/ 369 h 576"/>
              <a:gd name="T62" fmla="*/ 198 w 576"/>
              <a:gd name="T63" fmla="*/ 401 h 576"/>
              <a:gd name="T64" fmla="*/ 157 w 576"/>
              <a:gd name="T65" fmla="*/ 476 h 576"/>
              <a:gd name="T66" fmla="*/ 101 w 576"/>
              <a:gd name="T67" fmla="*/ 489 h 576"/>
              <a:gd name="T68" fmla="*/ 99 w 576"/>
              <a:gd name="T69" fmla="*/ 440 h 576"/>
              <a:gd name="T70" fmla="*/ 177 w 576"/>
              <a:gd name="T71" fmla="*/ 383 h 576"/>
              <a:gd name="T72" fmla="*/ 201 w 576"/>
              <a:gd name="T73" fmla="*/ 356 h 576"/>
              <a:gd name="T74" fmla="*/ 230 w 576"/>
              <a:gd name="T75" fmla="*/ 301 h 576"/>
              <a:gd name="T76" fmla="*/ 128 w 576"/>
              <a:gd name="T77" fmla="*/ 351 h 576"/>
              <a:gd name="T78" fmla="*/ 96 w 576"/>
              <a:gd name="T79" fmla="*/ 298 h 576"/>
              <a:gd name="T80" fmla="*/ 56 w 576"/>
              <a:gd name="T81" fmla="*/ 304 h 576"/>
              <a:gd name="T82" fmla="*/ 54 w 576"/>
              <a:gd name="T83" fmla="*/ 277 h 576"/>
              <a:gd name="T84" fmla="*/ 90 w 576"/>
              <a:gd name="T85" fmla="*/ 275 h 576"/>
              <a:gd name="T86" fmla="*/ 113 w 576"/>
              <a:gd name="T87" fmla="*/ 240 h 576"/>
              <a:gd name="T88" fmla="*/ 227 w 576"/>
              <a:gd name="T89" fmla="*/ 277 h 576"/>
              <a:gd name="T90" fmla="*/ 207 w 576"/>
              <a:gd name="T91" fmla="*/ 222 h 576"/>
              <a:gd name="T92" fmla="*/ 175 w 576"/>
              <a:gd name="T93" fmla="*/ 198 h 576"/>
              <a:gd name="T94" fmla="*/ 99 w 576"/>
              <a:gd name="T95" fmla="*/ 157 h 576"/>
              <a:gd name="T96" fmla="*/ 86 w 576"/>
              <a:gd name="T97" fmla="*/ 101 h 576"/>
              <a:gd name="T98" fmla="*/ 136 w 576"/>
              <a:gd name="T99" fmla="*/ 99 h 576"/>
              <a:gd name="T100" fmla="*/ 192 w 576"/>
              <a:gd name="T101" fmla="*/ 177 h 576"/>
              <a:gd name="T102" fmla="*/ 219 w 576"/>
              <a:gd name="T103" fmla="*/ 201 h 576"/>
              <a:gd name="T104" fmla="*/ 275 w 576"/>
              <a:gd name="T105" fmla="*/ 229 h 576"/>
              <a:gd name="T106" fmla="*/ 225 w 576"/>
              <a:gd name="T107" fmla="*/ 128 h 576"/>
              <a:gd name="T108" fmla="*/ 277 w 576"/>
              <a:gd name="T109" fmla="*/ 96 h 576"/>
              <a:gd name="T110" fmla="*/ 272 w 576"/>
              <a:gd name="T111" fmla="*/ 56 h 576"/>
              <a:gd name="T112" fmla="*/ 299 w 576"/>
              <a:gd name="T113" fmla="*/ 54 h 576"/>
              <a:gd name="T114" fmla="*/ 301 w 576"/>
              <a:gd name="T115" fmla="*/ 90 h 576"/>
              <a:gd name="T116" fmla="*/ 336 w 576"/>
              <a:gd name="T117" fmla="*/ 113 h 576"/>
              <a:gd name="T118" fmla="*/ 299 w 576"/>
              <a:gd name="T119" fmla="*/ 226 h 576"/>
              <a:gd name="T120" fmla="*/ 288 w 576"/>
              <a:gd name="T121" fmla="*/ 247 h 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76" h="576">
                <a:moveTo>
                  <a:pt x="301" y="230"/>
                </a:moveTo>
                <a:cubicBezTo>
                  <a:pt x="308" y="231"/>
                  <a:pt x="314" y="233"/>
                  <a:pt x="320" y="237"/>
                </a:cubicBezTo>
                <a:cubicBezTo>
                  <a:pt x="321" y="238"/>
                  <a:pt x="322" y="238"/>
                  <a:pt x="324" y="237"/>
                </a:cubicBezTo>
                <a:cubicBezTo>
                  <a:pt x="334" y="227"/>
                  <a:pt x="344" y="217"/>
                  <a:pt x="354" y="207"/>
                </a:cubicBezTo>
                <a:cubicBezTo>
                  <a:pt x="356" y="205"/>
                  <a:pt x="356" y="203"/>
                  <a:pt x="356" y="201"/>
                </a:cubicBezTo>
                <a:cubicBezTo>
                  <a:pt x="356" y="177"/>
                  <a:pt x="356" y="154"/>
                  <a:pt x="356" y="130"/>
                </a:cubicBezTo>
                <a:cubicBezTo>
                  <a:pt x="356" y="116"/>
                  <a:pt x="378" y="116"/>
                  <a:pt x="378" y="130"/>
                </a:cubicBezTo>
                <a:cubicBezTo>
                  <a:pt x="378" y="145"/>
                  <a:pt x="378" y="160"/>
                  <a:pt x="378" y="175"/>
                </a:cubicBezTo>
                <a:cubicBezTo>
                  <a:pt x="378" y="181"/>
                  <a:pt x="379" y="182"/>
                  <a:pt x="383" y="177"/>
                </a:cubicBezTo>
                <a:cubicBezTo>
                  <a:pt x="394" y="166"/>
                  <a:pt x="405" y="155"/>
                  <a:pt x="416" y="145"/>
                </a:cubicBezTo>
                <a:cubicBezTo>
                  <a:pt x="418" y="142"/>
                  <a:pt x="419" y="141"/>
                  <a:pt x="419" y="139"/>
                </a:cubicBezTo>
                <a:cubicBezTo>
                  <a:pt x="419" y="126"/>
                  <a:pt x="419" y="112"/>
                  <a:pt x="419" y="99"/>
                </a:cubicBezTo>
                <a:cubicBezTo>
                  <a:pt x="419" y="86"/>
                  <a:pt x="440" y="86"/>
                  <a:pt x="440" y="99"/>
                </a:cubicBezTo>
                <a:cubicBezTo>
                  <a:pt x="440" y="104"/>
                  <a:pt x="440" y="108"/>
                  <a:pt x="440" y="113"/>
                </a:cubicBezTo>
                <a:cubicBezTo>
                  <a:pt x="440" y="119"/>
                  <a:pt x="441" y="119"/>
                  <a:pt x="446" y="115"/>
                </a:cubicBezTo>
                <a:cubicBezTo>
                  <a:pt x="455" y="105"/>
                  <a:pt x="465" y="96"/>
                  <a:pt x="474" y="86"/>
                </a:cubicBezTo>
                <a:cubicBezTo>
                  <a:pt x="484" y="77"/>
                  <a:pt x="499" y="92"/>
                  <a:pt x="489" y="101"/>
                </a:cubicBezTo>
                <a:cubicBezTo>
                  <a:pt x="480" y="111"/>
                  <a:pt x="470" y="120"/>
                  <a:pt x="461" y="130"/>
                </a:cubicBezTo>
                <a:cubicBezTo>
                  <a:pt x="456" y="134"/>
                  <a:pt x="457" y="135"/>
                  <a:pt x="463" y="135"/>
                </a:cubicBezTo>
                <a:cubicBezTo>
                  <a:pt x="467" y="135"/>
                  <a:pt x="472" y="135"/>
                  <a:pt x="476" y="135"/>
                </a:cubicBezTo>
                <a:cubicBezTo>
                  <a:pt x="490" y="135"/>
                  <a:pt x="490" y="157"/>
                  <a:pt x="476" y="157"/>
                </a:cubicBezTo>
                <a:cubicBezTo>
                  <a:pt x="463" y="157"/>
                  <a:pt x="450" y="157"/>
                  <a:pt x="437" y="157"/>
                </a:cubicBezTo>
                <a:cubicBezTo>
                  <a:pt x="435" y="157"/>
                  <a:pt x="434" y="157"/>
                  <a:pt x="431" y="160"/>
                </a:cubicBezTo>
                <a:cubicBezTo>
                  <a:pt x="420" y="170"/>
                  <a:pt x="409" y="182"/>
                  <a:pt x="398" y="193"/>
                </a:cubicBezTo>
                <a:cubicBezTo>
                  <a:pt x="394" y="197"/>
                  <a:pt x="394" y="198"/>
                  <a:pt x="400" y="198"/>
                </a:cubicBezTo>
                <a:cubicBezTo>
                  <a:pt x="416" y="198"/>
                  <a:pt x="430" y="198"/>
                  <a:pt x="445" y="198"/>
                </a:cubicBezTo>
                <a:cubicBezTo>
                  <a:pt x="459" y="198"/>
                  <a:pt x="459" y="219"/>
                  <a:pt x="445" y="219"/>
                </a:cubicBezTo>
                <a:cubicBezTo>
                  <a:pt x="422" y="219"/>
                  <a:pt x="398" y="219"/>
                  <a:pt x="375" y="219"/>
                </a:cubicBezTo>
                <a:cubicBezTo>
                  <a:pt x="372" y="219"/>
                  <a:pt x="371" y="220"/>
                  <a:pt x="369" y="222"/>
                </a:cubicBezTo>
                <a:cubicBezTo>
                  <a:pt x="359" y="232"/>
                  <a:pt x="349" y="242"/>
                  <a:pt x="339" y="251"/>
                </a:cubicBezTo>
                <a:cubicBezTo>
                  <a:pt x="338" y="253"/>
                  <a:pt x="338" y="254"/>
                  <a:pt x="339" y="257"/>
                </a:cubicBezTo>
                <a:cubicBezTo>
                  <a:pt x="342" y="262"/>
                  <a:pt x="344" y="267"/>
                  <a:pt x="346" y="273"/>
                </a:cubicBezTo>
                <a:cubicBezTo>
                  <a:pt x="347" y="275"/>
                  <a:pt x="348" y="277"/>
                  <a:pt x="353" y="277"/>
                </a:cubicBezTo>
                <a:cubicBezTo>
                  <a:pt x="366" y="277"/>
                  <a:pt x="379" y="277"/>
                  <a:pt x="392" y="277"/>
                </a:cubicBezTo>
                <a:cubicBezTo>
                  <a:pt x="394" y="277"/>
                  <a:pt x="396" y="276"/>
                  <a:pt x="398" y="274"/>
                </a:cubicBezTo>
                <a:cubicBezTo>
                  <a:pt x="414" y="258"/>
                  <a:pt x="431" y="241"/>
                  <a:pt x="448" y="225"/>
                </a:cubicBezTo>
                <a:cubicBezTo>
                  <a:pt x="457" y="215"/>
                  <a:pt x="472" y="230"/>
                  <a:pt x="463" y="240"/>
                </a:cubicBezTo>
                <a:cubicBezTo>
                  <a:pt x="452" y="250"/>
                  <a:pt x="441" y="261"/>
                  <a:pt x="431" y="272"/>
                </a:cubicBezTo>
                <a:cubicBezTo>
                  <a:pt x="427" y="276"/>
                  <a:pt x="427" y="277"/>
                  <a:pt x="433" y="277"/>
                </a:cubicBezTo>
                <a:cubicBezTo>
                  <a:pt x="449" y="277"/>
                  <a:pt x="464" y="277"/>
                  <a:pt x="480" y="277"/>
                </a:cubicBezTo>
                <a:cubicBezTo>
                  <a:pt x="483" y="277"/>
                  <a:pt x="485" y="276"/>
                  <a:pt x="486" y="275"/>
                </a:cubicBezTo>
                <a:cubicBezTo>
                  <a:pt x="495" y="266"/>
                  <a:pt x="504" y="256"/>
                  <a:pt x="514" y="247"/>
                </a:cubicBezTo>
                <a:cubicBezTo>
                  <a:pt x="523" y="237"/>
                  <a:pt x="538" y="252"/>
                  <a:pt x="529" y="262"/>
                </a:cubicBezTo>
                <a:cubicBezTo>
                  <a:pt x="525" y="265"/>
                  <a:pt x="522" y="268"/>
                  <a:pt x="519" y="272"/>
                </a:cubicBezTo>
                <a:cubicBezTo>
                  <a:pt x="515" y="276"/>
                  <a:pt x="516" y="277"/>
                  <a:pt x="522" y="277"/>
                </a:cubicBezTo>
                <a:cubicBezTo>
                  <a:pt x="535" y="277"/>
                  <a:pt x="549" y="277"/>
                  <a:pt x="562" y="277"/>
                </a:cubicBezTo>
                <a:cubicBezTo>
                  <a:pt x="576" y="277"/>
                  <a:pt x="576" y="298"/>
                  <a:pt x="562" y="298"/>
                </a:cubicBezTo>
                <a:cubicBezTo>
                  <a:pt x="549" y="298"/>
                  <a:pt x="535" y="298"/>
                  <a:pt x="522" y="298"/>
                </a:cubicBezTo>
                <a:cubicBezTo>
                  <a:pt x="516" y="298"/>
                  <a:pt x="515" y="300"/>
                  <a:pt x="519" y="304"/>
                </a:cubicBezTo>
                <a:cubicBezTo>
                  <a:pt x="522" y="307"/>
                  <a:pt x="525" y="310"/>
                  <a:pt x="529" y="313"/>
                </a:cubicBezTo>
                <a:cubicBezTo>
                  <a:pt x="538" y="323"/>
                  <a:pt x="523" y="338"/>
                  <a:pt x="514" y="328"/>
                </a:cubicBezTo>
                <a:cubicBezTo>
                  <a:pt x="504" y="319"/>
                  <a:pt x="495" y="310"/>
                  <a:pt x="486" y="301"/>
                </a:cubicBezTo>
                <a:cubicBezTo>
                  <a:pt x="485" y="299"/>
                  <a:pt x="483" y="298"/>
                  <a:pt x="480" y="298"/>
                </a:cubicBezTo>
                <a:cubicBezTo>
                  <a:pt x="464" y="298"/>
                  <a:pt x="449" y="298"/>
                  <a:pt x="433" y="298"/>
                </a:cubicBezTo>
                <a:cubicBezTo>
                  <a:pt x="427" y="298"/>
                  <a:pt x="427" y="300"/>
                  <a:pt x="431" y="304"/>
                </a:cubicBezTo>
                <a:cubicBezTo>
                  <a:pt x="441" y="315"/>
                  <a:pt x="452" y="325"/>
                  <a:pt x="463" y="336"/>
                </a:cubicBezTo>
                <a:cubicBezTo>
                  <a:pt x="472" y="345"/>
                  <a:pt x="457" y="361"/>
                  <a:pt x="448" y="351"/>
                </a:cubicBezTo>
                <a:cubicBezTo>
                  <a:pt x="431" y="334"/>
                  <a:pt x="414" y="318"/>
                  <a:pt x="398" y="301"/>
                </a:cubicBezTo>
                <a:cubicBezTo>
                  <a:pt x="396" y="299"/>
                  <a:pt x="394" y="298"/>
                  <a:pt x="392" y="298"/>
                </a:cubicBezTo>
                <a:cubicBezTo>
                  <a:pt x="379" y="298"/>
                  <a:pt x="365" y="298"/>
                  <a:pt x="352" y="298"/>
                </a:cubicBezTo>
                <a:cubicBezTo>
                  <a:pt x="348" y="298"/>
                  <a:pt x="347" y="300"/>
                  <a:pt x="345" y="304"/>
                </a:cubicBezTo>
                <a:cubicBezTo>
                  <a:pt x="344" y="309"/>
                  <a:pt x="342" y="314"/>
                  <a:pt x="339" y="318"/>
                </a:cubicBezTo>
                <a:cubicBezTo>
                  <a:pt x="338" y="321"/>
                  <a:pt x="338" y="322"/>
                  <a:pt x="340" y="325"/>
                </a:cubicBezTo>
                <a:cubicBezTo>
                  <a:pt x="350" y="334"/>
                  <a:pt x="359" y="344"/>
                  <a:pt x="369" y="354"/>
                </a:cubicBezTo>
                <a:cubicBezTo>
                  <a:pt x="371" y="355"/>
                  <a:pt x="372" y="356"/>
                  <a:pt x="375" y="356"/>
                </a:cubicBezTo>
                <a:cubicBezTo>
                  <a:pt x="398" y="356"/>
                  <a:pt x="422" y="356"/>
                  <a:pt x="445" y="356"/>
                </a:cubicBezTo>
                <a:cubicBezTo>
                  <a:pt x="459" y="356"/>
                  <a:pt x="459" y="377"/>
                  <a:pt x="445" y="377"/>
                </a:cubicBezTo>
                <a:cubicBezTo>
                  <a:pt x="430" y="377"/>
                  <a:pt x="416" y="377"/>
                  <a:pt x="400" y="377"/>
                </a:cubicBezTo>
                <a:cubicBezTo>
                  <a:pt x="394" y="377"/>
                  <a:pt x="394" y="378"/>
                  <a:pt x="398" y="383"/>
                </a:cubicBezTo>
                <a:cubicBezTo>
                  <a:pt x="409" y="394"/>
                  <a:pt x="420" y="405"/>
                  <a:pt x="431" y="416"/>
                </a:cubicBezTo>
                <a:cubicBezTo>
                  <a:pt x="434" y="418"/>
                  <a:pt x="435" y="419"/>
                  <a:pt x="437" y="419"/>
                </a:cubicBezTo>
                <a:cubicBezTo>
                  <a:pt x="450" y="419"/>
                  <a:pt x="463" y="419"/>
                  <a:pt x="476" y="419"/>
                </a:cubicBezTo>
                <a:cubicBezTo>
                  <a:pt x="490" y="419"/>
                  <a:pt x="490" y="440"/>
                  <a:pt x="476" y="440"/>
                </a:cubicBezTo>
                <a:cubicBezTo>
                  <a:pt x="472" y="440"/>
                  <a:pt x="467" y="440"/>
                  <a:pt x="463" y="440"/>
                </a:cubicBezTo>
                <a:cubicBezTo>
                  <a:pt x="457" y="440"/>
                  <a:pt x="456" y="441"/>
                  <a:pt x="461" y="446"/>
                </a:cubicBezTo>
                <a:cubicBezTo>
                  <a:pt x="470" y="455"/>
                  <a:pt x="480" y="465"/>
                  <a:pt x="489" y="474"/>
                </a:cubicBezTo>
                <a:cubicBezTo>
                  <a:pt x="499" y="484"/>
                  <a:pt x="484" y="499"/>
                  <a:pt x="474" y="489"/>
                </a:cubicBezTo>
                <a:cubicBezTo>
                  <a:pt x="465" y="480"/>
                  <a:pt x="455" y="470"/>
                  <a:pt x="446" y="461"/>
                </a:cubicBezTo>
                <a:cubicBezTo>
                  <a:pt x="441" y="457"/>
                  <a:pt x="440" y="457"/>
                  <a:pt x="440" y="463"/>
                </a:cubicBezTo>
                <a:cubicBezTo>
                  <a:pt x="440" y="467"/>
                  <a:pt x="440" y="472"/>
                  <a:pt x="440" y="476"/>
                </a:cubicBezTo>
                <a:cubicBezTo>
                  <a:pt x="440" y="490"/>
                  <a:pt x="419" y="490"/>
                  <a:pt x="419" y="476"/>
                </a:cubicBezTo>
                <a:cubicBezTo>
                  <a:pt x="419" y="463"/>
                  <a:pt x="419" y="450"/>
                  <a:pt x="419" y="437"/>
                </a:cubicBezTo>
                <a:cubicBezTo>
                  <a:pt x="419" y="435"/>
                  <a:pt x="418" y="433"/>
                  <a:pt x="416" y="431"/>
                </a:cubicBezTo>
                <a:cubicBezTo>
                  <a:pt x="405" y="420"/>
                  <a:pt x="394" y="409"/>
                  <a:pt x="383" y="398"/>
                </a:cubicBezTo>
                <a:cubicBezTo>
                  <a:pt x="379" y="393"/>
                  <a:pt x="378" y="394"/>
                  <a:pt x="378" y="401"/>
                </a:cubicBezTo>
                <a:cubicBezTo>
                  <a:pt x="378" y="415"/>
                  <a:pt x="378" y="430"/>
                  <a:pt x="378" y="445"/>
                </a:cubicBezTo>
                <a:cubicBezTo>
                  <a:pt x="378" y="459"/>
                  <a:pt x="356" y="459"/>
                  <a:pt x="356" y="445"/>
                </a:cubicBezTo>
                <a:cubicBezTo>
                  <a:pt x="356" y="422"/>
                  <a:pt x="356" y="398"/>
                  <a:pt x="356" y="375"/>
                </a:cubicBezTo>
                <a:cubicBezTo>
                  <a:pt x="356" y="373"/>
                  <a:pt x="356" y="370"/>
                  <a:pt x="354" y="369"/>
                </a:cubicBezTo>
                <a:cubicBezTo>
                  <a:pt x="344" y="359"/>
                  <a:pt x="335" y="350"/>
                  <a:pt x="325" y="340"/>
                </a:cubicBezTo>
                <a:cubicBezTo>
                  <a:pt x="323" y="338"/>
                  <a:pt x="321" y="338"/>
                  <a:pt x="318" y="340"/>
                </a:cubicBezTo>
                <a:cubicBezTo>
                  <a:pt x="313" y="342"/>
                  <a:pt x="307" y="345"/>
                  <a:pt x="301" y="346"/>
                </a:cubicBezTo>
                <a:cubicBezTo>
                  <a:pt x="299" y="347"/>
                  <a:pt x="299" y="347"/>
                  <a:pt x="299" y="349"/>
                </a:cubicBezTo>
                <a:cubicBezTo>
                  <a:pt x="299" y="363"/>
                  <a:pt x="299" y="377"/>
                  <a:pt x="299" y="392"/>
                </a:cubicBezTo>
                <a:cubicBezTo>
                  <a:pt x="299" y="394"/>
                  <a:pt x="299" y="396"/>
                  <a:pt x="301" y="398"/>
                </a:cubicBezTo>
                <a:cubicBezTo>
                  <a:pt x="318" y="414"/>
                  <a:pt x="334" y="431"/>
                  <a:pt x="351" y="447"/>
                </a:cubicBezTo>
                <a:cubicBezTo>
                  <a:pt x="361" y="457"/>
                  <a:pt x="345" y="472"/>
                  <a:pt x="336" y="463"/>
                </a:cubicBezTo>
                <a:cubicBezTo>
                  <a:pt x="325" y="452"/>
                  <a:pt x="315" y="441"/>
                  <a:pt x="304" y="431"/>
                </a:cubicBezTo>
                <a:cubicBezTo>
                  <a:pt x="300" y="426"/>
                  <a:pt x="299" y="427"/>
                  <a:pt x="299" y="433"/>
                </a:cubicBezTo>
                <a:cubicBezTo>
                  <a:pt x="299" y="449"/>
                  <a:pt x="299" y="464"/>
                  <a:pt x="299" y="480"/>
                </a:cubicBezTo>
                <a:cubicBezTo>
                  <a:pt x="299" y="483"/>
                  <a:pt x="299" y="485"/>
                  <a:pt x="301" y="486"/>
                </a:cubicBezTo>
                <a:cubicBezTo>
                  <a:pt x="310" y="495"/>
                  <a:pt x="319" y="504"/>
                  <a:pt x="329" y="514"/>
                </a:cubicBezTo>
                <a:cubicBezTo>
                  <a:pt x="338" y="523"/>
                  <a:pt x="323" y="538"/>
                  <a:pt x="313" y="529"/>
                </a:cubicBezTo>
                <a:cubicBezTo>
                  <a:pt x="310" y="526"/>
                  <a:pt x="307" y="522"/>
                  <a:pt x="304" y="519"/>
                </a:cubicBezTo>
                <a:cubicBezTo>
                  <a:pt x="300" y="515"/>
                  <a:pt x="299" y="516"/>
                  <a:pt x="299" y="522"/>
                </a:cubicBezTo>
                <a:cubicBezTo>
                  <a:pt x="299" y="535"/>
                  <a:pt x="299" y="549"/>
                  <a:pt x="299" y="562"/>
                </a:cubicBezTo>
                <a:cubicBezTo>
                  <a:pt x="299" y="576"/>
                  <a:pt x="277" y="576"/>
                  <a:pt x="277" y="562"/>
                </a:cubicBezTo>
                <a:cubicBezTo>
                  <a:pt x="277" y="549"/>
                  <a:pt x="277" y="535"/>
                  <a:pt x="277" y="522"/>
                </a:cubicBezTo>
                <a:cubicBezTo>
                  <a:pt x="277" y="516"/>
                  <a:pt x="276" y="515"/>
                  <a:pt x="272" y="519"/>
                </a:cubicBezTo>
                <a:cubicBezTo>
                  <a:pt x="268" y="522"/>
                  <a:pt x="265" y="526"/>
                  <a:pt x="262" y="529"/>
                </a:cubicBezTo>
                <a:cubicBezTo>
                  <a:pt x="253" y="538"/>
                  <a:pt x="238" y="523"/>
                  <a:pt x="247" y="514"/>
                </a:cubicBezTo>
                <a:cubicBezTo>
                  <a:pt x="257" y="504"/>
                  <a:pt x="266" y="495"/>
                  <a:pt x="275" y="486"/>
                </a:cubicBezTo>
                <a:cubicBezTo>
                  <a:pt x="276" y="485"/>
                  <a:pt x="277" y="483"/>
                  <a:pt x="277" y="480"/>
                </a:cubicBezTo>
                <a:cubicBezTo>
                  <a:pt x="277" y="464"/>
                  <a:pt x="277" y="449"/>
                  <a:pt x="277" y="433"/>
                </a:cubicBezTo>
                <a:cubicBezTo>
                  <a:pt x="277" y="427"/>
                  <a:pt x="276" y="426"/>
                  <a:pt x="272" y="431"/>
                </a:cubicBezTo>
                <a:cubicBezTo>
                  <a:pt x="261" y="441"/>
                  <a:pt x="251" y="452"/>
                  <a:pt x="240" y="463"/>
                </a:cubicBezTo>
                <a:cubicBezTo>
                  <a:pt x="230" y="472"/>
                  <a:pt x="215" y="457"/>
                  <a:pt x="225" y="447"/>
                </a:cubicBezTo>
                <a:cubicBezTo>
                  <a:pt x="241" y="431"/>
                  <a:pt x="258" y="414"/>
                  <a:pt x="275" y="398"/>
                </a:cubicBezTo>
                <a:cubicBezTo>
                  <a:pt x="276" y="396"/>
                  <a:pt x="277" y="394"/>
                  <a:pt x="277" y="392"/>
                </a:cubicBezTo>
                <a:cubicBezTo>
                  <a:pt x="277" y="378"/>
                  <a:pt x="277" y="364"/>
                  <a:pt x="277" y="350"/>
                </a:cubicBezTo>
                <a:cubicBezTo>
                  <a:pt x="277" y="347"/>
                  <a:pt x="276" y="347"/>
                  <a:pt x="274" y="346"/>
                </a:cubicBezTo>
                <a:cubicBezTo>
                  <a:pt x="268" y="344"/>
                  <a:pt x="262" y="342"/>
                  <a:pt x="256" y="339"/>
                </a:cubicBezTo>
                <a:cubicBezTo>
                  <a:pt x="254" y="337"/>
                  <a:pt x="253" y="338"/>
                  <a:pt x="251" y="340"/>
                </a:cubicBezTo>
                <a:cubicBezTo>
                  <a:pt x="241" y="349"/>
                  <a:pt x="232" y="359"/>
                  <a:pt x="222" y="369"/>
                </a:cubicBezTo>
                <a:cubicBezTo>
                  <a:pt x="220" y="370"/>
                  <a:pt x="219" y="373"/>
                  <a:pt x="219" y="375"/>
                </a:cubicBezTo>
                <a:cubicBezTo>
                  <a:pt x="219" y="398"/>
                  <a:pt x="219" y="422"/>
                  <a:pt x="219" y="445"/>
                </a:cubicBezTo>
                <a:cubicBezTo>
                  <a:pt x="219" y="459"/>
                  <a:pt x="198" y="459"/>
                  <a:pt x="198" y="445"/>
                </a:cubicBezTo>
                <a:cubicBezTo>
                  <a:pt x="198" y="430"/>
                  <a:pt x="198" y="415"/>
                  <a:pt x="198" y="401"/>
                </a:cubicBezTo>
                <a:cubicBezTo>
                  <a:pt x="198" y="394"/>
                  <a:pt x="197" y="393"/>
                  <a:pt x="192" y="398"/>
                </a:cubicBezTo>
                <a:cubicBezTo>
                  <a:pt x="182" y="409"/>
                  <a:pt x="171" y="420"/>
                  <a:pt x="160" y="431"/>
                </a:cubicBezTo>
                <a:cubicBezTo>
                  <a:pt x="157" y="433"/>
                  <a:pt x="157" y="435"/>
                  <a:pt x="157" y="437"/>
                </a:cubicBezTo>
                <a:cubicBezTo>
                  <a:pt x="157" y="450"/>
                  <a:pt x="157" y="463"/>
                  <a:pt x="157" y="476"/>
                </a:cubicBezTo>
                <a:cubicBezTo>
                  <a:pt x="157" y="490"/>
                  <a:pt x="136" y="490"/>
                  <a:pt x="136" y="476"/>
                </a:cubicBezTo>
                <a:cubicBezTo>
                  <a:pt x="136" y="472"/>
                  <a:pt x="136" y="467"/>
                  <a:pt x="136" y="463"/>
                </a:cubicBezTo>
                <a:cubicBezTo>
                  <a:pt x="136" y="457"/>
                  <a:pt x="134" y="457"/>
                  <a:pt x="130" y="461"/>
                </a:cubicBezTo>
                <a:cubicBezTo>
                  <a:pt x="121" y="470"/>
                  <a:pt x="111" y="480"/>
                  <a:pt x="101" y="489"/>
                </a:cubicBezTo>
                <a:cubicBezTo>
                  <a:pt x="92" y="499"/>
                  <a:pt x="77" y="484"/>
                  <a:pt x="86" y="474"/>
                </a:cubicBezTo>
                <a:cubicBezTo>
                  <a:pt x="96" y="465"/>
                  <a:pt x="105" y="455"/>
                  <a:pt x="115" y="446"/>
                </a:cubicBezTo>
                <a:cubicBezTo>
                  <a:pt x="119" y="441"/>
                  <a:pt x="119" y="440"/>
                  <a:pt x="113" y="440"/>
                </a:cubicBezTo>
                <a:cubicBezTo>
                  <a:pt x="108" y="440"/>
                  <a:pt x="104" y="440"/>
                  <a:pt x="99" y="440"/>
                </a:cubicBezTo>
                <a:cubicBezTo>
                  <a:pt x="86" y="440"/>
                  <a:pt x="86" y="419"/>
                  <a:pt x="99" y="419"/>
                </a:cubicBezTo>
                <a:cubicBezTo>
                  <a:pt x="113" y="419"/>
                  <a:pt x="126" y="419"/>
                  <a:pt x="139" y="419"/>
                </a:cubicBezTo>
                <a:cubicBezTo>
                  <a:pt x="141" y="419"/>
                  <a:pt x="142" y="418"/>
                  <a:pt x="144" y="416"/>
                </a:cubicBezTo>
                <a:cubicBezTo>
                  <a:pt x="156" y="405"/>
                  <a:pt x="167" y="394"/>
                  <a:pt x="177" y="383"/>
                </a:cubicBezTo>
                <a:cubicBezTo>
                  <a:pt x="182" y="378"/>
                  <a:pt x="182" y="377"/>
                  <a:pt x="175" y="377"/>
                </a:cubicBezTo>
                <a:cubicBezTo>
                  <a:pt x="160" y="377"/>
                  <a:pt x="145" y="377"/>
                  <a:pt x="130" y="377"/>
                </a:cubicBezTo>
                <a:cubicBezTo>
                  <a:pt x="117" y="377"/>
                  <a:pt x="117" y="356"/>
                  <a:pt x="130" y="356"/>
                </a:cubicBezTo>
                <a:cubicBezTo>
                  <a:pt x="154" y="356"/>
                  <a:pt x="177" y="356"/>
                  <a:pt x="201" y="356"/>
                </a:cubicBezTo>
                <a:cubicBezTo>
                  <a:pt x="203" y="356"/>
                  <a:pt x="205" y="355"/>
                  <a:pt x="207" y="354"/>
                </a:cubicBezTo>
                <a:cubicBezTo>
                  <a:pt x="217" y="344"/>
                  <a:pt x="226" y="334"/>
                  <a:pt x="236" y="324"/>
                </a:cubicBezTo>
                <a:cubicBezTo>
                  <a:pt x="238" y="323"/>
                  <a:pt x="238" y="321"/>
                  <a:pt x="237" y="319"/>
                </a:cubicBezTo>
                <a:cubicBezTo>
                  <a:pt x="233" y="313"/>
                  <a:pt x="231" y="307"/>
                  <a:pt x="230" y="301"/>
                </a:cubicBezTo>
                <a:cubicBezTo>
                  <a:pt x="229" y="299"/>
                  <a:pt x="228" y="298"/>
                  <a:pt x="226" y="298"/>
                </a:cubicBezTo>
                <a:cubicBezTo>
                  <a:pt x="212" y="298"/>
                  <a:pt x="198" y="298"/>
                  <a:pt x="184" y="298"/>
                </a:cubicBezTo>
                <a:cubicBezTo>
                  <a:pt x="182" y="298"/>
                  <a:pt x="179" y="299"/>
                  <a:pt x="178" y="301"/>
                </a:cubicBezTo>
                <a:cubicBezTo>
                  <a:pt x="161" y="318"/>
                  <a:pt x="145" y="334"/>
                  <a:pt x="128" y="351"/>
                </a:cubicBezTo>
                <a:cubicBezTo>
                  <a:pt x="119" y="361"/>
                  <a:pt x="103" y="345"/>
                  <a:pt x="113" y="336"/>
                </a:cubicBezTo>
                <a:cubicBezTo>
                  <a:pt x="124" y="325"/>
                  <a:pt x="134" y="315"/>
                  <a:pt x="145" y="304"/>
                </a:cubicBezTo>
                <a:cubicBezTo>
                  <a:pt x="149" y="300"/>
                  <a:pt x="149" y="298"/>
                  <a:pt x="142" y="298"/>
                </a:cubicBezTo>
                <a:cubicBezTo>
                  <a:pt x="127" y="298"/>
                  <a:pt x="111" y="298"/>
                  <a:pt x="96" y="298"/>
                </a:cubicBezTo>
                <a:cubicBezTo>
                  <a:pt x="93" y="298"/>
                  <a:pt x="91" y="299"/>
                  <a:pt x="90" y="301"/>
                </a:cubicBezTo>
                <a:cubicBezTo>
                  <a:pt x="81" y="310"/>
                  <a:pt x="71" y="319"/>
                  <a:pt x="62" y="328"/>
                </a:cubicBezTo>
                <a:cubicBezTo>
                  <a:pt x="52" y="338"/>
                  <a:pt x="37" y="323"/>
                  <a:pt x="47" y="313"/>
                </a:cubicBezTo>
                <a:cubicBezTo>
                  <a:pt x="50" y="310"/>
                  <a:pt x="53" y="307"/>
                  <a:pt x="56" y="304"/>
                </a:cubicBezTo>
                <a:cubicBezTo>
                  <a:pt x="61" y="300"/>
                  <a:pt x="60" y="298"/>
                  <a:pt x="54" y="298"/>
                </a:cubicBezTo>
                <a:cubicBezTo>
                  <a:pt x="40" y="298"/>
                  <a:pt x="27" y="298"/>
                  <a:pt x="13" y="298"/>
                </a:cubicBezTo>
                <a:cubicBezTo>
                  <a:pt x="0" y="298"/>
                  <a:pt x="0" y="277"/>
                  <a:pt x="13" y="277"/>
                </a:cubicBezTo>
                <a:cubicBezTo>
                  <a:pt x="27" y="277"/>
                  <a:pt x="40" y="277"/>
                  <a:pt x="54" y="277"/>
                </a:cubicBezTo>
                <a:cubicBezTo>
                  <a:pt x="60" y="277"/>
                  <a:pt x="61" y="276"/>
                  <a:pt x="56" y="272"/>
                </a:cubicBezTo>
                <a:cubicBezTo>
                  <a:pt x="53" y="268"/>
                  <a:pt x="50" y="265"/>
                  <a:pt x="47" y="262"/>
                </a:cubicBezTo>
                <a:cubicBezTo>
                  <a:pt x="37" y="252"/>
                  <a:pt x="52" y="237"/>
                  <a:pt x="62" y="247"/>
                </a:cubicBezTo>
                <a:cubicBezTo>
                  <a:pt x="71" y="256"/>
                  <a:pt x="81" y="266"/>
                  <a:pt x="90" y="275"/>
                </a:cubicBezTo>
                <a:cubicBezTo>
                  <a:pt x="91" y="276"/>
                  <a:pt x="93" y="277"/>
                  <a:pt x="96" y="277"/>
                </a:cubicBezTo>
                <a:cubicBezTo>
                  <a:pt x="111" y="277"/>
                  <a:pt x="127" y="277"/>
                  <a:pt x="142" y="277"/>
                </a:cubicBezTo>
                <a:cubicBezTo>
                  <a:pt x="149" y="277"/>
                  <a:pt x="149" y="276"/>
                  <a:pt x="145" y="272"/>
                </a:cubicBezTo>
                <a:cubicBezTo>
                  <a:pt x="134" y="261"/>
                  <a:pt x="124" y="250"/>
                  <a:pt x="113" y="240"/>
                </a:cubicBezTo>
                <a:cubicBezTo>
                  <a:pt x="103" y="230"/>
                  <a:pt x="119" y="215"/>
                  <a:pt x="128" y="225"/>
                </a:cubicBezTo>
                <a:cubicBezTo>
                  <a:pt x="145" y="241"/>
                  <a:pt x="161" y="258"/>
                  <a:pt x="178" y="274"/>
                </a:cubicBezTo>
                <a:cubicBezTo>
                  <a:pt x="179" y="276"/>
                  <a:pt x="182" y="277"/>
                  <a:pt x="184" y="277"/>
                </a:cubicBezTo>
                <a:cubicBezTo>
                  <a:pt x="198" y="277"/>
                  <a:pt x="213" y="277"/>
                  <a:pt x="227" y="277"/>
                </a:cubicBezTo>
                <a:cubicBezTo>
                  <a:pt x="228" y="277"/>
                  <a:pt x="229" y="277"/>
                  <a:pt x="229" y="275"/>
                </a:cubicBezTo>
                <a:cubicBezTo>
                  <a:pt x="231" y="268"/>
                  <a:pt x="234" y="261"/>
                  <a:pt x="237" y="256"/>
                </a:cubicBezTo>
                <a:cubicBezTo>
                  <a:pt x="238" y="254"/>
                  <a:pt x="238" y="253"/>
                  <a:pt x="237" y="252"/>
                </a:cubicBezTo>
                <a:cubicBezTo>
                  <a:pt x="227" y="242"/>
                  <a:pt x="217" y="232"/>
                  <a:pt x="207" y="222"/>
                </a:cubicBezTo>
                <a:cubicBezTo>
                  <a:pt x="205" y="220"/>
                  <a:pt x="203" y="219"/>
                  <a:pt x="201" y="219"/>
                </a:cubicBezTo>
                <a:cubicBezTo>
                  <a:pt x="177" y="219"/>
                  <a:pt x="154" y="219"/>
                  <a:pt x="130" y="219"/>
                </a:cubicBezTo>
                <a:cubicBezTo>
                  <a:pt x="117" y="219"/>
                  <a:pt x="117" y="198"/>
                  <a:pt x="130" y="198"/>
                </a:cubicBezTo>
                <a:cubicBezTo>
                  <a:pt x="145" y="198"/>
                  <a:pt x="160" y="198"/>
                  <a:pt x="175" y="198"/>
                </a:cubicBezTo>
                <a:cubicBezTo>
                  <a:pt x="182" y="198"/>
                  <a:pt x="182" y="197"/>
                  <a:pt x="177" y="193"/>
                </a:cubicBezTo>
                <a:cubicBezTo>
                  <a:pt x="167" y="182"/>
                  <a:pt x="156" y="170"/>
                  <a:pt x="144" y="160"/>
                </a:cubicBezTo>
                <a:cubicBezTo>
                  <a:pt x="142" y="157"/>
                  <a:pt x="141" y="157"/>
                  <a:pt x="139" y="157"/>
                </a:cubicBezTo>
                <a:cubicBezTo>
                  <a:pt x="126" y="157"/>
                  <a:pt x="113" y="157"/>
                  <a:pt x="99" y="157"/>
                </a:cubicBezTo>
                <a:cubicBezTo>
                  <a:pt x="86" y="157"/>
                  <a:pt x="86" y="135"/>
                  <a:pt x="99" y="135"/>
                </a:cubicBezTo>
                <a:cubicBezTo>
                  <a:pt x="104" y="135"/>
                  <a:pt x="108" y="135"/>
                  <a:pt x="113" y="135"/>
                </a:cubicBezTo>
                <a:cubicBezTo>
                  <a:pt x="119" y="135"/>
                  <a:pt x="119" y="134"/>
                  <a:pt x="115" y="130"/>
                </a:cubicBezTo>
                <a:cubicBezTo>
                  <a:pt x="105" y="120"/>
                  <a:pt x="96" y="111"/>
                  <a:pt x="86" y="101"/>
                </a:cubicBezTo>
                <a:cubicBezTo>
                  <a:pt x="77" y="92"/>
                  <a:pt x="92" y="77"/>
                  <a:pt x="101" y="86"/>
                </a:cubicBezTo>
                <a:cubicBezTo>
                  <a:pt x="111" y="96"/>
                  <a:pt x="121" y="105"/>
                  <a:pt x="130" y="115"/>
                </a:cubicBezTo>
                <a:cubicBezTo>
                  <a:pt x="134" y="119"/>
                  <a:pt x="136" y="119"/>
                  <a:pt x="136" y="113"/>
                </a:cubicBezTo>
                <a:cubicBezTo>
                  <a:pt x="136" y="108"/>
                  <a:pt x="136" y="104"/>
                  <a:pt x="136" y="99"/>
                </a:cubicBezTo>
                <a:cubicBezTo>
                  <a:pt x="136" y="86"/>
                  <a:pt x="157" y="86"/>
                  <a:pt x="157" y="99"/>
                </a:cubicBezTo>
                <a:cubicBezTo>
                  <a:pt x="157" y="112"/>
                  <a:pt x="157" y="126"/>
                  <a:pt x="157" y="139"/>
                </a:cubicBezTo>
                <a:cubicBezTo>
                  <a:pt x="157" y="141"/>
                  <a:pt x="157" y="142"/>
                  <a:pt x="160" y="145"/>
                </a:cubicBezTo>
                <a:cubicBezTo>
                  <a:pt x="171" y="155"/>
                  <a:pt x="182" y="166"/>
                  <a:pt x="192" y="177"/>
                </a:cubicBezTo>
                <a:cubicBezTo>
                  <a:pt x="197" y="182"/>
                  <a:pt x="198" y="181"/>
                  <a:pt x="198" y="175"/>
                </a:cubicBezTo>
                <a:cubicBezTo>
                  <a:pt x="198" y="160"/>
                  <a:pt x="198" y="145"/>
                  <a:pt x="198" y="130"/>
                </a:cubicBezTo>
                <a:cubicBezTo>
                  <a:pt x="198" y="116"/>
                  <a:pt x="219" y="116"/>
                  <a:pt x="219" y="130"/>
                </a:cubicBezTo>
                <a:cubicBezTo>
                  <a:pt x="219" y="154"/>
                  <a:pt x="219" y="177"/>
                  <a:pt x="219" y="201"/>
                </a:cubicBezTo>
                <a:cubicBezTo>
                  <a:pt x="219" y="203"/>
                  <a:pt x="220" y="205"/>
                  <a:pt x="222" y="207"/>
                </a:cubicBezTo>
                <a:cubicBezTo>
                  <a:pt x="232" y="217"/>
                  <a:pt x="242" y="227"/>
                  <a:pt x="252" y="237"/>
                </a:cubicBezTo>
                <a:cubicBezTo>
                  <a:pt x="253" y="238"/>
                  <a:pt x="254" y="238"/>
                  <a:pt x="255" y="237"/>
                </a:cubicBezTo>
                <a:cubicBezTo>
                  <a:pt x="261" y="234"/>
                  <a:pt x="268" y="231"/>
                  <a:pt x="275" y="229"/>
                </a:cubicBezTo>
                <a:cubicBezTo>
                  <a:pt x="277" y="229"/>
                  <a:pt x="277" y="229"/>
                  <a:pt x="277" y="226"/>
                </a:cubicBezTo>
                <a:cubicBezTo>
                  <a:pt x="277" y="212"/>
                  <a:pt x="277" y="198"/>
                  <a:pt x="277" y="184"/>
                </a:cubicBezTo>
                <a:cubicBezTo>
                  <a:pt x="277" y="182"/>
                  <a:pt x="276" y="180"/>
                  <a:pt x="275" y="178"/>
                </a:cubicBezTo>
                <a:cubicBezTo>
                  <a:pt x="258" y="161"/>
                  <a:pt x="241" y="145"/>
                  <a:pt x="225" y="128"/>
                </a:cubicBezTo>
                <a:cubicBezTo>
                  <a:pt x="215" y="118"/>
                  <a:pt x="230" y="103"/>
                  <a:pt x="240" y="113"/>
                </a:cubicBezTo>
                <a:cubicBezTo>
                  <a:pt x="251" y="123"/>
                  <a:pt x="261" y="134"/>
                  <a:pt x="272" y="145"/>
                </a:cubicBezTo>
                <a:cubicBezTo>
                  <a:pt x="276" y="149"/>
                  <a:pt x="277" y="149"/>
                  <a:pt x="277" y="142"/>
                </a:cubicBezTo>
                <a:cubicBezTo>
                  <a:pt x="277" y="127"/>
                  <a:pt x="277" y="111"/>
                  <a:pt x="277" y="96"/>
                </a:cubicBezTo>
                <a:cubicBezTo>
                  <a:pt x="277" y="92"/>
                  <a:pt x="276" y="91"/>
                  <a:pt x="275" y="90"/>
                </a:cubicBezTo>
                <a:cubicBezTo>
                  <a:pt x="266" y="80"/>
                  <a:pt x="257" y="71"/>
                  <a:pt x="247" y="62"/>
                </a:cubicBezTo>
                <a:cubicBezTo>
                  <a:pt x="238" y="52"/>
                  <a:pt x="253" y="37"/>
                  <a:pt x="262" y="47"/>
                </a:cubicBezTo>
                <a:cubicBezTo>
                  <a:pt x="265" y="50"/>
                  <a:pt x="268" y="53"/>
                  <a:pt x="272" y="56"/>
                </a:cubicBezTo>
                <a:cubicBezTo>
                  <a:pt x="276" y="61"/>
                  <a:pt x="277" y="60"/>
                  <a:pt x="277" y="54"/>
                </a:cubicBezTo>
                <a:cubicBezTo>
                  <a:pt x="277" y="41"/>
                  <a:pt x="277" y="27"/>
                  <a:pt x="277" y="13"/>
                </a:cubicBezTo>
                <a:cubicBezTo>
                  <a:pt x="277" y="0"/>
                  <a:pt x="299" y="0"/>
                  <a:pt x="299" y="13"/>
                </a:cubicBezTo>
                <a:cubicBezTo>
                  <a:pt x="299" y="27"/>
                  <a:pt x="299" y="41"/>
                  <a:pt x="299" y="54"/>
                </a:cubicBezTo>
                <a:cubicBezTo>
                  <a:pt x="299" y="60"/>
                  <a:pt x="300" y="61"/>
                  <a:pt x="304" y="56"/>
                </a:cubicBezTo>
                <a:cubicBezTo>
                  <a:pt x="307" y="53"/>
                  <a:pt x="310" y="50"/>
                  <a:pt x="313" y="47"/>
                </a:cubicBezTo>
                <a:cubicBezTo>
                  <a:pt x="323" y="37"/>
                  <a:pt x="338" y="52"/>
                  <a:pt x="329" y="62"/>
                </a:cubicBezTo>
                <a:cubicBezTo>
                  <a:pt x="319" y="71"/>
                  <a:pt x="310" y="80"/>
                  <a:pt x="301" y="90"/>
                </a:cubicBezTo>
                <a:cubicBezTo>
                  <a:pt x="299" y="91"/>
                  <a:pt x="299" y="92"/>
                  <a:pt x="299" y="96"/>
                </a:cubicBezTo>
                <a:cubicBezTo>
                  <a:pt x="299" y="111"/>
                  <a:pt x="299" y="127"/>
                  <a:pt x="299" y="142"/>
                </a:cubicBezTo>
                <a:cubicBezTo>
                  <a:pt x="299" y="149"/>
                  <a:pt x="300" y="149"/>
                  <a:pt x="304" y="145"/>
                </a:cubicBezTo>
                <a:cubicBezTo>
                  <a:pt x="315" y="134"/>
                  <a:pt x="325" y="123"/>
                  <a:pt x="336" y="113"/>
                </a:cubicBezTo>
                <a:cubicBezTo>
                  <a:pt x="345" y="103"/>
                  <a:pt x="361" y="118"/>
                  <a:pt x="351" y="128"/>
                </a:cubicBezTo>
                <a:cubicBezTo>
                  <a:pt x="334" y="145"/>
                  <a:pt x="318" y="161"/>
                  <a:pt x="301" y="178"/>
                </a:cubicBezTo>
                <a:cubicBezTo>
                  <a:pt x="299" y="180"/>
                  <a:pt x="299" y="182"/>
                  <a:pt x="299" y="184"/>
                </a:cubicBezTo>
                <a:cubicBezTo>
                  <a:pt x="299" y="198"/>
                  <a:pt x="299" y="212"/>
                  <a:pt x="299" y="226"/>
                </a:cubicBezTo>
                <a:cubicBezTo>
                  <a:pt x="299" y="228"/>
                  <a:pt x="300" y="229"/>
                  <a:pt x="301" y="230"/>
                </a:cubicBezTo>
                <a:close/>
                <a:moveTo>
                  <a:pt x="288" y="247"/>
                </a:moveTo>
                <a:cubicBezTo>
                  <a:pt x="341" y="247"/>
                  <a:pt x="341" y="328"/>
                  <a:pt x="288" y="328"/>
                </a:cubicBezTo>
                <a:cubicBezTo>
                  <a:pt x="235" y="328"/>
                  <a:pt x="235" y="247"/>
                  <a:pt x="288" y="247"/>
                </a:cubicBezTo>
                <a:close/>
              </a:path>
            </a:pathLst>
          </a:custGeom>
          <a:noFill/>
          <a:ln>
            <a:solidFill>
              <a:srgbClr val="31DAA4"/>
            </a:solid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000">
              <a:solidFill>
                <a:schemeClr val="bg1"/>
              </a:solidFill>
              <a:latin typeface="华康娃娃体W5" panose="040B0509000000000000" pitchFamily="81" charset="-122"/>
              <a:ea typeface="华康娃娃体W5" panose="040B0509000000000000" pitchFamily="8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1+#ppt_w/2"/>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par>
                                <p:cTn id="9" presetID="2" presetClass="entr" presetSubtype="6" fill="hold"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1+#ppt_w/2"/>
                                          </p:val>
                                        </p:tav>
                                        <p:tav tm="100000">
                                          <p:val>
                                            <p:strVal val="#ppt_x"/>
                                          </p:val>
                                        </p:tav>
                                      </p:tavLst>
                                    </p:anim>
                                    <p:anim calcmode="lin" valueType="num">
                                      <p:cBhvr additive="base">
                                        <p:cTn id="12" dur="500" fill="hold"/>
                                        <p:tgtEl>
                                          <p:spTgt spid="11"/>
                                        </p:tgtEl>
                                        <p:attrNameLst>
                                          <p:attrName>ppt_y</p:attrName>
                                        </p:attrNameLst>
                                      </p:cBhvr>
                                      <p:tavLst>
                                        <p:tav tm="0">
                                          <p:val>
                                            <p:strVal val="1+#ppt_h/2"/>
                                          </p:val>
                                        </p:tav>
                                        <p:tav tm="100000">
                                          <p:val>
                                            <p:strVal val="#ppt_y"/>
                                          </p:val>
                                        </p:tav>
                                      </p:tavLst>
                                    </p:anim>
                                  </p:childTnLst>
                                </p:cTn>
                              </p:par>
                              <p:par>
                                <p:cTn id="13" presetID="2" presetClass="entr" presetSubtype="6" fill="hold" nodeType="with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500" fill="hold"/>
                                        <p:tgtEl>
                                          <p:spTgt spid="14"/>
                                        </p:tgtEl>
                                        <p:attrNameLst>
                                          <p:attrName>ppt_x</p:attrName>
                                        </p:attrNameLst>
                                      </p:cBhvr>
                                      <p:tavLst>
                                        <p:tav tm="0">
                                          <p:val>
                                            <p:strVal val="1+#ppt_w/2"/>
                                          </p:val>
                                        </p:tav>
                                        <p:tav tm="100000">
                                          <p:val>
                                            <p:strVal val="#ppt_x"/>
                                          </p:val>
                                        </p:tav>
                                      </p:tavLst>
                                    </p:anim>
                                    <p:anim calcmode="lin" valueType="num">
                                      <p:cBhvr additive="base">
                                        <p:cTn id="16" dur="500" fill="hold"/>
                                        <p:tgtEl>
                                          <p:spTgt spid="14"/>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22" presetClass="entr" presetSubtype="8" fill="hold" nodeType="after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wipe(left)">
                                      <p:cBhvr>
                                        <p:cTn id="2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任意多边形 9"/>
          <p:cNvSpPr/>
          <p:nvPr/>
        </p:nvSpPr>
        <p:spPr>
          <a:xfrm>
            <a:off x="1752600" y="3759048"/>
            <a:ext cx="2171700" cy="419404"/>
          </a:xfrm>
          <a:custGeom>
            <a:avLst/>
            <a:gdLst>
              <a:gd name="connsiteX0" fmla="*/ 0 w 3140090"/>
              <a:gd name="connsiteY0" fmla="*/ 0 h 606425"/>
              <a:gd name="connsiteX1" fmla="*/ 2836878 w 3140090"/>
              <a:gd name="connsiteY1" fmla="*/ 0 h 606425"/>
              <a:gd name="connsiteX2" fmla="*/ 3140090 w 3140090"/>
              <a:gd name="connsiteY2" fmla="*/ 303213 h 606425"/>
              <a:gd name="connsiteX3" fmla="*/ 2836878 w 3140090"/>
              <a:gd name="connsiteY3" fmla="*/ 606425 h 606425"/>
              <a:gd name="connsiteX4" fmla="*/ 0 w 3140090"/>
              <a:gd name="connsiteY4" fmla="*/ 606425 h 606425"/>
              <a:gd name="connsiteX5" fmla="*/ 303212 w 3140090"/>
              <a:gd name="connsiteY5" fmla="*/ 303213 h 606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140090" h="606425">
                <a:moveTo>
                  <a:pt x="0" y="0"/>
                </a:moveTo>
                <a:lnTo>
                  <a:pt x="2836878" y="0"/>
                </a:lnTo>
                <a:lnTo>
                  <a:pt x="3140090" y="303213"/>
                </a:lnTo>
                <a:lnTo>
                  <a:pt x="2836878" y="606425"/>
                </a:lnTo>
                <a:lnTo>
                  <a:pt x="0" y="606425"/>
                </a:lnTo>
                <a:lnTo>
                  <a:pt x="303212" y="303213"/>
                </a:lnTo>
                <a:close/>
              </a:path>
            </a:pathLst>
          </a:custGeom>
          <a:solidFill>
            <a:srgbClr val="31DA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康娃娃体W5" panose="040B0509000000000000" pitchFamily="81" charset="-122"/>
              <a:ea typeface="华康娃娃体W5" panose="040B0509000000000000" pitchFamily="81" charset="-122"/>
            </a:endParaRPr>
          </a:p>
        </p:txBody>
      </p:sp>
      <p:sp>
        <p:nvSpPr>
          <p:cNvPr id="11" name="任意多边形 10"/>
          <p:cNvSpPr/>
          <p:nvPr/>
        </p:nvSpPr>
        <p:spPr>
          <a:xfrm>
            <a:off x="3924300" y="3759048"/>
            <a:ext cx="2171700" cy="419404"/>
          </a:xfrm>
          <a:custGeom>
            <a:avLst/>
            <a:gdLst>
              <a:gd name="connsiteX0" fmla="*/ 0 w 3140090"/>
              <a:gd name="connsiteY0" fmla="*/ 0 h 606425"/>
              <a:gd name="connsiteX1" fmla="*/ 2836878 w 3140090"/>
              <a:gd name="connsiteY1" fmla="*/ 0 h 606425"/>
              <a:gd name="connsiteX2" fmla="*/ 3140090 w 3140090"/>
              <a:gd name="connsiteY2" fmla="*/ 303213 h 606425"/>
              <a:gd name="connsiteX3" fmla="*/ 2836878 w 3140090"/>
              <a:gd name="connsiteY3" fmla="*/ 606425 h 606425"/>
              <a:gd name="connsiteX4" fmla="*/ 0 w 3140090"/>
              <a:gd name="connsiteY4" fmla="*/ 606425 h 606425"/>
              <a:gd name="connsiteX5" fmla="*/ 303212 w 3140090"/>
              <a:gd name="connsiteY5" fmla="*/ 303213 h 606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140090" h="606425">
                <a:moveTo>
                  <a:pt x="0" y="0"/>
                </a:moveTo>
                <a:lnTo>
                  <a:pt x="2836878" y="0"/>
                </a:lnTo>
                <a:lnTo>
                  <a:pt x="3140090" y="303213"/>
                </a:lnTo>
                <a:lnTo>
                  <a:pt x="2836878" y="606425"/>
                </a:lnTo>
                <a:lnTo>
                  <a:pt x="0" y="606425"/>
                </a:lnTo>
                <a:lnTo>
                  <a:pt x="303212" y="303213"/>
                </a:lnTo>
                <a:close/>
              </a:path>
            </a:pathLst>
          </a:custGeom>
          <a:solidFill>
            <a:srgbClr val="31DA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康娃娃体W5" panose="040B0509000000000000" pitchFamily="81" charset="-122"/>
              <a:ea typeface="华康娃娃体W5" panose="040B0509000000000000" pitchFamily="81" charset="-122"/>
            </a:endParaRPr>
          </a:p>
        </p:txBody>
      </p:sp>
      <p:sp>
        <p:nvSpPr>
          <p:cNvPr id="12" name="任意多边形 11"/>
          <p:cNvSpPr/>
          <p:nvPr/>
        </p:nvSpPr>
        <p:spPr>
          <a:xfrm>
            <a:off x="6096000" y="3759048"/>
            <a:ext cx="2171700" cy="419404"/>
          </a:xfrm>
          <a:custGeom>
            <a:avLst/>
            <a:gdLst>
              <a:gd name="connsiteX0" fmla="*/ 0 w 3140090"/>
              <a:gd name="connsiteY0" fmla="*/ 0 h 606425"/>
              <a:gd name="connsiteX1" fmla="*/ 2836878 w 3140090"/>
              <a:gd name="connsiteY1" fmla="*/ 0 h 606425"/>
              <a:gd name="connsiteX2" fmla="*/ 3140090 w 3140090"/>
              <a:gd name="connsiteY2" fmla="*/ 303213 h 606425"/>
              <a:gd name="connsiteX3" fmla="*/ 2836878 w 3140090"/>
              <a:gd name="connsiteY3" fmla="*/ 606425 h 606425"/>
              <a:gd name="connsiteX4" fmla="*/ 0 w 3140090"/>
              <a:gd name="connsiteY4" fmla="*/ 606425 h 606425"/>
              <a:gd name="connsiteX5" fmla="*/ 303212 w 3140090"/>
              <a:gd name="connsiteY5" fmla="*/ 303213 h 606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140090" h="606425">
                <a:moveTo>
                  <a:pt x="0" y="0"/>
                </a:moveTo>
                <a:lnTo>
                  <a:pt x="2836878" y="0"/>
                </a:lnTo>
                <a:lnTo>
                  <a:pt x="3140090" y="303213"/>
                </a:lnTo>
                <a:lnTo>
                  <a:pt x="2836878" y="606425"/>
                </a:lnTo>
                <a:lnTo>
                  <a:pt x="0" y="606425"/>
                </a:lnTo>
                <a:lnTo>
                  <a:pt x="303212" y="303213"/>
                </a:lnTo>
                <a:close/>
              </a:path>
            </a:pathLst>
          </a:custGeom>
          <a:solidFill>
            <a:srgbClr val="31DA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康娃娃体W5" panose="040B0509000000000000" pitchFamily="81" charset="-122"/>
              <a:ea typeface="华康娃娃体W5" panose="040B0509000000000000" pitchFamily="81" charset="-122"/>
            </a:endParaRPr>
          </a:p>
        </p:txBody>
      </p:sp>
      <p:sp>
        <p:nvSpPr>
          <p:cNvPr id="13" name="任意多边形 12"/>
          <p:cNvSpPr/>
          <p:nvPr/>
        </p:nvSpPr>
        <p:spPr>
          <a:xfrm>
            <a:off x="8267700" y="3759048"/>
            <a:ext cx="2171700" cy="419404"/>
          </a:xfrm>
          <a:custGeom>
            <a:avLst/>
            <a:gdLst>
              <a:gd name="connsiteX0" fmla="*/ 0 w 3140090"/>
              <a:gd name="connsiteY0" fmla="*/ 0 h 606425"/>
              <a:gd name="connsiteX1" fmla="*/ 2836878 w 3140090"/>
              <a:gd name="connsiteY1" fmla="*/ 0 h 606425"/>
              <a:gd name="connsiteX2" fmla="*/ 3140090 w 3140090"/>
              <a:gd name="connsiteY2" fmla="*/ 303213 h 606425"/>
              <a:gd name="connsiteX3" fmla="*/ 2836878 w 3140090"/>
              <a:gd name="connsiteY3" fmla="*/ 606425 h 606425"/>
              <a:gd name="connsiteX4" fmla="*/ 0 w 3140090"/>
              <a:gd name="connsiteY4" fmla="*/ 606425 h 606425"/>
              <a:gd name="connsiteX5" fmla="*/ 303212 w 3140090"/>
              <a:gd name="connsiteY5" fmla="*/ 303213 h 606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140090" h="606425">
                <a:moveTo>
                  <a:pt x="0" y="0"/>
                </a:moveTo>
                <a:lnTo>
                  <a:pt x="2836878" y="0"/>
                </a:lnTo>
                <a:lnTo>
                  <a:pt x="3140090" y="303213"/>
                </a:lnTo>
                <a:lnTo>
                  <a:pt x="2836878" y="606425"/>
                </a:lnTo>
                <a:lnTo>
                  <a:pt x="0" y="606425"/>
                </a:lnTo>
                <a:lnTo>
                  <a:pt x="303212" y="303213"/>
                </a:lnTo>
                <a:close/>
              </a:path>
            </a:pathLst>
          </a:custGeom>
          <a:solidFill>
            <a:srgbClr val="31DA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康娃娃体W5" panose="040B0509000000000000" pitchFamily="81" charset="-122"/>
              <a:ea typeface="华康娃娃体W5" panose="040B0509000000000000" pitchFamily="81" charset="-122"/>
            </a:endParaRPr>
          </a:p>
        </p:txBody>
      </p:sp>
      <p:grpSp>
        <p:nvGrpSpPr>
          <p:cNvPr id="14" name="组合 13"/>
          <p:cNvGrpSpPr/>
          <p:nvPr/>
        </p:nvGrpSpPr>
        <p:grpSpPr>
          <a:xfrm>
            <a:off x="2542051" y="2706222"/>
            <a:ext cx="762000" cy="762000"/>
            <a:chOff x="3829050" y="2534266"/>
            <a:chExt cx="762000" cy="762000"/>
          </a:xfrm>
        </p:grpSpPr>
        <p:sp>
          <p:nvSpPr>
            <p:cNvPr id="15" name="椭圆 14"/>
            <p:cNvSpPr/>
            <p:nvPr/>
          </p:nvSpPr>
          <p:spPr>
            <a:xfrm>
              <a:off x="3829050" y="2534266"/>
              <a:ext cx="762000" cy="762000"/>
            </a:xfrm>
            <a:prstGeom prst="ellipse">
              <a:avLst/>
            </a:prstGeom>
            <a:solidFill>
              <a:srgbClr val="31DAA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华康娃娃体W5" panose="040B0509000000000000" pitchFamily="81" charset="-122"/>
                <a:ea typeface="华康娃娃体W5" panose="040B0509000000000000" pitchFamily="81" charset="-122"/>
              </a:endParaRPr>
            </a:p>
          </p:txBody>
        </p:sp>
        <p:sp>
          <p:nvSpPr>
            <p:cNvPr id="16" name="椭圆 13"/>
            <p:cNvSpPr/>
            <p:nvPr/>
          </p:nvSpPr>
          <p:spPr>
            <a:xfrm>
              <a:off x="4028459" y="2794009"/>
              <a:ext cx="363182" cy="242514"/>
            </a:xfrm>
            <a:custGeom>
              <a:avLst/>
              <a:gdLst>
                <a:gd name="connsiteX0" fmla="*/ 90132 w 608485"/>
                <a:gd name="connsiteY0" fmla="*/ 292917 h 406316"/>
                <a:gd name="connsiteX1" fmla="*/ 200315 w 608485"/>
                <a:gd name="connsiteY1" fmla="*/ 292917 h 406316"/>
                <a:gd name="connsiteX2" fmla="*/ 207462 w 608485"/>
                <a:gd name="connsiteY2" fmla="*/ 300055 h 406316"/>
                <a:gd name="connsiteX3" fmla="*/ 207462 w 608485"/>
                <a:gd name="connsiteY3" fmla="*/ 321767 h 406316"/>
                <a:gd name="connsiteX4" fmla="*/ 200315 w 608485"/>
                <a:gd name="connsiteY4" fmla="*/ 328905 h 406316"/>
                <a:gd name="connsiteX5" fmla="*/ 90132 w 608485"/>
                <a:gd name="connsiteY5" fmla="*/ 328905 h 406316"/>
                <a:gd name="connsiteX6" fmla="*/ 83085 w 608485"/>
                <a:gd name="connsiteY6" fmla="*/ 321767 h 406316"/>
                <a:gd name="connsiteX7" fmla="*/ 83085 w 608485"/>
                <a:gd name="connsiteY7" fmla="*/ 300055 h 406316"/>
                <a:gd name="connsiteX8" fmla="*/ 90132 w 608485"/>
                <a:gd name="connsiteY8" fmla="*/ 292917 h 406316"/>
                <a:gd name="connsiteX9" fmla="*/ 40208 w 608485"/>
                <a:gd name="connsiteY9" fmla="*/ 130548 h 406316"/>
                <a:gd name="connsiteX10" fmla="*/ 40208 w 608485"/>
                <a:gd name="connsiteY10" fmla="*/ 333756 h 406316"/>
                <a:gd name="connsiteX11" fmla="*/ 72772 w 608485"/>
                <a:gd name="connsiteY11" fmla="*/ 366170 h 406316"/>
                <a:gd name="connsiteX12" fmla="*/ 535713 w 608485"/>
                <a:gd name="connsiteY12" fmla="*/ 366170 h 406316"/>
                <a:gd name="connsiteX13" fmla="*/ 568277 w 608485"/>
                <a:gd name="connsiteY13" fmla="*/ 333756 h 406316"/>
                <a:gd name="connsiteX14" fmla="*/ 568277 w 608485"/>
                <a:gd name="connsiteY14" fmla="*/ 130548 h 406316"/>
                <a:gd name="connsiteX15" fmla="*/ 72772 w 608485"/>
                <a:gd name="connsiteY15" fmla="*/ 0 h 406316"/>
                <a:gd name="connsiteX16" fmla="*/ 535713 w 608485"/>
                <a:gd name="connsiteY16" fmla="*/ 0 h 406316"/>
                <a:gd name="connsiteX17" fmla="*/ 608485 w 608485"/>
                <a:gd name="connsiteY17" fmla="*/ 72560 h 406316"/>
                <a:gd name="connsiteX18" fmla="*/ 608485 w 608485"/>
                <a:gd name="connsiteY18" fmla="*/ 333756 h 406316"/>
                <a:gd name="connsiteX19" fmla="*/ 535713 w 608485"/>
                <a:gd name="connsiteY19" fmla="*/ 406316 h 406316"/>
                <a:gd name="connsiteX20" fmla="*/ 72772 w 608485"/>
                <a:gd name="connsiteY20" fmla="*/ 406316 h 406316"/>
                <a:gd name="connsiteX21" fmla="*/ 0 w 608485"/>
                <a:gd name="connsiteY21" fmla="*/ 333756 h 406316"/>
                <a:gd name="connsiteX22" fmla="*/ 0 w 608485"/>
                <a:gd name="connsiteY22" fmla="*/ 72560 h 406316"/>
                <a:gd name="connsiteX23" fmla="*/ 72772 w 608485"/>
                <a:gd name="connsiteY23" fmla="*/ 0 h 4063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08485" h="406316">
                  <a:moveTo>
                    <a:pt x="90132" y="292917"/>
                  </a:moveTo>
                  <a:lnTo>
                    <a:pt x="200315" y="292917"/>
                  </a:lnTo>
                  <a:cubicBezTo>
                    <a:pt x="204286" y="292917"/>
                    <a:pt x="207462" y="296090"/>
                    <a:pt x="207462" y="300055"/>
                  </a:cubicBezTo>
                  <a:lnTo>
                    <a:pt x="207462" y="321767"/>
                  </a:lnTo>
                  <a:cubicBezTo>
                    <a:pt x="207462" y="325733"/>
                    <a:pt x="204286" y="328905"/>
                    <a:pt x="200315" y="328905"/>
                  </a:cubicBezTo>
                  <a:lnTo>
                    <a:pt x="90132" y="328905"/>
                  </a:lnTo>
                  <a:cubicBezTo>
                    <a:pt x="86261" y="328905"/>
                    <a:pt x="82985" y="325733"/>
                    <a:pt x="83085" y="321767"/>
                  </a:cubicBezTo>
                  <a:lnTo>
                    <a:pt x="83085" y="300055"/>
                  </a:lnTo>
                  <a:cubicBezTo>
                    <a:pt x="83085" y="296090"/>
                    <a:pt x="86261" y="292917"/>
                    <a:pt x="90132" y="292917"/>
                  </a:cubicBezTo>
                  <a:close/>
                  <a:moveTo>
                    <a:pt x="40208" y="130548"/>
                  </a:moveTo>
                  <a:lnTo>
                    <a:pt x="40208" y="333756"/>
                  </a:lnTo>
                  <a:cubicBezTo>
                    <a:pt x="40208" y="351599"/>
                    <a:pt x="54802" y="366170"/>
                    <a:pt x="72772" y="366170"/>
                  </a:cubicBezTo>
                  <a:lnTo>
                    <a:pt x="535713" y="366170"/>
                  </a:lnTo>
                  <a:cubicBezTo>
                    <a:pt x="553683" y="366170"/>
                    <a:pt x="568277" y="351599"/>
                    <a:pt x="568277" y="333756"/>
                  </a:cubicBezTo>
                  <a:lnTo>
                    <a:pt x="568277" y="130548"/>
                  </a:lnTo>
                  <a:close/>
                  <a:moveTo>
                    <a:pt x="72772" y="0"/>
                  </a:moveTo>
                  <a:lnTo>
                    <a:pt x="535713" y="0"/>
                  </a:lnTo>
                  <a:cubicBezTo>
                    <a:pt x="575822" y="0"/>
                    <a:pt x="608485" y="32513"/>
                    <a:pt x="608485" y="72560"/>
                  </a:cubicBezTo>
                  <a:lnTo>
                    <a:pt x="608485" y="333756"/>
                  </a:lnTo>
                  <a:cubicBezTo>
                    <a:pt x="608485" y="373803"/>
                    <a:pt x="575822" y="406316"/>
                    <a:pt x="535713" y="406316"/>
                  </a:cubicBezTo>
                  <a:lnTo>
                    <a:pt x="72772" y="406316"/>
                  </a:lnTo>
                  <a:cubicBezTo>
                    <a:pt x="32663" y="406316"/>
                    <a:pt x="0" y="373803"/>
                    <a:pt x="0" y="333756"/>
                  </a:cubicBezTo>
                  <a:lnTo>
                    <a:pt x="0" y="72560"/>
                  </a:lnTo>
                  <a:cubicBezTo>
                    <a:pt x="0" y="32513"/>
                    <a:pt x="32663" y="0"/>
                    <a:pt x="7277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华康娃娃体W5" panose="040B0509000000000000" pitchFamily="81" charset="-122"/>
                <a:ea typeface="华康娃娃体W5" panose="040B0509000000000000" pitchFamily="81" charset="-122"/>
              </a:endParaRPr>
            </a:p>
          </p:txBody>
        </p:sp>
      </p:grpSp>
      <p:grpSp>
        <p:nvGrpSpPr>
          <p:cNvPr id="17" name="组合 16"/>
          <p:cNvGrpSpPr/>
          <p:nvPr/>
        </p:nvGrpSpPr>
        <p:grpSpPr>
          <a:xfrm>
            <a:off x="4629150" y="2706222"/>
            <a:ext cx="762000" cy="762000"/>
            <a:chOff x="3829050" y="2534266"/>
            <a:chExt cx="762000" cy="762000"/>
          </a:xfrm>
        </p:grpSpPr>
        <p:sp>
          <p:nvSpPr>
            <p:cNvPr id="18" name="椭圆 17"/>
            <p:cNvSpPr/>
            <p:nvPr/>
          </p:nvSpPr>
          <p:spPr>
            <a:xfrm>
              <a:off x="3829050" y="2534266"/>
              <a:ext cx="762000" cy="762000"/>
            </a:xfrm>
            <a:prstGeom prst="ellipse">
              <a:avLst/>
            </a:prstGeom>
            <a:solidFill>
              <a:srgbClr val="31DAA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华康娃娃体W5" panose="040B0509000000000000" pitchFamily="81" charset="-122"/>
                <a:ea typeface="华康娃娃体W5" panose="040B0509000000000000" pitchFamily="81" charset="-122"/>
              </a:endParaRPr>
            </a:p>
          </p:txBody>
        </p:sp>
        <p:sp>
          <p:nvSpPr>
            <p:cNvPr id="19" name="椭圆 16"/>
            <p:cNvSpPr/>
            <p:nvPr/>
          </p:nvSpPr>
          <p:spPr>
            <a:xfrm>
              <a:off x="4028459" y="2733967"/>
              <a:ext cx="363182" cy="362597"/>
            </a:xfrm>
            <a:custGeom>
              <a:avLst/>
              <a:gdLst>
                <a:gd name="connsiteX0" fmla="*/ 436183 w 606569"/>
                <a:gd name="connsiteY0" fmla="*/ 194676 h 605592"/>
                <a:gd name="connsiteX1" fmla="*/ 422442 w 606569"/>
                <a:gd name="connsiteY1" fmla="*/ 218590 h 605592"/>
                <a:gd name="connsiteX2" fmla="*/ 381962 w 606569"/>
                <a:gd name="connsiteY2" fmla="*/ 273833 h 605592"/>
                <a:gd name="connsiteX3" fmla="*/ 381962 w 606569"/>
                <a:gd name="connsiteY3" fmla="*/ 274297 h 605592"/>
                <a:gd name="connsiteX4" fmla="*/ 436183 w 606569"/>
                <a:gd name="connsiteY4" fmla="*/ 274297 h 605592"/>
                <a:gd name="connsiteX5" fmla="*/ 436183 w 606569"/>
                <a:gd name="connsiteY5" fmla="*/ 220166 h 605592"/>
                <a:gd name="connsiteX6" fmla="*/ 436926 w 606569"/>
                <a:gd name="connsiteY6" fmla="*/ 194676 h 605592"/>
                <a:gd name="connsiteX7" fmla="*/ 433119 w 606569"/>
                <a:gd name="connsiteY7" fmla="*/ 173450 h 605592"/>
                <a:gd name="connsiteX8" fmla="*/ 457258 w 606569"/>
                <a:gd name="connsiteY8" fmla="*/ 173450 h 605592"/>
                <a:gd name="connsiteX9" fmla="*/ 457258 w 606569"/>
                <a:gd name="connsiteY9" fmla="*/ 274297 h 605592"/>
                <a:gd name="connsiteX10" fmla="*/ 480469 w 606569"/>
                <a:gd name="connsiteY10" fmla="*/ 274297 h 605592"/>
                <a:gd name="connsiteX11" fmla="*/ 480469 w 606569"/>
                <a:gd name="connsiteY11" fmla="*/ 291537 h 605592"/>
                <a:gd name="connsiteX12" fmla="*/ 457258 w 606569"/>
                <a:gd name="connsiteY12" fmla="*/ 291537 h 605592"/>
                <a:gd name="connsiteX13" fmla="*/ 457258 w 606569"/>
                <a:gd name="connsiteY13" fmla="*/ 335750 h 605592"/>
                <a:gd name="connsiteX14" fmla="*/ 436183 w 606569"/>
                <a:gd name="connsiteY14" fmla="*/ 335750 h 605592"/>
                <a:gd name="connsiteX15" fmla="*/ 436183 w 606569"/>
                <a:gd name="connsiteY15" fmla="*/ 291537 h 605592"/>
                <a:gd name="connsiteX16" fmla="*/ 359308 w 606569"/>
                <a:gd name="connsiteY16" fmla="*/ 291537 h 605592"/>
                <a:gd name="connsiteX17" fmla="*/ 359308 w 606569"/>
                <a:gd name="connsiteY17" fmla="*/ 277077 h 605592"/>
                <a:gd name="connsiteX18" fmla="*/ 287262 w 606569"/>
                <a:gd name="connsiteY18" fmla="*/ 170627 h 605592"/>
                <a:gd name="connsiteX19" fmla="*/ 337956 w 606569"/>
                <a:gd name="connsiteY19" fmla="*/ 217818 h 605592"/>
                <a:gd name="connsiteX20" fmla="*/ 280856 w 606569"/>
                <a:gd name="connsiteY20" fmla="*/ 305062 h 605592"/>
                <a:gd name="connsiteX21" fmla="*/ 267672 w 606569"/>
                <a:gd name="connsiteY21" fmla="*/ 317022 h 605592"/>
                <a:gd name="connsiteX22" fmla="*/ 267672 w 606569"/>
                <a:gd name="connsiteY22" fmla="*/ 317486 h 605592"/>
                <a:gd name="connsiteX23" fmla="*/ 341949 w 606569"/>
                <a:gd name="connsiteY23" fmla="*/ 317486 h 605592"/>
                <a:gd name="connsiteX24" fmla="*/ 341949 w 606569"/>
                <a:gd name="connsiteY24" fmla="*/ 335750 h 605592"/>
                <a:gd name="connsiteX25" fmla="*/ 236383 w 606569"/>
                <a:gd name="connsiteY25" fmla="*/ 335750 h 605592"/>
                <a:gd name="connsiteX26" fmla="*/ 236383 w 606569"/>
                <a:gd name="connsiteY26" fmla="*/ 322214 h 605592"/>
                <a:gd name="connsiteX27" fmla="*/ 253931 w 606569"/>
                <a:gd name="connsiteY27" fmla="*/ 305525 h 605592"/>
                <a:gd name="connsiteX28" fmla="*/ 315488 w 606569"/>
                <a:gd name="connsiteY28" fmla="*/ 220600 h 605592"/>
                <a:gd name="connsiteX29" fmla="*/ 282713 w 606569"/>
                <a:gd name="connsiteY29" fmla="*/ 188892 h 605592"/>
                <a:gd name="connsiteX30" fmla="*/ 247524 w 606569"/>
                <a:gd name="connsiteY30" fmla="*/ 202613 h 605592"/>
                <a:gd name="connsiteX31" fmla="*/ 240375 w 606569"/>
                <a:gd name="connsiteY31" fmla="*/ 187130 h 605592"/>
                <a:gd name="connsiteX32" fmla="*/ 287262 w 606569"/>
                <a:gd name="connsiteY32" fmla="*/ 170627 h 605592"/>
                <a:gd name="connsiteX33" fmla="*/ 89865 w 606569"/>
                <a:gd name="connsiteY33" fmla="*/ 102164 h 605592"/>
                <a:gd name="connsiteX34" fmla="*/ 75090 w 606569"/>
                <a:gd name="connsiteY34" fmla="*/ 106231 h 605592"/>
                <a:gd name="connsiteX35" fmla="*/ 42685 w 606569"/>
                <a:gd name="connsiteY35" fmla="*/ 131908 h 605592"/>
                <a:gd name="connsiteX36" fmla="*/ 25786 w 606569"/>
                <a:gd name="connsiteY36" fmla="*/ 167875 h 605592"/>
                <a:gd name="connsiteX37" fmla="*/ 139528 w 606569"/>
                <a:gd name="connsiteY37" fmla="*/ 418158 h 605592"/>
                <a:gd name="connsiteX38" fmla="*/ 374628 w 606569"/>
                <a:gd name="connsiteY38" fmla="*/ 580378 h 605592"/>
                <a:gd name="connsiteX39" fmla="*/ 405083 w 606569"/>
                <a:gd name="connsiteY39" fmla="*/ 571201 h 605592"/>
                <a:gd name="connsiteX40" fmla="*/ 437488 w 606569"/>
                <a:gd name="connsiteY40" fmla="*/ 545524 h 605592"/>
                <a:gd name="connsiteX41" fmla="*/ 441387 w 606569"/>
                <a:gd name="connsiteY41" fmla="*/ 522721 h 605592"/>
                <a:gd name="connsiteX42" fmla="*/ 379549 w 606569"/>
                <a:gd name="connsiteY42" fmla="*/ 447728 h 605592"/>
                <a:gd name="connsiteX43" fmla="*/ 355407 w 606569"/>
                <a:gd name="connsiteY43" fmla="*/ 446616 h 605592"/>
                <a:gd name="connsiteX44" fmla="*/ 301089 w 606569"/>
                <a:gd name="connsiteY44" fmla="*/ 464321 h 605592"/>
                <a:gd name="connsiteX45" fmla="*/ 171283 w 606569"/>
                <a:gd name="connsiteY45" fmla="*/ 393501 h 605592"/>
                <a:gd name="connsiteX46" fmla="*/ 125972 w 606569"/>
                <a:gd name="connsiteY46" fmla="*/ 265485 h 605592"/>
                <a:gd name="connsiteX47" fmla="*/ 157170 w 606569"/>
                <a:gd name="connsiteY47" fmla="*/ 205232 h 605592"/>
                <a:gd name="connsiteX48" fmla="*/ 160977 w 606569"/>
                <a:gd name="connsiteY48" fmla="*/ 182429 h 605592"/>
                <a:gd name="connsiteX49" fmla="*/ 99138 w 606569"/>
                <a:gd name="connsiteY49" fmla="*/ 107343 h 605592"/>
                <a:gd name="connsiteX50" fmla="*/ 89865 w 606569"/>
                <a:gd name="connsiteY50" fmla="*/ 102164 h 605592"/>
                <a:gd name="connsiteX51" fmla="*/ 323838 w 606569"/>
                <a:gd name="connsiteY51" fmla="*/ 25214 h 605592"/>
                <a:gd name="connsiteX52" fmla="*/ 132843 w 606569"/>
                <a:gd name="connsiteY52" fmla="*/ 108456 h 605592"/>
                <a:gd name="connsiteX53" fmla="*/ 180569 w 606569"/>
                <a:gd name="connsiteY53" fmla="*/ 166392 h 605592"/>
                <a:gd name="connsiteX54" fmla="*/ 172862 w 606569"/>
                <a:gd name="connsiteY54" fmla="*/ 224977 h 605592"/>
                <a:gd name="connsiteX55" fmla="*/ 151135 w 606569"/>
                <a:gd name="connsiteY55" fmla="*/ 268174 h 605592"/>
                <a:gd name="connsiteX56" fmla="*/ 190782 w 606569"/>
                <a:gd name="connsiteY56" fmla="*/ 377557 h 605592"/>
                <a:gd name="connsiteX57" fmla="*/ 301089 w 606569"/>
                <a:gd name="connsiteY57" fmla="*/ 439108 h 605592"/>
                <a:gd name="connsiteX58" fmla="*/ 339715 w 606569"/>
                <a:gd name="connsiteY58" fmla="*/ 426779 h 605592"/>
                <a:gd name="connsiteX59" fmla="*/ 399047 w 606569"/>
                <a:gd name="connsiteY59" fmla="*/ 431692 h 605592"/>
                <a:gd name="connsiteX60" fmla="*/ 452344 w 606569"/>
                <a:gd name="connsiteY60" fmla="*/ 496302 h 605592"/>
                <a:gd name="connsiteX61" fmla="*/ 581314 w 606569"/>
                <a:gd name="connsiteY61" fmla="*/ 277536 h 605592"/>
                <a:gd name="connsiteX62" fmla="*/ 581314 w 606569"/>
                <a:gd name="connsiteY62" fmla="*/ 275033 h 605592"/>
                <a:gd name="connsiteX63" fmla="*/ 539902 w 606569"/>
                <a:gd name="connsiteY63" fmla="*/ 275033 h 605592"/>
                <a:gd name="connsiteX64" fmla="*/ 539902 w 606569"/>
                <a:gd name="connsiteY64" fmla="*/ 249820 h 605592"/>
                <a:gd name="connsiteX65" fmla="*/ 579735 w 606569"/>
                <a:gd name="connsiteY65" fmla="*/ 249820 h 605592"/>
                <a:gd name="connsiteX66" fmla="*/ 368128 w 606569"/>
                <a:gd name="connsiteY66" fmla="*/ 29014 h 605592"/>
                <a:gd name="connsiteX67" fmla="*/ 368128 w 606569"/>
                <a:gd name="connsiteY67" fmla="*/ 65630 h 605592"/>
                <a:gd name="connsiteX68" fmla="*/ 342779 w 606569"/>
                <a:gd name="connsiteY68" fmla="*/ 65630 h 605592"/>
                <a:gd name="connsiteX69" fmla="*/ 342779 w 606569"/>
                <a:gd name="connsiteY69" fmla="*/ 25955 h 605592"/>
                <a:gd name="connsiteX70" fmla="*/ 323838 w 606569"/>
                <a:gd name="connsiteY70" fmla="*/ 25214 h 605592"/>
                <a:gd name="connsiteX71" fmla="*/ 323838 w 606569"/>
                <a:gd name="connsiteY71" fmla="*/ 0 h 605592"/>
                <a:gd name="connsiteX72" fmla="*/ 606569 w 606569"/>
                <a:gd name="connsiteY72" fmla="*/ 277536 h 605592"/>
                <a:gd name="connsiteX73" fmla="*/ 466921 w 606569"/>
                <a:gd name="connsiteY73" fmla="*/ 517066 h 605592"/>
                <a:gd name="connsiteX74" fmla="*/ 453272 w 606569"/>
                <a:gd name="connsiteY74" fmla="*/ 565269 h 605592"/>
                <a:gd name="connsiteX75" fmla="*/ 420774 w 606569"/>
                <a:gd name="connsiteY75" fmla="*/ 590946 h 605592"/>
                <a:gd name="connsiteX76" fmla="*/ 374628 w 606569"/>
                <a:gd name="connsiteY76" fmla="*/ 605592 h 605592"/>
                <a:gd name="connsiteX77" fmla="*/ 119937 w 606569"/>
                <a:gd name="connsiteY77" fmla="*/ 434195 h 605592"/>
                <a:gd name="connsiteX78" fmla="*/ 716 w 606569"/>
                <a:gd name="connsiteY78" fmla="*/ 165279 h 605592"/>
                <a:gd name="connsiteX79" fmla="*/ 26900 w 606569"/>
                <a:gd name="connsiteY79" fmla="*/ 112164 h 605592"/>
                <a:gd name="connsiteX80" fmla="*/ 59305 w 606569"/>
                <a:gd name="connsiteY80" fmla="*/ 86487 h 605592"/>
                <a:gd name="connsiteX81" fmla="*/ 116594 w 606569"/>
                <a:gd name="connsiteY81" fmla="*/ 88897 h 605592"/>
                <a:gd name="connsiteX82" fmla="*/ 323838 w 606569"/>
                <a:gd name="connsiteY82" fmla="*/ 0 h 605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606569" h="605592">
                  <a:moveTo>
                    <a:pt x="436183" y="194676"/>
                  </a:moveTo>
                  <a:cubicBezTo>
                    <a:pt x="431076" y="204130"/>
                    <a:pt x="426991" y="211175"/>
                    <a:pt x="422442" y="218590"/>
                  </a:cubicBezTo>
                  <a:lnTo>
                    <a:pt x="381962" y="273833"/>
                  </a:lnTo>
                  <a:lnTo>
                    <a:pt x="381962" y="274297"/>
                  </a:lnTo>
                  <a:lnTo>
                    <a:pt x="436183" y="274297"/>
                  </a:lnTo>
                  <a:lnTo>
                    <a:pt x="436183" y="220166"/>
                  </a:lnTo>
                  <a:cubicBezTo>
                    <a:pt x="436183" y="211638"/>
                    <a:pt x="436461" y="203111"/>
                    <a:pt x="436926" y="194676"/>
                  </a:cubicBezTo>
                  <a:close/>
                  <a:moveTo>
                    <a:pt x="433119" y="173450"/>
                  </a:moveTo>
                  <a:lnTo>
                    <a:pt x="457258" y="173450"/>
                  </a:lnTo>
                  <a:lnTo>
                    <a:pt x="457258" y="274297"/>
                  </a:lnTo>
                  <a:lnTo>
                    <a:pt x="480469" y="274297"/>
                  </a:lnTo>
                  <a:lnTo>
                    <a:pt x="480469" y="291537"/>
                  </a:lnTo>
                  <a:lnTo>
                    <a:pt x="457258" y="291537"/>
                  </a:lnTo>
                  <a:lnTo>
                    <a:pt x="457258" y="335750"/>
                  </a:lnTo>
                  <a:lnTo>
                    <a:pt x="436183" y="335750"/>
                  </a:lnTo>
                  <a:lnTo>
                    <a:pt x="436183" y="291537"/>
                  </a:lnTo>
                  <a:lnTo>
                    <a:pt x="359308" y="291537"/>
                  </a:lnTo>
                  <a:lnTo>
                    <a:pt x="359308" y="277077"/>
                  </a:lnTo>
                  <a:close/>
                  <a:moveTo>
                    <a:pt x="287262" y="170627"/>
                  </a:moveTo>
                  <a:cubicBezTo>
                    <a:pt x="322915" y="170627"/>
                    <a:pt x="337956" y="194640"/>
                    <a:pt x="337956" y="217818"/>
                  </a:cubicBezTo>
                  <a:cubicBezTo>
                    <a:pt x="337956" y="247858"/>
                    <a:pt x="315766" y="272056"/>
                    <a:pt x="280856" y="305062"/>
                  </a:cubicBezTo>
                  <a:lnTo>
                    <a:pt x="267672" y="317022"/>
                  </a:lnTo>
                  <a:lnTo>
                    <a:pt x="267672" y="317486"/>
                  </a:lnTo>
                  <a:lnTo>
                    <a:pt x="341949" y="317486"/>
                  </a:lnTo>
                  <a:lnTo>
                    <a:pt x="341949" y="335750"/>
                  </a:lnTo>
                  <a:lnTo>
                    <a:pt x="236383" y="335750"/>
                  </a:lnTo>
                  <a:lnTo>
                    <a:pt x="236383" y="322214"/>
                  </a:lnTo>
                  <a:lnTo>
                    <a:pt x="253931" y="305525"/>
                  </a:lnTo>
                  <a:cubicBezTo>
                    <a:pt x="296176" y="266029"/>
                    <a:pt x="315209" y="245076"/>
                    <a:pt x="315488" y="220600"/>
                  </a:cubicBezTo>
                  <a:cubicBezTo>
                    <a:pt x="315488" y="204097"/>
                    <a:pt x="307317" y="188892"/>
                    <a:pt x="282713" y="188892"/>
                  </a:cubicBezTo>
                  <a:cubicBezTo>
                    <a:pt x="267672" y="188892"/>
                    <a:pt x="255138" y="196402"/>
                    <a:pt x="247524" y="202613"/>
                  </a:cubicBezTo>
                  <a:lnTo>
                    <a:pt x="240375" y="187130"/>
                  </a:lnTo>
                  <a:cubicBezTo>
                    <a:pt x="251888" y="177673"/>
                    <a:pt x="268136" y="170627"/>
                    <a:pt x="287262" y="170627"/>
                  </a:cubicBezTo>
                  <a:close/>
                  <a:moveTo>
                    <a:pt x="89865" y="102164"/>
                  </a:moveTo>
                  <a:cubicBezTo>
                    <a:pt x="85675" y="101434"/>
                    <a:pt x="80568" y="102245"/>
                    <a:pt x="75090" y="106231"/>
                  </a:cubicBezTo>
                  <a:lnTo>
                    <a:pt x="42685" y="131908"/>
                  </a:lnTo>
                  <a:cubicBezTo>
                    <a:pt x="33214" y="139417"/>
                    <a:pt x="27550" y="151467"/>
                    <a:pt x="25786" y="167875"/>
                  </a:cubicBezTo>
                  <a:cubicBezTo>
                    <a:pt x="19472" y="227387"/>
                    <a:pt x="65155" y="327963"/>
                    <a:pt x="139528" y="418158"/>
                  </a:cubicBezTo>
                  <a:cubicBezTo>
                    <a:pt x="218173" y="513729"/>
                    <a:pt x="314831" y="580378"/>
                    <a:pt x="374628" y="580378"/>
                  </a:cubicBezTo>
                  <a:cubicBezTo>
                    <a:pt x="387162" y="580378"/>
                    <a:pt x="397469" y="577319"/>
                    <a:pt x="405083" y="571201"/>
                  </a:cubicBezTo>
                  <a:lnTo>
                    <a:pt x="437488" y="545524"/>
                  </a:lnTo>
                  <a:cubicBezTo>
                    <a:pt x="439438" y="543670"/>
                    <a:pt x="449651" y="535235"/>
                    <a:pt x="441387" y="522721"/>
                  </a:cubicBezTo>
                  <a:lnTo>
                    <a:pt x="379549" y="447728"/>
                  </a:lnTo>
                  <a:cubicBezTo>
                    <a:pt x="374256" y="441240"/>
                    <a:pt x="362835" y="440683"/>
                    <a:pt x="355407" y="446616"/>
                  </a:cubicBezTo>
                  <a:cubicBezTo>
                    <a:pt x="340736" y="458203"/>
                    <a:pt x="321981" y="464321"/>
                    <a:pt x="301089" y="464321"/>
                  </a:cubicBezTo>
                  <a:cubicBezTo>
                    <a:pt x="256985" y="464414"/>
                    <a:pt x="207310" y="437254"/>
                    <a:pt x="171283" y="393501"/>
                  </a:cubicBezTo>
                  <a:cubicBezTo>
                    <a:pt x="138600" y="353919"/>
                    <a:pt x="121701" y="305994"/>
                    <a:pt x="125972" y="265485"/>
                  </a:cubicBezTo>
                  <a:cubicBezTo>
                    <a:pt x="128758" y="240086"/>
                    <a:pt x="139436" y="219229"/>
                    <a:pt x="157170" y="205232"/>
                  </a:cubicBezTo>
                  <a:cubicBezTo>
                    <a:pt x="161070" y="202080"/>
                    <a:pt x="168684" y="192811"/>
                    <a:pt x="160977" y="182429"/>
                  </a:cubicBezTo>
                  <a:lnTo>
                    <a:pt x="99138" y="107343"/>
                  </a:lnTo>
                  <a:cubicBezTo>
                    <a:pt x="97328" y="105165"/>
                    <a:pt x="94055" y="102894"/>
                    <a:pt x="89865" y="102164"/>
                  </a:cubicBezTo>
                  <a:close/>
                  <a:moveTo>
                    <a:pt x="323838" y="25214"/>
                  </a:moveTo>
                  <a:cubicBezTo>
                    <a:pt x="250764" y="25214"/>
                    <a:pt x="181683" y="55433"/>
                    <a:pt x="132843" y="108456"/>
                  </a:cubicBezTo>
                  <a:lnTo>
                    <a:pt x="180569" y="166392"/>
                  </a:lnTo>
                  <a:cubicBezTo>
                    <a:pt x="200160" y="191513"/>
                    <a:pt x="183911" y="215892"/>
                    <a:pt x="172862" y="224977"/>
                  </a:cubicBezTo>
                  <a:cubicBezTo>
                    <a:pt x="160791" y="234895"/>
                    <a:pt x="153085" y="249634"/>
                    <a:pt x="151135" y="268174"/>
                  </a:cubicBezTo>
                  <a:cubicBezTo>
                    <a:pt x="147514" y="302101"/>
                    <a:pt x="162370" y="342980"/>
                    <a:pt x="190782" y="377557"/>
                  </a:cubicBezTo>
                  <a:cubicBezTo>
                    <a:pt x="222166" y="415563"/>
                    <a:pt x="264413" y="439108"/>
                    <a:pt x="301089" y="439108"/>
                  </a:cubicBezTo>
                  <a:cubicBezTo>
                    <a:pt x="316410" y="439108"/>
                    <a:pt x="329037" y="434473"/>
                    <a:pt x="339715" y="426779"/>
                  </a:cubicBezTo>
                  <a:cubicBezTo>
                    <a:pt x="367571" y="406849"/>
                    <a:pt x="389762" y="421402"/>
                    <a:pt x="399047" y="431692"/>
                  </a:cubicBezTo>
                  <a:lnTo>
                    <a:pt x="452344" y="496302"/>
                  </a:lnTo>
                  <a:cubicBezTo>
                    <a:pt x="532103" y="451251"/>
                    <a:pt x="581314" y="368287"/>
                    <a:pt x="581314" y="277536"/>
                  </a:cubicBezTo>
                  <a:cubicBezTo>
                    <a:pt x="581314" y="276702"/>
                    <a:pt x="581314" y="275868"/>
                    <a:pt x="581314" y="275033"/>
                  </a:cubicBezTo>
                  <a:lnTo>
                    <a:pt x="539902" y="275033"/>
                  </a:lnTo>
                  <a:lnTo>
                    <a:pt x="539902" y="249820"/>
                  </a:lnTo>
                  <a:lnTo>
                    <a:pt x="579735" y="249820"/>
                  </a:lnTo>
                  <a:cubicBezTo>
                    <a:pt x="567200" y="138026"/>
                    <a:pt x="479921" y="48017"/>
                    <a:pt x="368128" y="29014"/>
                  </a:cubicBezTo>
                  <a:lnTo>
                    <a:pt x="368128" y="65630"/>
                  </a:lnTo>
                  <a:lnTo>
                    <a:pt x="342779" y="65630"/>
                  </a:lnTo>
                  <a:lnTo>
                    <a:pt x="342779" y="25955"/>
                  </a:lnTo>
                  <a:cubicBezTo>
                    <a:pt x="336558" y="25492"/>
                    <a:pt x="330244" y="25214"/>
                    <a:pt x="323838" y="25214"/>
                  </a:cubicBezTo>
                  <a:close/>
                  <a:moveTo>
                    <a:pt x="323838" y="0"/>
                  </a:moveTo>
                  <a:cubicBezTo>
                    <a:pt x="479735" y="0"/>
                    <a:pt x="606569" y="124492"/>
                    <a:pt x="606569" y="277536"/>
                  </a:cubicBezTo>
                  <a:cubicBezTo>
                    <a:pt x="606569" y="376630"/>
                    <a:pt x="553458" y="467195"/>
                    <a:pt x="466921" y="517066"/>
                  </a:cubicBezTo>
                  <a:cubicBezTo>
                    <a:pt x="476485" y="539499"/>
                    <a:pt x="462093" y="559151"/>
                    <a:pt x="453272" y="565269"/>
                  </a:cubicBezTo>
                  <a:lnTo>
                    <a:pt x="420774" y="590946"/>
                  </a:lnTo>
                  <a:cubicBezTo>
                    <a:pt x="408611" y="600679"/>
                    <a:pt x="393012" y="605592"/>
                    <a:pt x="374628" y="605592"/>
                  </a:cubicBezTo>
                  <a:cubicBezTo>
                    <a:pt x="306753" y="605592"/>
                    <a:pt x="204431" y="536718"/>
                    <a:pt x="119937" y="434195"/>
                  </a:cubicBezTo>
                  <a:cubicBezTo>
                    <a:pt x="40364" y="337604"/>
                    <a:pt x="-6433" y="232022"/>
                    <a:pt x="716" y="165279"/>
                  </a:cubicBezTo>
                  <a:cubicBezTo>
                    <a:pt x="3130" y="141827"/>
                    <a:pt x="12044" y="124029"/>
                    <a:pt x="26900" y="112164"/>
                  </a:cubicBezTo>
                  <a:lnTo>
                    <a:pt x="59305" y="86487"/>
                  </a:lnTo>
                  <a:cubicBezTo>
                    <a:pt x="84468" y="67854"/>
                    <a:pt x="107216" y="79163"/>
                    <a:pt x="116594" y="88897"/>
                  </a:cubicBezTo>
                  <a:cubicBezTo>
                    <a:pt x="170076" y="32259"/>
                    <a:pt x="244821" y="0"/>
                    <a:pt x="323838"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华康娃娃体W5" panose="040B0509000000000000" pitchFamily="81" charset="-122"/>
                <a:ea typeface="华康娃娃体W5" panose="040B0509000000000000" pitchFamily="81" charset="-122"/>
              </a:endParaRPr>
            </a:p>
          </p:txBody>
        </p:sp>
      </p:grpSp>
      <p:grpSp>
        <p:nvGrpSpPr>
          <p:cNvPr id="20" name="组合 19"/>
          <p:cNvGrpSpPr/>
          <p:nvPr/>
        </p:nvGrpSpPr>
        <p:grpSpPr>
          <a:xfrm>
            <a:off x="6800850" y="2706222"/>
            <a:ext cx="762000" cy="762000"/>
            <a:chOff x="3829050" y="2534266"/>
            <a:chExt cx="762000" cy="762000"/>
          </a:xfrm>
        </p:grpSpPr>
        <p:sp>
          <p:nvSpPr>
            <p:cNvPr id="21" name="椭圆 20"/>
            <p:cNvSpPr/>
            <p:nvPr/>
          </p:nvSpPr>
          <p:spPr>
            <a:xfrm>
              <a:off x="3829050" y="2534266"/>
              <a:ext cx="762000" cy="762000"/>
            </a:xfrm>
            <a:prstGeom prst="ellipse">
              <a:avLst/>
            </a:prstGeom>
            <a:solidFill>
              <a:srgbClr val="31DAA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华康娃娃体W5" panose="040B0509000000000000" pitchFamily="81" charset="-122"/>
                <a:ea typeface="华康娃娃体W5" panose="040B0509000000000000" pitchFamily="81" charset="-122"/>
              </a:endParaRPr>
            </a:p>
          </p:txBody>
        </p:sp>
        <p:sp>
          <p:nvSpPr>
            <p:cNvPr id="22" name="椭圆 19"/>
            <p:cNvSpPr/>
            <p:nvPr/>
          </p:nvSpPr>
          <p:spPr>
            <a:xfrm>
              <a:off x="4028459" y="2744940"/>
              <a:ext cx="363182" cy="340651"/>
            </a:xfrm>
            <a:custGeom>
              <a:avLst/>
              <a:gdLst>
                <a:gd name="connsiteX0" fmla="*/ 258582 w 606298"/>
                <a:gd name="connsiteY0" fmla="*/ 455598 h 568686"/>
                <a:gd name="connsiteX1" fmla="*/ 303149 w 606298"/>
                <a:gd name="connsiteY1" fmla="*/ 490637 h 568686"/>
                <a:gd name="connsiteX2" fmla="*/ 347716 w 606298"/>
                <a:gd name="connsiteY2" fmla="*/ 455598 h 568686"/>
                <a:gd name="connsiteX3" fmla="*/ 311784 w 606298"/>
                <a:gd name="connsiteY3" fmla="*/ 456896 h 568686"/>
                <a:gd name="connsiteX4" fmla="*/ 294607 w 606298"/>
                <a:gd name="connsiteY4" fmla="*/ 456896 h 568686"/>
                <a:gd name="connsiteX5" fmla="*/ 258582 w 606298"/>
                <a:gd name="connsiteY5" fmla="*/ 455598 h 568686"/>
                <a:gd name="connsiteX6" fmla="*/ 482810 w 606298"/>
                <a:gd name="connsiteY6" fmla="*/ 426955 h 568686"/>
                <a:gd name="connsiteX7" fmla="*/ 402311 w 606298"/>
                <a:gd name="connsiteY7" fmla="*/ 449202 h 568686"/>
                <a:gd name="connsiteX8" fmla="*/ 391633 w 606298"/>
                <a:gd name="connsiteY8" fmla="*/ 460233 h 568686"/>
                <a:gd name="connsiteX9" fmla="*/ 333696 w 606298"/>
                <a:gd name="connsiteY9" fmla="*/ 510752 h 568686"/>
                <a:gd name="connsiteX10" fmla="*/ 407603 w 606298"/>
                <a:gd name="connsiteY10" fmla="*/ 533647 h 568686"/>
                <a:gd name="connsiteX11" fmla="*/ 445578 w 606298"/>
                <a:gd name="connsiteY11" fmla="*/ 523358 h 568686"/>
                <a:gd name="connsiteX12" fmla="*/ 482810 w 606298"/>
                <a:gd name="connsiteY12" fmla="*/ 426955 h 568686"/>
                <a:gd name="connsiteX13" fmla="*/ 123488 w 606298"/>
                <a:gd name="connsiteY13" fmla="*/ 426955 h 568686"/>
                <a:gd name="connsiteX14" fmla="*/ 160720 w 606298"/>
                <a:gd name="connsiteY14" fmla="*/ 523358 h 568686"/>
                <a:gd name="connsiteX15" fmla="*/ 198788 w 606298"/>
                <a:gd name="connsiteY15" fmla="*/ 533647 h 568686"/>
                <a:gd name="connsiteX16" fmla="*/ 272602 w 606298"/>
                <a:gd name="connsiteY16" fmla="*/ 510752 h 568686"/>
                <a:gd name="connsiteX17" fmla="*/ 214665 w 606298"/>
                <a:gd name="connsiteY17" fmla="*/ 460233 h 568686"/>
                <a:gd name="connsiteX18" fmla="*/ 204080 w 606298"/>
                <a:gd name="connsiteY18" fmla="*/ 449202 h 568686"/>
                <a:gd name="connsiteX19" fmla="*/ 123488 w 606298"/>
                <a:gd name="connsiteY19" fmla="*/ 426955 h 568686"/>
                <a:gd name="connsiteX20" fmla="*/ 469069 w 606298"/>
                <a:gd name="connsiteY20" fmla="*/ 346681 h 568686"/>
                <a:gd name="connsiteX21" fmla="*/ 450777 w 606298"/>
                <a:gd name="connsiteY21" fmla="*/ 374953 h 568686"/>
                <a:gd name="connsiteX22" fmla="*/ 449292 w 606298"/>
                <a:gd name="connsiteY22" fmla="*/ 377178 h 568686"/>
                <a:gd name="connsiteX23" fmla="*/ 425523 w 606298"/>
                <a:gd name="connsiteY23" fmla="*/ 409250 h 568686"/>
                <a:gd name="connsiteX24" fmla="*/ 479189 w 606298"/>
                <a:gd name="connsiteY24" fmla="*/ 391360 h 568686"/>
                <a:gd name="connsiteX25" fmla="*/ 469069 w 606298"/>
                <a:gd name="connsiteY25" fmla="*/ 346681 h 568686"/>
                <a:gd name="connsiteX26" fmla="*/ 137229 w 606298"/>
                <a:gd name="connsiteY26" fmla="*/ 346681 h 568686"/>
                <a:gd name="connsiteX27" fmla="*/ 127109 w 606298"/>
                <a:gd name="connsiteY27" fmla="*/ 391360 h 568686"/>
                <a:gd name="connsiteX28" fmla="*/ 180868 w 606298"/>
                <a:gd name="connsiteY28" fmla="*/ 409250 h 568686"/>
                <a:gd name="connsiteX29" fmla="*/ 157006 w 606298"/>
                <a:gd name="connsiteY29" fmla="*/ 377178 h 568686"/>
                <a:gd name="connsiteX30" fmla="*/ 155521 w 606298"/>
                <a:gd name="connsiteY30" fmla="*/ 375046 h 568686"/>
                <a:gd name="connsiteX31" fmla="*/ 137229 w 606298"/>
                <a:gd name="connsiteY31" fmla="*/ 346681 h 568686"/>
                <a:gd name="connsiteX32" fmla="*/ 303114 w 606298"/>
                <a:gd name="connsiteY32" fmla="*/ 237523 h 568686"/>
                <a:gd name="connsiteX33" fmla="*/ 350005 w 606298"/>
                <a:gd name="connsiteY33" fmla="*/ 284343 h 568686"/>
                <a:gd name="connsiteX34" fmla="*/ 303114 w 606298"/>
                <a:gd name="connsiteY34" fmla="*/ 331163 h 568686"/>
                <a:gd name="connsiteX35" fmla="*/ 256223 w 606298"/>
                <a:gd name="connsiteY35" fmla="*/ 284343 h 568686"/>
                <a:gd name="connsiteX36" fmla="*/ 303114 w 606298"/>
                <a:gd name="connsiteY36" fmla="*/ 237523 h 568686"/>
                <a:gd name="connsiteX37" fmla="*/ 517257 w 606298"/>
                <a:gd name="connsiteY37" fmla="*/ 210604 h 568686"/>
                <a:gd name="connsiteX38" fmla="*/ 516792 w 606298"/>
                <a:gd name="connsiteY38" fmla="*/ 213292 h 568686"/>
                <a:gd name="connsiteX39" fmla="*/ 490888 w 606298"/>
                <a:gd name="connsiteY39" fmla="*/ 303392 h 568686"/>
                <a:gd name="connsiteX40" fmla="*/ 511500 w 606298"/>
                <a:gd name="connsiteY40" fmla="*/ 374953 h 568686"/>
                <a:gd name="connsiteX41" fmla="*/ 572130 w 606298"/>
                <a:gd name="connsiteY41" fmla="*/ 290971 h 568686"/>
                <a:gd name="connsiteX42" fmla="*/ 517257 w 606298"/>
                <a:gd name="connsiteY42" fmla="*/ 210604 h 568686"/>
                <a:gd name="connsiteX43" fmla="*/ 89041 w 606298"/>
                <a:gd name="connsiteY43" fmla="*/ 210604 h 568686"/>
                <a:gd name="connsiteX44" fmla="*/ 34168 w 606298"/>
                <a:gd name="connsiteY44" fmla="*/ 290971 h 568686"/>
                <a:gd name="connsiteX45" fmla="*/ 94798 w 606298"/>
                <a:gd name="connsiteY45" fmla="*/ 374953 h 568686"/>
                <a:gd name="connsiteX46" fmla="*/ 115410 w 606298"/>
                <a:gd name="connsiteY46" fmla="*/ 303392 h 568686"/>
                <a:gd name="connsiteX47" fmla="*/ 89506 w 606298"/>
                <a:gd name="connsiteY47" fmla="*/ 213292 h 568686"/>
                <a:gd name="connsiteX48" fmla="*/ 419952 w 606298"/>
                <a:gd name="connsiteY48" fmla="*/ 171487 h 568686"/>
                <a:gd name="connsiteX49" fmla="*/ 438893 w 606298"/>
                <a:gd name="connsiteY49" fmla="*/ 199666 h 568686"/>
                <a:gd name="connsiteX50" fmla="*/ 470833 w 606298"/>
                <a:gd name="connsiteY50" fmla="*/ 256952 h 568686"/>
                <a:gd name="connsiteX51" fmla="*/ 484017 w 606298"/>
                <a:gd name="connsiteY51" fmla="*/ 200407 h 568686"/>
                <a:gd name="connsiteX52" fmla="*/ 484946 w 606298"/>
                <a:gd name="connsiteY52" fmla="*/ 193085 h 568686"/>
                <a:gd name="connsiteX53" fmla="*/ 419952 w 606298"/>
                <a:gd name="connsiteY53" fmla="*/ 171487 h 568686"/>
                <a:gd name="connsiteX54" fmla="*/ 186346 w 606298"/>
                <a:gd name="connsiteY54" fmla="*/ 171487 h 568686"/>
                <a:gd name="connsiteX55" fmla="*/ 121352 w 606298"/>
                <a:gd name="connsiteY55" fmla="*/ 193085 h 568686"/>
                <a:gd name="connsiteX56" fmla="*/ 122281 w 606298"/>
                <a:gd name="connsiteY56" fmla="*/ 200407 h 568686"/>
                <a:gd name="connsiteX57" fmla="*/ 135465 w 606298"/>
                <a:gd name="connsiteY57" fmla="*/ 256952 h 568686"/>
                <a:gd name="connsiteX58" fmla="*/ 167405 w 606298"/>
                <a:gd name="connsiteY58" fmla="*/ 199666 h 568686"/>
                <a:gd name="connsiteX59" fmla="*/ 186346 w 606298"/>
                <a:gd name="connsiteY59" fmla="*/ 171487 h 568686"/>
                <a:gd name="connsiteX60" fmla="*/ 303149 w 606298"/>
                <a:gd name="connsiteY60" fmla="*/ 159459 h 568686"/>
                <a:gd name="connsiteX61" fmla="*/ 236113 w 606298"/>
                <a:gd name="connsiteY61" fmla="*/ 162866 h 568686"/>
                <a:gd name="connsiteX62" fmla="*/ 196559 w 606298"/>
                <a:gd name="connsiteY62" fmla="*/ 218020 h 568686"/>
                <a:gd name="connsiteX63" fmla="*/ 153385 w 606298"/>
                <a:gd name="connsiteY63" fmla="*/ 301260 h 568686"/>
                <a:gd name="connsiteX64" fmla="*/ 184118 w 606298"/>
                <a:gd name="connsiteY64" fmla="*/ 356321 h 568686"/>
                <a:gd name="connsiteX65" fmla="*/ 222835 w 606298"/>
                <a:gd name="connsiteY65" fmla="*/ 406284 h 568686"/>
                <a:gd name="connsiteX66" fmla="*/ 227385 w 606298"/>
                <a:gd name="connsiteY66" fmla="*/ 411104 h 568686"/>
                <a:gd name="connsiteX67" fmla="*/ 234813 w 606298"/>
                <a:gd name="connsiteY67" fmla="*/ 419169 h 568686"/>
                <a:gd name="connsiteX68" fmla="*/ 294607 w 606298"/>
                <a:gd name="connsiteY68" fmla="*/ 422691 h 568686"/>
                <a:gd name="connsiteX69" fmla="*/ 311784 w 606298"/>
                <a:gd name="connsiteY69" fmla="*/ 422691 h 568686"/>
                <a:gd name="connsiteX70" fmla="*/ 371485 w 606298"/>
                <a:gd name="connsiteY70" fmla="*/ 419169 h 568686"/>
                <a:gd name="connsiteX71" fmla="*/ 378913 w 606298"/>
                <a:gd name="connsiteY71" fmla="*/ 411104 h 568686"/>
                <a:gd name="connsiteX72" fmla="*/ 383463 w 606298"/>
                <a:gd name="connsiteY72" fmla="*/ 406284 h 568686"/>
                <a:gd name="connsiteX73" fmla="*/ 422273 w 606298"/>
                <a:gd name="connsiteY73" fmla="*/ 356321 h 568686"/>
                <a:gd name="connsiteX74" fmla="*/ 452913 w 606298"/>
                <a:gd name="connsiteY74" fmla="*/ 301260 h 568686"/>
                <a:gd name="connsiteX75" fmla="*/ 409831 w 606298"/>
                <a:gd name="connsiteY75" fmla="*/ 218020 h 568686"/>
                <a:gd name="connsiteX76" fmla="*/ 370185 w 606298"/>
                <a:gd name="connsiteY76" fmla="*/ 162866 h 568686"/>
                <a:gd name="connsiteX77" fmla="*/ 303149 w 606298"/>
                <a:gd name="connsiteY77" fmla="*/ 159459 h 568686"/>
                <a:gd name="connsiteX78" fmla="*/ 303149 w 606298"/>
                <a:gd name="connsiteY78" fmla="*/ 95754 h 568686"/>
                <a:gd name="connsiteX79" fmla="*/ 269631 w 606298"/>
                <a:gd name="connsiteY79" fmla="*/ 125788 h 568686"/>
                <a:gd name="connsiteX80" fmla="*/ 336667 w 606298"/>
                <a:gd name="connsiteY80" fmla="*/ 125788 h 568686"/>
                <a:gd name="connsiteX81" fmla="*/ 303149 w 606298"/>
                <a:gd name="connsiteY81" fmla="*/ 95754 h 568686"/>
                <a:gd name="connsiteX82" fmla="*/ 413453 w 606298"/>
                <a:gd name="connsiteY82" fmla="*/ 34112 h 568686"/>
                <a:gd name="connsiteX83" fmla="*/ 326454 w 606298"/>
                <a:gd name="connsiteY83" fmla="*/ 70078 h 568686"/>
                <a:gd name="connsiteX84" fmla="*/ 388012 w 606298"/>
                <a:gd name="connsiteY84" fmla="*/ 130608 h 568686"/>
                <a:gd name="connsiteX85" fmla="*/ 490424 w 606298"/>
                <a:gd name="connsiteY85" fmla="*/ 158138 h 568686"/>
                <a:gd name="connsiteX86" fmla="*/ 490424 w 606298"/>
                <a:gd name="connsiteY86" fmla="*/ 156933 h 568686"/>
                <a:gd name="connsiteX87" fmla="*/ 453841 w 606298"/>
                <a:gd name="connsiteY87" fmla="*/ 45143 h 568686"/>
                <a:gd name="connsiteX88" fmla="*/ 413453 w 606298"/>
                <a:gd name="connsiteY88" fmla="*/ 34112 h 568686"/>
                <a:gd name="connsiteX89" fmla="*/ 192845 w 606298"/>
                <a:gd name="connsiteY89" fmla="*/ 34112 h 568686"/>
                <a:gd name="connsiteX90" fmla="*/ 152549 w 606298"/>
                <a:gd name="connsiteY90" fmla="*/ 45143 h 568686"/>
                <a:gd name="connsiteX91" fmla="*/ 115874 w 606298"/>
                <a:gd name="connsiteY91" fmla="*/ 156933 h 568686"/>
                <a:gd name="connsiteX92" fmla="*/ 115967 w 606298"/>
                <a:gd name="connsiteY92" fmla="*/ 158138 h 568686"/>
                <a:gd name="connsiteX93" fmla="*/ 218286 w 606298"/>
                <a:gd name="connsiteY93" fmla="*/ 130608 h 568686"/>
                <a:gd name="connsiteX94" fmla="*/ 279937 w 606298"/>
                <a:gd name="connsiteY94" fmla="*/ 70078 h 568686"/>
                <a:gd name="connsiteX95" fmla="*/ 192845 w 606298"/>
                <a:gd name="connsiteY95" fmla="*/ 34112 h 568686"/>
                <a:gd name="connsiteX96" fmla="*/ 192845 w 606298"/>
                <a:gd name="connsiteY96" fmla="*/ 0 h 568686"/>
                <a:gd name="connsiteX97" fmla="*/ 303149 w 606298"/>
                <a:gd name="connsiteY97" fmla="*/ 44494 h 568686"/>
                <a:gd name="connsiteX98" fmla="*/ 413453 w 606298"/>
                <a:gd name="connsiteY98" fmla="*/ 0 h 568686"/>
                <a:gd name="connsiteX99" fmla="*/ 472411 w 606298"/>
                <a:gd name="connsiteY99" fmla="*/ 16500 h 568686"/>
                <a:gd name="connsiteX100" fmla="*/ 515214 w 606298"/>
                <a:gd name="connsiteY100" fmla="*/ 78050 h 568686"/>
                <a:gd name="connsiteX101" fmla="*/ 524127 w 606298"/>
                <a:gd name="connsiteY101" fmla="*/ 167964 h 568686"/>
                <a:gd name="connsiteX102" fmla="*/ 524127 w 606298"/>
                <a:gd name="connsiteY102" fmla="*/ 174824 h 568686"/>
                <a:gd name="connsiteX103" fmla="*/ 606298 w 606298"/>
                <a:gd name="connsiteY103" fmla="*/ 290971 h 568686"/>
                <a:gd name="connsiteX104" fmla="*/ 516607 w 606298"/>
                <a:gd name="connsiteY104" fmla="*/ 411382 h 568686"/>
                <a:gd name="connsiteX105" fmla="*/ 516792 w 606298"/>
                <a:gd name="connsiteY105" fmla="*/ 413792 h 568686"/>
                <a:gd name="connsiteX106" fmla="*/ 464519 w 606298"/>
                <a:gd name="connsiteY106" fmla="*/ 553299 h 568686"/>
                <a:gd name="connsiteX107" fmla="*/ 408903 w 606298"/>
                <a:gd name="connsiteY107" fmla="*/ 568686 h 568686"/>
                <a:gd name="connsiteX108" fmla="*/ 303149 w 606298"/>
                <a:gd name="connsiteY108" fmla="*/ 532628 h 568686"/>
                <a:gd name="connsiteX109" fmla="*/ 197395 w 606298"/>
                <a:gd name="connsiteY109" fmla="*/ 568686 h 568686"/>
                <a:gd name="connsiteX110" fmla="*/ 141779 w 606298"/>
                <a:gd name="connsiteY110" fmla="*/ 553299 h 568686"/>
                <a:gd name="connsiteX111" fmla="*/ 89506 w 606298"/>
                <a:gd name="connsiteY111" fmla="*/ 413700 h 568686"/>
                <a:gd name="connsiteX112" fmla="*/ 89784 w 606298"/>
                <a:gd name="connsiteY112" fmla="*/ 411382 h 568686"/>
                <a:gd name="connsiteX113" fmla="*/ 0 w 606298"/>
                <a:gd name="connsiteY113" fmla="*/ 290971 h 568686"/>
                <a:gd name="connsiteX114" fmla="*/ 82171 w 606298"/>
                <a:gd name="connsiteY114" fmla="*/ 174824 h 568686"/>
                <a:gd name="connsiteX115" fmla="*/ 82171 w 606298"/>
                <a:gd name="connsiteY115" fmla="*/ 167964 h 568686"/>
                <a:gd name="connsiteX116" fmla="*/ 91084 w 606298"/>
                <a:gd name="connsiteY116" fmla="*/ 78050 h 568686"/>
                <a:gd name="connsiteX117" fmla="*/ 133887 w 606298"/>
                <a:gd name="connsiteY117" fmla="*/ 16500 h 568686"/>
                <a:gd name="connsiteX118" fmla="*/ 192845 w 606298"/>
                <a:gd name="connsiteY118" fmla="*/ 0 h 5686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Lst>
              <a:rect l="l" t="t" r="r" b="b"/>
              <a:pathLst>
                <a:path w="606298" h="568686">
                  <a:moveTo>
                    <a:pt x="258582" y="455598"/>
                  </a:moveTo>
                  <a:cubicBezTo>
                    <a:pt x="273159" y="469039"/>
                    <a:pt x="288200" y="480811"/>
                    <a:pt x="303149" y="490637"/>
                  </a:cubicBezTo>
                  <a:cubicBezTo>
                    <a:pt x="318190" y="480811"/>
                    <a:pt x="333139" y="469039"/>
                    <a:pt x="347716" y="455598"/>
                  </a:cubicBezTo>
                  <a:cubicBezTo>
                    <a:pt x="335274" y="456432"/>
                    <a:pt x="323483" y="456896"/>
                    <a:pt x="311784" y="456896"/>
                  </a:cubicBezTo>
                  <a:lnTo>
                    <a:pt x="294607" y="456896"/>
                  </a:lnTo>
                  <a:cubicBezTo>
                    <a:pt x="282908" y="456896"/>
                    <a:pt x="271024" y="456432"/>
                    <a:pt x="258582" y="455598"/>
                  </a:cubicBezTo>
                  <a:close/>
                  <a:moveTo>
                    <a:pt x="482810" y="426955"/>
                  </a:moveTo>
                  <a:cubicBezTo>
                    <a:pt x="458020" y="436688"/>
                    <a:pt x="431001" y="444104"/>
                    <a:pt x="402311" y="449202"/>
                  </a:cubicBezTo>
                  <a:lnTo>
                    <a:pt x="391633" y="460233"/>
                  </a:lnTo>
                  <a:cubicBezTo>
                    <a:pt x="373249" y="479421"/>
                    <a:pt x="353751" y="496384"/>
                    <a:pt x="333696" y="510752"/>
                  </a:cubicBezTo>
                  <a:cubicBezTo>
                    <a:pt x="360436" y="525768"/>
                    <a:pt x="385877" y="533647"/>
                    <a:pt x="407603" y="533647"/>
                  </a:cubicBezTo>
                  <a:cubicBezTo>
                    <a:pt x="421995" y="533647"/>
                    <a:pt x="434808" y="530218"/>
                    <a:pt x="445578" y="523358"/>
                  </a:cubicBezTo>
                  <a:cubicBezTo>
                    <a:pt x="470833" y="507507"/>
                    <a:pt x="484017" y="473303"/>
                    <a:pt x="482810" y="426955"/>
                  </a:cubicBezTo>
                  <a:close/>
                  <a:moveTo>
                    <a:pt x="123488" y="426955"/>
                  </a:moveTo>
                  <a:cubicBezTo>
                    <a:pt x="122281" y="473303"/>
                    <a:pt x="135465" y="507507"/>
                    <a:pt x="160720" y="523358"/>
                  </a:cubicBezTo>
                  <a:cubicBezTo>
                    <a:pt x="171490" y="530218"/>
                    <a:pt x="184303" y="533647"/>
                    <a:pt x="198788" y="533647"/>
                  </a:cubicBezTo>
                  <a:cubicBezTo>
                    <a:pt x="220421" y="533647"/>
                    <a:pt x="245862" y="525768"/>
                    <a:pt x="272602" y="510752"/>
                  </a:cubicBezTo>
                  <a:cubicBezTo>
                    <a:pt x="252547" y="496384"/>
                    <a:pt x="233142" y="479421"/>
                    <a:pt x="214665" y="460233"/>
                  </a:cubicBezTo>
                  <a:lnTo>
                    <a:pt x="204080" y="449202"/>
                  </a:lnTo>
                  <a:cubicBezTo>
                    <a:pt x="175297" y="444104"/>
                    <a:pt x="148278" y="436688"/>
                    <a:pt x="123488" y="426955"/>
                  </a:cubicBezTo>
                  <a:close/>
                  <a:moveTo>
                    <a:pt x="469069" y="346681"/>
                  </a:moveTo>
                  <a:cubicBezTo>
                    <a:pt x="463591" y="356043"/>
                    <a:pt x="457555" y="365313"/>
                    <a:pt x="450777" y="374953"/>
                  </a:cubicBezTo>
                  <a:lnTo>
                    <a:pt x="449292" y="377178"/>
                  </a:lnTo>
                  <a:cubicBezTo>
                    <a:pt x="437686" y="393770"/>
                    <a:pt x="434529" y="398405"/>
                    <a:pt x="425523" y="409250"/>
                  </a:cubicBezTo>
                  <a:cubicBezTo>
                    <a:pt x="444464" y="404523"/>
                    <a:pt x="462476" y="398497"/>
                    <a:pt x="479189" y="391360"/>
                  </a:cubicBezTo>
                  <a:cubicBezTo>
                    <a:pt x="476961" y="376992"/>
                    <a:pt x="473525" y="361976"/>
                    <a:pt x="469069" y="346681"/>
                  </a:cubicBezTo>
                  <a:close/>
                  <a:moveTo>
                    <a:pt x="137229" y="346681"/>
                  </a:moveTo>
                  <a:cubicBezTo>
                    <a:pt x="132773" y="361976"/>
                    <a:pt x="129337" y="376992"/>
                    <a:pt x="127109" y="391360"/>
                  </a:cubicBezTo>
                  <a:cubicBezTo>
                    <a:pt x="143822" y="398497"/>
                    <a:pt x="161834" y="404523"/>
                    <a:pt x="180868" y="409250"/>
                  </a:cubicBezTo>
                  <a:cubicBezTo>
                    <a:pt x="171769" y="398312"/>
                    <a:pt x="168426" y="393492"/>
                    <a:pt x="157006" y="377178"/>
                  </a:cubicBezTo>
                  <a:lnTo>
                    <a:pt x="155521" y="375046"/>
                  </a:lnTo>
                  <a:cubicBezTo>
                    <a:pt x="148743" y="365313"/>
                    <a:pt x="142800" y="356043"/>
                    <a:pt x="137229" y="346681"/>
                  </a:cubicBezTo>
                  <a:close/>
                  <a:moveTo>
                    <a:pt x="303114" y="237523"/>
                  </a:moveTo>
                  <a:cubicBezTo>
                    <a:pt x="329011" y="237523"/>
                    <a:pt x="350005" y="258485"/>
                    <a:pt x="350005" y="284343"/>
                  </a:cubicBezTo>
                  <a:cubicBezTo>
                    <a:pt x="350005" y="310201"/>
                    <a:pt x="329011" y="331163"/>
                    <a:pt x="303114" y="331163"/>
                  </a:cubicBezTo>
                  <a:cubicBezTo>
                    <a:pt x="277217" y="331163"/>
                    <a:pt x="256223" y="310201"/>
                    <a:pt x="256223" y="284343"/>
                  </a:cubicBezTo>
                  <a:cubicBezTo>
                    <a:pt x="256223" y="258485"/>
                    <a:pt x="277217" y="237523"/>
                    <a:pt x="303114" y="237523"/>
                  </a:cubicBezTo>
                  <a:close/>
                  <a:moveTo>
                    <a:pt x="517257" y="210604"/>
                  </a:moveTo>
                  <a:lnTo>
                    <a:pt x="516792" y="213292"/>
                  </a:lnTo>
                  <a:cubicBezTo>
                    <a:pt x="511593" y="245550"/>
                    <a:pt x="503144" y="275027"/>
                    <a:pt x="490888" y="303392"/>
                  </a:cubicBezTo>
                  <a:cubicBezTo>
                    <a:pt x="500173" y="327771"/>
                    <a:pt x="507043" y="351872"/>
                    <a:pt x="511500" y="374953"/>
                  </a:cubicBezTo>
                  <a:cubicBezTo>
                    <a:pt x="550682" y="351223"/>
                    <a:pt x="572130" y="321560"/>
                    <a:pt x="572130" y="290971"/>
                  </a:cubicBezTo>
                  <a:cubicBezTo>
                    <a:pt x="572130" y="262143"/>
                    <a:pt x="552725" y="233778"/>
                    <a:pt x="517257" y="210604"/>
                  </a:cubicBezTo>
                  <a:close/>
                  <a:moveTo>
                    <a:pt x="89041" y="210604"/>
                  </a:moveTo>
                  <a:cubicBezTo>
                    <a:pt x="53573" y="233778"/>
                    <a:pt x="34168" y="262143"/>
                    <a:pt x="34168" y="290971"/>
                  </a:cubicBezTo>
                  <a:cubicBezTo>
                    <a:pt x="34168" y="321560"/>
                    <a:pt x="55616" y="351223"/>
                    <a:pt x="94798" y="374953"/>
                  </a:cubicBezTo>
                  <a:cubicBezTo>
                    <a:pt x="99255" y="351872"/>
                    <a:pt x="106218" y="327771"/>
                    <a:pt x="115410" y="303392"/>
                  </a:cubicBezTo>
                  <a:cubicBezTo>
                    <a:pt x="103247" y="275027"/>
                    <a:pt x="94705" y="245550"/>
                    <a:pt x="89506" y="213292"/>
                  </a:cubicBezTo>
                  <a:close/>
                  <a:moveTo>
                    <a:pt x="419952" y="171487"/>
                  </a:moveTo>
                  <a:cubicBezTo>
                    <a:pt x="426451" y="180571"/>
                    <a:pt x="432765" y="190026"/>
                    <a:pt x="438893" y="199666"/>
                  </a:cubicBezTo>
                  <a:cubicBezTo>
                    <a:pt x="450777" y="218576"/>
                    <a:pt x="461548" y="237856"/>
                    <a:pt x="470833" y="256952"/>
                  </a:cubicBezTo>
                  <a:cubicBezTo>
                    <a:pt x="477146" y="237949"/>
                    <a:pt x="481510" y="219410"/>
                    <a:pt x="484017" y="200407"/>
                  </a:cubicBezTo>
                  <a:lnTo>
                    <a:pt x="484946" y="193085"/>
                  </a:lnTo>
                  <a:cubicBezTo>
                    <a:pt x="465633" y="184278"/>
                    <a:pt x="443814" y="177048"/>
                    <a:pt x="419952" y="171487"/>
                  </a:cubicBezTo>
                  <a:close/>
                  <a:moveTo>
                    <a:pt x="186346" y="171487"/>
                  </a:moveTo>
                  <a:cubicBezTo>
                    <a:pt x="162577" y="177048"/>
                    <a:pt x="140758" y="184278"/>
                    <a:pt x="121352" y="193085"/>
                  </a:cubicBezTo>
                  <a:lnTo>
                    <a:pt x="122281" y="200407"/>
                  </a:lnTo>
                  <a:cubicBezTo>
                    <a:pt x="124881" y="219410"/>
                    <a:pt x="129152" y="237949"/>
                    <a:pt x="135465" y="256952"/>
                  </a:cubicBezTo>
                  <a:cubicBezTo>
                    <a:pt x="144750" y="237856"/>
                    <a:pt x="155521" y="218576"/>
                    <a:pt x="167405" y="199666"/>
                  </a:cubicBezTo>
                  <a:cubicBezTo>
                    <a:pt x="173533" y="190026"/>
                    <a:pt x="179847" y="180571"/>
                    <a:pt x="186346" y="171487"/>
                  </a:cubicBezTo>
                  <a:close/>
                  <a:moveTo>
                    <a:pt x="303149" y="159459"/>
                  </a:moveTo>
                  <a:cubicBezTo>
                    <a:pt x="279473" y="159459"/>
                    <a:pt x="255797" y="160595"/>
                    <a:pt x="236113" y="162866"/>
                  </a:cubicBezTo>
                  <a:cubicBezTo>
                    <a:pt x="222000" y="180200"/>
                    <a:pt x="208630" y="198739"/>
                    <a:pt x="196559" y="218020"/>
                  </a:cubicBezTo>
                  <a:cubicBezTo>
                    <a:pt x="179754" y="244438"/>
                    <a:pt x="165270" y="272432"/>
                    <a:pt x="153385" y="301260"/>
                  </a:cubicBezTo>
                  <a:cubicBezTo>
                    <a:pt x="162020" y="318965"/>
                    <a:pt x="172047" y="337040"/>
                    <a:pt x="184118" y="356321"/>
                  </a:cubicBezTo>
                  <a:cubicBezTo>
                    <a:pt x="199809" y="381534"/>
                    <a:pt x="207980" y="390340"/>
                    <a:pt x="222835" y="406284"/>
                  </a:cubicBezTo>
                  <a:cubicBezTo>
                    <a:pt x="224321" y="407767"/>
                    <a:pt x="225807" y="409436"/>
                    <a:pt x="227385" y="411104"/>
                  </a:cubicBezTo>
                  <a:lnTo>
                    <a:pt x="234813" y="419169"/>
                  </a:lnTo>
                  <a:cubicBezTo>
                    <a:pt x="254218" y="421486"/>
                    <a:pt x="274273" y="422691"/>
                    <a:pt x="294607" y="422691"/>
                  </a:cubicBezTo>
                  <a:lnTo>
                    <a:pt x="311784" y="422691"/>
                  </a:lnTo>
                  <a:cubicBezTo>
                    <a:pt x="332025" y="422691"/>
                    <a:pt x="352080" y="421486"/>
                    <a:pt x="371485" y="419169"/>
                  </a:cubicBezTo>
                  <a:lnTo>
                    <a:pt x="378913" y="411104"/>
                  </a:lnTo>
                  <a:cubicBezTo>
                    <a:pt x="380491" y="409436"/>
                    <a:pt x="382070" y="407767"/>
                    <a:pt x="383463" y="406284"/>
                  </a:cubicBezTo>
                  <a:cubicBezTo>
                    <a:pt x="398318" y="390340"/>
                    <a:pt x="406489" y="381534"/>
                    <a:pt x="422273" y="356321"/>
                  </a:cubicBezTo>
                  <a:cubicBezTo>
                    <a:pt x="434343" y="337040"/>
                    <a:pt x="444371" y="318965"/>
                    <a:pt x="452913" y="301260"/>
                  </a:cubicBezTo>
                  <a:cubicBezTo>
                    <a:pt x="441028" y="272432"/>
                    <a:pt x="426544" y="244438"/>
                    <a:pt x="409831" y="218020"/>
                  </a:cubicBezTo>
                  <a:cubicBezTo>
                    <a:pt x="397668" y="198739"/>
                    <a:pt x="384391" y="180200"/>
                    <a:pt x="370185" y="162866"/>
                  </a:cubicBezTo>
                  <a:cubicBezTo>
                    <a:pt x="350502" y="160595"/>
                    <a:pt x="326825" y="159459"/>
                    <a:pt x="303149" y="159459"/>
                  </a:cubicBezTo>
                  <a:close/>
                  <a:moveTo>
                    <a:pt x="303149" y="95754"/>
                  </a:moveTo>
                  <a:cubicBezTo>
                    <a:pt x="291729" y="104931"/>
                    <a:pt x="280494" y="115035"/>
                    <a:pt x="269631" y="125788"/>
                  </a:cubicBezTo>
                  <a:cubicBezTo>
                    <a:pt x="288758" y="124861"/>
                    <a:pt x="317540" y="124861"/>
                    <a:pt x="336667" y="125788"/>
                  </a:cubicBezTo>
                  <a:cubicBezTo>
                    <a:pt x="325897" y="115035"/>
                    <a:pt x="314662" y="104931"/>
                    <a:pt x="303149" y="95754"/>
                  </a:cubicBezTo>
                  <a:close/>
                  <a:moveTo>
                    <a:pt x="413453" y="34112"/>
                  </a:moveTo>
                  <a:cubicBezTo>
                    <a:pt x="388941" y="34112"/>
                    <a:pt x="359693" y="46162"/>
                    <a:pt x="326454" y="70078"/>
                  </a:cubicBezTo>
                  <a:cubicBezTo>
                    <a:pt x="347530" y="87226"/>
                    <a:pt x="368235" y="107619"/>
                    <a:pt x="388012" y="130608"/>
                  </a:cubicBezTo>
                  <a:cubicBezTo>
                    <a:pt x="425801" y="136077"/>
                    <a:pt x="460155" y="145346"/>
                    <a:pt x="490424" y="158138"/>
                  </a:cubicBezTo>
                  <a:lnTo>
                    <a:pt x="490424" y="156933"/>
                  </a:lnTo>
                  <a:cubicBezTo>
                    <a:pt x="493023" y="105117"/>
                    <a:pt x="478632" y="61179"/>
                    <a:pt x="453841" y="45143"/>
                  </a:cubicBezTo>
                  <a:cubicBezTo>
                    <a:pt x="442607" y="37820"/>
                    <a:pt x="428958" y="34112"/>
                    <a:pt x="413453" y="34112"/>
                  </a:cubicBezTo>
                  <a:close/>
                  <a:moveTo>
                    <a:pt x="192845" y="34112"/>
                  </a:moveTo>
                  <a:cubicBezTo>
                    <a:pt x="177340" y="34112"/>
                    <a:pt x="163784" y="37820"/>
                    <a:pt x="152549" y="45143"/>
                  </a:cubicBezTo>
                  <a:cubicBezTo>
                    <a:pt x="127759" y="61179"/>
                    <a:pt x="113368" y="105117"/>
                    <a:pt x="115874" y="156933"/>
                  </a:cubicBezTo>
                  <a:lnTo>
                    <a:pt x="115967" y="158138"/>
                  </a:lnTo>
                  <a:cubicBezTo>
                    <a:pt x="146143" y="145346"/>
                    <a:pt x="180497" y="136077"/>
                    <a:pt x="218286" y="130608"/>
                  </a:cubicBezTo>
                  <a:cubicBezTo>
                    <a:pt x="238062" y="107619"/>
                    <a:pt x="258768" y="87226"/>
                    <a:pt x="279937" y="70078"/>
                  </a:cubicBezTo>
                  <a:cubicBezTo>
                    <a:pt x="246697" y="46162"/>
                    <a:pt x="217450" y="34112"/>
                    <a:pt x="192845" y="34112"/>
                  </a:cubicBezTo>
                  <a:close/>
                  <a:moveTo>
                    <a:pt x="192845" y="0"/>
                  </a:moveTo>
                  <a:cubicBezTo>
                    <a:pt x="225342" y="0"/>
                    <a:pt x="262482" y="14924"/>
                    <a:pt x="303149" y="44494"/>
                  </a:cubicBezTo>
                  <a:cubicBezTo>
                    <a:pt x="343816" y="14924"/>
                    <a:pt x="380956" y="0"/>
                    <a:pt x="413453" y="0"/>
                  </a:cubicBezTo>
                  <a:cubicBezTo>
                    <a:pt x="435643" y="0"/>
                    <a:pt x="455513" y="5562"/>
                    <a:pt x="472411" y="16500"/>
                  </a:cubicBezTo>
                  <a:cubicBezTo>
                    <a:pt x="491445" y="28828"/>
                    <a:pt x="506208" y="50148"/>
                    <a:pt x="515214" y="78050"/>
                  </a:cubicBezTo>
                  <a:cubicBezTo>
                    <a:pt x="523756" y="104468"/>
                    <a:pt x="526820" y="135613"/>
                    <a:pt x="524127" y="167964"/>
                  </a:cubicBezTo>
                  <a:lnTo>
                    <a:pt x="524127" y="174824"/>
                  </a:lnTo>
                  <a:cubicBezTo>
                    <a:pt x="577144" y="205506"/>
                    <a:pt x="606298" y="246662"/>
                    <a:pt x="606298" y="290971"/>
                  </a:cubicBezTo>
                  <a:cubicBezTo>
                    <a:pt x="606298" y="337597"/>
                    <a:pt x="574451" y="380236"/>
                    <a:pt x="516607" y="411382"/>
                  </a:cubicBezTo>
                  <a:cubicBezTo>
                    <a:pt x="516700" y="412216"/>
                    <a:pt x="516792" y="412958"/>
                    <a:pt x="516792" y="413792"/>
                  </a:cubicBezTo>
                  <a:cubicBezTo>
                    <a:pt x="521528" y="479513"/>
                    <a:pt x="503051" y="529105"/>
                    <a:pt x="464519" y="553299"/>
                  </a:cubicBezTo>
                  <a:cubicBezTo>
                    <a:pt x="448363" y="563495"/>
                    <a:pt x="429701" y="568686"/>
                    <a:pt x="408903" y="568686"/>
                  </a:cubicBezTo>
                  <a:cubicBezTo>
                    <a:pt x="376870" y="568686"/>
                    <a:pt x="340381" y="556172"/>
                    <a:pt x="303149" y="532628"/>
                  </a:cubicBezTo>
                  <a:cubicBezTo>
                    <a:pt x="266010" y="556172"/>
                    <a:pt x="229428" y="568686"/>
                    <a:pt x="197395" y="568686"/>
                  </a:cubicBezTo>
                  <a:cubicBezTo>
                    <a:pt x="176690" y="568686"/>
                    <a:pt x="157935" y="563495"/>
                    <a:pt x="141779" y="553299"/>
                  </a:cubicBezTo>
                  <a:cubicBezTo>
                    <a:pt x="103340" y="529105"/>
                    <a:pt x="84770" y="479513"/>
                    <a:pt x="89506" y="413700"/>
                  </a:cubicBezTo>
                  <a:cubicBezTo>
                    <a:pt x="89598" y="412958"/>
                    <a:pt x="89691" y="412124"/>
                    <a:pt x="89784" y="411382"/>
                  </a:cubicBezTo>
                  <a:cubicBezTo>
                    <a:pt x="31847" y="380236"/>
                    <a:pt x="0" y="337597"/>
                    <a:pt x="0" y="290971"/>
                  </a:cubicBezTo>
                  <a:cubicBezTo>
                    <a:pt x="0" y="246662"/>
                    <a:pt x="29154" y="205506"/>
                    <a:pt x="82171" y="174824"/>
                  </a:cubicBezTo>
                  <a:lnTo>
                    <a:pt x="82171" y="167964"/>
                  </a:lnTo>
                  <a:cubicBezTo>
                    <a:pt x="79478" y="135613"/>
                    <a:pt x="82542" y="104468"/>
                    <a:pt x="91084" y="78050"/>
                  </a:cubicBezTo>
                  <a:cubicBezTo>
                    <a:pt x="100090" y="50148"/>
                    <a:pt x="114946" y="28828"/>
                    <a:pt x="133887" y="16500"/>
                  </a:cubicBezTo>
                  <a:cubicBezTo>
                    <a:pt x="150785" y="5562"/>
                    <a:pt x="170655" y="0"/>
                    <a:pt x="192845"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华康娃娃体W5" panose="040B0509000000000000" pitchFamily="81" charset="-122"/>
                <a:ea typeface="华康娃娃体W5" panose="040B0509000000000000" pitchFamily="81" charset="-122"/>
              </a:endParaRPr>
            </a:p>
          </p:txBody>
        </p:sp>
      </p:grpSp>
      <p:grpSp>
        <p:nvGrpSpPr>
          <p:cNvPr id="23" name="组合 22"/>
          <p:cNvGrpSpPr/>
          <p:nvPr/>
        </p:nvGrpSpPr>
        <p:grpSpPr>
          <a:xfrm>
            <a:off x="8972550" y="2706222"/>
            <a:ext cx="762000" cy="762000"/>
            <a:chOff x="3829050" y="2534266"/>
            <a:chExt cx="762000" cy="762000"/>
          </a:xfrm>
        </p:grpSpPr>
        <p:sp>
          <p:nvSpPr>
            <p:cNvPr id="24" name="椭圆 23"/>
            <p:cNvSpPr/>
            <p:nvPr/>
          </p:nvSpPr>
          <p:spPr>
            <a:xfrm>
              <a:off x="3829050" y="2534266"/>
              <a:ext cx="762000" cy="762000"/>
            </a:xfrm>
            <a:prstGeom prst="ellipse">
              <a:avLst/>
            </a:prstGeom>
            <a:solidFill>
              <a:srgbClr val="31DAA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华康娃娃体W5" panose="040B0509000000000000" pitchFamily="81" charset="-122"/>
                <a:ea typeface="华康娃娃体W5" panose="040B0509000000000000" pitchFamily="81" charset="-122"/>
              </a:endParaRPr>
            </a:p>
          </p:txBody>
        </p:sp>
        <p:sp>
          <p:nvSpPr>
            <p:cNvPr id="25" name="椭圆 22"/>
            <p:cNvSpPr/>
            <p:nvPr/>
          </p:nvSpPr>
          <p:spPr>
            <a:xfrm>
              <a:off x="4028459" y="2733930"/>
              <a:ext cx="363182" cy="362672"/>
            </a:xfrm>
            <a:custGeom>
              <a:avLst/>
              <a:gdLst>
                <a:gd name="connsiteX0" fmla="*/ 161808 w 607614"/>
                <a:gd name="connsiteY0" fmla="*/ 404249 h 606761"/>
                <a:gd name="connsiteX1" fmla="*/ 161808 w 607614"/>
                <a:gd name="connsiteY1" fmla="*/ 434590 h 606761"/>
                <a:gd name="connsiteX2" fmla="*/ 445806 w 607614"/>
                <a:gd name="connsiteY2" fmla="*/ 434590 h 606761"/>
                <a:gd name="connsiteX3" fmla="*/ 445806 w 607614"/>
                <a:gd name="connsiteY3" fmla="*/ 404249 h 606761"/>
                <a:gd name="connsiteX4" fmla="*/ 142065 w 607614"/>
                <a:gd name="connsiteY4" fmla="*/ 384526 h 606761"/>
                <a:gd name="connsiteX5" fmla="*/ 465549 w 607614"/>
                <a:gd name="connsiteY5" fmla="*/ 384526 h 606761"/>
                <a:gd name="connsiteX6" fmla="*/ 465549 w 607614"/>
                <a:gd name="connsiteY6" fmla="*/ 455071 h 606761"/>
                <a:gd name="connsiteX7" fmla="*/ 142065 w 607614"/>
                <a:gd name="connsiteY7" fmla="*/ 455071 h 606761"/>
                <a:gd name="connsiteX8" fmla="*/ 303868 w 607614"/>
                <a:gd name="connsiteY8" fmla="*/ 139594 h 606761"/>
                <a:gd name="connsiteX9" fmla="*/ 170955 w 607614"/>
                <a:gd name="connsiteY9" fmla="*/ 333713 h 606761"/>
                <a:gd name="connsiteX10" fmla="*/ 436782 w 607614"/>
                <a:gd name="connsiteY10" fmla="*/ 333713 h 606761"/>
                <a:gd name="connsiteX11" fmla="*/ 303868 w 607614"/>
                <a:gd name="connsiteY11" fmla="*/ 111348 h 606761"/>
                <a:gd name="connsiteX12" fmla="*/ 312223 w 607614"/>
                <a:gd name="connsiteY12" fmla="*/ 115329 h 606761"/>
                <a:gd name="connsiteX13" fmla="*/ 464124 w 607614"/>
                <a:gd name="connsiteY13" fmla="*/ 338263 h 606761"/>
                <a:gd name="connsiteX14" fmla="*/ 464883 w 607614"/>
                <a:gd name="connsiteY14" fmla="*/ 348879 h 606761"/>
                <a:gd name="connsiteX15" fmla="*/ 455769 w 607614"/>
                <a:gd name="connsiteY15" fmla="*/ 354187 h 606761"/>
                <a:gd name="connsiteX16" fmla="*/ 151967 w 607614"/>
                <a:gd name="connsiteY16" fmla="*/ 354187 h 606761"/>
                <a:gd name="connsiteX17" fmla="*/ 142853 w 607614"/>
                <a:gd name="connsiteY17" fmla="*/ 348879 h 606761"/>
                <a:gd name="connsiteX18" fmla="*/ 143613 w 607614"/>
                <a:gd name="connsiteY18" fmla="*/ 338263 h 606761"/>
                <a:gd name="connsiteX19" fmla="*/ 295514 w 607614"/>
                <a:gd name="connsiteY19" fmla="*/ 115329 h 606761"/>
                <a:gd name="connsiteX20" fmla="*/ 303868 w 607614"/>
                <a:gd name="connsiteY20" fmla="*/ 111348 h 606761"/>
                <a:gd name="connsiteX21" fmla="*/ 303807 w 607614"/>
                <a:gd name="connsiteY21" fmla="*/ 20478 h 606761"/>
                <a:gd name="connsiteX22" fmla="*/ 20507 w 607614"/>
                <a:gd name="connsiteY22" fmla="*/ 303380 h 606761"/>
                <a:gd name="connsiteX23" fmla="*/ 303807 w 607614"/>
                <a:gd name="connsiteY23" fmla="*/ 586283 h 606761"/>
                <a:gd name="connsiteX24" fmla="*/ 587107 w 607614"/>
                <a:gd name="connsiteY24" fmla="*/ 303380 h 606761"/>
                <a:gd name="connsiteX25" fmla="*/ 303807 w 607614"/>
                <a:gd name="connsiteY25" fmla="*/ 20478 h 606761"/>
                <a:gd name="connsiteX26" fmla="*/ 303807 w 607614"/>
                <a:gd name="connsiteY26" fmla="*/ 0 h 606761"/>
                <a:gd name="connsiteX27" fmla="*/ 607614 w 607614"/>
                <a:gd name="connsiteY27" fmla="*/ 303380 h 606761"/>
                <a:gd name="connsiteX28" fmla="*/ 303807 w 607614"/>
                <a:gd name="connsiteY28" fmla="*/ 606761 h 606761"/>
                <a:gd name="connsiteX29" fmla="*/ 0 w 607614"/>
                <a:gd name="connsiteY29" fmla="*/ 303380 h 606761"/>
                <a:gd name="connsiteX30" fmla="*/ 303807 w 607614"/>
                <a:gd name="connsiteY30" fmla="*/ 0 h 6067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607614" h="606761">
                  <a:moveTo>
                    <a:pt x="161808" y="404249"/>
                  </a:moveTo>
                  <a:lnTo>
                    <a:pt x="161808" y="434590"/>
                  </a:lnTo>
                  <a:lnTo>
                    <a:pt x="445806" y="434590"/>
                  </a:lnTo>
                  <a:lnTo>
                    <a:pt x="445806" y="404249"/>
                  </a:lnTo>
                  <a:close/>
                  <a:moveTo>
                    <a:pt x="142065" y="384526"/>
                  </a:moveTo>
                  <a:lnTo>
                    <a:pt x="465549" y="384526"/>
                  </a:lnTo>
                  <a:lnTo>
                    <a:pt x="465549" y="455071"/>
                  </a:lnTo>
                  <a:lnTo>
                    <a:pt x="142065" y="455071"/>
                  </a:lnTo>
                  <a:close/>
                  <a:moveTo>
                    <a:pt x="303868" y="139594"/>
                  </a:moveTo>
                  <a:lnTo>
                    <a:pt x="170955" y="333713"/>
                  </a:lnTo>
                  <a:lnTo>
                    <a:pt x="436782" y="333713"/>
                  </a:lnTo>
                  <a:close/>
                  <a:moveTo>
                    <a:pt x="303868" y="111348"/>
                  </a:moveTo>
                  <a:cubicBezTo>
                    <a:pt x="307096" y="111348"/>
                    <a:pt x="310324" y="112675"/>
                    <a:pt x="312223" y="115329"/>
                  </a:cubicBezTo>
                  <a:lnTo>
                    <a:pt x="464124" y="338263"/>
                  </a:lnTo>
                  <a:cubicBezTo>
                    <a:pt x="466402" y="341296"/>
                    <a:pt x="466402" y="345087"/>
                    <a:pt x="464883" y="348879"/>
                  </a:cubicBezTo>
                  <a:cubicBezTo>
                    <a:pt x="462605" y="351912"/>
                    <a:pt x="459567" y="354187"/>
                    <a:pt x="455769" y="354187"/>
                  </a:cubicBezTo>
                  <a:lnTo>
                    <a:pt x="151967" y="354187"/>
                  </a:lnTo>
                  <a:cubicBezTo>
                    <a:pt x="148170" y="354187"/>
                    <a:pt x="145132" y="351912"/>
                    <a:pt x="142853" y="348879"/>
                  </a:cubicBezTo>
                  <a:cubicBezTo>
                    <a:pt x="141334" y="345087"/>
                    <a:pt x="141334" y="341296"/>
                    <a:pt x="143613" y="338263"/>
                  </a:cubicBezTo>
                  <a:lnTo>
                    <a:pt x="295514" y="115329"/>
                  </a:lnTo>
                  <a:cubicBezTo>
                    <a:pt x="297413" y="112675"/>
                    <a:pt x="300640" y="111348"/>
                    <a:pt x="303868" y="111348"/>
                  </a:cubicBezTo>
                  <a:close/>
                  <a:moveTo>
                    <a:pt x="303807" y="20478"/>
                  </a:moveTo>
                  <a:cubicBezTo>
                    <a:pt x="147347" y="20478"/>
                    <a:pt x="20507" y="147139"/>
                    <a:pt x="20507" y="303380"/>
                  </a:cubicBezTo>
                  <a:cubicBezTo>
                    <a:pt x="20507" y="459622"/>
                    <a:pt x="147347" y="586283"/>
                    <a:pt x="303807" y="586283"/>
                  </a:cubicBezTo>
                  <a:cubicBezTo>
                    <a:pt x="460268" y="586283"/>
                    <a:pt x="587107" y="459622"/>
                    <a:pt x="587107" y="303380"/>
                  </a:cubicBezTo>
                  <a:cubicBezTo>
                    <a:pt x="587107" y="147139"/>
                    <a:pt x="460268" y="20478"/>
                    <a:pt x="303807" y="20478"/>
                  </a:cubicBezTo>
                  <a:close/>
                  <a:moveTo>
                    <a:pt x="303807" y="0"/>
                  </a:moveTo>
                  <a:cubicBezTo>
                    <a:pt x="471661" y="0"/>
                    <a:pt x="607614" y="135763"/>
                    <a:pt x="607614" y="303380"/>
                  </a:cubicBezTo>
                  <a:cubicBezTo>
                    <a:pt x="607614" y="470998"/>
                    <a:pt x="471661" y="606761"/>
                    <a:pt x="303807" y="606761"/>
                  </a:cubicBezTo>
                  <a:cubicBezTo>
                    <a:pt x="135953" y="606761"/>
                    <a:pt x="0" y="470998"/>
                    <a:pt x="0" y="303380"/>
                  </a:cubicBezTo>
                  <a:cubicBezTo>
                    <a:pt x="0" y="135763"/>
                    <a:pt x="135953" y="0"/>
                    <a:pt x="30380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华康娃娃体W5" panose="040B0509000000000000" pitchFamily="81" charset="-122"/>
                <a:ea typeface="华康娃娃体W5" panose="040B0509000000000000" pitchFamily="81" charset="-122"/>
              </a:endParaRPr>
            </a:p>
          </p:txBody>
        </p:sp>
      </p:grpSp>
      <p:sp>
        <p:nvSpPr>
          <p:cNvPr id="26" name="矩形 25"/>
          <p:cNvSpPr/>
          <p:nvPr/>
        </p:nvSpPr>
        <p:spPr>
          <a:xfrm>
            <a:off x="1832293" y="4372249"/>
            <a:ext cx="2065876" cy="8679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latin typeface="华康娃娃体W5" panose="040B0509000000000000" pitchFamily="81" charset="-122"/>
                <a:ea typeface="华康娃娃体W5" panose="040B0509000000000000" pitchFamily="81" charset="-122"/>
              </a:rPr>
              <a:t>用户可以在投影仪或者计算机上进行演示也可以将演示文稿打印出来</a:t>
            </a:r>
            <a:endParaRPr lang="zh-CN" altLang="en-US" sz="1400" dirty="0">
              <a:latin typeface="华康娃娃体W5" panose="040B0509000000000000" pitchFamily="81" charset="-122"/>
              <a:ea typeface="华康娃娃体W5" panose="040B0509000000000000" pitchFamily="81" charset="-122"/>
            </a:endParaRPr>
          </a:p>
        </p:txBody>
      </p:sp>
      <p:sp>
        <p:nvSpPr>
          <p:cNvPr id="27" name="矩形 26"/>
          <p:cNvSpPr/>
          <p:nvPr/>
        </p:nvSpPr>
        <p:spPr>
          <a:xfrm>
            <a:off x="1832293" y="3751428"/>
            <a:ext cx="2084387" cy="461665"/>
          </a:xfrm>
          <a:prstGeom prst="rect">
            <a:avLst/>
          </a:prstGeom>
          <a:noFill/>
        </p:spPr>
        <p:txBody>
          <a:bodyPr wrap="square">
            <a:spAutoFit/>
            <a:scene3d>
              <a:camera prst="orthographicFront"/>
              <a:lightRig rig="threePt" dir="t"/>
            </a:scene3d>
            <a:sp3d contourW="12700"/>
          </a:bodyPr>
          <a:lstStyle/>
          <a:p>
            <a:pPr algn="ctr">
              <a:lnSpc>
                <a:spcPct val="120000"/>
              </a:lnSpc>
            </a:pPr>
            <a:r>
              <a:rPr lang="zh-CN" altLang="en-US" sz="2000" b="1" dirty="0">
                <a:solidFill>
                  <a:schemeClr val="bg1"/>
                </a:solidFill>
                <a:latin typeface="华康娃娃体W5" panose="040B0509000000000000" pitchFamily="81" charset="-122"/>
                <a:ea typeface="华康娃娃体W5" panose="040B0509000000000000" pitchFamily="81" charset="-122"/>
              </a:rPr>
              <a:t>文字添加</a:t>
            </a:r>
            <a:endParaRPr lang="zh-CN" altLang="en-US" sz="2000" b="1" dirty="0">
              <a:solidFill>
                <a:schemeClr val="bg1"/>
              </a:solidFill>
              <a:latin typeface="华康娃娃体W5" panose="040B0509000000000000" pitchFamily="81" charset="-122"/>
              <a:ea typeface="华康娃娃体W5" panose="040B0509000000000000" pitchFamily="81" charset="-122"/>
            </a:endParaRPr>
          </a:p>
        </p:txBody>
      </p:sp>
      <p:sp>
        <p:nvSpPr>
          <p:cNvPr id="28" name="矩形 27"/>
          <p:cNvSpPr/>
          <p:nvPr/>
        </p:nvSpPr>
        <p:spPr>
          <a:xfrm>
            <a:off x="3983196" y="3751428"/>
            <a:ext cx="2084387" cy="461665"/>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000" b="1" dirty="0">
                <a:solidFill>
                  <a:schemeClr val="bg1"/>
                </a:solidFill>
                <a:latin typeface="华康娃娃体W5" panose="040B0509000000000000" pitchFamily="81" charset="-122"/>
                <a:ea typeface="华康娃娃体W5" panose="040B0509000000000000" pitchFamily="81" charset="-122"/>
              </a:rPr>
              <a:t>文字添加</a:t>
            </a:r>
            <a:endParaRPr lang="zh-CN" altLang="en-US" sz="2000" b="1" dirty="0">
              <a:solidFill>
                <a:schemeClr val="bg1"/>
              </a:solidFill>
              <a:latin typeface="华康娃娃体W5" panose="040B0509000000000000" pitchFamily="81" charset="-122"/>
              <a:ea typeface="华康娃娃体W5" panose="040B0509000000000000" pitchFamily="81" charset="-122"/>
            </a:endParaRPr>
          </a:p>
        </p:txBody>
      </p:sp>
      <p:sp>
        <p:nvSpPr>
          <p:cNvPr id="29" name="矩形 28"/>
          <p:cNvSpPr/>
          <p:nvPr/>
        </p:nvSpPr>
        <p:spPr>
          <a:xfrm>
            <a:off x="6120923" y="3751428"/>
            <a:ext cx="2084387" cy="461665"/>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000" b="1" dirty="0">
                <a:solidFill>
                  <a:schemeClr val="bg1"/>
                </a:solidFill>
                <a:latin typeface="华康娃娃体W5" panose="040B0509000000000000" pitchFamily="81" charset="-122"/>
                <a:ea typeface="华康娃娃体W5" panose="040B0509000000000000" pitchFamily="81" charset="-122"/>
              </a:rPr>
              <a:t>文字添加</a:t>
            </a:r>
            <a:endParaRPr lang="zh-CN" altLang="en-US" sz="2000" b="1" dirty="0">
              <a:solidFill>
                <a:schemeClr val="bg1"/>
              </a:solidFill>
              <a:latin typeface="华康娃娃体W5" panose="040B0509000000000000" pitchFamily="81" charset="-122"/>
              <a:ea typeface="华康娃娃体W5" panose="040B0509000000000000" pitchFamily="81" charset="-122"/>
            </a:endParaRPr>
          </a:p>
        </p:txBody>
      </p:sp>
      <p:sp>
        <p:nvSpPr>
          <p:cNvPr id="30" name="矩形 29"/>
          <p:cNvSpPr/>
          <p:nvPr/>
        </p:nvSpPr>
        <p:spPr>
          <a:xfrm>
            <a:off x="8310899" y="3751428"/>
            <a:ext cx="2084387" cy="461665"/>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000" b="1" dirty="0">
                <a:solidFill>
                  <a:schemeClr val="bg1"/>
                </a:solidFill>
                <a:latin typeface="华康娃娃体W5" panose="040B0509000000000000" pitchFamily="81" charset="-122"/>
                <a:ea typeface="华康娃娃体W5" panose="040B0509000000000000" pitchFamily="81" charset="-122"/>
              </a:rPr>
              <a:t>文字添加</a:t>
            </a:r>
            <a:endParaRPr lang="zh-CN" altLang="en-US" sz="2000" b="1" dirty="0">
              <a:solidFill>
                <a:schemeClr val="bg1"/>
              </a:solidFill>
              <a:latin typeface="华康娃娃体W5" panose="040B0509000000000000" pitchFamily="81" charset="-122"/>
              <a:ea typeface="华康娃娃体W5" panose="040B0509000000000000" pitchFamily="81" charset="-122"/>
            </a:endParaRPr>
          </a:p>
        </p:txBody>
      </p:sp>
      <p:sp>
        <p:nvSpPr>
          <p:cNvPr id="31" name="矩形 30"/>
          <p:cNvSpPr/>
          <p:nvPr/>
        </p:nvSpPr>
        <p:spPr>
          <a:xfrm>
            <a:off x="3992451" y="4372249"/>
            <a:ext cx="2065876" cy="8679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latin typeface="华康娃娃体W5" panose="040B0509000000000000" pitchFamily="81" charset="-122"/>
                <a:ea typeface="华康娃娃体W5" panose="040B0509000000000000" pitchFamily="81" charset="-122"/>
              </a:rPr>
              <a:t>用户可以在投影仪或者计算机上进行演示也可以将演示文稿打印出来</a:t>
            </a:r>
            <a:endParaRPr lang="zh-CN" altLang="en-US" sz="1400" dirty="0">
              <a:latin typeface="华康娃娃体W5" panose="040B0509000000000000" pitchFamily="81" charset="-122"/>
              <a:ea typeface="华康娃娃体W5" panose="040B0509000000000000" pitchFamily="81" charset="-122"/>
            </a:endParaRPr>
          </a:p>
        </p:txBody>
      </p:sp>
      <p:sp>
        <p:nvSpPr>
          <p:cNvPr id="32" name="矩形 31"/>
          <p:cNvSpPr/>
          <p:nvPr/>
        </p:nvSpPr>
        <p:spPr>
          <a:xfrm>
            <a:off x="6152609" y="4372249"/>
            <a:ext cx="2065876" cy="8679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latin typeface="华康娃娃体W5" panose="040B0509000000000000" pitchFamily="81" charset="-122"/>
                <a:ea typeface="华康娃娃体W5" panose="040B0509000000000000" pitchFamily="81" charset="-122"/>
              </a:rPr>
              <a:t>用户可以在投影仪或者计算机上进行演示也可以将演示文稿打印出来</a:t>
            </a:r>
            <a:endParaRPr lang="zh-CN" altLang="en-US" sz="1400" dirty="0">
              <a:latin typeface="华康娃娃体W5" panose="040B0509000000000000" pitchFamily="81" charset="-122"/>
              <a:ea typeface="华康娃娃体W5" panose="040B0509000000000000" pitchFamily="81" charset="-122"/>
            </a:endParaRPr>
          </a:p>
        </p:txBody>
      </p:sp>
      <p:sp>
        <p:nvSpPr>
          <p:cNvPr id="33" name="矩形 32"/>
          <p:cNvSpPr/>
          <p:nvPr/>
        </p:nvSpPr>
        <p:spPr>
          <a:xfrm>
            <a:off x="8312767" y="4372249"/>
            <a:ext cx="2065876" cy="8679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latin typeface="华康娃娃体W5" panose="040B0509000000000000" pitchFamily="81" charset="-122"/>
                <a:ea typeface="华康娃娃体W5" panose="040B0509000000000000" pitchFamily="81" charset="-122"/>
              </a:rPr>
              <a:t>用户可以在投影仪或者计算机上进行演示也可以将演示文稿打印出来</a:t>
            </a:r>
            <a:endParaRPr lang="zh-CN" altLang="en-US" sz="1400" dirty="0">
              <a:latin typeface="华康娃娃体W5" panose="040B0509000000000000" pitchFamily="81" charset="-122"/>
              <a:ea typeface="华康娃娃体W5" panose="040B0509000000000000" pitchFamily="81" charset="-122"/>
            </a:endParaRPr>
          </a:p>
        </p:txBody>
      </p:sp>
      <p:sp>
        <p:nvSpPr>
          <p:cNvPr id="34" name="文本框 33"/>
          <p:cNvSpPr txBox="1"/>
          <p:nvPr/>
        </p:nvSpPr>
        <p:spPr>
          <a:xfrm>
            <a:off x="5186042" y="569082"/>
            <a:ext cx="4267842" cy="584775"/>
          </a:xfrm>
          <a:prstGeom prst="rect">
            <a:avLst/>
          </a:prstGeom>
          <a:noFill/>
        </p:spPr>
        <p:txBody>
          <a:bodyPr wrap="square" rtlCol="0">
            <a:spAutoFit/>
          </a:bodyPr>
          <a:lstStyle/>
          <a:p>
            <a:r>
              <a:rPr lang="zh-CN" altLang="en-US" sz="3200" b="1" dirty="0" smtClean="0">
                <a:solidFill>
                  <a:srgbClr val="31DAA4"/>
                </a:solidFill>
                <a:latin typeface="华康娃娃体W5" panose="040B0509000000000000" pitchFamily="81" charset="-122"/>
                <a:ea typeface="华康娃娃体W5" panose="040B0509000000000000" pitchFamily="81" charset="-122"/>
                <a:cs typeface="Arial" panose="020B0604020202020204" pitchFamily="34" charset="0"/>
              </a:rPr>
              <a:t>目标定位</a:t>
            </a:r>
            <a:endParaRPr lang="zh-CN" altLang="en-US" sz="3200" b="1" dirty="0">
              <a:solidFill>
                <a:srgbClr val="31DAA4"/>
              </a:solidFill>
              <a:latin typeface="华康娃娃体W5" panose="040B0509000000000000" pitchFamily="81" charset="-122"/>
              <a:ea typeface="华康娃娃体W5" panose="040B0509000000000000" pitchFamily="81" charset="-122"/>
              <a:cs typeface="Arial" panose="020B0604020202020204" pitchFamily="34" charset="0"/>
            </a:endParaRPr>
          </a:p>
        </p:txBody>
      </p:sp>
      <p:sp>
        <p:nvSpPr>
          <p:cNvPr id="35" name="Freeform 26"/>
          <p:cNvSpPr>
            <a:spLocks noEditPoints="1"/>
          </p:cNvSpPr>
          <p:nvPr/>
        </p:nvSpPr>
        <p:spPr bwMode="auto">
          <a:xfrm rot="1426111">
            <a:off x="4447043" y="542288"/>
            <a:ext cx="637387" cy="638363"/>
          </a:xfrm>
          <a:custGeom>
            <a:avLst/>
            <a:gdLst>
              <a:gd name="T0" fmla="*/ 354 w 576"/>
              <a:gd name="T1" fmla="*/ 207 h 576"/>
              <a:gd name="T2" fmla="*/ 378 w 576"/>
              <a:gd name="T3" fmla="*/ 175 h 576"/>
              <a:gd name="T4" fmla="*/ 419 w 576"/>
              <a:gd name="T5" fmla="*/ 99 h 576"/>
              <a:gd name="T6" fmla="*/ 474 w 576"/>
              <a:gd name="T7" fmla="*/ 86 h 576"/>
              <a:gd name="T8" fmla="*/ 476 w 576"/>
              <a:gd name="T9" fmla="*/ 135 h 576"/>
              <a:gd name="T10" fmla="*/ 398 w 576"/>
              <a:gd name="T11" fmla="*/ 193 h 576"/>
              <a:gd name="T12" fmla="*/ 375 w 576"/>
              <a:gd name="T13" fmla="*/ 219 h 576"/>
              <a:gd name="T14" fmla="*/ 346 w 576"/>
              <a:gd name="T15" fmla="*/ 273 h 576"/>
              <a:gd name="T16" fmla="*/ 448 w 576"/>
              <a:gd name="T17" fmla="*/ 225 h 576"/>
              <a:gd name="T18" fmla="*/ 480 w 576"/>
              <a:gd name="T19" fmla="*/ 277 h 576"/>
              <a:gd name="T20" fmla="*/ 519 w 576"/>
              <a:gd name="T21" fmla="*/ 272 h 576"/>
              <a:gd name="T22" fmla="*/ 522 w 576"/>
              <a:gd name="T23" fmla="*/ 298 h 576"/>
              <a:gd name="T24" fmla="*/ 486 w 576"/>
              <a:gd name="T25" fmla="*/ 301 h 576"/>
              <a:gd name="T26" fmla="*/ 463 w 576"/>
              <a:gd name="T27" fmla="*/ 336 h 576"/>
              <a:gd name="T28" fmla="*/ 352 w 576"/>
              <a:gd name="T29" fmla="*/ 298 h 576"/>
              <a:gd name="T30" fmla="*/ 369 w 576"/>
              <a:gd name="T31" fmla="*/ 354 h 576"/>
              <a:gd name="T32" fmla="*/ 400 w 576"/>
              <a:gd name="T33" fmla="*/ 377 h 576"/>
              <a:gd name="T34" fmla="*/ 476 w 576"/>
              <a:gd name="T35" fmla="*/ 419 h 576"/>
              <a:gd name="T36" fmla="*/ 489 w 576"/>
              <a:gd name="T37" fmla="*/ 474 h 576"/>
              <a:gd name="T38" fmla="*/ 440 w 576"/>
              <a:gd name="T39" fmla="*/ 476 h 576"/>
              <a:gd name="T40" fmla="*/ 383 w 576"/>
              <a:gd name="T41" fmla="*/ 398 h 576"/>
              <a:gd name="T42" fmla="*/ 356 w 576"/>
              <a:gd name="T43" fmla="*/ 375 h 576"/>
              <a:gd name="T44" fmla="*/ 301 w 576"/>
              <a:gd name="T45" fmla="*/ 346 h 576"/>
              <a:gd name="T46" fmla="*/ 351 w 576"/>
              <a:gd name="T47" fmla="*/ 447 h 576"/>
              <a:gd name="T48" fmla="*/ 299 w 576"/>
              <a:gd name="T49" fmla="*/ 480 h 576"/>
              <a:gd name="T50" fmla="*/ 304 w 576"/>
              <a:gd name="T51" fmla="*/ 519 h 576"/>
              <a:gd name="T52" fmla="*/ 277 w 576"/>
              <a:gd name="T53" fmla="*/ 522 h 576"/>
              <a:gd name="T54" fmla="*/ 275 w 576"/>
              <a:gd name="T55" fmla="*/ 486 h 576"/>
              <a:gd name="T56" fmla="*/ 240 w 576"/>
              <a:gd name="T57" fmla="*/ 463 h 576"/>
              <a:gd name="T58" fmla="*/ 277 w 576"/>
              <a:gd name="T59" fmla="*/ 350 h 576"/>
              <a:gd name="T60" fmla="*/ 222 w 576"/>
              <a:gd name="T61" fmla="*/ 369 h 576"/>
              <a:gd name="T62" fmla="*/ 198 w 576"/>
              <a:gd name="T63" fmla="*/ 401 h 576"/>
              <a:gd name="T64" fmla="*/ 157 w 576"/>
              <a:gd name="T65" fmla="*/ 476 h 576"/>
              <a:gd name="T66" fmla="*/ 101 w 576"/>
              <a:gd name="T67" fmla="*/ 489 h 576"/>
              <a:gd name="T68" fmla="*/ 99 w 576"/>
              <a:gd name="T69" fmla="*/ 440 h 576"/>
              <a:gd name="T70" fmla="*/ 177 w 576"/>
              <a:gd name="T71" fmla="*/ 383 h 576"/>
              <a:gd name="T72" fmla="*/ 201 w 576"/>
              <a:gd name="T73" fmla="*/ 356 h 576"/>
              <a:gd name="T74" fmla="*/ 230 w 576"/>
              <a:gd name="T75" fmla="*/ 301 h 576"/>
              <a:gd name="T76" fmla="*/ 128 w 576"/>
              <a:gd name="T77" fmla="*/ 351 h 576"/>
              <a:gd name="T78" fmla="*/ 96 w 576"/>
              <a:gd name="T79" fmla="*/ 298 h 576"/>
              <a:gd name="T80" fmla="*/ 56 w 576"/>
              <a:gd name="T81" fmla="*/ 304 h 576"/>
              <a:gd name="T82" fmla="*/ 54 w 576"/>
              <a:gd name="T83" fmla="*/ 277 h 576"/>
              <a:gd name="T84" fmla="*/ 90 w 576"/>
              <a:gd name="T85" fmla="*/ 275 h 576"/>
              <a:gd name="T86" fmla="*/ 113 w 576"/>
              <a:gd name="T87" fmla="*/ 240 h 576"/>
              <a:gd name="T88" fmla="*/ 227 w 576"/>
              <a:gd name="T89" fmla="*/ 277 h 576"/>
              <a:gd name="T90" fmla="*/ 207 w 576"/>
              <a:gd name="T91" fmla="*/ 222 h 576"/>
              <a:gd name="T92" fmla="*/ 175 w 576"/>
              <a:gd name="T93" fmla="*/ 198 h 576"/>
              <a:gd name="T94" fmla="*/ 99 w 576"/>
              <a:gd name="T95" fmla="*/ 157 h 576"/>
              <a:gd name="T96" fmla="*/ 86 w 576"/>
              <a:gd name="T97" fmla="*/ 101 h 576"/>
              <a:gd name="T98" fmla="*/ 136 w 576"/>
              <a:gd name="T99" fmla="*/ 99 h 576"/>
              <a:gd name="T100" fmla="*/ 192 w 576"/>
              <a:gd name="T101" fmla="*/ 177 h 576"/>
              <a:gd name="T102" fmla="*/ 219 w 576"/>
              <a:gd name="T103" fmla="*/ 201 h 576"/>
              <a:gd name="T104" fmla="*/ 275 w 576"/>
              <a:gd name="T105" fmla="*/ 229 h 576"/>
              <a:gd name="T106" fmla="*/ 225 w 576"/>
              <a:gd name="T107" fmla="*/ 128 h 576"/>
              <a:gd name="T108" fmla="*/ 277 w 576"/>
              <a:gd name="T109" fmla="*/ 96 h 576"/>
              <a:gd name="T110" fmla="*/ 272 w 576"/>
              <a:gd name="T111" fmla="*/ 56 h 576"/>
              <a:gd name="T112" fmla="*/ 299 w 576"/>
              <a:gd name="T113" fmla="*/ 54 h 576"/>
              <a:gd name="T114" fmla="*/ 301 w 576"/>
              <a:gd name="T115" fmla="*/ 90 h 576"/>
              <a:gd name="T116" fmla="*/ 336 w 576"/>
              <a:gd name="T117" fmla="*/ 113 h 576"/>
              <a:gd name="T118" fmla="*/ 299 w 576"/>
              <a:gd name="T119" fmla="*/ 226 h 576"/>
              <a:gd name="T120" fmla="*/ 288 w 576"/>
              <a:gd name="T121" fmla="*/ 247 h 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76" h="576">
                <a:moveTo>
                  <a:pt x="301" y="230"/>
                </a:moveTo>
                <a:cubicBezTo>
                  <a:pt x="308" y="231"/>
                  <a:pt x="314" y="233"/>
                  <a:pt x="320" y="237"/>
                </a:cubicBezTo>
                <a:cubicBezTo>
                  <a:pt x="321" y="238"/>
                  <a:pt x="322" y="238"/>
                  <a:pt x="324" y="237"/>
                </a:cubicBezTo>
                <a:cubicBezTo>
                  <a:pt x="334" y="227"/>
                  <a:pt x="344" y="217"/>
                  <a:pt x="354" y="207"/>
                </a:cubicBezTo>
                <a:cubicBezTo>
                  <a:pt x="356" y="205"/>
                  <a:pt x="356" y="203"/>
                  <a:pt x="356" y="201"/>
                </a:cubicBezTo>
                <a:cubicBezTo>
                  <a:pt x="356" y="177"/>
                  <a:pt x="356" y="154"/>
                  <a:pt x="356" y="130"/>
                </a:cubicBezTo>
                <a:cubicBezTo>
                  <a:pt x="356" y="116"/>
                  <a:pt x="378" y="116"/>
                  <a:pt x="378" y="130"/>
                </a:cubicBezTo>
                <a:cubicBezTo>
                  <a:pt x="378" y="145"/>
                  <a:pt x="378" y="160"/>
                  <a:pt x="378" y="175"/>
                </a:cubicBezTo>
                <a:cubicBezTo>
                  <a:pt x="378" y="181"/>
                  <a:pt x="379" y="182"/>
                  <a:pt x="383" y="177"/>
                </a:cubicBezTo>
                <a:cubicBezTo>
                  <a:pt x="394" y="166"/>
                  <a:pt x="405" y="155"/>
                  <a:pt x="416" y="145"/>
                </a:cubicBezTo>
                <a:cubicBezTo>
                  <a:pt x="418" y="142"/>
                  <a:pt x="419" y="141"/>
                  <a:pt x="419" y="139"/>
                </a:cubicBezTo>
                <a:cubicBezTo>
                  <a:pt x="419" y="126"/>
                  <a:pt x="419" y="112"/>
                  <a:pt x="419" y="99"/>
                </a:cubicBezTo>
                <a:cubicBezTo>
                  <a:pt x="419" y="86"/>
                  <a:pt x="440" y="86"/>
                  <a:pt x="440" y="99"/>
                </a:cubicBezTo>
                <a:cubicBezTo>
                  <a:pt x="440" y="104"/>
                  <a:pt x="440" y="108"/>
                  <a:pt x="440" y="113"/>
                </a:cubicBezTo>
                <a:cubicBezTo>
                  <a:pt x="440" y="119"/>
                  <a:pt x="441" y="119"/>
                  <a:pt x="446" y="115"/>
                </a:cubicBezTo>
                <a:cubicBezTo>
                  <a:pt x="455" y="105"/>
                  <a:pt x="465" y="96"/>
                  <a:pt x="474" y="86"/>
                </a:cubicBezTo>
                <a:cubicBezTo>
                  <a:pt x="484" y="77"/>
                  <a:pt x="499" y="92"/>
                  <a:pt x="489" y="101"/>
                </a:cubicBezTo>
                <a:cubicBezTo>
                  <a:pt x="480" y="111"/>
                  <a:pt x="470" y="120"/>
                  <a:pt x="461" y="130"/>
                </a:cubicBezTo>
                <a:cubicBezTo>
                  <a:pt x="456" y="134"/>
                  <a:pt x="457" y="135"/>
                  <a:pt x="463" y="135"/>
                </a:cubicBezTo>
                <a:cubicBezTo>
                  <a:pt x="467" y="135"/>
                  <a:pt x="472" y="135"/>
                  <a:pt x="476" y="135"/>
                </a:cubicBezTo>
                <a:cubicBezTo>
                  <a:pt x="490" y="135"/>
                  <a:pt x="490" y="157"/>
                  <a:pt x="476" y="157"/>
                </a:cubicBezTo>
                <a:cubicBezTo>
                  <a:pt x="463" y="157"/>
                  <a:pt x="450" y="157"/>
                  <a:pt x="437" y="157"/>
                </a:cubicBezTo>
                <a:cubicBezTo>
                  <a:pt x="435" y="157"/>
                  <a:pt x="434" y="157"/>
                  <a:pt x="431" y="160"/>
                </a:cubicBezTo>
                <a:cubicBezTo>
                  <a:pt x="420" y="170"/>
                  <a:pt x="409" y="182"/>
                  <a:pt x="398" y="193"/>
                </a:cubicBezTo>
                <a:cubicBezTo>
                  <a:pt x="394" y="197"/>
                  <a:pt x="394" y="198"/>
                  <a:pt x="400" y="198"/>
                </a:cubicBezTo>
                <a:cubicBezTo>
                  <a:pt x="416" y="198"/>
                  <a:pt x="430" y="198"/>
                  <a:pt x="445" y="198"/>
                </a:cubicBezTo>
                <a:cubicBezTo>
                  <a:pt x="459" y="198"/>
                  <a:pt x="459" y="219"/>
                  <a:pt x="445" y="219"/>
                </a:cubicBezTo>
                <a:cubicBezTo>
                  <a:pt x="422" y="219"/>
                  <a:pt x="398" y="219"/>
                  <a:pt x="375" y="219"/>
                </a:cubicBezTo>
                <a:cubicBezTo>
                  <a:pt x="372" y="219"/>
                  <a:pt x="371" y="220"/>
                  <a:pt x="369" y="222"/>
                </a:cubicBezTo>
                <a:cubicBezTo>
                  <a:pt x="359" y="232"/>
                  <a:pt x="349" y="242"/>
                  <a:pt x="339" y="251"/>
                </a:cubicBezTo>
                <a:cubicBezTo>
                  <a:pt x="338" y="253"/>
                  <a:pt x="338" y="254"/>
                  <a:pt x="339" y="257"/>
                </a:cubicBezTo>
                <a:cubicBezTo>
                  <a:pt x="342" y="262"/>
                  <a:pt x="344" y="267"/>
                  <a:pt x="346" y="273"/>
                </a:cubicBezTo>
                <a:cubicBezTo>
                  <a:pt x="347" y="275"/>
                  <a:pt x="348" y="277"/>
                  <a:pt x="353" y="277"/>
                </a:cubicBezTo>
                <a:cubicBezTo>
                  <a:pt x="366" y="277"/>
                  <a:pt x="379" y="277"/>
                  <a:pt x="392" y="277"/>
                </a:cubicBezTo>
                <a:cubicBezTo>
                  <a:pt x="394" y="277"/>
                  <a:pt x="396" y="276"/>
                  <a:pt x="398" y="274"/>
                </a:cubicBezTo>
                <a:cubicBezTo>
                  <a:pt x="414" y="258"/>
                  <a:pt x="431" y="241"/>
                  <a:pt x="448" y="225"/>
                </a:cubicBezTo>
                <a:cubicBezTo>
                  <a:pt x="457" y="215"/>
                  <a:pt x="472" y="230"/>
                  <a:pt x="463" y="240"/>
                </a:cubicBezTo>
                <a:cubicBezTo>
                  <a:pt x="452" y="250"/>
                  <a:pt x="441" y="261"/>
                  <a:pt x="431" y="272"/>
                </a:cubicBezTo>
                <a:cubicBezTo>
                  <a:pt x="427" y="276"/>
                  <a:pt x="427" y="277"/>
                  <a:pt x="433" y="277"/>
                </a:cubicBezTo>
                <a:cubicBezTo>
                  <a:pt x="449" y="277"/>
                  <a:pt x="464" y="277"/>
                  <a:pt x="480" y="277"/>
                </a:cubicBezTo>
                <a:cubicBezTo>
                  <a:pt x="483" y="277"/>
                  <a:pt x="485" y="276"/>
                  <a:pt x="486" y="275"/>
                </a:cubicBezTo>
                <a:cubicBezTo>
                  <a:pt x="495" y="266"/>
                  <a:pt x="504" y="256"/>
                  <a:pt x="514" y="247"/>
                </a:cubicBezTo>
                <a:cubicBezTo>
                  <a:pt x="523" y="237"/>
                  <a:pt x="538" y="252"/>
                  <a:pt x="529" y="262"/>
                </a:cubicBezTo>
                <a:cubicBezTo>
                  <a:pt x="525" y="265"/>
                  <a:pt x="522" y="268"/>
                  <a:pt x="519" y="272"/>
                </a:cubicBezTo>
                <a:cubicBezTo>
                  <a:pt x="515" y="276"/>
                  <a:pt x="516" y="277"/>
                  <a:pt x="522" y="277"/>
                </a:cubicBezTo>
                <a:cubicBezTo>
                  <a:pt x="535" y="277"/>
                  <a:pt x="549" y="277"/>
                  <a:pt x="562" y="277"/>
                </a:cubicBezTo>
                <a:cubicBezTo>
                  <a:pt x="576" y="277"/>
                  <a:pt x="576" y="298"/>
                  <a:pt x="562" y="298"/>
                </a:cubicBezTo>
                <a:cubicBezTo>
                  <a:pt x="549" y="298"/>
                  <a:pt x="535" y="298"/>
                  <a:pt x="522" y="298"/>
                </a:cubicBezTo>
                <a:cubicBezTo>
                  <a:pt x="516" y="298"/>
                  <a:pt x="515" y="300"/>
                  <a:pt x="519" y="304"/>
                </a:cubicBezTo>
                <a:cubicBezTo>
                  <a:pt x="522" y="307"/>
                  <a:pt x="525" y="310"/>
                  <a:pt x="529" y="313"/>
                </a:cubicBezTo>
                <a:cubicBezTo>
                  <a:pt x="538" y="323"/>
                  <a:pt x="523" y="338"/>
                  <a:pt x="514" y="328"/>
                </a:cubicBezTo>
                <a:cubicBezTo>
                  <a:pt x="504" y="319"/>
                  <a:pt x="495" y="310"/>
                  <a:pt x="486" y="301"/>
                </a:cubicBezTo>
                <a:cubicBezTo>
                  <a:pt x="485" y="299"/>
                  <a:pt x="483" y="298"/>
                  <a:pt x="480" y="298"/>
                </a:cubicBezTo>
                <a:cubicBezTo>
                  <a:pt x="464" y="298"/>
                  <a:pt x="449" y="298"/>
                  <a:pt x="433" y="298"/>
                </a:cubicBezTo>
                <a:cubicBezTo>
                  <a:pt x="427" y="298"/>
                  <a:pt x="427" y="300"/>
                  <a:pt x="431" y="304"/>
                </a:cubicBezTo>
                <a:cubicBezTo>
                  <a:pt x="441" y="315"/>
                  <a:pt x="452" y="325"/>
                  <a:pt x="463" y="336"/>
                </a:cubicBezTo>
                <a:cubicBezTo>
                  <a:pt x="472" y="345"/>
                  <a:pt x="457" y="361"/>
                  <a:pt x="448" y="351"/>
                </a:cubicBezTo>
                <a:cubicBezTo>
                  <a:pt x="431" y="334"/>
                  <a:pt x="414" y="318"/>
                  <a:pt x="398" y="301"/>
                </a:cubicBezTo>
                <a:cubicBezTo>
                  <a:pt x="396" y="299"/>
                  <a:pt x="394" y="298"/>
                  <a:pt x="392" y="298"/>
                </a:cubicBezTo>
                <a:cubicBezTo>
                  <a:pt x="379" y="298"/>
                  <a:pt x="365" y="298"/>
                  <a:pt x="352" y="298"/>
                </a:cubicBezTo>
                <a:cubicBezTo>
                  <a:pt x="348" y="298"/>
                  <a:pt x="347" y="300"/>
                  <a:pt x="345" y="304"/>
                </a:cubicBezTo>
                <a:cubicBezTo>
                  <a:pt x="344" y="309"/>
                  <a:pt x="342" y="314"/>
                  <a:pt x="339" y="318"/>
                </a:cubicBezTo>
                <a:cubicBezTo>
                  <a:pt x="338" y="321"/>
                  <a:pt x="338" y="322"/>
                  <a:pt x="340" y="325"/>
                </a:cubicBezTo>
                <a:cubicBezTo>
                  <a:pt x="350" y="334"/>
                  <a:pt x="359" y="344"/>
                  <a:pt x="369" y="354"/>
                </a:cubicBezTo>
                <a:cubicBezTo>
                  <a:pt x="371" y="355"/>
                  <a:pt x="372" y="356"/>
                  <a:pt x="375" y="356"/>
                </a:cubicBezTo>
                <a:cubicBezTo>
                  <a:pt x="398" y="356"/>
                  <a:pt x="422" y="356"/>
                  <a:pt x="445" y="356"/>
                </a:cubicBezTo>
                <a:cubicBezTo>
                  <a:pt x="459" y="356"/>
                  <a:pt x="459" y="377"/>
                  <a:pt x="445" y="377"/>
                </a:cubicBezTo>
                <a:cubicBezTo>
                  <a:pt x="430" y="377"/>
                  <a:pt x="416" y="377"/>
                  <a:pt x="400" y="377"/>
                </a:cubicBezTo>
                <a:cubicBezTo>
                  <a:pt x="394" y="377"/>
                  <a:pt x="394" y="378"/>
                  <a:pt x="398" y="383"/>
                </a:cubicBezTo>
                <a:cubicBezTo>
                  <a:pt x="409" y="394"/>
                  <a:pt x="420" y="405"/>
                  <a:pt x="431" y="416"/>
                </a:cubicBezTo>
                <a:cubicBezTo>
                  <a:pt x="434" y="418"/>
                  <a:pt x="435" y="419"/>
                  <a:pt x="437" y="419"/>
                </a:cubicBezTo>
                <a:cubicBezTo>
                  <a:pt x="450" y="419"/>
                  <a:pt x="463" y="419"/>
                  <a:pt x="476" y="419"/>
                </a:cubicBezTo>
                <a:cubicBezTo>
                  <a:pt x="490" y="419"/>
                  <a:pt x="490" y="440"/>
                  <a:pt x="476" y="440"/>
                </a:cubicBezTo>
                <a:cubicBezTo>
                  <a:pt x="472" y="440"/>
                  <a:pt x="467" y="440"/>
                  <a:pt x="463" y="440"/>
                </a:cubicBezTo>
                <a:cubicBezTo>
                  <a:pt x="457" y="440"/>
                  <a:pt x="456" y="441"/>
                  <a:pt x="461" y="446"/>
                </a:cubicBezTo>
                <a:cubicBezTo>
                  <a:pt x="470" y="455"/>
                  <a:pt x="480" y="465"/>
                  <a:pt x="489" y="474"/>
                </a:cubicBezTo>
                <a:cubicBezTo>
                  <a:pt x="499" y="484"/>
                  <a:pt x="484" y="499"/>
                  <a:pt x="474" y="489"/>
                </a:cubicBezTo>
                <a:cubicBezTo>
                  <a:pt x="465" y="480"/>
                  <a:pt x="455" y="470"/>
                  <a:pt x="446" y="461"/>
                </a:cubicBezTo>
                <a:cubicBezTo>
                  <a:pt x="441" y="457"/>
                  <a:pt x="440" y="457"/>
                  <a:pt x="440" y="463"/>
                </a:cubicBezTo>
                <a:cubicBezTo>
                  <a:pt x="440" y="467"/>
                  <a:pt x="440" y="472"/>
                  <a:pt x="440" y="476"/>
                </a:cubicBezTo>
                <a:cubicBezTo>
                  <a:pt x="440" y="490"/>
                  <a:pt x="419" y="490"/>
                  <a:pt x="419" y="476"/>
                </a:cubicBezTo>
                <a:cubicBezTo>
                  <a:pt x="419" y="463"/>
                  <a:pt x="419" y="450"/>
                  <a:pt x="419" y="437"/>
                </a:cubicBezTo>
                <a:cubicBezTo>
                  <a:pt x="419" y="435"/>
                  <a:pt x="418" y="433"/>
                  <a:pt x="416" y="431"/>
                </a:cubicBezTo>
                <a:cubicBezTo>
                  <a:pt x="405" y="420"/>
                  <a:pt x="394" y="409"/>
                  <a:pt x="383" y="398"/>
                </a:cubicBezTo>
                <a:cubicBezTo>
                  <a:pt x="379" y="393"/>
                  <a:pt x="378" y="394"/>
                  <a:pt x="378" y="401"/>
                </a:cubicBezTo>
                <a:cubicBezTo>
                  <a:pt x="378" y="415"/>
                  <a:pt x="378" y="430"/>
                  <a:pt x="378" y="445"/>
                </a:cubicBezTo>
                <a:cubicBezTo>
                  <a:pt x="378" y="459"/>
                  <a:pt x="356" y="459"/>
                  <a:pt x="356" y="445"/>
                </a:cubicBezTo>
                <a:cubicBezTo>
                  <a:pt x="356" y="422"/>
                  <a:pt x="356" y="398"/>
                  <a:pt x="356" y="375"/>
                </a:cubicBezTo>
                <a:cubicBezTo>
                  <a:pt x="356" y="373"/>
                  <a:pt x="356" y="370"/>
                  <a:pt x="354" y="369"/>
                </a:cubicBezTo>
                <a:cubicBezTo>
                  <a:pt x="344" y="359"/>
                  <a:pt x="335" y="350"/>
                  <a:pt x="325" y="340"/>
                </a:cubicBezTo>
                <a:cubicBezTo>
                  <a:pt x="323" y="338"/>
                  <a:pt x="321" y="338"/>
                  <a:pt x="318" y="340"/>
                </a:cubicBezTo>
                <a:cubicBezTo>
                  <a:pt x="313" y="342"/>
                  <a:pt x="307" y="345"/>
                  <a:pt x="301" y="346"/>
                </a:cubicBezTo>
                <a:cubicBezTo>
                  <a:pt x="299" y="347"/>
                  <a:pt x="299" y="347"/>
                  <a:pt x="299" y="349"/>
                </a:cubicBezTo>
                <a:cubicBezTo>
                  <a:pt x="299" y="363"/>
                  <a:pt x="299" y="377"/>
                  <a:pt x="299" y="392"/>
                </a:cubicBezTo>
                <a:cubicBezTo>
                  <a:pt x="299" y="394"/>
                  <a:pt x="299" y="396"/>
                  <a:pt x="301" y="398"/>
                </a:cubicBezTo>
                <a:cubicBezTo>
                  <a:pt x="318" y="414"/>
                  <a:pt x="334" y="431"/>
                  <a:pt x="351" y="447"/>
                </a:cubicBezTo>
                <a:cubicBezTo>
                  <a:pt x="361" y="457"/>
                  <a:pt x="345" y="472"/>
                  <a:pt x="336" y="463"/>
                </a:cubicBezTo>
                <a:cubicBezTo>
                  <a:pt x="325" y="452"/>
                  <a:pt x="315" y="441"/>
                  <a:pt x="304" y="431"/>
                </a:cubicBezTo>
                <a:cubicBezTo>
                  <a:pt x="300" y="426"/>
                  <a:pt x="299" y="427"/>
                  <a:pt x="299" y="433"/>
                </a:cubicBezTo>
                <a:cubicBezTo>
                  <a:pt x="299" y="449"/>
                  <a:pt x="299" y="464"/>
                  <a:pt x="299" y="480"/>
                </a:cubicBezTo>
                <a:cubicBezTo>
                  <a:pt x="299" y="483"/>
                  <a:pt x="299" y="485"/>
                  <a:pt x="301" y="486"/>
                </a:cubicBezTo>
                <a:cubicBezTo>
                  <a:pt x="310" y="495"/>
                  <a:pt x="319" y="504"/>
                  <a:pt x="329" y="514"/>
                </a:cubicBezTo>
                <a:cubicBezTo>
                  <a:pt x="338" y="523"/>
                  <a:pt x="323" y="538"/>
                  <a:pt x="313" y="529"/>
                </a:cubicBezTo>
                <a:cubicBezTo>
                  <a:pt x="310" y="526"/>
                  <a:pt x="307" y="522"/>
                  <a:pt x="304" y="519"/>
                </a:cubicBezTo>
                <a:cubicBezTo>
                  <a:pt x="300" y="515"/>
                  <a:pt x="299" y="516"/>
                  <a:pt x="299" y="522"/>
                </a:cubicBezTo>
                <a:cubicBezTo>
                  <a:pt x="299" y="535"/>
                  <a:pt x="299" y="549"/>
                  <a:pt x="299" y="562"/>
                </a:cubicBezTo>
                <a:cubicBezTo>
                  <a:pt x="299" y="576"/>
                  <a:pt x="277" y="576"/>
                  <a:pt x="277" y="562"/>
                </a:cubicBezTo>
                <a:cubicBezTo>
                  <a:pt x="277" y="549"/>
                  <a:pt x="277" y="535"/>
                  <a:pt x="277" y="522"/>
                </a:cubicBezTo>
                <a:cubicBezTo>
                  <a:pt x="277" y="516"/>
                  <a:pt x="276" y="515"/>
                  <a:pt x="272" y="519"/>
                </a:cubicBezTo>
                <a:cubicBezTo>
                  <a:pt x="268" y="522"/>
                  <a:pt x="265" y="526"/>
                  <a:pt x="262" y="529"/>
                </a:cubicBezTo>
                <a:cubicBezTo>
                  <a:pt x="253" y="538"/>
                  <a:pt x="238" y="523"/>
                  <a:pt x="247" y="514"/>
                </a:cubicBezTo>
                <a:cubicBezTo>
                  <a:pt x="257" y="504"/>
                  <a:pt x="266" y="495"/>
                  <a:pt x="275" y="486"/>
                </a:cubicBezTo>
                <a:cubicBezTo>
                  <a:pt x="276" y="485"/>
                  <a:pt x="277" y="483"/>
                  <a:pt x="277" y="480"/>
                </a:cubicBezTo>
                <a:cubicBezTo>
                  <a:pt x="277" y="464"/>
                  <a:pt x="277" y="449"/>
                  <a:pt x="277" y="433"/>
                </a:cubicBezTo>
                <a:cubicBezTo>
                  <a:pt x="277" y="427"/>
                  <a:pt x="276" y="426"/>
                  <a:pt x="272" y="431"/>
                </a:cubicBezTo>
                <a:cubicBezTo>
                  <a:pt x="261" y="441"/>
                  <a:pt x="251" y="452"/>
                  <a:pt x="240" y="463"/>
                </a:cubicBezTo>
                <a:cubicBezTo>
                  <a:pt x="230" y="472"/>
                  <a:pt x="215" y="457"/>
                  <a:pt x="225" y="447"/>
                </a:cubicBezTo>
                <a:cubicBezTo>
                  <a:pt x="241" y="431"/>
                  <a:pt x="258" y="414"/>
                  <a:pt x="275" y="398"/>
                </a:cubicBezTo>
                <a:cubicBezTo>
                  <a:pt x="276" y="396"/>
                  <a:pt x="277" y="394"/>
                  <a:pt x="277" y="392"/>
                </a:cubicBezTo>
                <a:cubicBezTo>
                  <a:pt x="277" y="378"/>
                  <a:pt x="277" y="364"/>
                  <a:pt x="277" y="350"/>
                </a:cubicBezTo>
                <a:cubicBezTo>
                  <a:pt x="277" y="347"/>
                  <a:pt x="276" y="347"/>
                  <a:pt x="274" y="346"/>
                </a:cubicBezTo>
                <a:cubicBezTo>
                  <a:pt x="268" y="344"/>
                  <a:pt x="262" y="342"/>
                  <a:pt x="256" y="339"/>
                </a:cubicBezTo>
                <a:cubicBezTo>
                  <a:pt x="254" y="337"/>
                  <a:pt x="253" y="338"/>
                  <a:pt x="251" y="340"/>
                </a:cubicBezTo>
                <a:cubicBezTo>
                  <a:pt x="241" y="349"/>
                  <a:pt x="232" y="359"/>
                  <a:pt x="222" y="369"/>
                </a:cubicBezTo>
                <a:cubicBezTo>
                  <a:pt x="220" y="370"/>
                  <a:pt x="219" y="373"/>
                  <a:pt x="219" y="375"/>
                </a:cubicBezTo>
                <a:cubicBezTo>
                  <a:pt x="219" y="398"/>
                  <a:pt x="219" y="422"/>
                  <a:pt x="219" y="445"/>
                </a:cubicBezTo>
                <a:cubicBezTo>
                  <a:pt x="219" y="459"/>
                  <a:pt x="198" y="459"/>
                  <a:pt x="198" y="445"/>
                </a:cubicBezTo>
                <a:cubicBezTo>
                  <a:pt x="198" y="430"/>
                  <a:pt x="198" y="415"/>
                  <a:pt x="198" y="401"/>
                </a:cubicBezTo>
                <a:cubicBezTo>
                  <a:pt x="198" y="394"/>
                  <a:pt x="197" y="393"/>
                  <a:pt x="192" y="398"/>
                </a:cubicBezTo>
                <a:cubicBezTo>
                  <a:pt x="182" y="409"/>
                  <a:pt x="171" y="420"/>
                  <a:pt x="160" y="431"/>
                </a:cubicBezTo>
                <a:cubicBezTo>
                  <a:pt x="157" y="433"/>
                  <a:pt x="157" y="435"/>
                  <a:pt x="157" y="437"/>
                </a:cubicBezTo>
                <a:cubicBezTo>
                  <a:pt x="157" y="450"/>
                  <a:pt x="157" y="463"/>
                  <a:pt x="157" y="476"/>
                </a:cubicBezTo>
                <a:cubicBezTo>
                  <a:pt x="157" y="490"/>
                  <a:pt x="136" y="490"/>
                  <a:pt x="136" y="476"/>
                </a:cubicBezTo>
                <a:cubicBezTo>
                  <a:pt x="136" y="472"/>
                  <a:pt x="136" y="467"/>
                  <a:pt x="136" y="463"/>
                </a:cubicBezTo>
                <a:cubicBezTo>
                  <a:pt x="136" y="457"/>
                  <a:pt x="134" y="457"/>
                  <a:pt x="130" y="461"/>
                </a:cubicBezTo>
                <a:cubicBezTo>
                  <a:pt x="121" y="470"/>
                  <a:pt x="111" y="480"/>
                  <a:pt x="101" y="489"/>
                </a:cubicBezTo>
                <a:cubicBezTo>
                  <a:pt x="92" y="499"/>
                  <a:pt x="77" y="484"/>
                  <a:pt x="86" y="474"/>
                </a:cubicBezTo>
                <a:cubicBezTo>
                  <a:pt x="96" y="465"/>
                  <a:pt x="105" y="455"/>
                  <a:pt x="115" y="446"/>
                </a:cubicBezTo>
                <a:cubicBezTo>
                  <a:pt x="119" y="441"/>
                  <a:pt x="119" y="440"/>
                  <a:pt x="113" y="440"/>
                </a:cubicBezTo>
                <a:cubicBezTo>
                  <a:pt x="108" y="440"/>
                  <a:pt x="104" y="440"/>
                  <a:pt x="99" y="440"/>
                </a:cubicBezTo>
                <a:cubicBezTo>
                  <a:pt x="86" y="440"/>
                  <a:pt x="86" y="419"/>
                  <a:pt x="99" y="419"/>
                </a:cubicBezTo>
                <a:cubicBezTo>
                  <a:pt x="113" y="419"/>
                  <a:pt x="126" y="419"/>
                  <a:pt x="139" y="419"/>
                </a:cubicBezTo>
                <a:cubicBezTo>
                  <a:pt x="141" y="419"/>
                  <a:pt x="142" y="418"/>
                  <a:pt x="144" y="416"/>
                </a:cubicBezTo>
                <a:cubicBezTo>
                  <a:pt x="156" y="405"/>
                  <a:pt x="167" y="394"/>
                  <a:pt x="177" y="383"/>
                </a:cubicBezTo>
                <a:cubicBezTo>
                  <a:pt x="182" y="378"/>
                  <a:pt x="182" y="377"/>
                  <a:pt x="175" y="377"/>
                </a:cubicBezTo>
                <a:cubicBezTo>
                  <a:pt x="160" y="377"/>
                  <a:pt x="145" y="377"/>
                  <a:pt x="130" y="377"/>
                </a:cubicBezTo>
                <a:cubicBezTo>
                  <a:pt x="117" y="377"/>
                  <a:pt x="117" y="356"/>
                  <a:pt x="130" y="356"/>
                </a:cubicBezTo>
                <a:cubicBezTo>
                  <a:pt x="154" y="356"/>
                  <a:pt x="177" y="356"/>
                  <a:pt x="201" y="356"/>
                </a:cubicBezTo>
                <a:cubicBezTo>
                  <a:pt x="203" y="356"/>
                  <a:pt x="205" y="355"/>
                  <a:pt x="207" y="354"/>
                </a:cubicBezTo>
                <a:cubicBezTo>
                  <a:pt x="217" y="344"/>
                  <a:pt x="226" y="334"/>
                  <a:pt x="236" y="324"/>
                </a:cubicBezTo>
                <a:cubicBezTo>
                  <a:pt x="238" y="323"/>
                  <a:pt x="238" y="321"/>
                  <a:pt x="237" y="319"/>
                </a:cubicBezTo>
                <a:cubicBezTo>
                  <a:pt x="233" y="313"/>
                  <a:pt x="231" y="307"/>
                  <a:pt x="230" y="301"/>
                </a:cubicBezTo>
                <a:cubicBezTo>
                  <a:pt x="229" y="299"/>
                  <a:pt x="228" y="298"/>
                  <a:pt x="226" y="298"/>
                </a:cubicBezTo>
                <a:cubicBezTo>
                  <a:pt x="212" y="298"/>
                  <a:pt x="198" y="298"/>
                  <a:pt x="184" y="298"/>
                </a:cubicBezTo>
                <a:cubicBezTo>
                  <a:pt x="182" y="298"/>
                  <a:pt x="179" y="299"/>
                  <a:pt x="178" y="301"/>
                </a:cubicBezTo>
                <a:cubicBezTo>
                  <a:pt x="161" y="318"/>
                  <a:pt x="145" y="334"/>
                  <a:pt x="128" y="351"/>
                </a:cubicBezTo>
                <a:cubicBezTo>
                  <a:pt x="119" y="361"/>
                  <a:pt x="103" y="345"/>
                  <a:pt x="113" y="336"/>
                </a:cubicBezTo>
                <a:cubicBezTo>
                  <a:pt x="124" y="325"/>
                  <a:pt x="134" y="315"/>
                  <a:pt x="145" y="304"/>
                </a:cubicBezTo>
                <a:cubicBezTo>
                  <a:pt x="149" y="300"/>
                  <a:pt x="149" y="298"/>
                  <a:pt x="142" y="298"/>
                </a:cubicBezTo>
                <a:cubicBezTo>
                  <a:pt x="127" y="298"/>
                  <a:pt x="111" y="298"/>
                  <a:pt x="96" y="298"/>
                </a:cubicBezTo>
                <a:cubicBezTo>
                  <a:pt x="93" y="298"/>
                  <a:pt x="91" y="299"/>
                  <a:pt x="90" y="301"/>
                </a:cubicBezTo>
                <a:cubicBezTo>
                  <a:pt x="81" y="310"/>
                  <a:pt x="71" y="319"/>
                  <a:pt x="62" y="328"/>
                </a:cubicBezTo>
                <a:cubicBezTo>
                  <a:pt x="52" y="338"/>
                  <a:pt x="37" y="323"/>
                  <a:pt x="47" y="313"/>
                </a:cubicBezTo>
                <a:cubicBezTo>
                  <a:pt x="50" y="310"/>
                  <a:pt x="53" y="307"/>
                  <a:pt x="56" y="304"/>
                </a:cubicBezTo>
                <a:cubicBezTo>
                  <a:pt x="61" y="300"/>
                  <a:pt x="60" y="298"/>
                  <a:pt x="54" y="298"/>
                </a:cubicBezTo>
                <a:cubicBezTo>
                  <a:pt x="40" y="298"/>
                  <a:pt x="27" y="298"/>
                  <a:pt x="13" y="298"/>
                </a:cubicBezTo>
                <a:cubicBezTo>
                  <a:pt x="0" y="298"/>
                  <a:pt x="0" y="277"/>
                  <a:pt x="13" y="277"/>
                </a:cubicBezTo>
                <a:cubicBezTo>
                  <a:pt x="27" y="277"/>
                  <a:pt x="40" y="277"/>
                  <a:pt x="54" y="277"/>
                </a:cubicBezTo>
                <a:cubicBezTo>
                  <a:pt x="60" y="277"/>
                  <a:pt x="61" y="276"/>
                  <a:pt x="56" y="272"/>
                </a:cubicBezTo>
                <a:cubicBezTo>
                  <a:pt x="53" y="268"/>
                  <a:pt x="50" y="265"/>
                  <a:pt x="47" y="262"/>
                </a:cubicBezTo>
                <a:cubicBezTo>
                  <a:pt x="37" y="252"/>
                  <a:pt x="52" y="237"/>
                  <a:pt x="62" y="247"/>
                </a:cubicBezTo>
                <a:cubicBezTo>
                  <a:pt x="71" y="256"/>
                  <a:pt x="81" y="266"/>
                  <a:pt x="90" y="275"/>
                </a:cubicBezTo>
                <a:cubicBezTo>
                  <a:pt x="91" y="276"/>
                  <a:pt x="93" y="277"/>
                  <a:pt x="96" y="277"/>
                </a:cubicBezTo>
                <a:cubicBezTo>
                  <a:pt x="111" y="277"/>
                  <a:pt x="127" y="277"/>
                  <a:pt x="142" y="277"/>
                </a:cubicBezTo>
                <a:cubicBezTo>
                  <a:pt x="149" y="277"/>
                  <a:pt x="149" y="276"/>
                  <a:pt x="145" y="272"/>
                </a:cubicBezTo>
                <a:cubicBezTo>
                  <a:pt x="134" y="261"/>
                  <a:pt x="124" y="250"/>
                  <a:pt x="113" y="240"/>
                </a:cubicBezTo>
                <a:cubicBezTo>
                  <a:pt x="103" y="230"/>
                  <a:pt x="119" y="215"/>
                  <a:pt x="128" y="225"/>
                </a:cubicBezTo>
                <a:cubicBezTo>
                  <a:pt x="145" y="241"/>
                  <a:pt x="161" y="258"/>
                  <a:pt x="178" y="274"/>
                </a:cubicBezTo>
                <a:cubicBezTo>
                  <a:pt x="179" y="276"/>
                  <a:pt x="182" y="277"/>
                  <a:pt x="184" y="277"/>
                </a:cubicBezTo>
                <a:cubicBezTo>
                  <a:pt x="198" y="277"/>
                  <a:pt x="213" y="277"/>
                  <a:pt x="227" y="277"/>
                </a:cubicBezTo>
                <a:cubicBezTo>
                  <a:pt x="228" y="277"/>
                  <a:pt x="229" y="277"/>
                  <a:pt x="229" y="275"/>
                </a:cubicBezTo>
                <a:cubicBezTo>
                  <a:pt x="231" y="268"/>
                  <a:pt x="234" y="261"/>
                  <a:pt x="237" y="256"/>
                </a:cubicBezTo>
                <a:cubicBezTo>
                  <a:pt x="238" y="254"/>
                  <a:pt x="238" y="253"/>
                  <a:pt x="237" y="252"/>
                </a:cubicBezTo>
                <a:cubicBezTo>
                  <a:pt x="227" y="242"/>
                  <a:pt x="217" y="232"/>
                  <a:pt x="207" y="222"/>
                </a:cubicBezTo>
                <a:cubicBezTo>
                  <a:pt x="205" y="220"/>
                  <a:pt x="203" y="219"/>
                  <a:pt x="201" y="219"/>
                </a:cubicBezTo>
                <a:cubicBezTo>
                  <a:pt x="177" y="219"/>
                  <a:pt x="154" y="219"/>
                  <a:pt x="130" y="219"/>
                </a:cubicBezTo>
                <a:cubicBezTo>
                  <a:pt x="117" y="219"/>
                  <a:pt x="117" y="198"/>
                  <a:pt x="130" y="198"/>
                </a:cubicBezTo>
                <a:cubicBezTo>
                  <a:pt x="145" y="198"/>
                  <a:pt x="160" y="198"/>
                  <a:pt x="175" y="198"/>
                </a:cubicBezTo>
                <a:cubicBezTo>
                  <a:pt x="182" y="198"/>
                  <a:pt x="182" y="197"/>
                  <a:pt x="177" y="193"/>
                </a:cubicBezTo>
                <a:cubicBezTo>
                  <a:pt x="167" y="182"/>
                  <a:pt x="156" y="170"/>
                  <a:pt x="144" y="160"/>
                </a:cubicBezTo>
                <a:cubicBezTo>
                  <a:pt x="142" y="157"/>
                  <a:pt x="141" y="157"/>
                  <a:pt x="139" y="157"/>
                </a:cubicBezTo>
                <a:cubicBezTo>
                  <a:pt x="126" y="157"/>
                  <a:pt x="113" y="157"/>
                  <a:pt x="99" y="157"/>
                </a:cubicBezTo>
                <a:cubicBezTo>
                  <a:pt x="86" y="157"/>
                  <a:pt x="86" y="135"/>
                  <a:pt x="99" y="135"/>
                </a:cubicBezTo>
                <a:cubicBezTo>
                  <a:pt x="104" y="135"/>
                  <a:pt x="108" y="135"/>
                  <a:pt x="113" y="135"/>
                </a:cubicBezTo>
                <a:cubicBezTo>
                  <a:pt x="119" y="135"/>
                  <a:pt x="119" y="134"/>
                  <a:pt x="115" y="130"/>
                </a:cubicBezTo>
                <a:cubicBezTo>
                  <a:pt x="105" y="120"/>
                  <a:pt x="96" y="111"/>
                  <a:pt x="86" y="101"/>
                </a:cubicBezTo>
                <a:cubicBezTo>
                  <a:pt x="77" y="92"/>
                  <a:pt x="92" y="77"/>
                  <a:pt x="101" y="86"/>
                </a:cubicBezTo>
                <a:cubicBezTo>
                  <a:pt x="111" y="96"/>
                  <a:pt x="121" y="105"/>
                  <a:pt x="130" y="115"/>
                </a:cubicBezTo>
                <a:cubicBezTo>
                  <a:pt x="134" y="119"/>
                  <a:pt x="136" y="119"/>
                  <a:pt x="136" y="113"/>
                </a:cubicBezTo>
                <a:cubicBezTo>
                  <a:pt x="136" y="108"/>
                  <a:pt x="136" y="104"/>
                  <a:pt x="136" y="99"/>
                </a:cubicBezTo>
                <a:cubicBezTo>
                  <a:pt x="136" y="86"/>
                  <a:pt x="157" y="86"/>
                  <a:pt x="157" y="99"/>
                </a:cubicBezTo>
                <a:cubicBezTo>
                  <a:pt x="157" y="112"/>
                  <a:pt x="157" y="126"/>
                  <a:pt x="157" y="139"/>
                </a:cubicBezTo>
                <a:cubicBezTo>
                  <a:pt x="157" y="141"/>
                  <a:pt x="157" y="142"/>
                  <a:pt x="160" y="145"/>
                </a:cubicBezTo>
                <a:cubicBezTo>
                  <a:pt x="171" y="155"/>
                  <a:pt x="182" y="166"/>
                  <a:pt x="192" y="177"/>
                </a:cubicBezTo>
                <a:cubicBezTo>
                  <a:pt x="197" y="182"/>
                  <a:pt x="198" y="181"/>
                  <a:pt x="198" y="175"/>
                </a:cubicBezTo>
                <a:cubicBezTo>
                  <a:pt x="198" y="160"/>
                  <a:pt x="198" y="145"/>
                  <a:pt x="198" y="130"/>
                </a:cubicBezTo>
                <a:cubicBezTo>
                  <a:pt x="198" y="116"/>
                  <a:pt x="219" y="116"/>
                  <a:pt x="219" y="130"/>
                </a:cubicBezTo>
                <a:cubicBezTo>
                  <a:pt x="219" y="154"/>
                  <a:pt x="219" y="177"/>
                  <a:pt x="219" y="201"/>
                </a:cubicBezTo>
                <a:cubicBezTo>
                  <a:pt x="219" y="203"/>
                  <a:pt x="220" y="205"/>
                  <a:pt x="222" y="207"/>
                </a:cubicBezTo>
                <a:cubicBezTo>
                  <a:pt x="232" y="217"/>
                  <a:pt x="242" y="227"/>
                  <a:pt x="252" y="237"/>
                </a:cubicBezTo>
                <a:cubicBezTo>
                  <a:pt x="253" y="238"/>
                  <a:pt x="254" y="238"/>
                  <a:pt x="255" y="237"/>
                </a:cubicBezTo>
                <a:cubicBezTo>
                  <a:pt x="261" y="234"/>
                  <a:pt x="268" y="231"/>
                  <a:pt x="275" y="229"/>
                </a:cubicBezTo>
                <a:cubicBezTo>
                  <a:pt x="277" y="229"/>
                  <a:pt x="277" y="229"/>
                  <a:pt x="277" y="226"/>
                </a:cubicBezTo>
                <a:cubicBezTo>
                  <a:pt x="277" y="212"/>
                  <a:pt x="277" y="198"/>
                  <a:pt x="277" y="184"/>
                </a:cubicBezTo>
                <a:cubicBezTo>
                  <a:pt x="277" y="182"/>
                  <a:pt x="276" y="180"/>
                  <a:pt x="275" y="178"/>
                </a:cubicBezTo>
                <a:cubicBezTo>
                  <a:pt x="258" y="161"/>
                  <a:pt x="241" y="145"/>
                  <a:pt x="225" y="128"/>
                </a:cubicBezTo>
                <a:cubicBezTo>
                  <a:pt x="215" y="118"/>
                  <a:pt x="230" y="103"/>
                  <a:pt x="240" y="113"/>
                </a:cubicBezTo>
                <a:cubicBezTo>
                  <a:pt x="251" y="123"/>
                  <a:pt x="261" y="134"/>
                  <a:pt x="272" y="145"/>
                </a:cubicBezTo>
                <a:cubicBezTo>
                  <a:pt x="276" y="149"/>
                  <a:pt x="277" y="149"/>
                  <a:pt x="277" y="142"/>
                </a:cubicBezTo>
                <a:cubicBezTo>
                  <a:pt x="277" y="127"/>
                  <a:pt x="277" y="111"/>
                  <a:pt x="277" y="96"/>
                </a:cubicBezTo>
                <a:cubicBezTo>
                  <a:pt x="277" y="92"/>
                  <a:pt x="276" y="91"/>
                  <a:pt x="275" y="90"/>
                </a:cubicBezTo>
                <a:cubicBezTo>
                  <a:pt x="266" y="80"/>
                  <a:pt x="257" y="71"/>
                  <a:pt x="247" y="62"/>
                </a:cubicBezTo>
                <a:cubicBezTo>
                  <a:pt x="238" y="52"/>
                  <a:pt x="253" y="37"/>
                  <a:pt x="262" y="47"/>
                </a:cubicBezTo>
                <a:cubicBezTo>
                  <a:pt x="265" y="50"/>
                  <a:pt x="268" y="53"/>
                  <a:pt x="272" y="56"/>
                </a:cubicBezTo>
                <a:cubicBezTo>
                  <a:pt x="276" y="61"/>
                  <a:pt x="277" y="60"/>
                  <a:pt x="277" y="54"/>
                </a:cubicBezTo>
                <a:cubicBezTo>
                  <a:pt x="277" y="41"/>
                  <a:pt x="277" y="27"/>
                  <a:pt x="277" y="13"/>
                </a:cubicBezTo>
                <a:cubicBezTo>
                  <a:pt x="277" y="0"/>
                  <a:pt x="299" y="0"/>
                  <a:pt x="299" y="13"/>
                </a:cubicBezTo>
                <a:cubicBezTo>
                  <a:pt x="299" y="27"/>
                  <a:pt x="299" y="41"/>
                  <a:pt x="299" y="54"/>
                </a:cubicBezTo>
                <a:cubicBezTo>
                  <a:pt x="299" y="60"/>
                  <a:pt x="300" y="61"/>
                  <a:pt x="304" y="56"/>
                </a:cubicBezTo>
                <a:cubicBezTo>
                  <a:pt x="307" y="53"/>
                  <a:pt x="310" y="50"/>
                  <a:pt x="313" y="47"/>
                </a:cubicBezTo>
                <a:cubicBezTo>
                  <a:pt x="323" y="37"/>
                  <a:pt x="338" y="52"/>
                  <a:pt x="329" y="62"/>
                </a:cubicBezTo>
                <a:cubicBezTo>
                  <a:pt x="319" y="71"/>
                  <a:pt x="310" y="80"/>
                  <a:pt x="301" y="90"/>
                </a:cubicBezTo>
                <a:cubicBezTo>
                  <a:pt x="299" y="91"/>
                  <a:pt x="299" y="92"/>
                  <a:pt x="299" y="96"/>
                </a:cubicBezTo>
                <a:cubicBezTo>
                  <a:pt x="299" y="111"/>
                  <a:pt x="299" y="127"/>
                  <a:pt x="299" y="142"/>
                </a:cubicBezTo>
                <a:cubicBezTo>
                  <a:pt x="299" y="149"/>
                  <a:pt x="300" y="149"/>
                  <a:pt x="304" y="145"/>
                </a:cubicBezTo>
                <a:cubicBezTo>
                  <a:pt x="315" y="134"/>
                  <a:pt x="325" y="123"/>
                  <a:pt x="336" y="113"/>
                </a:cubicBezTo>
                <a:cubicBezTo>
                  <a:pt x="345" y="103"/>
                  <a:pt x="361" y="118"/>
                  <a:pt x="351" y="128"/>
                </a:cubicBezTo>
                <a:cubicBezTo>
                  <a:pt x="334" y="145"/>
                  <a:pt x="318" y="161"/>
                  <a:pt x="301" y="178"/>
                </a:cubicBezTo>
                <a:cubicBezTo>
                  <a:pt x="299" y="180"/>
                  <a:pt x="299" y="182"/>
                  <a:pt x="299" y="184"/>
                </a:cubicBezTo>
                <a:cubicBezTo>
                  <a:pt x="299" y="198"/>
                  <a:pt x="299" y="212"/>
                  <a:pt x="299" y="226"/>
                </a:cubicBezTo>
                <a:cubicBezTo>
                  <a:pt x="299" y="228"/>
                  <a:pt x="300" y="229"/>
                  <a:pt x="301" y="230"/>
                </a:cubicBezTo>
                <a:close/>
                <a:moveTo>
                  <a:pt x="288" y="247"/>
                </a:moveTo>
                <a:cubicBezTo>
                  <a:pt x="341" y="247"/>
                  <a:pt x="341" y="328"/>
                  <a:pt x="288" y="328"/>
                </a:cubicBezTo>
                <a:cubicBezTo>
                  <a:pt x="235" y="328"/>
                  <a:pt x="235" y="247"/>
                  <a:pt x="288" y="247"/>
                </a:cubicBezTo>
                <a:close/>
              </a:path>
            </a:pathLst>
          </a:custGeom>
          <a:noFill/>
          <a:ln>
            <a:solidFill>
              <a:srgbClr val="31DAA4"/>
            </a:solid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000">
              <a:solidFill>
                <a:schemeClr val="bg1"/>
              </a:solidFill>
              <a:latin typeface="华康娃娃体W5" panose="040B0509000000000000" pitchFamily="81" charset="-122"/>
              <a:ea typeface="华康娃娃体W5" panose="040B0509000000000000" pitchFamily="8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1+#ppt_w/2"/>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par>
                                <p:cTn id="9" presetID="2" presetClass="entr" presetSubtype="6" fill="hold" nodeType="with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fill="hold"/>
                                        <p:tgtEl>
                                          <p:spTgt spid="17"/>
                                        </p:tgtEl>
                                        <p:attrNameLst>
                                          <p:attrName>ppt_x</p:attrName>
                                        </p:attrNameLst>
                                      </p:cBhvr>
                                      <p:tavLst>
                                        <p:tav tm="0">
                                          <p:val>
                                            <p:strVal val="1+#ppt_w/2"/>
                                          </p:val>
                                        </p:tav>
                                        <p:tav tm="100000">
                                          <p:val>
                                            <p:strVal val="#ppt_x"/>
                                          </p:val>
                                        </p:tav>
                                      </p:tavLst>
                                    </p:anim>
                                    <p:anim calcmode="lin" valueType="num">
                                      <p:cBhvr additive="base">
                                        <p:cTn id="12" dur="500" fill="hold"/>
                                        <p:tgtEl>
                                          <p:spTgt spid="17"/>
                                        </p:tgtEl>
                                        <p:attrNameLst>
                                          <p:attrName>ppt_y</p:attrName>
                                        </p:attrNameLst>
                                      </p:cBhvr>
                                      <p:tavLst>
                                        <p:tav tm="0">
                                          <p:val>
                                            <p:strVal val="1+#ppt_h/2"/>
                                          </p:val>
                                        </p:tav>
                                        <p:tav tm="100000">
                                          <p:val>
                                            <p:strVal val="#ppt_y"/>
                                          </p:val>
                                        </p:tav>
                                      </p:tavLst>
                                    </p:anim>
                                  </p:childTnLst>
                                </p:cTn>
                              </p:par>
                              <p:par>
                                <p:cTn id="13" presetID="2" presetClass="entr" presetSubtype="6" fill="hold" nodeType="withEffect">
                                  <p:stCondLst>
                                    <p:cond delay="0"/>
                                  </p:stCondLst>
                                  <p:childTnLst>
                                    <p:set>
                                      <p:cBhvr>
                                        <p:cTn id="14" dur="1" fill="hold">
                                          <p:stCondLst>
                                            <p:cond delay="0"/>
                                          </p:stCondLst>
                                        </p:cTn>
                                        <p:tgtEl>
                                          <p:spTgt spid="20"/>
                                        </p:tgtEl>
                                        <p:attrNameLst>
                                          <p:attrName>style.visibility</p:attrName>
                                        </p:attrNameLst>
                                      </p:cBhvr>
                                      <p:to>
                                        <p:strVal val="visible"/>
                                      </p:to>
                                    </p:set>
                                    <p:anim calcmode="lin" valueType="num">
                                      <p:cBhvr additive="base">
                                        <p:cTn id="15" dur="500" fill="hold"/>
                                        <p:tgtEl>
                                          <p:spTgt spid="20"/>
                                        </p:tgtEl>
                                        <p:attrNameLst>
                                          <p:attrName>ppt_x</p:attrName>
                                        </p:attrNameLst>
                                      </p:cBhvr>
                                      <p:tavLst>
                                        <p:tav tm="0">
                                          <p:val>
                                            <p:strVal val="1+#ppt_w/2"/>
                                          </p:val>
                                        </p:tav>
                                        <p:tav tm="100000">
                                          <p:val>
                                            <p:strVal val="#ppt_x"/>
                                          </p:val>
                                        </p:tav>
                                      </p:tavLst>
                                    </p:anim>
                                    <p:anim calcmode="lin" valueType="num">
                                      <p:cBhvr additive="base">
                                        <p:cTn id="16" dur="500" fill="hold"/>
                                        <p:tgtEl>
                                          <p:spTgt spid="20"/>
                                        </p:tgtEl>
                                        <p:attrNameLst>
                                          <p:attrName>ppt_y</p:attrName>
                                        </p:attrNameLst>
                                      </p:cBhvr>
                                      <p:tavLst>
                                        <p:tav tm="0">
                                          <p:val>
                                            <p:strVal val="1+#ppt_h/2"/>
                                          </p:val>
                                        </p:tav>
                                        <p:tav tm="100000">
                                          <p:val>
                                            <p:strVal val="#ppt_y"/>
                                          </p:val>
                                        </p:tav>
                                      </p:tavLst>
                                    </p:anim>
                                  </p:childTnLst>
                                </p:cTn>
                              </p:par>
                              <p:par>
                                <p:cTn id="17" presetID="2" presetClass="entr" presetSubtype="6" fill="hold" nodeType="withEffect">
                                  <p:stCondLst>
                                    <p:cond delay="0"/>
                                  </p:stCondLst>
                                  <p:childTnLst>
                                    <p:set>
                                      <p:cBhvr>
                                        <p:cTn id="18" dur="1" fill="hold">
                                          <p:stCondLst>
                                            <p:cond delay="0"/>
                                          </p:stCondLst>
                                        </p:cTn>
                                        <p:tgtEl>
                                          <p:spTgt spid="23"/>
                                        </p:tgtEl>
                                        <p:attrNameLst>
                                          <p:attrName>style.visibility</p:attrName>
                                        </p:attrNameLst>
                                      </p:cBhvr>
                                      <p:to>
                                        <p:strVal val="visible"/>
                                      </p:to>
                                    </p:set>
                                    <p:anim calcmode="lin" valueType="num">
                                      <p:cBhvr additive="base">
                                        <p:cTn id="19" dur="500" fill="hold"/>
                                        <p:tgtEl>
                                          <p:spTgt spid="23"/>
                                        </p:tgtEl>
                                        <p:attrNameLst>
                                          <p:attrName>ppt_x</p:attrName>
                                        </p:attrNameLst>
                                      </p:cBhvr>
                                      <p:tavLst>
                                        <p:tav tm="0">
                                          <p:val>
                                            <p:strVal val="1+#ppt_w/2"/>
                                          </p:val>
                                        </p:tav>
                                        <p:tav tm="100000">
                                          <p:val>
                                            <p:strVal val="#ppt_x"/>
                                          </p:val>
                                        </p:tav>
                                      </p:tavLst>
                                    </p:anim>
                                    <p:anim calcmode="lin" valueType="num">
                                      <p:cBhvr additive="base">
                                        <p:cTn id="20" dur="500" fill="hold"/>
                                        <p:tgtEl>
                                          <p:spTgt spid="23"/>
                                        </p:tgtEl>
                                        <p:attrNameLst>
                                          <p:attrName>ppt_y</p:attrName>
                                        </p:attrNameLst>
                                      </p:cBhvr>
                                      <p:tavLst>
                                        <p:tav tm="0">
                                          <p:val>
                                            <p:strVal val="1+#ppt_h/2"/>
                                          </p:val>
                                        </p:tav>
                                        <p:tav tm="100000">
                                          <p:val>
                                            <p:strVal val="#ppt_y"/>
                                          </p:val>
                                        </p:tav>
                                      </p:tavLst>
                                    </p:anim>
                                  </p:childTnLst>
                                </p:cTn>
                              </p:par>
                            </p:childTnLst>
                          </p:cTn>
                        </p:par>
                        <p:par>
                          <p:cTn id="21" fill="hold">
                            <p:stCondLst>
                              <p:cond delay="500"/>
                            </p:stCondLst>
                            <p:childTnLst>
                              <p:par>
                                <p:cTn id="22" presetID="2" presetClass="entr" presetSubtype="8" fill="hold" grpId="0" nodeType="afterEffect">
                                  <p:stCondLst>
                                    <p:cond delay="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500" fill="hold"/>
                                        <p:tgtEl>
                                          <p:spTgt spid="10"/>
                                        </p:tgtEl>
                                        <p:attrNameLst>
                                          <p:attrName>ppt_x</p:attrName>
                                        </p:attrNameLst>
                                      </p:cBhvr>
                                      <p:tavLst>
                                        <p:tav tm="0">
                                          <p:val>
                                            <p:strVal val="0-#ppt_w/2"/>
                                          </p:val>
                                        </p:tav>
                                        <p:tav tm="100000">
                                          <p:val>
                                            <p:strVal val="#ppt_x"/>
                                          </p:val>
                                        </p:tav>
                                      </p:tavLst>
                                    </p:anim>
                                    <p:anim calcmode="lin" valueType="num">
                                      <p:cBhvr additive="base">
                                        <p:cTn id="25" dur="500" fill="hold"/>
                                        <p:tgtEl>
                                          <p:spTgt spid="10"/>
                                        </p:tgtEl>
                                        <p:attrNameLst>
                                          <p:attrName>ppt_y</p:attrName>
                                        </p:attrNameLst>
                                      </p:cBhvr>
                                      <p:tavLst>
                                        <p:tav tm="0">
                                          <p:val>
                                            <p:strVal val="#ppt_y"/>
                                          </p:val>
                                        </p:tav>
                                        <p:tav tm="100000">
                                          <p:val>
                                            <p:strVal val="#ppt_y"/>
                                          </p:val>
                                        </p:tav>
                                      </p:tavLst>
                                    </p:anim>
                                  </p:childTnLst>
                                </p:cTn>
                              </p:par>
                              <p:par>
                                <p:cTn id="26" presetID="2" presetClass="entr" presetSubtype="8"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500" fill="hold"/>
                                        <p:tgtEl>
                                          <p:spTgt spid="11"/>
                                        </p:tgtEl>
                                        <p:attrNameLst>
                                          <p:attrName>ppt_x</p:attrName>
                                        </p:attrNameLst>
                                      </p:cBhvr>
                                      <p:tavLst>
                                        <p:tav tm="0">
                                          <p:val>
                                            <p:strVal val="0-#ppt_w/2"/>
                                          </p:val>
                                        </p:tav>
                                        <p:tav tm="100000">
                                          <p:val>
                                            <p:strVal val="#ppt_x"/>
                                          </p:val>
                                        </p:tav>
                                      </p:tavLst>
                                    </p:anim>
                                    <p:anim calcmode="lin" valueType="num">
                                      <p:cBhvr additive="base">
                                        <p:cTn id="29" dur="500" fill="hold"/>
                                        <p:tgtEl>
                                          <p:spTgt spid="11"/>
                                        </p:tgtEl>
                                        <p:attrNameLst>
                                          <p:attrName>ppt_y</p:attrName>
                                        </p:attrNameLst>
                                      </p:cBhvr>
                                      <p:tavLst>
                                        <p:tav tm="0">
                                          <p:val>
                                            <p:strVal val="#ppt_y"/>
                                          </p:val>
                                        </p:tav>
                                        <p:tav tm="100000">
                                          <p:val>
                                            <p:strVal val="#ppt_y"/>
                                          </p:val>
                                        </p:tav>
                                      </p:tavLst>
                                    </p:anim>
                                  </p:childTnLst>
                                </p:cTn>
                              </p:par>
                              <p:par>
                                <p:cTn id="30" presetID="2" presetClass="entr" presetSubtype="8" fill="hold" grpId="0" nodeType="withEffect">
                                  <p:stCondLst>
                                    <p:cond delay="0"/>
                                  </p:stCondLst>
                                  <p:childTnLst>
                                    <p:set>
                                      <p:cBhvr>
                                        <p:cTn id="31" dur="1" fill="hold">
                                          <p:stCondLst>
                                            <p:cond delay="0"/>
                                          </p:stCondLst>
                                        </p:cTn>
                                        <p:tgtEl>
                                          <p:spTgt spid="12"/>
                                        </p:tgtEl>
                                        <p:attrNameLst>
                                          <p:attrName>style.visibility</p:attrName>
                                        </p:attrNameLst>
                                      </p:cBhvr>
                                      <p:to>
                                        <p:strVal val="visible"/>
                                      </p:to>
                                    </p:set>
                                    <p:anim calcmode="lin" valueType="num">
                                      <p:cBhvr additive="base">
                                        <p:cTn id="32" dur="500" fill="hold"/>
                                        <p:tgtEl>
                                          <p:spTgt spid="12"/>
                                        </p:tgtEl>
                                        <p:attrNameLst>
                                          <p:attrName>ppt_x</p:attrName>
                                        </p:attrNameLst>
                                      </p:cBhvr>
                                      <p:tavLst>
                                        <p:tav tm="0">
                                          <p:val>
                                            <p:strVal val="0-#ppt_w/2"/>
                                          </p:val>
                                        </p:tav>
                                        <p:tav tm="100000">
                                          <p:val>
                                            <p:strVal val="#ppt_x"/>
                                          </p:val>
                                        </p:tav>
                                      </p:tavLst>
                                    </p:anim>
                                    <p:anim calcmode="lin" valueType="num">
                                      <p:cBhvr additive="base">
                                        <p:cTn id="33" dur="500" fill="hold"/>
                                        <p:tgtEl>
                                          <p:spTgt spid="12"/>
                                        </p:tgtEl>
                                        <p:attrNameLst>
                                          <p:attrName>ppt_y</p:attrName>
                                        </p:attrNameLst>
                                      </p:cBhvr>
                                      <p:tavLst>
                                        <p:tav tm="0">
                                          <p:val>
                                            <p:strVal val="#ppt_y"/>
                                          </p:val>
                                        </p:tav>
                                        <p:tav tm="100000">
                                          <p:val>
                                            <p:strVal val="#ppt_y"/>
                                          </p:val>
                                        </p:tav>
                                      </p:tavLst>
                                    </p:anim>
                                  </p:childTnLst>
                                </p:cTn>
                              </p:par>
                              <p:par>
                                <p:cTn id="34" presetID="2" presetClass="entr" presetSubtype="8" fill="hold" grpId="0" nodeType="withEffect">
                                  <p:stCondLst>
                                    <p:cond delay="0"/>
                                  </p:stCondLst>
                                  <p:childTnLst>
                                    <p:set>
                                      <p:cBhvr>
                                        <p:cTn id="35" dur="1" fill="hold">
                                          <p:stCondLst>
                                            <p:cond delay="0"/>
                                          </p:stCondLst>
                                        </p:cTn>
                                        <p:tgtEl>
                                          <p:spTgt spid="13"/>
                                        </p:tgtEl>
                                        <p:attrNameLst>
                                          <p:attrName>style.visibility</p:attrName>
                                        </p:attrNameLst>
                                      </p:cBhvr>
                                      <p:to>
                                        <p:strVal val="visible"/>
                                      </p:to>
                                    </p:set>
                                    <p:anim calcmode="lin" valueType="num">
                                      <p:cBhvr additive="base">
                                        <p:cTn id="36" dur="500" fill="hold"/>
                                        <p:tgtEl>
                                          <p:spTgt spid="13"/>
                                        </p:tgtEl>
                                        <p:attrNameLst>
                                          <p:attrName>ppt_x</p:attrName>
                                        </p:attrNameLst>
                                      </p:cBhvr>
                                      <p:tavLst>
                                        <p:tav tm="0">
                                          <p:val>
                                            <p:strVal val="0-#ppt_w/2"/>
                                          </p:val>
                                        </p:tav>
                                        <p:tav tm="100000">
                                          <p:val>
                                            <p:strVal val="#ppt_x"/>
                                          </p:val>
                                        </p:tav>
                                      </p:tavLst>
                                    </p:anim>
                                    <p:anim calcmode="lin" valueType="num">
                                      <p:cBhvr additive="base">
                                        <p:cTn id="37" dur="500" fill="hold"/>
                                        <p:tgtEl>
                                          <p:spTgt spid="13"/>
                                        </p:tgtEl>
                                        <p:attrNameLst>
                                          <p:attrName>ppt_y</p:attrName>
                                        </p:attrNameLst>
                                      </p:cBhvr>
                                      <p:tavLst>
                                        <p:tav tm="0">
                                          <p:val>
                                            <p:strVal val="#ppt_y"/>
                                          </p:val>
                                        </p:tav>
                                        <p:tav tm="100000">
                                          <p:val>
                                            <p:strVal val="#ppt_y"/>
                                          </p:val>
                                        </p:tav>
                                      </p:tavLst>
                                    </p:anim>
                                  </p:childTnLst>
                                </p:cTn>
                              </p:par>
                              <p:par>
                                <p:cTn id="38" presetID="2" presetClass="entr" presetSubtype="8" fill="hold" grpId="0" nodeType="withEffect">
                                  <p:stCondLst>
                                    <p:cond delay="0"/>
                                  </p:stCondLst>
                                  <p:childTnLst>
                                    <p:set>
                                      <p:cBhvr>
                                        <p:cTn id="39" dur="1" fill="hold">
                                          <p:stCondLst>
                                            <p:cond delay="0"/>
                                          </p:stCondLst>
                                        </p:cTn>
                                        <p:tgtEl>
                                          <p:spTgt spid="27"/>
                                        </p:tgtEl>
                                        <p:attrNameLst>
                                          <p:attrName>style.visibility</p:attrName>
                                        </p:attrNameLst>
                                      </p:cBhvr>
                                      <p:to>
                                        <p:strVal val="visible"/>
                                      </p:to>
                                    </p:set>
                                    <p:anim calcmode="lin" valueType="num">
                                      <p:cBhvr additive="base">
                                        <p:cTn id="40" dur="500" fill="hold"/>
                                        <p:tgtEl>
                                          <p:spTgt spid="27"/>
                                        </p:tgtEl>
                                        <p:attrNameLst>
                                          <p:attrName>ppt_x</p:attrName>
                                        </p:attrNameLst>
                                      </p:cBhvr>
                                      <p:tavLst>
                                        <p:tav tm="0">
                                          <p:val>
                                            <p:strVal val="0-#ppt_w/2"/>
                                          </p:val>
                                        </p:tav>
                                        <p:tav tm="100000">
                                          <p:val>
                                            <p:strVal val="#ppt_x"/>
                                          </p:val>
                                        </p:tav>
                                      </p:tavLst>
                                    </p:anim>
                                    <p:anim calcmode="lin" valueType="num">
                                      <p:cBhvr additive="base">
                                        <p:cTn id="41" dur="500" fill="hold"/>
                                        <p:tgtEl>
                                          <p:spTgt spid="27"/>
                                        </p:tgtEl>
                                        <p:attrNameLst>
                                          <p:attrName>ppt_y</p:attrName>
                                        </p:attrNameLst>
                                      </p:cBhvr>
                                      <p:tavLst>
                                        <p:tav tm="0">
                                          <p:val>
                                            <p:strVal val="#ppt_y"/>
                                          </p:val>
                                        </p:tav>
                                        <p:tav tm="100000">
                                          <p:val>
                                            <p:strVal val="#ppt_y"/>
                                          </p:val>
                                        </p:tav>
                                      </p:tavLst>
                                    </p:anim>
                                  </p:childTnLst>
                                </p:cTn>
                              </p:par>
                              <p:par>
                                <p:cTn id="42" presetID="2" presetClass="entr" presetSubtype="8" fill="hold" grpId="0" nodeType="withEffect">
                                  <p:stCondLst>
                                    <p:cond delay="0"/>
                                  </p:stCondLst>
                                  <p:childTnLst>
                                    <p:set>
                                      <p:cBhvr>
                                        <p:cTn id="43" dur="1" fill="hold">
                                          <p:stCondLst>
                                            <p:cond delay="0"/>
                                          </p:stCondLst>
                                        </p:cTn>
                                        <p:tgtEl>
                                          <p:spTgt spid="28"/>
                                        </p:tgtEl>
                                        <p:attrNameLst>
                                          <p:attrName>style.visibility</p:attrName>
                                        </p:attrNameLst>
                                      </p:cBhvr>
                                      <p:to>
                                        <p:strVal val="visible"/>
                                      </p:to>
                                    </p:set>
                                    <p:anim calcmode="lin" valueType="num">
                                      <p:cBhvr additive="base">
                                        <p:cTn id="44" dur="500" fill="hold"/>
                                        <p:tgtEl>
                                          <p:spTgt spid="28"/>
                                        </p:tgtEl>
                                        <p:attrNameLst>
                                          <p:attrName>ppt_x</p:attrName>
                                        </p:attrNameLst>
                                      </p:cBhvr>
                                      <p:tavLst>
                                        <p:tav tm="0">
                                          <p:val>
                                            <p:strVal val="0-#ppt_w/2"/>
                                          </p:val>
                                        </p:tav>
                                        <p:tav tm="100000">
                                          <p:val>
                                            <p:strVal val="#ppt_x"/>
                                          </p:val>
                                        </p:tav>
                                      </p:tavLst>
                                    </p:anim>
                                    <p:anim calcmode="lin" valueType="num">
                                      <p:cBhvr additive="base">
                                        <p:cTn id="45" dur="500" fill="hold"/>
                                        <p:tgtEl>
                                          <p:spTgt spid="28"/>
                                        </p:tgtEl>
                                        <p:attrNameLst>
                                          <p:attrName>ppt_y</p:attrName>
                                        </p:attrNameLst>
                                      </p:cBhvr>
                                      <p:tavLst>
                                        <p:tav tm="0">
                                          <p:val>
                                            <p:strVal val="#ppt_y"/>
                                          </p:val>
                                        </p:tav>
                                        <p:tav tm="100000">
                                          <p:val>
                                            <p:strVal val="#ppt_y"/>
                                          </p:val>
                                        </p:tav>
                                      </p:tavLst>
                                    </p:anim>
                                  </p:childTnLst>
                                </p:cTn>
                              </p:par>
                              <p:par>
                                <p:cTn id="46" presetID="2" presetClass="entr" presetSubtype="8" fill="hold" grpId="0" nodeType="withEffect">
                                  <p:stCondLst>
                                    <p:cond delay="0"/>
                                  </p:stCondLst>
                                  <p:childTnLst>
                                    <p:set>
                                      <p:cBhvr>
                                        <p:cTn id="47" dur="1" fill="hold">
                                          <p:stCondLst>
                                            <p:cond delay="0"/>
                                          </p:stCondLst>
                                        </p:cTn>
                                        <p:tgtEl>
                                          <p:spTgt spid="29"/>
                                        </p:tgtEl>
                                        <p:attrNameLst>
                                          <p:attrName>style.visibility</p:attrName>
                                        </p:attrNameLst>
                                      </p:cBhvr>
                                      <p:to>
                                        <p:strVal val="visible"/>
                                      </p:to>
                                    </p:set>
                                    <p:anim calcmode="lin" valueType="num">
                                      <p:cBhvr additive="base">
                                        <p:cTn id="48" dur="500" fill="hold"/>
                                        <p:tgtEl>
                                          <p:spTgt spid="29"/>
                                        </p:tgtEl>
                                        <p:attrNameLst>
                                          <p:attrName>ppt_x</p:attrName>
                                        </p:attrNameLst>
                                      </p:cBhvr>
                                      <p:tavLst>
                                        <p:tav tm="0">
                                          <p:val>
                                            <p:strVal val="0-#ppt_w/2"/>
                                          </p:val>
                                        </p:tav>
                                        <p:tav tm="100000">
                                          <p:val>
                                            <p:strVal val="#ppt_x"/>
                                          </p:val>
                                        </p:tav>
                                      </p:tavLst>
                                    </p:anim>
                                    <p:anim calcmode="lin" valueType="num">
                                      <p:cBhvr additive="base">
                                        <p:cTn id="49" dur="500" fill="hold"/>
                                        <p:tgtEl>
                                          <p:spTgt spid="29"/>
                                        </p:tgtEl>
                                        <p:attrNameLst>
                                          <p:attrName>ppt_y</p:attrName>
                                        </p:attrNameLst>
                                      </p:cBhvr>
                                      <p:tavLst>
                                        <p:tav tm="0">
                                          <p:val>
                                            <p:strVal val="#ppt_y"/>
                                          </p:val>
                                        </p:tav>
                                        <p:tav tm="100000">
                                          <p:val>
                                            <p:strVal val="#ppt_y"/>
                                          </p:val>
                                        </p:tav>
                                      </p:tavLst>
                                    </p:anim>
                                  </p:childTnLst>
                                </p:cTn>
                              </p:par>
                              <p:par>
                                <p:cTn id="50" presetID="2" presetClass="entr" presetSubtype="8" fill="hold" grpId="0" nodeType="withEffect">
                                  <p:stCondLst>
                                    <p:cond delay="0"/>
                                  </p:stCondLst>
                                  <p:childTnLst>
                                    <p:set>
                                      <p:cBhvr>
                                        <p:cTn id="51" dur="1" fill="hold">
                                          <p:stCondLst>
                                            <p:cond delay="0"/>
                                          </p:stCondLst>
                                        </p:cTn>
                                        <p:tgtEl>
                                          <p:spTgt spid="30"/>
                                        </p:tgtEl>
                                        <p:attrNameLst>
                                          <p:attrName>style.visibility</p:attrName>
                                        </p:attrNameLst>
                                      </p:cBhvr>
                                      <p:to>
                                        <p:strVal val="visible"/>
                                      </p:to>
                                    </p:set>
                                    <p:anim calcmode="lin" valueType="num">
                                      <p:cBhvr additive="base">
                                        <p:cTn id="52" dur="500" fill="hold"/>
                                        <p:tgtEl>
                                          <p:spTgt spid="30"/>
                                        </p:tgtEl>
                                        <p:attrNameLst>
                                          <p:attrName>ppt_x</p:attrName>
                                        </p:attrNameLst>
                                      </p:cBhvr>
                                      <p:tavLst>
                                        <p:tav tm="0">
                                          <p:val>
                                            <p:strVal val="0-#ppt_w/2"/>
                                          </p:val>
                                        </p:tav>
                                        <p:tav tm="100000">
                                          <p:val>
                                            <p:strVal val="#ppt_x"/>
                                          </p:val>
                                        </p:tav>
                                      </p:tavLst>
                                    </p:anim>
                                    <p:anim calcmode="lin" valueType="num">
                                      <p:cBhvr additive="base">
                                        <p:cTn id="53" dur="500" fill="hold"/>
                                        <p:tgtEl>
                                          <p:spTgt spid="30"/>
                                        </p:tgtEl>
                                        <p:attrNameLst>
                                          <p:attrName>ppt_y</p:attrName>
                                        </p:attrNameLst>
                                      </p:cBhvr>
                                      <p:tavLst>
                                        <p:tav tm="0">
                                          <p:val>
                                            <p:strVal val="#ppt_y"/>
                                          </p:val>
                                        </p:tav>
                                        <p:tav tm="100000">
                                          <p:val>
                                            <p:strVal val="#ppt_y"/>
                                          </p:val>
                                        </p:tav>
                                      </p:tavLst>
                                    </p:anim>
                                  </p:childTnLst>
                                </p:cTn>
                              </p:par>
                            </p:childTnLst>
                          </p:cTn>
                        </p:par>
                        <p:par>
                          <p:cTn id="54" fill="hold">
                            <p:stCondLst>
                              <p:cond delay="1000"/>
                            </p:stCondLst>
                            <p:childTnLst>
                              <p:par>
                                <p:cTn id="55" presetID="53" presetClass="entr" presetSubtype="16" fill="hold" grpId="0" nodeType="afterEffect">
                                  <p:stCondLst>
                                    <p:cond delay="0"/>
                                  </p:stCondLst>
                                  <p:childTnLst>
                                    <p:set>
                                      <p:cBhvr>
                                        <p:cTn id="56" dur="1" fill="hold">
                                          <p:stCondLst>
                                            <p:cond delay="0"/>
                                          </p:stCondLst>
                                        </p:cTn>
                                        <p:tgtEl>
                                          <p:spTgt spid="26"/>
                                        </p:tgtEl>
                                        <p:attrNameLst>
                                          <p:attrName>style.visibility</p:attrName>
                                        </p:attrNameLst>
                                      </p:cBhvr>
                                      <p:to>
                                        <p:strVal val="visible"/>
                                      </p:to>
                                    </p:set>
                                    <p:anim calcmode="lin" valueType="num">
                                      <p:cBhvr>
                                        <p:cTn id="57" dur="500" fill="hold"/>
                                        <p:tgtEl>
                                          <p:spTgt spid="26"/>
                                        </p:tgtEl>
                                        <p:attrNameLst>
                                          <p:attrName>ppt_w</p:attrName>
                                        </p:attrNameLst>
                                      </p:cBhvr>
                                      <p:tavLst>
                                        <p:tav tm="0">
                                          <p:val>
                                            <p:fltVal val="0"/>
                                          </p:val>
                                        </p:tav>
                                        <p:tav tm="100000">
                                          <p:val>
                                            <p:strVal val="#ppt_w"/>
                                          </p:val>
                                        </p:tav>
                                      </p:tavLst>
                                    </p:anim>
                                    <p:anim calcmode="lin" valueType="num">
                                      <p:cBhvr>
                                        <p:cTn id="58" dur="500" fill="hold"/>
                                        <p:tgtEl>
                                          <p:spTgt spid="26"/>
                                        </p:tgtEl>
                                        <p:attrNameLst>
                                          <p:attrName>ppt_h</p:attrName>
                                        </p:attrNameLst>
                                      </p:cBhvr>
                                      <p:tavLst>
                                        <p:tav tm="0">
                                          <p:val>
                                            <p:fltVal val="0"/>
                                          </p:val>
                                        </p:tav>
                                        <p:tav tm="100000">
                                          <p:val>
                                            <p:strVal val="#ppt_h"/>
                                          </p:val>
                                        </p:tav>
                                      </p:tavLst>
                                    </p:anim>
                                    <p:animEffect transition="in" filter="fade">
                                      <p:cBhvr>
                                        <p:cTn id="59" dur="500"/>
                                        <p:tgtEl>
                                          <p:spTgt spid="26"/>
                                        </p:tgtEl>
                                      </p:cBhvr>
                                    </p:animEffect>
                                  </p:childTnLst>
                                </p:cTn>
                              </p:par>
                              <p:par>
                                <p:cTn id="60" presetID="53" presetClass="entr" presetSubtype="16" fill="hold" grpId="0" nodeType="withEffect">
                                  <p:stCondLst>
                                    <p:cond delay="0"/>
                                  </p:stCondLst>
                                  <p:childTnLst>
                                    <p:set>
                                      <p:cBhvr>
                                        <p:cTn id="61" dur="1" fill="hold">
                                          <p:stCondLst>
                                            <p:cond delay="0"/>
                                          </p:stCondLst>
                                        </p:cTn>
                                        <p:tgtEl>
                                          <p:spTgt spid="31"/>
                                        </p:tgtEl>
                                        <p:attrNameLst>
                                          <p:attrName>style.visibility</p:attrName>
                                        </p:attrNameLst>
                                      </p:cBhvr>
                                      <p:to>
                                        <p:strVal val="visible"/>
                                      </p:to>
                                    </p:set>
                                    <p:anim calcmode="lin" valueType="num">
                                      <p:cBhvr>
                                        <p:cTn id="62" dur="500" fill="hold"/>
                                        <p:tgtEl>
                                          <p:spTgt spid="31"/>
                                        </p:tgtEl>
                                        <p:attrNameLst>
                                          <p:attrName>ppt_w</p:attrName>
                                        </p:attrNameLst>
                                      </p:cBhvr>
                                      <p:tavLst>
                                        <p:tav tm="0">
                                          <p:val>
                                            <p:fltVal val="0"/>
                                          </p:val>
                                        </p:tav>
                                        <p:tav tm="100000">
                                          <p:val>
                                            <p:strVal val="#ppt_w"/>
                                          </p:val>
                                        </p:tav>
                                      </p:tavLst>
                                    </p:anim>
                                    <p:anim calcmode="lin" valueType="num">
                                      <p:cBhvr>
                                        <p:cTn id="63" dur="500" fill="hold"/>
                                        <p:tgtEl>
                                          <p:spTgt spid="31"/>
                                        </p:tgtEl>
                                        <p:attrNameLst>
                                          <p:attrName>ppt_h</p:attrName>
                                        </p:attrNameLst>
                                      </p:cBhvr>
                                      <p:tavLst>
                                        <p:tav tm="0">
                                          <p:val>
                                            <p:fltVal val="0"/>
                                          </p:val>
                                        </p:tav>
                                        <p:tav tm="100000">
                                          <p:val>
                                            <p:strVal val="#ppt_h"/>
                                          </p:val>
                                        </p:tav>
                                      </p:tavLst>
                                    </p:anim>
                                    <p:animEffect transition="in" filter="fade">
                                      <p:cBhvr>
                                        <p:cTn id="64" dur="500"/>
                                        <p:tgtEl>
                                          <p:spTgt spid="31"/>
                                        </p:tgtEl>
                                      </p:cBhvr>
                                    </p:animEffect>
                                  </p:childTnLst>
                                </p:cTn>
                              </p:par>
                              <p:par>
                                <p:cTn id="65" presetID="53" presetClass="entr" presetSubtype="16" fill="hold" grpId="0" nodeType="withEffect">
                                  <p:stCondLst>
                                    <p:cond delay="0"/>
                                  </p:stCondLst>
                                  <p:childTnLst>
                                    <p:set>
                                      <p:cBhvr>
                                        <p:cTn id="66" dur="1" fill="hold">
                                          <p:stCondLst>
                                            <p:cond delay="0"/>
                                          </p:stCondLst>
                                        </p:cTn>
                                        <p:tgtEl>
                                          <p:spTgt spid="32"/>
                                        </p:tgtEl>
                                        <p:attrNameLst>
                                          <p:attrName>style.visibility</p:attrName>
                                        </p:attrNameLst>
                                      </p:cBhvr>
                                      <p:to>
                                        <p:strVal val="visible"/>
                                      </p:to>
                                    </p:set>
                                    <p:anim calcmode="lin" valueType="num">
                                      <p:cBhvr>
                                        <p:cTn id="67" dur="500" fill="hold"/>
                                        <p:tgtEl>
                                          <p:spTgt spid="32"/>
                                        </p:tgtEl>
                                        <p:attrNameLst>
                                          <p:attrName>ppt_w</p:attrName>
                                        </p:attrNameLst>
                                      </p:cBhvr>
                                      <p:tavLst>
                                        <p:tav tm="0">
                                          <p:val>
                                            <p:fltVal val="0"/>
                                          </p:val>
                                        </p:tav>
                                        <p:tav tm="100000">
                                          <p:val>
                                            <p:strVal val="#ppt_w"/>
                                          </p:val>
                                        </p:tav>
                                      </p:tavLst>
                                    </p:anim>
                                    <p:anim calcmode="lin" valueType="num">
                                      <p:cBhvr>
                                        <p:cTn id="68" dur="500" fill="hold"/>
                                        <p:tgtEl>
                                          <p:spTgt spid="32"/>
                                        </p:tgtEl>
                                        <p:attrNameLst>
                                          <p:attrName>ppt_h</p:attrName>
                                        </p:attrNameLst>
                                      </p:cBhvr>
                                      <p:tavLst>
                                        <p:tav tm="0">
                                          <p:val>
                                            <p:fltVal val="0"/>
                                          </p:val>
                                        </p:tav>
                                        <p:tav tm="100000">
                                          <p:val>
                                            <p:strVal val="#ppt_h"/>
                                          </p:val>
                                        </p:tav>
                                      </p:tavLst>
                                    </p:anim>
                                    <p:animEffect transition="in" filter="fade">
                                      <p:cBhvr>
                                        <p:cTn id="69" dur="500"/>
                                        <p:tgtEl>
                                          <p:spTgt spid="32"/>
                                        </p:tgtEl>
                                      </p:cBhvr>
                                    </p:animEffect>
                                  </p:childTnLst>
                                </p:cTn>
                              </p:par>
                              <p:par>
                                <p:cTn id="70" presetID="53" presetClass="entr" presetSubtype="16" fill="hold" grpId="0" nodeType="withEffect">
                                  <p:stCondLst>
                                    <p:cond delay="0"/>
                                  </p:stCondLst>
                                  <p:childTnLst>
                                    <p:set>
                                      <p:cBhvr>
                                        <p:cTn id="71" dur="1" fill="hold">
                                          <p:stCondLst>
                                            <p:cond delay="0"/>
                                          </p:stCondLst>
                                        </p:cTn>
                                        <p:tgtEl>
                                          <p:spTgt spid="33"/>
                                        </p:tgtEl>
                                        <p:attrNameLst>
                                          <p:attrName>style.visibility</p:attrName>
                                        </p:attrNameLst>
                                      </p:cBhvr>
                                      <p:to>
                                        <p:strVal val="visible"/>
                                      </p:to>
                                    </p:set>
                                    <p:anim calcmode="lin" valueType="num">
                                      <p:cBhvr>
                                        <p:cTn id="72" dur="500" fill="hold"/>
                                        <p:tgtEl>
                                          <p:spTgt spid="33"/>
                                        </p:tgtEl>
                                        <p:attrNameLst>
                                          <p:attrName>ppt_w</p:attrName>
                                        </p:attrNameLst>
                                      </p:cBhvr>
                                      <p:tavLst>
                                        <p:tav tm="0">
                                          <p:val>
                                            <p:fltVal val="0"/>
                                          </p:val>
                                        </p:tav>
                                        <p:tav tm="100000">
                                          <p:val>
                                            <p:strVal val="#ppt_w"/>
                                          </p:val>
                                        </p:tav>
                                      </p:tavLst>
                                    </p:anim>
                                    <p:anim calcmode="lin" valueType="num">
                                      <p:cBhvr>
                                        <p:cTn id="73" dur="500" fill="hold"/>
                                        <p:tgtEl>
                                          <p:spTgt spid="33"/>
                                        </p:tgtEl>
                                        <p:attrNameLst>
                                          <p:attrName>ppt_h</p:attrName>
                                        </p:attrNameLst>
                                      </p:cBhvr>
                                      <p:tavLst>
                                        <p:tav tm="0">
                                          <p:val>
                                            <p:fltVal val="0"/>
                                          </p:val>
                                        </p:tav>
                                        <p:tav tm="100000">
                                          <p:val>
                                            <p:strVal val="#ppt_h"/>
                                          </p:val>
                                        </p:tav>
                                      </p:tavLst>
                                    </p:anim>
                                    <p:animEffect transition="in" filter="fade">
                                      <p:cBhvr>
                                        <p:cTn id="74"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P spid="26" grpId="0"/>
      <p:bldP spid="27" grpId="0"/>
      <p:bldP spid="28" grpId="0"/>
      <p:bldP spid="29" grpId="0"/>
      <p:bldP spid="30" grpId="0"/>
      <p:bldP spid="31" grpId="0"/>
      <p:bldP spid="32" grpId="0"/>
      <p:bldP spid="3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4780978" y="2662223"/>
            <a:ext cx="2613541" cy="2613054"/>
            <a:chOff x="3666347" y="1219203"/>
            <a:chExt cx="4842801" cy="4841898"/>
          </a:xfrm>
          <a:solidFill>
            <a:srgbClr val="31DAA4"/>
          </a:solidFill>
        </p:grpSpPr>
        <p:sp>
          <p:nvSpPr>
            <p:cNvPr id="4" name="is1ide-Freeform: Shape 41"/>
            <p:cNvSpPr/>
            <p:nvPr/>
          </p:nvSpPr>
          <p:spPr bwMode="auto">
            <a:xfrm rot="3202081">
              <a:off x="6017879" y="1803638"/>
              <a:ext cx="2473249" cy="2509288"/>
            </a:xfrm>
            <a:custGeom>
              <a:avLst/>
              <a:gdLst>
                <a:gd name="T0" fmla="*/ 3563 w 10688"/>
                <a:gd name="T1" fmla="*/ 7062 h 10844"/>
                <a:gd name="T2" fmla="*/ 3563 w 10688"/>
                <a:gd name="T3" fmla="*/ 7062 h 10844"/>
                <a:gd name="T4" fmla="*/ 4563 w 10688"/>
                <a:gd name="T5" fmla="*/ 10749 h 10844"/>
                <a:gd name="T6" fmla="*/ 7937 w 10688"/>
                <a:gd name="T7" fmla="*/ 9812 h 10844"/>
                <a:gd name="T8" fmla="*/ 9062 w 10688"/>
                <a:gd name="T9" fmla="*/ 2782 h 10844"/>
                <a:gd name="T10" fmla="*/ 2032 w 10688"/>
                <a:gd name="T11" fmla="*/ 1626 h 10844"/>
                <a:gd name="T12" fmla="*/ 0 w 10688"/>
                <a:gd name="T13" fmla="*/ 4907 h 10844"/>
                <a:gd name="T14" fmla="*/ 3563 w 10688"/>
                <a:gd name="T15" fmla="*/ 7062 h 108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688" h="10844">
                  <a:moveTo>
                    <a:pt x="3563" y="7062"/>
                  </a:moveTo>
                  <a:lnTo>
                    <a:pt x="3563" y="7062"/>
                  </a:lnTo>
                  <a:cubicBezTo>
                    <a:pt x="4375" y="8187"/>
                    <a:pt x="4688" y="9500"/>
                    <a:pt x="4563" y="10749"/>
                  </a:cubicBezTo>
                  <a:cubicBezTo>
                    <a:pt x="5718" y="10843"/>
                    <a:pt x="6906" y="10562"/>
                    <a:pt x="7937" y="9812"/>
                  </a:cubicBezTo>
                  <a:cubicBezTo>
                    <a:pt x="10187" y="8187"/>
                    <a:pt x="10687" y="5032"/>
                    <a:pt x="9062" y="2782"/>
                  </a:cubicBezTo>
                  <a:cubicBezTo>
                    <a:pt x="7437" y="500"/>
                    <a:pt x="4282" y="0"/>
                    <a:pt x="2032" y="1626"/>
                  </a:cubicBezTo>
                  <a:cubicBezTo>
                    <a:pt x="907" y="2438"/>
                    <a:pt x="219" y="3657"/>
                    <a:pt x="0" y="4907"/>
                  </a:cubicBezTo>
                  <a:cubicBezTo>
                    <a:pt x="1375" y="5126"/>
                    <a:pt x="2688" y="5843"/>
                    <a:pt x="3563" y="7062"/>
                  </a:cubicBezTo>
                </a:path>
              </a:pathLst>
            </a:custGeom>
            <a:grpFill/>
            <a:ln>
              <a:noFill/>
            </a:ln>
            <a:effectLst/>
          </p:spPr>
          <p:txBody>
            <a:bodyPr anchor="ctr"/>
            <a:lstStyle/>
            <a:p>
              <a:pPr algn="ctr"/>
              <a:endParaRPr>
                <a:latin typeface="华康娃娃体W5" panose="040B0509000000000000" pitchFamily="81" charset="-122"/>
                <a:ea typeface="华康娃娃体W5" panose="040B0509000000000000" pitchFamily="81" charset="-122"/>
              </a:endParaRPr>
            </a:p>
          </p:txBody>
        </p:sp>
        <p:grpSp>
          <p:nvGrpSpPr>
            <p:cNvPr id="5" name="组合 4"/>
            <p:cNvGrpSpPr/>
            <p:nvPr/>
          </p:nvGrpSpPr>
          <p:grpSpPr>
            <a:xfrm>
              <a:off x="3666347" y="1219203"/>
              <a:ext cx="4236264" cy="4841898"/>
              <a:chOff x="3666347" y="1219203"/>
              <a:chExt cx="4236264" cy="4841898"/>
            </a:xfrm>
            <a:grpFill/>
          </p:grpSpPr>
          <p:sp>
            <p:nvSpPr>
              <p:cNvPr id="6" name="is1ide-Freeform: Shape 37"/>
              <p:cNvSpPr/>
              <p:nvPr/>
            </p:nvSpPr>
            <p:spPr bwMode="auto">
              <a:xfrm rot="19397468">
                <a:off x="4271965" y="1219203"/>
                <a:ext cx="2473570" cy="2508962"/>
              </a:xfrm>
              <a:custGeom>
                <a:avLst/>
                <a:gdLst>
                  <a:gd name="T0" fmla="*/ 3563 w 10688"/>
                  <a:gd name="T1" fmla="*/ 7062 h 10844"/>
                  <a:gd name="T2" fmla="*/ 3563 w 10688"/>
                  <a:gd name="T3" fmla="*/ 7062 h 10844"/>
                  <a:gd name="T4" fmla="*/ 4563 w 10688"/>
                  <a:gd name="T5" fmla="*/ 10749 h 10844"/>
                  <a:gd name="T6" fmla="*/ 7937 w 10688"/>
                  <a:gd name="T7" fmla="*/ 9812 h 10844"/>
                  <a:gd name="T8" fmla="*/ 9062 w 10688"/>
                  <a:gd name="T9" fmla="*/ 2782 h 10844"/>
                  <a:gd name="T10" fmla="*/ 2032 w 10688"/>
                  <a:gd name="T11" fmla="*/ 1626 h 10844"/>
                  <a:gd name="T12" fmla="*/ 0 w 10688"/>
                  <a:gd name="T13" fmla="*/ 4907 h 10844"/>
                  <a:gd name="T14" fmla="*/ 3563 w 10688"/>
                  <a:gd name="T15" fmla="*/ 7062 h 108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688" h="10844">
                    <a:moveTo>
                      <a:pt x="3563" y="7062"/>
                    </a:moveTo>
                    <a:lnTo>
                      <a:pt x="3563" y="7062"/>
                    </a:lnTo>
                    <a:cubicBezTo>
                      <a:pt x="4375" y="8187"/>
                      <a:pt x="4688" y="9500"/>
                      <a:pt x="4563" y="10749"/>
                    </a:cubicBezTo>
                    <a:cubicBezTo>
                      <a:pt x="5718" y="10843"/>
                      <a:pt x="6906" y="10562"/>
                      <a:pt x="7937" y="9812"/>
                    </a:cubicBezTo>
                    <a:cubicBezTo>
                      <a:pt x="10187" y="8187"/>
                      <a:pt x="10687" y="5032"/>
                      <a:pt x="9062" y="2782"/>
                    </a:cubicBezTo>
                    <a:cubicBezTo>
                      <a:pt x="7437" y="500"/>
                      <a:pt x="4282" y="0"/>
                      <a:pt x="2032" y="1626"/>
                    </a:cubicBezTo>
                    <a:cubicBezTo>
                      <a:pt x="907" y="2438"/>
                      <a:pt x="219" y="3657"/>
                      <a:pt x="0" y="4907"/>
                    </a:cubicBezTo>
                    <a:cubicBezTo>
                      <a:pt x="1375" y="5126"/>
                      <a:pt x="2688" y="5843"/>
                      <a:pt x="3563" y="7062"/>
                    </a:cubicBezTo>
                  </a:path>
                </a:pathLst>
              </a:custGeom>
              <a:grpFill/>
              <a:ln>
                <a:noFill/>
              </a:ln>
              <a:effectLst/>
            </p:spPr>
            <p:txBody>
              <a:bodyPr anchor="ctr"/>
              <a:lstStyle/>
              <a:p>
                <a:pPr algn="ctr"/>
                <a:endParaRPr>
                  <a:latin typeface="华康娃娃体W5" panose="040B0509000000000000" pitchFamily="81" charset="-122"/>
                  <a:ea typeface="华康娃娃体W5" panose="040B0509000000000000" pitchFamily="81" charset="-122"/>
                </a:endParaRPr>
              </a:p>
            </p:txBody>
          </p:sp>
          <p:sp>
            <p:nvSpPr>
              <p:cNvPr id="7" name="is1ide-TextBox 38"/>
              <p:cNvSpPr txBox="1"/>
              <p:nvPr/>
            </p:nvSpPr>
            <p:spPr>
              <a:xfrm>
                <a:off x="5166535" y="1883713"/>
                <a:ext cx="697627" cy="1015662"/>
              </a:xfrm>
              <a:prstGeom prst="rect">
                <a:avLst/>
              </a:prstGeom>
              <a:grpFill/>
            </p:spPr>
            <p:txBody>
              <a:bodyPr wrap="none">
                <a:normAutofit fontScale="55000" lnSpcReduction="20000"/>
              </a:bodyPr>
              <a:lstStyle/>
              <a:p>
                <a:r>
                  <a:rPr lang="en-US" sz="6000" dirty="0">
                    <a:solidFill>
                      <a:srgbClr val="FFFFFF"/>
                    </a:solidFill>
                    <a:latin typeface="华康娃娃体W5" panose="040B0509000000000000" pitchFamily="81" charset="-122"/>
                    <a:ea typeface="华康娃娃体W5" panose="040B0509000000000000" pitchFamily="81" charset="-122"/>
                  </a:rPr>
                  <a:t>S</a:t>
                </a:r>
                <a:endParaRPr lang="en-US" sz="6000" dirty="0">
                  <a:solidFill>
                    <a:srgbClr val="FFFFFF"/>
                  </a:solidFill>
                  <a:latin typeface="华康娃娃体W5" panose="040B0509000000000000" pitchFamily="81" charset="-122"/>
                  <a:ea typeface="华康娃娃体W5" panose="040B0509000000000000" pitchFamily="81" charset="-122"/>
                </a:endParaRPr>
              </a:p>
            </p:txBody>
          </p:sp>
          <p:sp>
            <p:nvSpPr>
              <p:cNvPr id="8" name="is1ide-TextBox 42"/>
              <p:cNvSpPr txBox="1"/>
              <p:nvPr/>
            </p:nvSpPr>
            <p:spPr>
              <a:xfrm>
                <a:off x="6918533" y="2751084"/>
                <a:ext cx="910827" cy="1015662"/>
              </a:xfrm>
              <a:prstGeom prst="rect">
                <a:avLst/>
              </a:prstGeom>
              <a:grpFill/>
            </p:spPr>
            <p:txBody>
              <a:bodyPr wrap="none">
                <a:normAutofit fontScale="55000" lnSpcReduction="20000"/>
              </a:bodyPr>
              <a:lstStyle/>
              <a:p>
                <a:pPr algn="ctr"/>
                <a:r>
                  <a:rPr lang="en-US" sz="6000" dirty="0">
                    <a:solidFill>
                      <a:srgbClr val="FFFFFF"/>
                    </a:solidFill>
                    <a:latin typeface="华康娃娃体W5" panose="040B0509000000000000" pitchFamily="81" charset="-122"/>
                    <a:ea typeface="华康娃娃体W5" panose="040B0509000000000000" pitchFamily="81" charset="-122"/>
                  </a:rPr>
                  <a:t>W</a:t>
                </a:r>
                <a:endParaRPr lang="en-US" sz="6000" dirty="0">
                  <a:solidFill>
                    <a:srgbClr val="FFFFFF"/>
                  </a:solidFill>
                  <a:latin typeface="华康娃娃体W5" panose="040B0509000000000000" pitchFamily="81" charset="-122"/>
                  <a:ea typeface="华康娃娃体W5" panose="040B0509000000000000" pitchFamily="81" charset="-122"/>
                </a:endParaRPr>
              </a:p>
            </p:txBody>
          </p:sp>
          <p:sp>
            <p:nvSpPr>
              <p:cNvPr id="9" name="is1ide-Freeform: Shape 45"/>
              <p:cNvSpPr/>
              <p:nvPr/>
            </p:nvSpPr>
            <p:spPr bwMode="auto">
              <a:xfrm rot="8579122">
                <a:off x="5429041" y="3552139"/>
                <a:ext cx="2473570" cy="2508962"/>
              </a:xfrm>
              <a:custGeom>
                <a:avLst/>
                <a:gdLst>
                  <a:gd name="T0" fmla="*/ 3563 w 10688"/>
                  <a:gd name="T1" fmla="*/ 7062 h 10844"/>
                  <a:gd name="T2" fmla="*/ 3563 w 10688"/>
                  <a:gd name="T3" fmla="*/ 7062 h 10844"/>
                  <a:gd name="T4" fmla="*/ 4563 w 10688"/>
                  <a:gd name="T5" fmla="*/ 10749 h 10844"/>
                  <a:gd name="T6" fmla="*/ 7937 w 10688"/>
                  <a:gd name="T7" fmla="*/ 9812 h 10844"/>
                  <a:gd name="T8" fmla="*/ 9062 w 10688"/>
                  <a:gd name="T9" fmla="*/ 2782 h 10844"/>
                  <a:gd name="T10" fmla="*/ 2032 w 10688"/>
                  <a:gd name="T11" fmla="*/ 1626 h 10844"/>
                  <a:gd name="T12" fmla="*/ 0 w 10688"/>
                  <a:gd name="T13" fmla="*/ 4907 h 10844"/>
                  <a:gd name="T14" fmla="*/ 3563 w 10688"/>
                  <a:gd name="T15" fmla="*/ 7062 h 108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688" h="10844">
                    <a:moveTo>
                      <a:pt x="3563" y="7062"/>
                    </a:moveTo>
                    <a:lnTo>
                      <a:pt x="3563" y="7062"/>
                    </a:lnTo>
                    <a:cubicBezTo>
                      <a:pt x="4375" y="8187"/>
                      <a:pt x="4688" y="9500"/>
                      <a:pt x="4563" y="10749"/>
                    </a:cubicBezTo>
                    <a:cubicBezTo>
                      <a:pt x="5718" y="10843"/>
                      <a:pt x="6906" y="10562"/>
                      <a:pt x="7937" y="9812"/>
                    </a:cubicBezTo>
                    <a:cubicBezTo>
                      <a:pt x="10187" y="8187"/>
                      <a:pt x="10687" y="5032"/>
                      <a:pt x="9062" y="2782"/>
                    </a:cubicBezTo>
                    <a:cubicBezTo>
                      <a:pt x="7437" y="500"/>
                      <a:pt x="4282" y="0"/>
                      <a:pt x="2032" y="1626"/>
                    </a:cubicBezTo>
                    <a:cubicBezTo>
                      <a:pt x="907" y="2438"/>
                      <a:pt x="219" y="3657"/>
                      <a:pt x="0" y="4907"/>
                    </a:cubicBezTo>
                    <a:cubicBezTo>
                      <a:pt x="1375" y="5126"/>
                      <a:pt x="2688" y="5843"/>
                      <a:pt x="3563" y="7062"/>
                    </a:cubicBezTo>
                  </a:path>
                </a:pathLst>
              </a:custGeom>
              <a:grpFill/>
              <a:ln>
                <a:noFill/>
              </a:ln>
              <a:effectLst/>
            </p:spPr>
            <p:txBody>
              <a:bodyPr anchor="ctr"/>
              <a:lstStyle/>
              <a:p>
                <a:pPr algn="ctr"/>
                <a:endParaRPr>
                  <a:latin typeface="华康娃娃体W5" panose="040B0509000000000000" pitchFamily="81" charset="-122"/>
                  <a:ea typeface="华康娃娃体W5" panose="040B0509000000000000" pitchFamily="81" charset="-122"/>
                </a:endParaRPr>
              </a:p>
            </p:txBody>
          </p:sp>
          <p:sp>
            <p:nvSpPr>
              <p:cNvPr id="10" name="is1ide-TextBox 46"/>
              <p:cNvSpPr txBox="1"/>
              <p:nvPr/>
            </p:nvSpPr>
            <p:spPr>
              <a:xfrm>
                <a:off x="6215234" y="4604176"/>
                <a:ext cx="782587" cy="1015662"/>
              </a:xfrm>
              <a:prstGeom prst="rect">
                <a:avLst/>
              </a:prstGeom>
              <a:grpFill/>
            </p:spPr>
            <p:txBody>
              <a:bodyPr wrap="none">
                <a:normAutofit fontScale="55000" lnSpcReduction="20000"/>
              </a:bodyPr>
              <a:lstStyle/>
              <a:p>
                <a:pPr algn="ctr"/>
                <a:r>
                  <a:rPr lang="en-US" sz="6000" dirty="0">
                    <a:solidFill>
                      <a:srgbClr val="FFFFFF"/>
                    </a:solidFill>
                    <a:latin typeface="华康娃娃体W5" panose="040B0509000000000000" pitchFamily="81" charset="-122"/>
                    <a:ea typeface="华康娃娃体W5" panose="040B0509000000000000" pitchFamily="81" charset="-122"/>
                  </a:rPr>
                  <a:t>O</a:t>
                </a:r>
                <a:endParaRPr lang="en-US" sz="6000" dirty="0">
                  <a:solidFill>
                    <a:srgbClr val="FFFFFF"/>
                  </a:solidFill>
                  <a:latin typeface="华康娃娃体W5" panose="040B0509000000000000" pitchFamily="81" charset="-122"/>
                  <a:ea typeface="华康娃娃体W5" panose="040B0509000000000000" pitchFamily="81" charset="-122"/>
                </a:endParaRPr>
              </a:p>
            </p:txBody>
          </p:sp>
          <p:sp>
            <p:nvSpPr>
              <p:cNvPr id="11" name="is1ide-Freeform: Shape 49"/>
              <p:cNvSpPr/>
              <p:nvPr/>
            </p:nvSpPr>
            <p:spPr bwMode="auto">
              <a:xfrm rot="13978264">
                <a:off x="3684366" y="2979650"/>
                <a:ext cx="2473249" cy="2509287"/>
              </a:xfrm>
              <a:custGeom>
                <a:avLst/>
                <a:gdLst>
                  <a:gd name="T0" fmla="*/ 3563 w 10688"/>
                  <a:gd name="T1" fmla="*/ 7062 h 10844"/>
                  <a:gd name="T2" fmla="*/ 3563 w 10688"/>
                  <a:gd name="T3" fmla="*/ 7062 h 10844"/>
                  <a:gd name="T4" fmla="*/ 4563 w 10688"/>
                  <a:gd name="T5" fmla="*/ 10749 h 10844"/>
                  <a:gd name="T6" fmla="*/ 7937 w 10688"/>
                  <a:gd name="T7" fmla="*/ 9812 h 10844"/>
                  <a:gd name="T8" fmla="*/ 9062 w 10688"/>
                  <a:gd name="T9" fmla="*/ 2782 h 10844"/>
                  <a:gd name="T10" fmla="*/ 2032 w 10688"/>
                  <a:gd name="T11" fmla="*/ 1626 h 10844"/>
                  <a:gd name="T12" fmla="*/ 0 w 10688"/>
                  <a:gd name="T13" fmla="*/ 4907 h 10844"/>
                  <a:gd name="T14" fmla="*/ 3563 w 10688"/>
                  <a:gd name="T15" fmla="*/ 7062 h 108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688" h="10844">
                    <a:moveTo>
                      <a:pt x="3563" y="7062"/>
                    </a:moveTo>
                    <a:lnTo>
                      <a:pt x="3563" y="7062"/>
                    </a:lnTo>
                    <a:cubicBezTo>
                      <a:pt x="4375" y="8187"/>
                      <a:pt x="4688" y="9500"/>
                      <a:pt x="4563" y="10749"/>
                    </a:cubicBezTo>
                    <a:cubicBezTo>
                      <a:pt x="5718" y="10843"/>
                      <a:pt x="6906" y="10562"/>
                      <a:pt x="7937" y="9812"/>
                    </a:cubicBezTo>
                    <a:cubicBezTo>
                      <a:pt x="10187" y="8187"/>
                      <a:pt x="10687" y="5032"/>
                      <a:pt x="9062" y="2782"/>
                    </a:cubicBezTo>
                    <a:cubicBezTo>
                      <a:pt x="7437" y="500"/>
                      <a:pt x="4282" y="0"/>
                      <a:pt x="2032" y="1626"/>
                    </a:cubicBezTo>
                    <a:cubicBezTo>
                      <a:pt x="907" y="2438"/>
                      <a:pt x="219" y="3657"/>
                      <a:pt x="0" y="4907"/>
                    </a:cubicBezTo>
                    <a:cubicBezTo>
                      <a:pt x="1375" y="5126"/>
                      <a:pt x="2688" y="5843"/>
                      <a:pt x="3563" y="7062"/>
                    </a:cubicBezTo>
                  </a:path>
                </a:pathLst>
              </a:custGeom>
              <a:grpFill/>
              <a:ln>
                <a:noFill/>
              </a:ln>
              <a:effectLst/>
            </p:spPr>
            <p:txBody>
              <a:bodyPr anchor="ctr"/>
              <a:lstStyle/>
              <a:p>
                <a:pPr algn="ctr"/>
                <a:endParaRPr>
                  <a:latin typeface="华康娃娃体W5" panose="040B0509000000000000" pitchFamily="81" charset="-122"/>
                  <a:ea typeface="华康娃娃体W5" panose="040B0509000000000000" pitchFamily="81" charset="-122"/>
                </a:endParaRPr>
              </a:p>
            </p:txBody>
          </p:sp>
          <p:sp>
            <p:nvSpPr>
              <p:cNvPr id="12" name="is1ide-TextBox 50"/>
              <p:cNvSpPr txBox="1"/>
              <p:nvPr/>
            </p:nvSpPr>
            <p:spPr>
              <a:xfrm>
                <a:off x="4559104" y="3769422"/>
                <a:ext cx="654345" cy="1015662"/>
              </a:xfrm>
              <a:prstGeom prst="rect">
                <a:avLst/>
              </a:prstGeom>
              <a:grpFill/>
            </p:spPr>
            <p:txBody>
              <a:bodyPr wrap="none">
                <a:normAutofit fontScale="55000" lnSpcReduction="20000"/>
              </a:bodyPr>
              <a:lstStyle/>
              <a:p>
                <a:pPr algn="ctr"/>
                <a:r>
                  <a:rPr lang="en-US" sz="6000" dirty="0">
                    <a:solidFill>
                      <a:srgbClr val="FFFFFF"/>
                    </a:solidFill>
                    <a:latin typeface="华康娃娃体W5" panose="040B0509000000000000" pitchFamily="81" charset="-122"/>
                    <a:ea typeface="华康娃娃体W5" panose="040B0509000000000000" pitchFamily="81" charset="-122"/>
                  </a:rPr>
                  <a:t>T</a:t>
                </a:r>
                <a:endParaRPr lang="en-US" sz="6000" dirty="0">
                  <a:solidFill>
                    <a:srgbClr val="FFFFFF"/>
                  </a:solidFill>
                  <a:latin typeface="华康娃娃体W5" panose="040B0509000000000000" pitchFamily="81" charset="-122"/>
                  <a:ea typeface="华康娃娃体W5" panose="040B0509000000000000" pitchFamily="81" charset="-122"/>
                </a:endParaRPr>
              </a:p>
            </p:txBody>
          </p:sp>
        </p:grpSp>
      </p:grpSp>
      <p:grpSp>
        <p:nvGrpSpPr>
          <p:cNvPr id="13" name="组合 12"/>
          <p:cNvGrpSpPr/>
          <p:nvPr/>
        </p:nvGrpSpPr>
        <p:grpSpPr>
          <a:xfrm>
            <a:off x="7549806" y="2439129"/>
            <a:ext cx="3337270" cy="988437"/>
            <a:chOff x="5354323" y="1967781"/>
            <a:chExt cx="3337270" cy="988437"/>
          </a:xfrm>
        </p:grpSpPr>
        <p:sp>
          <p:nvSpPr>
            <p:cNvPr id="14" name="矩形 13"/>
            <p:cNvSpPr/>
            <p:nvPr/>
          </p:nvSpPr>
          <p:spPr>
            <a:xfrm>
              <a:off x="5354323" y="2346820"/>
              <a:ext cx="3337270" cy="609398"/>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latin typeface="华康娃娃体W5" panose="040B0509000000000000" pitchFamily="81" charset="-122"/>
                  <a:ea typeface="华康娃娃体W5" panose="040B0509000000000000" pitchFamily="81" charset="-122"/>
                </a:rPr>
                <a:t>用户可以在投影仪或者计算机上可以将演示文稿打印到更广泛的领域中</a:t>
              </a:r>
              <a:endParaRPr lang="zh-CN" altLang="en-US" sz="1400" dirty="0">
                <a:latin typeface="华康娃娃体W5" panose="040B0509000000000000" pitchFamily="81" charset="-122"/>
                <a:ea typeface="华康娃娃体W5" panose="040B0509000000000000" pitchFamily="81" charset="-122"/>
              </a:endParaRPr>
            </a:p>
          </p:txBody>
        </p:sp>
        <p:sp>
          <p:nvSpPr>
            <p:cNvPr id="15" name="矩形 14"/>
            <p:cNvSpPr/>
            <p:nvPr/>
          </p:nvSpPr>
          <p:spPr>
            <a:xfrm>
              <a:off x="5354323" y="1967781"/>
              <a:ext cx="2084387" cy="461665"/>
            </a:xfrm>
            <a:prstGeom prst="rect">
              <a:avLst/>
            </a:prstGeom>
          </p:spPr>
          <p:txBody>
            <a:bodyPr wrap="square">
              <a:spAutoFit/>
              <a:scene3d>
                <a:camera prst="orthographicFront"/>
                <a:lightRig rig="threePt" dir="t"/>
              </a:scene3d>
              <a:sp3d contourW="12700"/>
            </a:bodyPr>
            <a:lstStyle/>
            <a:p>
              <a:pPr>
                <a:lnSpc>
                  <a:spcPct val="120000"/>
                </a:lnSpc>
              </a:pPr>
              <a:r>
                <a:rPr lang="zh-CN" altLang="en-US" sz="2000" b="1" dirty="0">
                  <a:latin typeface="华康娃娃体W5" panose="040B0509000000000000" pitchFamily="81" charset="-122"/>
                  <a:ea typeface="华康娃娃体W5" panose="040B0509000000000000" pitchFamily="81" charset="-122"/>
                </a:rPr>
                <a:t>标题文字添加</a:t>
              </a:r>
              <a:endParaRPr lang="zh-CN" altLang="en-US" sz="2000" b="1" dirty="0">
                <a:latin typeface="华康娃娃体W5" panose="040B0509000000000000" pitchFamily="81" charset="-122"/>
                <a:ea typeface="华康娃娃体W5" panose="040B0509000000000000" pitchFamily="81" charset="-122"/>
              </a:endParaRPr>
            </a:p>
          </p:txBody>
        </p:sp>
      </p:grpSp>
      <p:grpSp>
        <p:nvGrpSpPr>
          <p:cNvPr id="16" name="组合 15"/>
          <p:cNvGrpSpPr/>
          <p:nvPr/>
        </p:nvGrpSpPr>
        <p:grpSpPr>
          <a:xfrm>
            <a:off x="7549806" y="4332165"/>
            <a:ext cx="3337270" cy="988437"/>
            <a:chOff x="5354323" y="1967781"/>
            <a:chExt cx="3337270" cy="988437"/>
          </a:xfrm>
        </p:grpSpPr>
        <p:sp>
          <p:nvSpPr>
            <p:cNvPr id="17" name="矩形 16"/>
            <p:cNvSpPr/>
            <p:nvPr/>
          </p:nvSpPr>
          <p:spPr>
            <a:xfrm>
              <a:off x="5354323" y="2346820"/>
              <a:ext cx="3337270" cy="609398"/>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latin typeface="华康娃娃体W5" panose="040B0509000000000000" pitchFamily="81" charset="-122"/>
                  <a:ea typeface="华康娃娃体W5" panose="040B0509000000000000" pitchFamily="81" charset="-122"/>
                </a:rPr>
                <a:t>用户可以在投影仪或者计算机上可以将演示文稿打印到更广泛的领域中</a:t>
              </a:r>
              <a:endParaRPr lang="zh-CN" altLang="en-US" sz="1400" dirty="0">
                <a:latin typeface="华康娃娃体W5" panose="040B0509000000000000" pitchFamily="81" charset="-122"/>
                <a:ea typeface="华康娃娃体W5" panose="040B0509000000000000" pitchFamily="81" charset="-122"/>
              </a:endParaRPr>
            </a:p>
          </p:txBody>
        </p:sp>
        <p:sp>
          <p:nvSpPr>
            <p:cNvPr id="18" name="矩形 17"/>
            <p:cNvSpPr/>
            <p:nvPr/>
          </p:nvSpPr>
          <p:spPr>
            <a:xfrm>
              <a:off x="5354323" y="1967781"/>
              <a:ext cx="2084387" cy="461665"/>
            </a:xfrm>
            <a:prstGeom prst="rect">
              <a:avLst/>
            </a:prstGeom>
          </p:spPr>
          <p:txBody>
            <a:bodyPr wrap="square">
              <a:spAutoFit/>
              <a:scene3d>
                <a:camera prst="orthographicFront"/>
                <a:lightRig rig="threePt" dir="t"/>
              </a:scene3d>
              <a:sp3d contourW="12700"/>
            </a:bodyPr>
            <a:lstStyle/>
            <a:p>
              <a:pPr>
                <a:lnSpc>
                  <a:spcPct val="120000"/>
                </a:lnSpc>
              </a:pPr>
              <a:r>
                <a:rPr lang="zh-CN" altLang="en-US" sz="2000" b="1" dirty="0">
                  <a:latin typeface="华康娃娃体W5" panose="040B0509000000000000" pitchFamily="81" charset="-122"/>
                  <a:ea typeface="华康娃娃体W5" panose="040B0509000000000000" pitchFamily="81" charset="-122"/>
                </a:rPr>
                <a:t>标题文字添加</a:t>
              </a:r>
              <a:endParaRPr lang="zh-CN" altLang="en-US" sz="2000" b="1" dirty="0">
                <a:latin typeface="华康娃娃体W5" panose="040B0509000000000000" pitchFamily="81" charset="-122"/>
                <a:ea typeface="华康娃娃体W5" panose="040B0509000000000000" pitchFamily="81" charset="-122"/>
              </a:endParaRPr>
            </a:p>
          </p:txBody>
        </p:sp>
      </p:grpSp>
      <p:grpSp>
        <p:nvGrpSpPr>
          <p:cNvPr id="19" name="组合 18"/>
          <p:cNvGrpSpPr/>
          <p:nvPr/>
        </p:nvGrpSpPr>
        <p:grpSpPr>
          <a:xfrm>
            <a:off x="1344780" y="2439129"/>
            <a:ext cx="3337270" cy="988437"/>
            <a:chOff x="5354323" y="1967781"/>
            <a:chExt cx="3337270" cy="988437"/>
          </a:xfrm>
        </p:grpSpPr>
        <p:sp>
          <p:nvSpPr>
            <p:cNvPr id="20" name="矩形 19"/>
            <p:cNvSpPr/>
            <p:nvPr/>
          </p:nvSpPr>
          <p:spPr>
            <a:xfrm>
              <a:off x="5354323" y="2346820"/>
              <a:ext cx="3337270" cy="609398"/>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latin typeface="华康娃娃体W5" panose="040B0509000000000000" pitchFamily="81" charset="-122"/>
                  <a:ea typeface="华康娃娃体W5" panose="040B0509000000000000" pitchFamily="81" charset="-122"/>
                </a:rPr>
                <a:t>用户可以在投影仪或者计算机上可以将演示文稿打印到更广泛的领域中</a:t>
              </a:r>
              <a:endParaRPr lang="zh-CN" altLang="en-US" sz="1400" dirty="0">
                <a:latin typeface="华康娃娃体W5" panose="040B0509000000000000" pitchFamily="81" charset="-122"/>
                <a:ea typeface="华康娃娃体W5" panose="040B0509000000000000" pitchFamily="81" charset="-122"/>
              </a:endParaRPr>
            </a:p>
          </p:txBody>
        </p:sp>
        <p:sp>
          <p:nvSpPr>
            <p:cNvPr id="21" name="矩形 20"/>
            <p:cNvSpPr/>
            <p:nvPr/>
          </p:nvSpPr>
          <p:spPr>
            <a:xfrm>
              <a:off x="6607206" y="1967781"/>
              <a:ext cx="2084387" cy="461665"/>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2000" b="1" dirty="0">
                  <a:latin typeface="华康娃娃体W5" panose="040B0509000000000000" pitchFamily="81" charset="-122"/>
                  <a:ea typeface="华康娃娃体W5" panose="040B0509000000000000" pitchFamily="81" charset="-122"/>
                </a:rPr>
                <a:t>标题文字添加</a:t>
              </a:r>
              <a:endParaRPr lang="zh-CN" altLang="en-US" sz="2000" b="1" dirty="0">
                <a:latin typeface="华康娃娃体W5" panose="040B0509000000000000" pitchFamily="81" charset="-122"/>
                <a:ea typeface="华康娃娃体W5" panose="040B0509000000000000" pitchFamily="81" charset="-122"/>
              </a:endParaRPr>
            </a:p>
          </p:txBody>
        </p:sp>
      </p:grpSp>
      <p:grpSp>
        <p:nvGrpSpPr>
          <p:cNvPr id="22" name="组合 21"/>
          <p:cNvGrpSpPr/>
          <p:nvPr/>
        </p:nvGrpSpPr>
        <p:grpSpPr>
          <a:xfrm>
            <a:off x="1344780" y="4332165"/>
            <a:ext cx="3337270" cy="988437"/>
            <a:chOff x="5354323" y="1967781"/>
            <a:chExt cx="3337270" cy="988437"/>
          </a:xfrm>
        </p:grpSpPr>
        <p:sp>
          <p:nvSpPr>
            <p:cNvPr id="23" name="矩形 22"/>
            <p:cNvSpPr/>
            <p:nvPr/>
          </p:nvSpPr>
          <p:spPr>
            <a:xfrm>
              <a:off x="5354323" y="2346820"/>
              <a:ext cx="3337270" cy="609398"/>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latin typeface="华康娃娃体W5" panose="040B0509000000000000" pitchFamily="81" charset="-122"/>
                  <a:ea typeface="华康娃娃体W5" panose="040B0509000000000000" pitchFamily="81" charset="-122"/>
                </a:rPr>
                <a:t>用户可以在投影仪或者计算机上可以将演示文稿打印到更广泛的领域中</a:t>
              </a:r>
              <a:endParaRPr lang="zh-CN" altLang="en-US" sz="1400" dirty="0">
                <a:latin typeface="华康娃娃体W5" panose="040B0509000000000000" pitchFamily="81" charset="-122"/>
                <a:ea typeface="华康娃娃体W5" panose="040B0509000000000000" pitchFamily="81" charset="-122"/>
              </a:endParaRPr>
            </a:p>
          </p:txBody>
        </p:sp>
        <p:sp>
          <p:nvSpPr>
            <p:cNvPr id="24" name="矩形 23"/>
            <p:cNvSpPr/>
            <p:nvPr/>
          </p:nvSpPr>
          <p:spPr>
            <a:xfrm>
              <a:off x="6607206" y="1967781"/>
              <a:ext cx="2084387" cy="461665"/>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2000" b="1" dirty="0">
                  <a:latin typeface="华康娃娃体W5" panose="040B0509000000000000" pitchFamily="81" charset="-122"/>
                  <a:ea typeface="华康娃娃体W5" panose="040B0509000000000000" pitchFamily="81" charset="-122"/>
                </a:rPr>
                <a:t>标题文字添加</a:t>
              </a:r>
              <a:endParaRPr lang="zh-CN" altLang="en-US" sz="2000" b="1" dirty="0">
                <a:latin typeface="华康娃娃体W5" panose="040B0509000000000000" pitchFamily="81" charset="-122"/>
                <a:ea typeface="华康娃娃体W5" panose="040B0509000000000000" pitchFamily="81" charset="-122"/>
              </a:endParaRPr>
            </a:p>
          </p:txBody>
        </p:sp>
      </p:grpSp>
      <p:sp>
        <p:nvSpPr>
          <p:cNvPr id="25" name="文本框 24"/>
          <p:cNvSpPr txBox="1"/>
          <p:nvPr/>
        </p:nvSpPr>
        <p:spPr>
          <a:xfrm>
            <a:off x="5186042" y="569082"/>
            <a:ext cx="4267842" cy="584775"/>
          </a:xfrm>
          <a:prstGeom prst="rect">
            <a:avLst/>
          </a:prstGeom>
          <a:noFill/>
        </p:spPr>
        <p:txBody>
          <a:bodyPr wrap="square" rtlCol="0">
            <a:spAutoFit/>
          </a:bodyPr>
          <a:lstStyle/>
          <a:p>
            <a:r>
              <a:rPr lang="zh-CN" altLang="en-US" sz="3200" b="1" dirty="0" smtClean="0">
                <a:solidFill>
                  <a:srgbClr val="31DAA4"/>
                </a:solidFill>
                <a:latin typeface="华康娃娃体W5" panose="040B0509000000000000" pitchFamily="81" charset="-122"/>
                <a:ea typeface="华康娃娃体W5" panose="040B0509000000000000" pitchFamily="81" charset="-122"/>
                <a:cs typeface="Arial" panose="020B0604020202020204" pitchFamily="34" charset="0"/>
              </a:rPr>
              <a:t>目标定位</a:t>
            </a:r>
            <a:endParaRPr lang="zh-CN" altLang="en-US" sz="3200" b="1" dirty="0">
              <a:solidFill>
                <a:srgbClr val="31DAA4"/>
              </a:solidFill>
              <a:latin typeface="华康娃娃体W5" panose="040B0509000000000000" pitchFamily="81" charset="-122"/>
              <a:ea typeface="华康娃娃体W5" panose="040B0509000000000000" pitchFamily="81" charset="-122"/>
              <a:cs typeface="Arial" panose="020B0604020202020204" pitchFamily="34" charset="0"/>
            </a:endParaRPr>
          </a:p>
        </p:txBody>
      </p:sp>
      <p:sp>
        <p:nvSpPr>
          <p:cNvPr id="26" name="Freeform 26"/>
          <p:cNvSpPr>
            <a:spLocks noEditPoints="1"/>
          </p:cNvSpPr>
          <p:nvPr/>
        </p:nvSpPr>
        <p:spPr bwMode="auto">
          <a:xfrm rot="1426111">
            <a:off x="4447043" y="542288"/>
            <a:ext cx="637387" cy="638363"/>
          </a:xfrm>
          <a:custGeom>
            <a:avLst/>
            <a:gdLst>
              <a:gd name="T0" fmla="*/ 354 w 576"/>
              <a:gd name="T1" fmla="*/ 207 h 576"/>
              <a:gd name="T2" fmla="*/ 378 w 576"/>
              <a:gd name="T3" fmla="*/ 175 h 576"/>
              <a:gd name="T4" fmla="*/ 419 w 576"/>
              <a:gd name="T5" fmla="*/ 99 h 576"/>
              <a:gd name="T6" fmla="*/ 474 w 576"/>
              <a:gd name="T7" fmla="*/ 86 h 576"/>
              <a:gd name="T8" fmla="*/ 476 w 576"/>
              <a:gd name="T9" fmla="*/ 135 h 576"/>
              <a:gd name="T10" fmla="*/ 398 w 576"/>
              <a:gd name="T11" fmla="*/ 193 h 576"/>
              <a:gd name="T12" fmla="*/ 375 w 576"/>
              <a:gd name="T13" fmla="*/ 219 h 576"/>
              <a:gd name="T14" fmla="*/ 346 w 576"/>
              <a:gd name="T15" fmla="*/ 273 h 576"/>
              <a:gd name="T16" fmla="*/ 448 w 576"/>
              <a:gd name="T17" fmla="*/ 225 h 576"/>
              <a:gd name="T18" fmla="*/ 480 w 576"/>
              <a:gd name="T19" fmla="*/ 277 h 576"/>
              <a:gd name="T20" fmla="*/ 519 w 576"/>
              <a:gd name="T21" fmla="*/ 272 h 576"/>
              <a:gd name="T22" fmla="*/ 522 w 576"/>
              <a:gd name="T23" fmla="*/ 298 h 576"/>
              <a:gd name="T24" fmla="*/ 486 w 576"/>
              <a:gd name="T25" fmla="*/ 301 h 576"/>
              <a:gd name="T26" fmla="*/ 463 w 576"/>
              <a:gd name="T27" fmla="*/ 336 h 576"/>
              <a:gd name="T28" fmla="*/ 352 w 576"/>
              <a:gd name="T29" fmla="*/ 298 h 576"/>
              <a:gd name="T30" fmla="*/ 369 w 576"/>
              <a:gd name="T31" fmla="*/ 354 h 576"/>
              <a:gd name="T32" fmla="*/ 400 w 576"/>
              <a:gd name="T33" fmla="*/ 377 h 576"/>
              <a:gd name="T34" fmla="*/ 476 w 576"/>
              <a:gd name="T35" fmla="*/ 419 h 576"/>
              <a:gd name="T36" fmla="*/ 489 w 576"/>
              <a:gd name="T37" fmla="*/ 474 h 576"/>
              <a:gd name="T38" fmla="*/ 440 w 576"/>
              <a:gd name="T39" fmla="*/ 476 h 576"/>
              <a:gd name="T40" fmla="*/ 383 w 576"/>
              <a:gd name="T41" fmla="*/ 398 h 576"/>
              <a:gd name="T42" fmla="*/ 356 w 576"/>
              <a:gd name="T43" fmla="*/ 375 h 576"/>
              <a:gd name="T44" fmla="*/ 301 w 576"/>
              <a:gd name="T45" fmla="*/ 346 h 576"/>
              <a:gd name="T46" fmla="*/ 351 w 576"/>
              <a:gd name="T47" fmla="*/ 447 h 576"/>
              <a:gd name="T48" fmla="*/ 299 w 576"/>
              <a:gd name="T49" fmla="*/ 480 h 576"/>
              <a:gd name="T50" fmla="*/ 304 w 576"/>
              <a:gd name="T51" fmla="*/ 519 h 576"/>
              <a:gd name="T52" fmla="*/ 277 w 576"/>
              <a:gd name="T53" fmla="*/ 522 h 576"/>
              <a:gd name="T54" fmla="*/ 275 w 576"/>
              <a:gd name="T55" fmla="*/ 486 h 576"/>
              <a:gd name="T56" fmla="*/ 240 w 576"/>
              <a:gd name="T57" fmla="*/ 463 h 576"/>
              <a:gd name="T58" fmla="*/ 277 w 576"/>
              <a:gd name="T59" fmla="*/ 350 h 576"/>
              <a:gd name="T60" fmla="*/ 222 w 576"/>
              <a:gd name="T61" fmla="*/ 369 h 576"/>
              <a:gd name="T62" fmla="*/ 198 w 576"/>
              <a:gd name="T63" fmla="*/ 401 h 576"/>
              <a:gd name="T64" fmla="*/ 157 w 576"/>
              <a:gd name="T65" fmla="*/ 476 h 576"/>
              <a:gd name="T66" fmla="*/ 101 w 576"/>
              <a:gd name="T67" fmla="*/ 489 h 576"/>
              <a:gd name="T68" fmla="*/ 99 w 576"/>
              <a:gd name="T69" fmla="*/ 440 h 576"/>
              <a:gd name="T70" fmla="*/ 177 w 576"/>
              <a:gd name="T71" fmla="*/ 383 h 576"/>
              <a:gd name="T72" fmla="*/ 201 w 576"/>
              <a:gd name="T73" fmla="*/ 356 h 576"/>
              <a:gd name="T74" fmla="*/ 230 w 576"/>
              <a:gd name="T75" fmla="*/ 301 h 576"/>
              <a:gd name="T76" fmla="*/ 128 w 576"/>
              <a:gd name="T77" fmla="*/ 351 h 576"/>
              <a:gd name="T78" fmla="*/ 96 w 576"/>
              <a:gd name="T79" fmla="*/ 298 h 576"/>
              <a:gd name="T80" fmla="*/ 56 w 576"/>
              <a:gd name="T81" fmla="*/ 304 h 576"/>
              <a:gd name="T82" fmla="*/ 54 w 576"/>
              <a:gd name="T83" fmla="*/ 277 h 576"/>
              <a:gd name="T84" fmla="*/ 90 w 576"/>
              <a:gd name="T85" fmla="*/ 275 h 576"/>
              <a:gd name="T86" fmla="*/ 113 w 576"/>
              <a:gd name="T87" fmla="*/ 240 h 576"/>
              <a:gd name="T88" fmla="*/ 227 w 576"/>
              <a:gd name="T89" fmla="*/ 277 h 576"/>
              <a:gd name="T90" fmla="*/ 207 w 576"/>
              <a:gd name="T91" fmla="*/ 222 h 576"/>
              <a:gd name="T92" fmla="*/ 175 w 576"/>
              <a:gd name="T93" fmla="*/ 198 h 576"/>
              <a:gd name="T94" fmla="*/ 99 w 576"/>
              <a:gd name="T95" fmla="*/ 157 h 576"/>
              <a:gd name="T96" fmla="*/ 86 w 576"/>
              <a:gd name="T97" fmla="*/ 101 h 576"/>
              <a:gd name="T98" fmla="*/ 136 w 576"/>
              <a:gd name="T99" fmla="*/ 99 h 576"/>
              <a:gd name="T100" fmla="*/ 192 w 576"/>
              <a:gd name="T101" fmla="*/ 177 h 576"/>
              <a:gd name="T102" fmla="*/ 219 w 576"/>
              <a:gd name="T103" fmla="*/ 201 h 576"/>
              <a:gd name="T104" fmla="*/ 275 w 576"/>
              <a:gd name="T105" fmla="*/ 229 h 576"/>
              <a:gd name="T106" fmla="*/ 225 w 576"/>
              <a:gd name="T107" fmla="*/ 128 h 576"/>
              <a:gd name="T108" fmla="*/ 277 w 576"/>
              <a:gd name="T109" fmla="*/ 96 h 576"/>
              <a:gd name="T110" fmla="*/ 272 w 576"/>
              <a:gd name="T111" fmla="*/ 56 h 576"/>
              <a:gd name="T112" fmla="*/ 299 w 576"/>
              <a:gd name="T113" fmla="*/ 54 h 576"/>
              <a:gd name="T114" fmla="*/ 301 w 576"/>
              <a:gd name="T115" fmla="*/ 90 h 576"/>
              <a:gd name="T116" fmla="*/ 336 w 576"/>
              <a:gd name="T117" fmla="*/ 113 h 576"/>
              <a:gd name="T118" fmla="*/ 299 w 576"/>
              <a:gd name="T119" fmla="*/ 226 h 576"/>
              <a:gd name="T120" fmla="*/ 288 w 576"/>
              <a:gd name="T121" fmla="*/ 247 h 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76" h="576">
                <a:moveTo>
                  <a:pt x="301" y="230"/>
                </a:moveTo>
                <a:cubicBezTo>
                  <a:pt x="308" y="231"/>
                  <a:pt x="314" y="233"/>
                  <a:pt x="320" y="237"/>
                </a:cubicBezTo>
                <a:cubicBezTo>
                  <a:pt x="321" y="238"/>
                  <a:pt x="322" y="238"/>
                  <a:pt x="324" y="237"/>
                </a:cubicBezTo>
                <a:cubicBezTo>
                  <a:pt x="334" y="227"/>
                  <a:pt x="344" y="217"/>
                  <a:pt x="354" y="207"/>
                </a:cubicBezTo>
                <a:cubicBezTo>
                  <a:pt x="356" y="205"/>
                  <a:pt x="356" y="203"/>
                  <a:pt x="356" y="201"/>
                </a:cubicBezTo>
                <a:cubicBezTo>
                  <a:pt x="356" y="177"/>
                  <a:pt x="356" y="154"/>
                  <a:pt x="356" y="130"/>
                </a:cubicBezTo>
                <a:cubicBezTo>
                  <a:pt x="356" y="116"/>
                  <a:pt x="378" y="116"/>
                  <a:pt x="378" y="130"/>
                </a:cubicBezTo>
                <a:cubicBezTo>
                  <a:pt x="378" y="145"/>
                  <a:pt x="378" y="160"/>
                  <a:pt x="378" y="175"/>
                </a:cubicBezTo>
                <a:cubicBezTo>
                  <a:pt x="378" y="181"/>
                  <a:pt x="379" y="182"/>
                  <a:pt x="383" y="177"/>
                </a:cubicBezTo>
                <a:cubicBezTo>
                  <a:pt x="394" y="166"/>
                  <a:pt x="405" y="155"/>
                  <a:pt x="416" y="145"/>
                </a:cubicBezTo>
                <a:cubicBezTo>
                  <a:pt x="418" y="142"/>
                  <a:pt x="419" y="141"/>
                  <a:pt x="419" y="139"/>
                </a:cubicBezTo>
                <a:cubicBezTo>
                  <a:pt x="419" y="126"/>
                  <a:pt x="419" y="112"/>
                  <a:pt x="419" y="99"/>
                </a:cubicBezTo>
                <a:cubicBezTo>
                  <a:pt x="419" y="86"/>
                  <a:pt x="440" y="86"/>
                  <a:pt x="440" y="99"/>
                </a:cubicBezTo>
                <a:cubicBezTo>
                  <a:pt x="440" y="104"/>
                  <a:pt x="440" y="108"/>
                  <a:pt x="440" y="113"/>
                </a:cubicBezTo>
                <a:cubicBezTo>
                  <a:pt x="440" y="119"/>
                  <a:pt x="441" y="119"/>
                  <a:pt x="446" y="115"/>
                </a:cubicBezTo>
                <a:cubicBezTo>
                  <a:pt x="455" y="105"/>
                  <a:pt x="465" y="96"/>
                  <a:pt x="474" y="86"/>
                </a:cubicBezTo>
                <a:cubicBezTo>
                  <a:pt x="484" y="77"/>
                  <a:pt x="499" y="92"/>
                  <a:pt x="489" y="101"/>
                </a:cubicBezTo>
                <a:cubicBezTo>
                  <a:pt x="480" y="111"/>
                  <a:pt x="470" y="120"/>
                  <a:pt x="461" y="130"/>
                </a:cubicBezTo>
                <a:cubicBezTo>
                  <a:pt x="456" y="134"/>
                  <a:pt x="457" y="135"/>
                  <a:pt x="463" y="135"/>
                </a:cubicBezTo>
                <a:cubicBezTo>
                  <a:pt x="467" y="135"/>
                  <a:pt x="472" y="135"/>
                  <a:pt x="476" y="135"/>
                </a:cubicBezTo>
                <a:cubicBezTo>
                  <a:pt x="490" y="135"/>
                  <a:pt x="490" y="157"/>
                  <a:pt x="476" y="157"/>
                </a:cubicBezTo>
                <a:cubicBezTo>
                  <a:pt x="463" y="157"/>
                  <a:pt x="450" y="157"/>
                  <a:pt x="437" y="157"/>
                </a:cubicBezTo>
                <a:cubicBezTo>
                  <a:pt x="435" y="157"/>
                  <a:pt x="434" y="157"/>
                  <a:pt x="431" y="160"/>
                </a:cubicBezTo>
                <a:cubicBezTo>
                  <a:pt x="420" y="170"/>
                  <a:pt x="409" y="182"/>
                  <a:pt x="398" y="193"/>
                </a:cubicBezTo>
                <a:cubicBezTo>
                  <a:pt x="394" y="197"/>
                  <a:pt x="394" y="198"/>
                  <a:pt x="400" y="198"/>
                </a:cubicBezTo>
                <a:cubicBezTo>
                  <a:pt x="416" y="198"/>
                  <a:pt x="430" y="198"/>
                  <a:pt x="445" y="198"/>
                </a:cubicBezTo>
                <a:cubicBezTo>
                  <a:pt x="459" y="198"/>
                  <a:pt x="459" y="219"/>
                  <a:pt x="445" y="219"/>
                </a:cubicBezTo>
                <a:cubicBezTo>
                  <a:pt x="422" y="219"/>
                  <a:pt x="398" y="219"/>
                  <a:pt x="375" y="219"/>
                </a:cubicBezTo>
                <a:cubicBezTo>
                  <a:pt x="372" y="219"/>
                  <a:pt x="371" y="220"/>
                  <a:pt x="369" y="222"/>
                </a:cubicBezTo>
                <a:cubicBezTo>
                  <a:pt x="359" y="232"/>
                  <a:pt x="349" y="242"/>
                  <a:pt x="339" y="251"/>
                </a:cubicBezTo>
                <a:cubicBezTo>
                  <a:pt x="338" y="253"/>
                  <a:pt x="338" y="254"/>
                  <a:pt x="339" y="257"/>
                </a:cubicBezTo>
                <a:cubicBezTo>
                  <a:pt x="342" y="262"/>
                  <a:pt x="344" y="267"/>
                  <a:pt x="346" y="273"/>
                </a:cubicBezTo>
                <a:cubicBezTo>
                  <a:pt x="347" y="275"/>
                  <a:pt x="348" y="277"/>
                  <a:pt x="353" y="277"/>
                </a:cubicBezTo>
                <a:cubicBezTo>
                  <a:pt x="366" y="277"/>
                  <a:pt x="379" y="277"/>
                  <a:pt x="392" y="277"/>
                </a:cubicBezTo>
                <a:cubicBezTo>
                  <a:pt x="394" y="277"/>
                  <a:pt x="396" y="276"/>
                  <a:pt x="398" y="274"/>
                </a:cubicBezTo>
                <a:cubicBezTo>
                  <a:pt x="414" y="258"/>
                  <a:pt x="431" y="241"/>
                  <a:pt x="448" y="225"/>
                </a:cubicBezTo>
                <a:cubicBezTo>
                  <a:pt x="457" y="215"/>
                  <a:pt x="472" y="230"/>
                  <a:pt x="463" y="240"/>
                </a:cubicBezTo>
                <a:cubicBezTo>
                  <a:pt x="452" y="250"/>
                  <a:pt x="441" y="261"/>
                  <a:pt x="431" y="272"/>
                </a:cubicBezTo>
                <a:cubicBezTo>
                  <a:pt x="427" y="276"/>
                  <a:pt x="427" y="277"/>
                  <a:pt x="433" y="277"/>
                </a:cubicBezTo>
                <a:cubicBezTo>
                  <a:pt x="449" y="277"/>
                  <a:pt x="464" y="277"/>
                  <a:pt x="480" y="277"/>
                </a:cubicBezTo>
                <a:cubicBezTo>
                  <a:pt x="483" y="277"/>
                  <a:pt x="485" y="276"/>
                  <a:pt x="486" y="275"/>
                </a:cubicBezTo>
                <a:cubicBezTo>
                  <a:pt x="495" y="266"/>
                  <a:pt x="504" y="256"/>
                  <a:pt x="514" y="247"/>
                </a:cubicBezTo>
                <a:cubicBezTo>
                  <a:pt x="523" y="237"/>
                  <a:pt x="538" y="252"/>
                  <a:pt x="529" y="262"/>
                </a:cubicBezTo>
                <a:cubicBezTo>
                  <a:pt x="525" y="265"/>
                  <a:pt x="522" y="268"/>
                  <a:pt x="519" y="272"/>
                </a:cubicBezTo>
                <a:cubicBezTo>
                  <a:pt x="515" y="276"/>
                  <a:pt x="516" y="277"/>
                  <a:pt x="522" y="277"/>
                </a:cubicBezTo>
                <a:cubicBezTo>
                  <a:pt x="535" y="277"/>
                  <a:pt x="549" y="277"/>
                  <a:pt x="562" y="277"/>
                </a:cubicBezTo>
                <a:cubicBezTo>
                  <a:pt x="576" y="277"/>
                  <a:pt x="576" y="298"/>
                  <a:pt x="562" y="298"/>
                </a:cubicBezTo>
                <a:cubicBezTo>
                  <a:pt x="549" y="298"/>
                  <a:pt x="535" y="298"/>
                  <a:pt x="522" y="298"/>
                </a:cubicBezTo>
                <a:cubicBezTo>
                  <a:pt x="516" y="298"/>
                  <a:pt x="515" y="300"/>
                  <a:pt x="519" y="304"/>
                </a:cubicBezTo>
                <a:cubicBezTo>
                  <a:pt x="522" y="307"/>
                  <a:pt x="525" y="310"/>
                  <a:pt x="529" y="313"/>
                </a:cubicBezTo>
                <a:cubicBezTo>
                  <a:pt x="538" y="323"/>
                  <a:pt x="523" y="338"/>
                  <a:pt x="514" y="328"/>
                </a:cubicBezTo>
                <a:cubicBezTo>
                  <a:pt x="504" y="319"/>
                  <a:pt x="495" y="310"/>
                  <a:pt x="486" y="301"/>
                </a:cubicBezTo>
                <a:cubicBezTo>
                  <a:pt x="485" y="299"/>
                  <a:pt x="483" y="298"/>
                  <a:pt x="480" y="298"/>
                </a:cubicBezTo>
                <a:cubicBezTo>
                  <a:pt x="464" y="298"/>
                  <a:pt x="449" y="298"/>
                  <a:pt x="433" y="298"/>
                </a:cubicBezTo>
                <a:cubicBezTo>
                  <a:pt x="427" y="298"/>
                  <a:pt x="427" y="300"/>
                  <a:pt x="431" y="304"/>
                </a:cubicBezTo>
                <a:cubicBezTo>
                  <a:pt x="441" y="315"/>
                  <a:pt x="452" y="325"/>
                  <a:pt x="463" y="336"/>
                </a:cubicBezTo>
                <a:cubicBezTo>
                  <a:pt x="472" y="345"/>
                  <a:pt x="457" y="361"/>
                  <a:pt x="448" y="351"/>
                </a:cubicBezTo>
                <a:cubicBezTo>
                  <a:pt x="431" y="334"/>
                  <a:pt x="414" y="318"/>
                  <a:pt x="398" y="301"/>
                </a:cubicBezTo>
                <a:cubicBezTo>
                  <a:pt x="396" y="299"/>
                  <a:pt x="394" y="298"/>
                  <a:pt x="392" y="298"/>
                </a:cubicBezTo>
                <a:cubicBezTo>
                  <a:pt x="379" y="298"/>
                  <a:pt x="365" y="298"/>
                  <a:pt x="352" y="298"/>
                </a:cubicBezTo>
                <a:cubicBezTo>
                  <a:pt x="348" y="298"/>
                  <a:pt x="347" y="300"/>
                  <a:pt x="345" y="304"/>
                </a:cubicBezTo>
                <a:cubicBezTo>
                  <a:pt x="344" y="309"/>
                  <a:pt x="342" y="314"/>
                  <a:pt x="339" y="318"/>
                </a:cubicBezTo>
                <a:cubicBezTo>
                  <a:pt x="338" y="321"/>
                  <a:pt x="338" y="322"/>
                  <a:pt x="340" y="325"/>
                </a:cubicBezTo>
                <a:cubicBezTo>
                  <a:pt x="350" y="334"/>
                  <a:pt x="359" y="344"/>
                  <a:pt x="369" y="354"/>
                </a:cubicBezTo>
                <a:cubicBezTo>
                  <a:pt x="371" y="355"/>
                  <a:pt x="372" y="356"/>
                  <a:pt x="375" y="356"/>
                </a:cubicBezTo>
                <a:cubicBezTo>
                  <a:pt x="398" y="356"/>
                  <a:pt x="422" y="356"/>
                  <a:pt x="445" y="356"/>
                </a:cubicBezTo>
                <a:cubicBezTo>
                  <a:pt x="459" y="356"/>
                  <a:pt x="459" y="377"/>
                  <a:pt x="445" y="377"/>
                </a:cubicBezTo>
                <a:cubicBezTo>
                  <a:pt x="430" y="377"/>
                  <a:pt x="416" y="377"/>
                  <a:pt x="400" y="377"/>
                </a:cubicBezTo>
                <a:cubicBezTo>
                  <a:pt x="394" y="377"/>
                  <a:pt x="394" y="378"/>
                  <a:pt x="398" y="383"/>
                </a:cubicBezTo>
                <a:cubicBezTo>
                  <a:pt x="409" y="394"/>
                  <a:pt x="420" y="405"/>
                  <a:pt x="431" y="416"/>
                </a:cubicBezTo>
                <a:cubicBezTo>
                  <a:pt x="434" y="418"/>
                  <a:pt x="435" y="419"/>
                  <a:pt x="437" y="419"/>
                </a:cubicBezTo>
                <a:cubicBezTo>
                  <a:pt x="450" y="419"/>
                  <a:pt x="463" y="419"/>
                  <a:pt x="476" y="419"/>
                </a:cubicBezTo>
                <a:cubicBezTo>
                  <a:pt x="490" y="419"/>
                  <a:pt x="490" y="440"/>
                  <a:pt x="476" y="440"/>
                </a:cubicBezTo>
                <a:cubicBezTo>
                  <a:pt x="472" y="440"/>
                  <a:pt x="467" y="440"/>
                  <a:pt x="463" y="440"/>
                </a:cubicBezTo>
                <a:cubicBezTo>
                  <a:pt x="457" y="440"/>
                  <a:pt x="456" y="441"/>
                  <a:pt x="461" y="446"/>
                </a:cubicBezTo>
                <a:cubicBezTo>
                  <a:pt x="470" y="455"/>
                  <a:pt x="480" y="465"/>
                  <a:pt x="489" y="474"/>
                </a:cubicBezTo>
                <a:cubicBezTo>
                  <a:pt x="499" y="484"/>
                  <a:pt x="484" y="499"/>
                  <a:pt x="474" y="489"/>
                </a:cubicBezTo>
                <a:cubicBezTo>
                  <a:pt x="465" y="480"/>
                  <a:pt x="455" y="470"/>
                  <a:pt x="446" y="461"/>
                </a:cubicBezTo>
                <a:cubicBezTo>
                  <a:pt x="441" y="457"/>
                  <a:pt x="440" y="457"/>
                  <a:pt x="440" y="463"/>
                </a:cubicBezTo>
                <a:cubicBezTo>
                  <a:pt x="440" y="467"/>
                  <a:pt x="440" y="472"/>
                  <a:pt x="440" y="476"/>
                </a:cubicBezTo>
                <a:cubicBezTo>
                  <a:pt x="440" y="490"/>
                  <a:pt x="419" y="490"/>
                  <a:pt x="419" y="476"/>
                </a:cubicBezTo>
                <a:cubicBezTo>
                  <a:pt x="419" y="463"/>
                  <a:pt x="419" y="450"/>
                  <a:pt x="419" y="437"/>
                </a:cubicBezTo>
                <a:cubicBezTo>
                  <a:pt x="419" y="435"/>
                  <a:pt x="418" y="433"/>
                  <a:pt x="416" y="431"/>
                </a:cubicBezTo>
                <a:cubicBezTo>
                  <a:pt x="405" y="420"/>
                  <a:pt x="394" y="409"/>
                  <a:pt x="383" y="398"/>
                </a:cubicBezTo>
                <a:cubicBezTo>
                  <a:pt x="379" y="393"/>
                  <a:pt x="378" y="394"/>
                  <a:pt x="378" y="401"/>
                </a:cubicBezTo>
                <a:cubicBezTo>
                  <a:pt x="378" y="415"/>
                  <a:pt x="378" y="430"/>
                  <a:pt x="378" y="445"/>
                </a:cubicBezTo>
                <a:cubicBezTo>
                  <a:pt x="378" y="459"/>
                  <a:pt x="356" y="459"/>
                  <a:pt x="356" y="445"/>
                </a:cubicBezTo>
                <a:cubicBezTo>
                  <a:pt x="356" y="422"/>
                  <a:pt x="356" y="398"/>
                  <a:pt x="356" y="375"/>
                </a:cubicBezTo>
                <a:cubicBezTo>
                  <a:pt x="356" y="373"/>
                  <a:pt x="356" y="370"/>
                  <a:pt x="354" y="369"/>
                </a:cubicBezTo>
                <a:cubicBezTo>
                  <a:pt x="344" y="359"/>
                  <a:pt x="335" y="350"/>
                  <a:pt x="325" y="340"/>
                </a:cubicBezTo>
                <a:cubicBezTo>
                  <a:pt x="323" y="338"/>
                  <a:pt x="321" y="338"/>
                  <a:pt x="318" y="340"/>
                </a:cubicBezTo>
                <a:cubicBezTo>
                  <a:pt x="313" y="342"/>
                  <a:pt x="307" y="345"/>
                  <a:pt x="301" y="346"/>
                </a:cubicBezTo>
                <a:cubicBezTo>
                  <a:pt x="299" y="347"/>
                  <a:pt x="299" y="347"/>
                  <a:pt x="299" y="349"/>
                </a:cubicBezTo>
                <a:cubicBezTo>
                  <a:pt x="299" y="363"/>
                  <a:pt x="299" y="377"/>
                  <a:pt x="299" y="392"/>
                </a:cubicBezTo>
                <a:cubicBezTo>
                  <a:pt x="299" y="394"/>
                  <a:pt x="299" y="396"/>
                  <a:pt x="301" y="398"/>
                </a:cubicBezTo>
                <a:cubicBezTo>
                  <a:pt x="318" y="414"/>
                  <a:pt x="334" y="431"/>
                  <a:pt x="351" y="447"/>
                </a:cubicBezTo>
                <a:cubicBezTo>
                  <a:pt x="361" y="457"/>
                  <a:pt x="345" y="472"/>
                  <a:pt x="336" y="463"/>
                </a:cubicBezTo>
                <a:cubicBezTo>
                  <a:pt x="325" y="452"/>
                  <a:pt x="315" y="441"/>
                  <a:pt x="304" y="431"/>
                </a:cubicBezTo>
                <a:cubicBezTo>
                  <a:pt x="300" y="426"/>
                  <a:pt x="299" y="427"/>
                  <a:pt x="299" y="433"/>
                </a:cubicBezTo>
                <a:cubicBezTo>
                  <a:pt x="299" y="449"/>
                  <a:pt x="299" y="464"/>
                  <a:pt x="299" y="480"/>
                </a:cubicBezTo>
                <a:cubicBezTo>
                  <a:pt x="299" y="483"/>
                  <a:pt x="299" y="485"/>
                  <a:pt x="301" y="486"/>
                </a:cubicBezTo>
                <a:cubicBezTo>
                  <a:pt x="310" y="495"/>
                  <a:pt x="319" y="504"/>
                  <a:pt x="329" y="514"/>
                </a:cubicBezTo>
                <a:cubicBezTo>
                  <a:pt x="338" y="523"/>
                  <a:pt x="323" y="538"/>
                  <a:pt x="313" y="529"/>
                </a:cubicBezTo>
                <a:cubicBezTo>
                  <a:pt x="310" y="526"/>
                  <a:pt x="307" y="522"/>
                  <a:pt x="304" y="519"/>
                </a:cubicBezTo>
                <a:cubicBezTo>
                  <a:pt x="300" y="515"/>
                  <a:pt x="299" y="516"/>
                  <a:pt x="299" y="522"/>
                </a:cubicBezTo>
                <a:cubicBezTo>
                  <a:pt x="299" y="535"/>
                  <a:pt x="299" y="549"/>
                  <a:pt x="299" y="562"/>
                </a:cubicBezTo>
                <a:cubicBezTo>
                  <a:pt x="299" y="576"/>
                  <a:pt x="277" y="576"/>
                  <a:pt x="277" y="562"/>
                </a:cubicBezTo>
                <a:cubicBezTo>
                  <a:pt x="277" y="549"/>
                  <a:pt x="277" y="535"/>
                  <a:pt x="277" y="522"/>
                </a:cubicBezTo>
                <a:cubicBezTo>
                  <a:pt x="277" y="516"/>
                  <a:pt x="276" y="515"/>
                  <a:pt x="272" y="519"/>
                </a:cubicBezTo>
                <a:cubicBezTo>
                  <a:pt x="268" y="522"/>
                  <a:pt x="265" y="526"/>
                  <a:pt x="262" y="529"/>
                </a:cubicBezTo>
                <a:cubicBezTo>
                  <a:pt x="253" y="538"/>
                  <a:pt x="238" y="523"/>
                  <a:pt x="247" y="514"/>
                </a:cubicBezTo>
                <a:cubicBezTo>
                  <a:pt x="257" y="504"/>
                  <a:pt x="266" y="495"/>
                  <a:pt x="275" y="486"/>
                </a:cubicBezTo>
                <a:cubicBezTo>
                  <a:pt x="276" y="485"/>
                  <a:pt x="277" y="483"/>
                  <a:pt x="277" y="480"/>
                </a:cubicBezTo>
                <a:cubicBezTo>
                  <a:pt x="277" y="464"/>
                  <a:pt x="277" y="449"/>
                  <a:pt x="277" y="433"/>
                </a:cubicBezTo>
                <a:cubicBezTo>
                  <a:pt x="277" y="427"/>
                  <a:pt x="276" y="426"/>
                  <a:pt x="272" y="431"/>
                </a:cubicBezTo>
                <a:cubicBezTo>
                  <a:pt x="261" y="441"/>
                  <a:pt x="251" y="452"/>
                  <a:pt x="240" y="463"/>
                </a:cubicBezTo>
                <a:cubicBezTo>
                  <a:pt x="230" y="472"/>
                  <a:pt x="215" y="457"/>
                  <a:pt x="225" y="447"/>
                </a:cubicBezTo>
                <a:cubicBezTo>
                  <a:pt x="241" y="431"/>
                  <a:pt x="258" y="414"/>
                  <a:pt x="275" y="398"/>
                </a:cubicBezTo>
                <a:cubicBezTo>
                  <a:pt x="276" y="396"/>
                  <a:pt x="277" y="394"/>
                  <a:pt x="277" y="392"/>
                </a:cubicBezTo>
                <a:cubicBezTo>
                  <a:pt x="277" y="378"/>
                  <a:pt x="277" y="364"/>
                  <a:pt x="277" y="350"/>
                </a:cubicBezTo>
                <a:cubicBezTo>
                  <a:pt x="277" y="347"/>
                  <a:pt x="276" y="347"/>
                  <a:pt x="274" y="346"/>
                </a:cubicBezTo>
                <a:cubicBezTo>
                  <a:pt x="268" y="344"/>
                  <a:pt x="262" y="342"/>
                  <a:pt x="256" y="339"/>
                </a:cubicBezTo>
                <a:cubicBezTo>
                  <a:pt x="254" y="337"/>
                  <a:pt x="253" y="338"/>
                  <a:pt x="251" y="340"/>
                </a:cubicBezTo>
                <a:cubicBezTo>
                  <a:pt x="241" y="349"/>
                  <a:pt x="232" y="359"/>
                  <a:pt x="222" y="369"/>
                </a:cubicBezTo>
                <a:cubicBezTo>
                  <a:pt x="220" y="370"/>
                  <a:pt x="219" y="373"/>
                  <a:pt x="219" y="375"/>
                </a:cubicBezTo>
                <a:cubicBezTo>
                  <a:pt x="219" y="398"/>
                  <a:pt x="219" y="422"/>
                  <a:pt x="219" y="445"/>
                </a:cubicBezTo>
                <a:cubicBezTo>
                  <a:pt x="219" y="459"/>
                  <a:pt x="198" y="459"/>
                  <a:pt x="198" y="445"/>
                </a:cubicBezTo>
                <a:cubicBezTo>
                  <a:pt x="198" y="430"/>
                  <a:pt x="198" y="415"/>
                  <a:pt x="198" y="401"/>
                </a:cubicBezTo>
                <a:cubicBezTo>
                  <a:pt x="198" y="394"/>
                  <a:pt x="197" y="393"/>
                  <a:pt x="192" y="398"/>
                </a:cubicBezTo>
                <a:cubicBezTo>
                  <a:pt x="182" y="409"/>
                  <a:pt x="171" y="420"/>
                  <a:pt x="160" y="431"/>
                </a:cubicBezTo>
                <a:cubicBezTo>
                  <a:pt x="157" y="433"/>
                  <a:pt x="157" y="435"/>
                  <a:pt x="157" y="437"/>
                </a:cubicBezTo>
                <a:cubicBezTo>
                  <a:pt x="157" y="450"/>
                  <a:pt x="157" y="463"/>
                  <a:pt x="157" y="476"/>
                </a:cubicBezTo>
                <a:cubicBezTo>
                  <a:pt x="157" y="490"/>
                  <a:pt x="136" y="490"/>
                  <a:pt x="136" y="476"/>
                </a:cubicBezTo>
                <a:cubicBezTo>
                  <a:pt x="136" y="472"/>
                  <a:pt x="136" y="467"/>
                  <a:pt x="136" y="463"/>
                </a:cubicBezTo>
                <a:cubicBezTo>
                  <a:pt x="136" y="457"/>
                  <a:pt x="134" y="457"/>
                  <a:pt x="130" y="461"/>
                </a:cubicBezTo>
                <a:cubicBezTo>
                  <a:pt x="121" y="470"/>
                  <a:pt x="111" y="480"/>
                  <a:pt x="101" y="489"/>
                </a:cubicBezTo>
                <a:cubicBezTo>
                  <a:pt x="92" y="499"/>
                  <a:pt x="77" y="484"/>
                  <a:pt x="86" y="474"/>
                </a:cubicBezTo>
                <a:cubicBezTo>
                  <a:pt x="96" y="465"/>
                  <a:pt x="105" y="455"/>
                  <a:pt x="115" y="446"/>
                </a:cubicBezTo>
                <a:cubicBezTo>
                  <a:pt x="119" y="441"/>
                  <a:pt x="119" y="440"/>
                  <a:pt x="113" y="440"/>
                </a:cubicBezTo>
                <a:cubicBezTo>
                  <a:pt x="108" y="440"/>
                  <a:pt x="104" y="440"/>
                  <a:pt x="99" y="440"/>
                </a:cubicBezTo>
                <a:cubicBezTo>
                  <a:pt x="86" y="440"/>
                  <a:pt x="86" y="419"/>
                  <a:pt x="99" y="419"/>
                </a:cubicBezTo>
                <a:cubicBezTo>
                  <a:pt x="113" y="419"/>
                  <a:pt x="126" y="419"/>
                  <a:pt x="139" y="419"/>
                </a:cubicBezTo>
                <a:cubicBezTo>
                  <a:pt x="141" y="419"/>
                  <a:pt x="142" y="418"/>
                  <a:pt x="144" y="416"/>
                </a:cubicBezTo>
                <a:cubicBezTo>
                  <a:pt x="156" y="405"/>
                  <a:pt x="167" y="394"/>
                  <a:pt x="177" y="383"/>
                </a:cubicBezTo>
                <a:cubicBezTo>
                  <a:pt x="182" y="378"/>
                  <a:pt x="182" y="377"/>
                  <a:pt x="175" y="377"/>
                </a:cubicBezTo>
                <a:cubicBezTo>
                  <a:pt x="160" y="377"/>
                  <a:pt x="145" y="377"/>
                  <a:pt x="130" y="377"/>
                </a:cubicBezTo>
                <a:cubicBezTo>
                  <a:pt x="117" y="377"/>
                  <a:pt x="117" y="356"/>
                  <a:pt x="130" y="356"/>
                </a:cubicBezTo>
                <a:cubicBezTo>
                  <a:pt x="154" y="356"/>
                  <a:pt x="177" y="356"/>
                  <a:pt x="201" y="356"/>
                </a:cubicBezTo>
                <a:cubicBezTo>
                  <a:pt x="203" y="356"/>
                  <a:pt x="205" y="355"/>
                  <a:pt x="207" y="354"/>
                </a:cubicBezTo>
                <a:cubicBezTo>
                  <a:pt x="217" y="344"/>
                  <a:pt x="226" y="334"/>
                  <a:pt x="236" y="324"/>
                </a:cubicBezTo>
                <a:cubicBezTo>
                  <a:pt x="238" y="323"/>
                  <a:pt x="238" y="321"/>
                  <a:pt x="237" y="319"/>
                </a:cubicBezTo>
                <a:cubicBezTo>
                  <a:pt x="233" y="313"/>
                  <a:pt x="231" y="307"/>
                  <a:pt x="230" y="301"/>
                </a:cubicBezTo>
                <a:cubicBezTo>
                  <a:pt x="229" y="299"/>
                  <a:pt x="228" y="298"/>
                  <a:pt x="226" y="298"/>
                </a:cubicBezTo>
                <a:cubicBezTo>
                  <a:pt x="212" y="298"/>
                  <a:pt x="198" y="298"/>
                  <a:pt x="184" y="298"/>
                </a:cubicBezTo>
                <a:cubicBezTo>
                  <a:pt x="182" y="298"/>
                  <a:pt x="179" y="299"/>
                  <a:pt x="178" y="301"/>
                </a:cubicBezTo>
                <a:cubicBezTo>
                  <a:pt x="161" y="318"/>
                  <a:pt x="145" y="334"/>
                  <a:pt x="128" y="351"/>
                </a:cubicBezTo>
                <a:cubicBezTo>
                  <a:pt x="119" y="361"/>
                  <a:pt x="103" y="345"/>
                  <a:pt x="113" y="336"/>
                </a:cubicBezTo>
                <a:cubicBezTo>
                  <a:pt x="124" y="325"/>
                  <a:pt x="134" y="315"/>
                  <a:pt x="145" y="304"/>
                </a:cubicBezTo>
                <a:cubicBezTo>
                  <a:pt x="149" y="300"/>
                  <a:pt x="149" y="298"/>
                  <a:pt x="142" y="298"/>
                </a:cubicBezTo>
                <a:cubicBezTo>
                  <a:pt x="127" y="298"/>
                  <a:pt x="111" y="298"/>
                  <a:pt x="96" y="298"/>
                </a:cubicBezTo>
                <a:cubicBezTo>
                  <a:pt x="93" y="298"/>
                  <a:pt x="91" y="299"/>
                  <a:pt x="90" y="301"/>
                </a:cubicBezTo>
                <a:cubicBezTo>
                  <a:pt x="81" y="310"/>
                  <a:pt x="71" y="319"/>
                  <a:pt x="62" y="328"/>
                </a:cubicBezTo>
                <a:cubicBezTo>
                  <a:pt x="52" y="338"/>
                  <a:pt x="37" y="323"/>
                  <a:pt x="47" y="313"/>
                </a:cubicBezTo>
                <a:cubicBezTo>
                  <a:pt x="50" y="310"/>
                  <a:pt x="53" y="307"/>
                  <a:pt x="56" y="304"/>
                </a:cubicBezTo>
                <a:cubicBezTo>
                  <a:pt x="61" y="300"/>
                  <a:pt x="60" y="298"/>
                  <a:pt x="54" y="298"/>
                </a:cubicBezTo>
                <a:cubicBezTo>
                  <a:pt x="40" y="298"/>
                  <a:pt x="27" y="298"/>
                  <a:pt x="13" y="298"/>
                </a:cubicBezTo>
                <a:cubicBezTo>
                  <a:pt x="0" y="298"/>
                  <a:pt x="0" y="277"/>
                  <a:pt x="13" y="277"/>
                </a:cubicBezTo>
                <a:cubicBezTo>
                  <a:pt x="27" y="277"/>
                  <a:pt x="40" y="277"/>
                  <a:pt x="54" y="277"/>
                </a:cubicBezTo>
                <a:cubicBezTo>
                  <a:pt x="60" y="277"/>
                  <a:pt x="61" y="276"/>
                  <a:pt x="56" y="272"/>
                </a:cubicBezTo>
                <a:cubicBezTo>
                  <a:pt x="53" y="268"/>
                  <a:pt x="50" y="265"/>
                  <a:pt x="47" y="262"/>
                </a:cubicBezTo>
                <a:cubicBezTo>
                  <a:pt x="37" y="252"/>
                  <a:pt x="52" y="237"/>
                  <a:pt x="62" y="247"/>
                </a:cubicBezTo>
                <a:cubicBezTo>
                  <a:pt x="71" y="256"/>
                  <a:pt x="81" y="266"/>
                  <a:pt x="90" y="275"/>
                </a:cubicBezTo>
                <a:cubicBezTo>
                  <a:pt x="91" y="276"/>
                  <a:pt x="93" y="277"/>
                  <a:pt x="96" y="277"/>
                </a:cubicBezTo>
                <a:cubicBezTo>
                  <a:pt x="111" y="277"/>
                  <a:pt x="127" y="277"/>
                  <a:pt x="142" y="277"/>
                </a:cubicBezTo>
                <a:cubicBezTo>
                  <a:pt x="149" y="277"/>
                  <a:pt x="149" y="276"/>
                  <a:pt x="145" y="272"/>
                </a:cubicBezTo>
                <a:cubicBezTo>
                  <a:pt x="134" y="261"/>
                  <a:pt x="124" y="250"/>
                  <a:pt x="113" y="240"/>
                </a:cubicBezTo>
                <a:cubicBezTo>
                  <a:pt x="103" y="230"/>
                  <a:pt x="119" y="215"/>
                  <a:pt x="128" y="225"/>
                </a:cubicBezTo>
                <a:cubicBezTo>
                  <a:pt x="145" y="241"/>
                  <a:pt x="161" y="258"/>
                  <a:pt x="178" y="274"/>
                </a:cubicBezTo>
                <a:cubicBezTo>
                  <a:pt x="179" y="276"/>
                  <a:pt x="182" y="277"/>
                  <a:pt x="184" y="277"/>
                </a:cubicBezTo>
                <a:cubicBezTo>
                  <a:pt x="198" y="277"/>
                  <a:pt x="213" y="277"/>
                  <a:pt x="227" y="277"/>
                </a:cubicBezTo>
                <a:cubicBezTo>
                  <a:pt x="228" y="277"/>
                  <a:pt x="229" y="277"/>
                  <a:pt x="229" y="275"/>
                </a:cubicBezTo>
                <a:cubicBezTo>
                  <a:pt x="231" y="268"/>
                  <a:pt x="234" y="261"/>
                  <a:pt x="237" y="256"/>
                </a:cubicBezTo>
                <a:cubicBezTo>
                  <a:pt x="238" y="254"/>
                  <a:pt x="238" y="253"/>
                  <a:pt x="237" y="252"/>
                </a:cubicBezTo>
                <a:cubicBezTo>
                  <a:pt x="227" y="242"/>
                  <a:pt x="217" y="232"/>
                  <a:pt x="207" y="222"/>
                </a:cubicBezTo>
                <a:cubicBezTo>
                  <a:pt x="205" y="220"/>
                  <a:pt x="203" y="219"/>
                  <a:pt x="201" y="219"/>
                </a:cubicBezTo>
                <a:cubicBezTo>
                  <a:pt x="177" y="219"/>
                  <a:pt x="154" y="219"/>
                  <a:pt x="130" y="219"/>
                </a:cubicBezTo>
                <a:cubicBezTo>
                  <a:pt x="117" y="219"/>
                  <a:pt x="117" y="198"/>
                  <a:pt x="130" y="198"/>
                </a:cubicBezTo>
                <a:cubicBezTo>
                  <a:pt x="145" y="198"/>
                  <a:pt x="160" y="198"/>
                  <a:pt x="175" y="198"/>
                </a:cubicBezTo>
                <a:cubicBezTo>
                  <a:pt x="182" y="198"/>
                  <a:pt x="182" y="197"/>
                  <a:pt x="177" y="193"/>
                </a:cubicBezTo>
                <a:cubicBezTo>
                  <a:pt x="167" y="182"/>
                  <a:pt x="156" y="170"/>
                  <a:pt x="144" y="160"/>
                </a:cubicBezTo>
                <a:cubicBezTo>
                  <a:pt x="142" y="157"/>
                  <a:pt x="141" y="157"/>
                  <a:pt x="139" y="157"/>
                </a:cubicBezTo>
                <a:cubicBezTo>
                  <a:pt x="126" y="157"/>
                  <a:pt x="113" y="157"/>
                  <a:pt x="99" y="157"/>
                </a:cubicBezTo>
                <a:cubicBezTo>
                  <a:pt x="86" y="157"/>
                  <a:pt x="86" y="135"/>
                  <a:pt x="99" y="135"/>
                </a:cubicBezTo>
                <a:cubicBezTo>
                  <a:pt x="104" y="135"/>
                  <a:pt x="108" y="135"/>
                  <a:pt x="113" y="135"/>
                </a:cubicBezTo>
                <a:cubicBezTo>
                  <a:pt x="119" y="135"/>
                  <a:pt x="119" y="134"/>
                  <a:pt x="115" y="130"/>
                </a:cubicBezTo>
                <a:cubicBezTo>
                  <a:pt x="105" y="120"/>
                  <a:pt x="96" y="111"/>
                  <a:pt x="86" y="101"/>
                </a:cubicBezTo>
                <a:cubicBezTo>
                  <a:pt x="77" y="92"/>
                  <a:pt x="92" y="77"/>
                  <a:pt x="101" y="86"/>
                </a:cubicBezTo>
                <a:cubicBezTo>
                  <a:pt x="111" y="96"/>
                  <a:pt x="121" y="105"/>
                  <a:pt x="130" y="115"/>
                </a:cubicBezTo>
                <a:cubicBezTo>
                  <a:pt x="134" y="119"/>
                  <a:pt x="136" y="119"/>
                  <a:pt x="136" y="113"/>
                </a:cubicBezTo>
                <a:cubicBezTo>
                  <a:pt x="136" y="108"/>
                  <a:pt x="136" y="104"/>
                  <a:pt x="136" y="99"/>
                </a:cubicBezTo>
                <a:cubicBezTo>
                  <a:pt x="136" y="86"/>
                  <a:pt x="157" y="86"/>
                  <a:pt x="157" y="99"/>
                </a:cubicBezTo>
                <a:cubicBezTo>
                  <a:pt x="157" y="112"/>
                  <a:pt x="157" y="126"/>
                  <a:pt x="157" y="139"/>
                </a:cubicBezTo>
                <a:cubicBezTo>
                  <a:pt x="157" y="141"/>
                  <a:pt x="157" y="142"/>
                  <a:pt x="160" y="145"/>
                </a:cubicBezTo>
                <a:cubicBezTo>
                  <a:pt x="171" y="155"/>
                  <a:pt x="182" y="166"/>
                  <a:pt x="192" y="177"/>
                </a:cubicBezTo>
                <a:cubicBezTo>
                  <a:pt x="197" y="182"/>
                  <a:pt x="198" y="181"/>
                  <a:pt x="198" y="175"/>
                </a:cubicBezTo>
                <a:cubicBezTo>
                  <a:pt x="198" y="160"/>
                  <a:pt x="198" y="145"/>
                  <a:pt x="198" y="130"/>
                </a:cubicBezTo>
                <a:cubicBezTo>
                  <a:pt x="198" y="116"/>
                  <a:pt x="219" y="116"/>
                  <a:pt x="219" y="130"/>
                </a:cubicBezTo>
                <a:cubicBezTo>
                  <a:pt x="219" y="154"/>
                  <a:pt x="219" y="177"/>
                  <a:pt x="219" y="201"/>
                </a:cubicBezTo>
                <a:cubicBezTo>
                  <a:pt x="219" y="203"/>
                  <a:pt x="220" y="205"/>
                  <a:pt x="222" y="207"/>
                </a:cubicBezTo>
                <a:cubicBezTo>
                  <a:pt x="232" y="217"/>
                  <a:pt x="242" y="227"/>
                  <a:pt x="252" y="237"/>
                </a:cubicBezTo>
                <a:cubicBezTo>
                  <a:pt x="253" y="238"/>
                  <a:pt x="254" y="238"/>
                  <a:pt x="255" y="237"/>
                </a:cubicBezTo>
                <a:cubicBezTo>
                  <a:pt x="261" y="234"/>
                  <a:pt x="268" y="231"/>
                  <a:pt x="275" y="229"/>
                </a:cubicBezTo>
                <a:cubicBezTo>
                  <a:pt x="277" y="229"/>
                  <a:pt x="277" y="229"/>
                  <a:pt x="277" y="226"/>
                </a:cubicBezTo>
                <a:cubicBezTo>
                  <a:pt x="277" y="212"/>
                  <a:pt x="277" y="198"/>
                  <a:pt x="277" y="184"/>
                </a:cubicBezTo>
                <a:cubicBezTo>
                  <a:pt x="277" y="182"/>
                  <a:pt x="276" y="180"/>
                  <a:pt x="275" y="178"/>
                </a:cubicBezTo>
                <a:cubicBezTo>
                  <a:pt x="258" y="161"/>
                  <a:pt x="241" y="145"/>
                  <a:pt x="225" y="128"/>
                </a:cubicBezTo>
                <a:cubicBezTo>
                  <a:pt x="215" y="118"/>
                  <a:pt x="230" y="103"/>
                  <a:pt x="240" y="113"/>
                </a:cubicBezTo>
                <a:cubicBezTo>
                  <a:pt x="251" y="123"/>
                  <a:pt x="261" y="134"/>
                  <a:pt x="272" y="145"/>
                </a:cubicBezTo>
                <a:cubicBezTo>
                  <a:pt x="276" y="149"/>
                  <a:pt x="277" y="149"/>
                  <a:pt x="277" y="142"/>
                </a:cubicBezTo>
                <a:cubicBezTo>
                  <a:pt x="277" y="127"/>
                  <a:pt x="277" y="111"/>
                  <a:pt x="277" y="96"/>
                </a:cubicBezTo>
                <a:cubicBezTo>
                  <a:pt x="277" y="92"/>
                  <a:pt x="276" y="91"/>
                  <a:pt x="275" y="90"/>
                </a:cubicBezTo>
                <a:cubicBezTo>
                  <a:pt x="266" y="80"/>
                  <a:pt x="257" y="71"/>
                  <a:pt x="247" y="62"/>
                </a:cubicBezTo>
                <a:cubicBezTo>
                  <a:pt x="238" y="52"/>
                  <a:pt x="253" y="37"/>
                  <a:pt x="262" y="47"/>
                </a:cubicBezTo>
                <a:cubicBezTo>
                  <a:pt x="265" y="50"/>
                  <a:pt x="268" y="53"/>
                  <a:pt x="272" y="56"/>
                </a:cubicBezTo>
                <a:cubicBezTo>
                  <a:pt x="276" y="61"/>
                  <a:pt x="277" y="60"/>
                  <a:pt x="277" y="54"/>
                </a:cubicBezTo>
                <a:cubicBezTo>
                  <a:pt x="277" y="41"/>
                  <a:pt x="277" y="27"/>
                  <a:pt x="277" y="13"/>
                </a:cubicBezTo>
                <a:cubicBezTo>
                  <a:pt x="277" y="0"/>
                  <a:pt x="299" y="0"/>
                  <a:pt x="299" y="13"/>
                </a:cubicBezTo>
                <a:cubicBezTo>
                  <a:pt x="299" y="27"/>
                  <a:pt x="299" y="41"/>
                  <a:pt x="299" y="54"/>
                </a:cubicBezTo>
                <a:cubicBezTo>
                  <a:pt x="299" y="60"/>
                  <a:pt x="300" y="61"/>
                  <a:pt x="304" y="56"/>
                </a:cubicBezTo>
                <a:cubicBezTo>
                  <a:pt x="307" y="53"/>
                  <a:pt x="310" y="50"/>
                  <a:pt x="313" y="47"/>
                </a:cubicBezTo>
                <a:cubicBezTo>
                  <a:pt x="323" y="37"/>
                  <a:pt x="338" y="52"/>
                  <a:pt x="329" y="62"/>
                </a:cubicBezTo>
                <a:cubicBezTo>
                  <a:pt x="319" y="71"/>
                  <a:pt x="310" y="80"/>
                  <a:pt x="301" y="90"/>
                </a:cubicBezTo>
                <a:cubicBezTo>
                  <a:pt x="299" y="91"/>
                  <a:pt x="299" y="92"/>
                  <a:pt x="299" y="96"/>
                </a:cubicBezTo>
                <a:cubicBezTo>
                  <a:pt x="299" y="111"/>
                  <a:pt x="299" y="127"/>
                  <a:pt x="299" y="142"/>
                </a:cubicBezTo>
                <a:cubicBezTo>
                  <a:pt x="299" y="149"/>
                  <a:pt x="300" y="149"/>
                  <a:pt x="304" y="145"/>
                </a:cubicBezTo>
                <a:cubicBezTo>
                  <a:pt x="315" y="134"/>
                  <a:pt x="325" y="123"/>
                  <a:pt x="336" y="113"/>
                </a:cubicBezTo>
                <a:cubicBezTo>
                  <a:pt x="345" y="103"/>
                  <a:pt x="361" y="118"/>
                  <a:pt x="351" y="128"/>
                </a:cubicBezTo>
                <a:cubicBezTo>
                  <a:pt x="334" y="145"/>
                  <a:pt x="318" y="161"/>
                  <a:pt x="301" y="178"/>
                </a:cubicBezTo>
                <a:cubicBezTo>
                  <a:pt x="299" y="180"/>
                  <a:pt x="299" y="182"/>
                  <a:pt x="299" y="184"/>
                </a:cubicBezTo>
                <a:cubicBezTo>
                  <a:pt x="299" y="198"/>
                  <a:pt x="299" y="212"/>
                  <a:pt x="299" y="226"/>
                </a:cubicBezTo>
                <a:cubicBezTo>
                  <a:pt x="299" y="228"/>
                  <a:pt x="300" y="229"/>
                  <a:pt x="301" y="230"/>
                </a:cubicBezTo>
                <a:close/>
                <a:moveTo>
                  <a:pt x="288" y="247"/>
                </a:moveTo>
                <a:cubicBezTo>
                  <a:pt x="341" y="247"/>
                  <a:pt x="341" y="328"/>
                  <a:pt x="288" y="328"/>
                </a:cubicBezTo>
                <a:cubicBezTo>
                  <a:pt x="235" y="328"/>
                  <a:pt x="235" y="247"/>
                  <a:pt x="288" y="247"/>
                </a:cubicBezTo>
                <a:close/>
              </a:path>
            </a:pathLst>
          </a:custGeom>
          <a:noFill/>
          <a:ln>
            <a:solidFill>
              <a:srgbClr val="31DAA4"/>
            </a:solid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000">
              <a:solidFill>
                <a:schemeClr val="bg1"/>
              </a:solidFill>
              <a:latin typeface="华康娃娃体W5" panose="040B0509000000000000" pitchFamily="81" charset="-122"/>
              <a:ea typeface="华康娃娃体W5" panose="040B0509000000000000" pitchFamily="8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childTnLst>
                          </p:cTn>
                        </p:par>
                        <p:par>
                          <p:cTn id="11" fill="hold">
                            <p:stCondLst>
                              <p:cond delay="1000"/>
                            </p:stCondLst>
                            <p:childTnLst>
                              <p:par>
                                <p:cTn id="12" presetID="2" presetClass="entr" presetSubtype="8" fill="hold" nodeType="afterEffect">
                                  <p:stCondLst>
                                    <p:cond delay="0"/>
                                  </p:stCondLst>
                                  <p:childTnLst>
                                    <p:set>
                                      <p:cBhvr>
                                        <p:cTn id="13" dur="1" fill="hold">
                                          <p:stCondLst>
                                            <p:cond delay="0"/>
                                          </p:stCondLst>
                                        </p:cTn>
                                        <p:tgtEl>
                                          <p:spTgt spid="19"/>
                                        </p:tgtEl>
                                        <p:attrNameLst>
                                          <p:attrName>style.visibility</p:attrName>
                                        </p:attrNameLst>
                                      </p:cBhvr>
                                      <p:to>
                                        <p:strVal val="visible"/>
                                      </p:to>
                                    </p:set>
                                    <p:anim calcmode="lin" valueType="num">
                                      <p:cBhvr additive="base">
                                        <p:cTn id="14" dur="500" fill="hold"/>
                                        <p:tgtEl>
                                          <p:spTgt spid="19"/>
                                        </p:tgtEl>
                                        <p:attrNameLst>
                                          <p:attrName>ppt_x</p:attrName>
                                        </p:attrNameLst>
                                      </p:cBhvr>
                                      <p:tavLst>
                                        <p:tav tm="0">
                                          <p:val>
                                            <p:strVal val="0-#ppt_w/2"/>
                                          </p:val>
                                        </p:tav>
                                        <p:tav tm="100000">
                                          <p:val>
                                            <p:strVal val="#ppt_x"/>
                                          </p:val>
                                        </p:tav>
                                      </p:tavLst>
                                    </p:anim>
                                    <p:anim calcmode="lin" valueType="num">
                                      <p:cBhvr additive="base">
                                        <p:cTn id="15" dur="500" fill="hold"/>
                                        <p:tgtEl>
                                          <p:spTgt spid="19"/>
                                        </p:tgtEl>
                                        <p:attrNameLst>
                                          <p:attrName>ppt_y</p:attrName>
                                        </p:attrNameLst>
                                      </p:cBhvr>
                                      <p:tavLst>
                                        <p:tav tm="0">
                                          <p:val>
                                            <p:strVal val="#ppt_y"/>
                                          </p:val>
                                        </p:tav>
                                        <p:tav tm="100000">
                                          <p:val>
                                            <p:strVal val="#ppt_y"/>
                                          </p:val>
                                        </p:tav>
                                      </p:tavLst>
                                    </p:anim>
                                  </p:childTnLst>
                                </p:cTn>
                              </p:par>
                              <p:par>
                                <p:cTn id="16" presetID="2" presetClass="entr" presetSubtype="8" fill="hold" nodeType="withEffect">
                                  <p:stCondLst>
                                    <p:cond delay="0"/>
                                  </p:stCondLst>
                                  <p:childTnLst>
                                    <p:set>
                                      <p:cBhvr>
                                        <p:cTn id="17" dur="1" fill="hold">
                                          <p:stCondLst>
                                            <p:cond delay="0"/>
                                          </p:stCondLst>
                                        </p:cTn>
                                        <p:tgtEl>
                                          <p:spTgt spid="22"/>
                                        </p:tgtEl>
                                        <p:attrNameLst>
                                          <p:attrName>style.visibility</p:attrName>
                                        </p:attrNameLst>
                                      </p:cBhvr>
                                      <p:to>
                                        <p:strVal val="visible"/>
                                      </p:to>
                                    </p:set>
                                    <p:anim calcmode="lin" valueType="num">
                                      <p:cBhvr additive="base">
                                        <p:cTn id="18" dur="500" fill="hold"/>
                                        <p:tgtEl>
                                          <p:spTgt spid="22"/>
                                        </p:tgtEl>
                                        <p:attrNameLst>
                                          <p:attrName>ppt_x</p:attrName>
                                        </p:attrNameLst>
                                      </p:cBhvr>
                                      <p:tavLst>
                                        <p:tav tm="0">
                                          <p:val>
                                            <p:strVal val="0-#ppt_w/2"/>
                                          </p:val>
                                        </p:tav>
                                        <p:tav tm="100000">
                                          <p:val>
                                            <p:strVal val="#ppt_x"/>
                                          </p:val>
                                        </p:tav>
                                      </p:tavLst>
                                    </p:anim>
                                    <p:anim calcmode="lin" valueType="num">
                                      <p:cBhvr additive="base">
                                        <p:cTn id="19" dur="500" fill="hold"/>
                                        <p:tgtEl>
                                          <p:spTgt spid="22"/>
                                        </p:tgtEl>
                                        <p:attrNameLst>
                                          <p:attrName>ppt_y</p:attrName>
                                        </p:attrNameLst>
                                      </p:cBhvr>
                                      <p:tavLst>
                                        <p:tav tm="0">
                                          <p:val>
                                            <p:strVal val="#ppt_y"/>
                                          </p:val>
                                        </p:tav>
                                        <p:tav tm="100000">
                                          <p:val>
                                            <p:strVal val="#ppt_y"/>
                                          </p:val>
                                        </p:tav>
                                      </p:tavLst>
                                    </p:anim>
                                  </p:childTnLst>
                                </p:cTn>
                              </p:par>
                              <p:par>
                                <p:cTn id="20" presetID="2" presetClass="entr" presetSubtype="2" fill="hold" nodeType="with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additive="base">
                                        <p:cTn id="22" dur="500" fill="hold"/>
                                        <p:tgtEl>
                                          <p:spTgt spid="13"/>
                                        </p:tgtEl>
                                        <p:attrNameLst>
                                          <p:attrName>ppt_x</p:attrName>
                                        </p:attrNameLst>
                                      </p:cBhvr>
                                      <p:tavLst>
                                        <p:tav tm="0">
                                          <p:val>
                                            <p:strVal val="1+#ppt_w/2"/>
                                          </p:val>
                                        </p:tav>
                                        <p:tav tm="100000">
                                          <p:val>
                                            <p:strVal val="#ppt_x"/>
                                          </p:val>
                                        </p:tav>
                                      </p:tavLst>
                                    </p:anim>
                                    <p:anim calcmode="lin" valueType="num">
                                      <p:cBhvr additive="base">
                                        <p:cTn id="23" dur="500" fill="hold"/>
                                        <p:tgtEl>
                                          <p:spTgt spid="13"/>
                                        </p:tgtEl>
                                        <p:attrNameLst>
                                          <p:attrName>ppt_y</p:attrName>
                                        </p:attrNameLst>
                                      </p:cBhvr>
                                      <p:tavLst>
                                        <p:tav tm="0">
                                          <p:val>
                                            <p:strVal val="#ppt_y"/>
                                          </p:val>
                                        </p:tav>
                                        <p:tav tm="100000">
                                          <p:val>
                                            <p:strVal val="#ppt_y"/>
                                          </p:val>
                                        </p:tav>
                                      </p:tavLst>
                                    </p:anim>
                                  </p:childTnLst>
                                </p:cTn>
                              </p:par>
                              <p:par>
                                <p:cTn id="24" presetID="2" presetClass="entr" presetSubtype="2" fill="hold" nodeType="withEffect">
                                  <p:stCondLst>
                                    <p:cond delay="0"/>
                                  </p:stCondLst>
                                  <p:childTnLst>
                                    <p:set>
                                      <p:cBhvr>
                                        <p:cTn id="25" dur="1" fill="hold">
                                          <p:stCondLst>
                                            <p:cond delay="0"/>
                                          </p:stCondLst>
                                        </p:cTn>
                                        <p:tgtEl>
                                          <p:spTgt spid="16"/>
                                        </p:tgtEl>
                                        <p:attrNameLst>
                                          <p:attrName>style.visibility</p:attrName>
                                        </p:attrNameLst>
                                      </p:cBhvr>
                                      <p:to>
                                        <p:strVal val="visible"/>
                                      </p:to>
                                    </p:set>
                                    <p:anim calcmode="lin" valueType="num">
                                      <p:cBhvr additive="base">
                                        <p:cTn id="26" dur="500" fill="hold"/>
                                        <p:tgtEl>
                                          <p:spTgt spid="16"/>
                                        </p:tgtEl>
                                        <p:attrNameLst>
                                          <p:attrName>ppt_x</p:attrName>
                                        </p:attrNameLst>
                                      </p:cBhvr>
                                      <p:tavLst>
                                        <p:tav tm="0">
                                          <p:val>
                                            <p:strVal val="1+#ppt_w/2"/>
                                          </p:val>
                                        </p:tav>
                                        <p:tav tm="100000">
                                          <p:val>
                                            <p:strVal val="#ppt_x"/>
                                          </p:val>
                                        </p:tav>
                                      </p:tavLst>
                                    </p:anim>
                                    <p:anim calcmode="lin" valueType="num">
                                      <p:cBhvr additive="base">
                                        <p:cTn id="27" dur="5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7" name="图片 96"/>
          <p:cNvPicPr>
            <a:picLocks noChangeAspect="1"/>
          </p:cNvPicPr>
          <p:nvPr/>
        </p:nvPicPr>
        <p:blipFill rotWithShape="1">
          <a:blip r:embed="rId1" cstate="print">
            <a:duotone>
              <a:prstClr val="black"/>
              <a:srgbClr val="31DAA4">
                <a:tint val="45000"/>
                <a:satMod val="400000"/>
              </a:srgbClr>
            </a:duotone>
            <a:extLst>
              <a:ext uri="{BEBA8EAE-BF5A-486C-A8C5-ECC9F3942E4B}">
                <a14:imgProps xmlns:a14="http://schemas.microsoft.com/office/drawing/2010/main">
                  <a14:imgLayer r:embed="rId2">
                    <a14:imgEffect>
                      <a14:brightnessContrast bright="70000"/>
                    </a14:imgEffect>
                  </a14:imgLayer>
                </a14:imgProps>
              </a:ext>
              <a:ext uri="{28A0092B-C50C-407E-A947-70E740481C1C}">
                <a14:useLocalDpi xmlns:a14="http://schemas.microsoft.com/office/drawing/2010/main" val="0"/>
              </a:ext>
            </a:extLst>
          </a:blip>
          <a:srcRect b="23293"/>
          <a:stretch>
            <a:fillRect/>
          </a:stretch>
        </p:blipFill>
        <p:spPr>
          <a:xfrm>
            <a:off x="4107225" y="397042"/>
            <a:ext cx="3977549" cy="2726422"/>
          </a:xfrm>
          <a:prstGeom prst="rect">
            <a:avLst/>
          </a:prstGeom>
        </p:spPr>
      </p:pic>
      <p:pic>
        <p:nvPicPr>
          <p:cNvPr id="98" name="图片 97"/>
          <p:cNvPicPr>
            <a:picLocks noChangeAspect="1"/>
          </p:cNvPicPr>
          <p:nvPr/>
        </p:nvPicPr>
        <p:blipFill>
          <a:blip r:embed="rId3" cstate="print">
            <a:duotone>
              <a:prstClr val="black"/>
              <a:srgbClr val="17CB89">
                <a:tint val="45000"/>
                <a:satMod val="400000"/>
              </a:srgbClr>
            </a:duotone>
            <a:extLst>
              <a:ext uri="{BEBA8EAE-BF5A-486C-A8C5-ECC9F3942E4B}">
                <a14:imgProps xmlns:a14="http://schemas.microsoft.com/office/drawing/2010/main">
                  <a14:imgLayer r:embed="rId4">
                    <a14:imgEffect>
                      <a14:brightnessContrast bright="35000"/>
                    </a14:imgEffect>
                  </a14:imgLayer>
                </a14:imgProps>
              </a:ext>
              <a:ext uri="{28A0092B-C50C-407E-A947-70E740481C1C}">
                <a14:useLocalDpi xmlns:a14="http://schemas.microsoft.com/office/drawing/2010/main" val="0"/>
              </a:ext>
            </a:extLst>
          </a:blip>
          <a:stretch>
            <a:fillRect/>
          </a:stretch>
        </p:blipFill>
        <p:spPr>
          <a:xfrm>
            <a:off x="541421" y="5273869"/>
            <a:ext cx="4439653" cy="1193910"/>
          </a:xfrm>
          <a:prstGeom prst="rect">
            <a:avLst/>
          </a:prstGeom>
        </p:spPr>
      </p:pic>
      <p:pic>
        <p:nvPicPr>
          <p:cNvPr id="99" name="图片 98"/>
          <p:cNvPicPr>
            <a:picLocks noChangeAspect="1"/>
          </p:cNvPicPr>
          <p:nvPr/>
        </p:nvPicPr>
        <p:blipFill>
          <a:blip r:embed="rId3" cstate="print">
            <a:duotone>
              <a:prstClr val="black"/>
              <a:srgbClr val="17CB89">
                <a:tint val="45000"/>
                <a:satMod val="400000"/>
              </a:srgbClr>
            </a:duotone>
            <a:extLst>
              <a:ext uri="{BEBA8EAE-BF5A-486C-A8C5-ECC9F3942E4B}">
                <a14:imgProps xmlns:a14="http://schemas.microsoft.com/office/drawing/2010/main">
                  <a14:imgLayer r:embed="rId4">
                    <a14:imgEffect>
                      <a14:brightnessContrast bright="35000"/>
                    </a14:imgEffect>
                  </a14:imgLayer>
                </a14:imgProps>
              </a:ext>
              <a:ext uri="{28A0092B-C50C-407E-A947-70E740481C1C}">
                <a14:useLocalDpi xmlns:a14="http://schemas.microsoft.com/office/drawing/2010/main" val="0"/>
              </a:ext>
            </a:extLst>
          </a:blip>
          <a:stretch>
            <a:fillRect/>
          </a:stretch>
        </p:blipFill>
        <p:spPr>
          <a:xfrm flipH="1">
            <a:off x="7311189" y="5273869"/>
            <a:ext cx="4439653" cy="1193910"/>
          </a:xfrm>
          <a:prstGeom prst="rect">
            <a:avLst/>
          </a:prstGeom>
        </p:spPr>
      </p:pic>
      <p:sp>
        <p:nvSpPr>
          <p:cNvPr id="100" name="PA_库_矩形 215"/>
          <p:cNvSpPr/>
          <p:nvPr>
            <p:custDataLst>
              <p:tags r:id="rId5"/>
            </p:custDataLst>
          </p:nvPr>
        </p:nvSpPr>
        <p:spPr>
          <a:xfrm>
            <a:off x="4420485" y="3123464"/>
            <a:ext cx="3570208" cy="1107996"/>
          </a:xfrm>
          <a:prstGeom prst="rect">
            <a:avLst/>
          </a:prstGeom>
        </p:spPr>
        <p:txBody>
          <a:bodyPr wrap="none">
            <a:spAutoFit/>
          </a:bodyPr>
          <a:lstStyle/>
          <a:p>
            <a:pPr algn="ctr"/>
            <a:r>
              <a:rPr lang="zh-CN" altLang="en-US" sz="6600" dirty="0" smtClean="0">
                <a:solidFill>
                  <a:srgbClr val="31DAA4"/>
                </a:solidFill>
                <a:latin typeface="华康娃娃体W5" panose="040B0509000000000000" pitchFamily="81" charset="-122"/>
                <a:ea typeface="华康娃娃体W5" panose="040B0509000000000000" pitchFamily="81" charset="-122"/>
              </a:rPr>
              <a:t>活动布置</a:t>
            </a:r>
            <a:endParaRPr lang="zh-CN" altLang="en-US" sz="6600" dirty="0" smtClean="0">
              <a:solidFill>
                <a:srgbClr val="31DAA4"/>
              </a:solidFill>
              <a:latin typeface="华康娃娃体W5" panose="040B0509000000000000" pitchFamily="81" charset="-122"/>
              <a:ea typeface="华康娃娃体W5" panose="040B0509000000000000" pitchFamily="81" charset="-122"/>
            </a:endParaRPr>
          </a:p>
        </p:txBody>
      </p:sp>
      <p:cxnSp>
        <p:nvCxnSpPr>
          <p:cNvPr id="102" name="PA_库_直接连接符 11"/>
          <p:cNvCxnSpPr/>
          <p:nvPr>
            <p:custDataLst>
              <p:tags r:id="rId6"/>
            </p:custDataLst>
          </p:nvPr>
        </p:nvCxnSpPr>
        <p:spPr>
          <a:xfrm>
            <a:off x="4593357" y="4231460"/>
            <a:ext cx="3224464" cy="0"/>
          </a:xfrm>
          <a:prstGeom prst="line">
            <a:avLst/>
          </a:prstGeom>
          <a:ln>
            <a:solidFill>
              <a:srgbClr val="31DAA4"/>
            </a:solidFill>
          </a:ln>
        </p:spPr>
        <p:style>
          <a:lnRef idx="1">
            <a:schemeClr val="accent1"/>
          </a:lnRef>
          <a:fillRef idx="0">
            <a:schemeClr val="accent1"/>
          </a:fillRef>
          <a:effectRef idx="0">
            <a:schemeClr val="accent1"/>
          </a:effectRef>
          <a:fontRef idx="minor">
            <a:schemeClr val="tx1"/>
          </a:fontRef>
        </p:style>
      </p:cxnSp>
      <p:sp>
        <p:nvSpPr>
          <p:cNvPr id="103" name="文本框 102"/>
          <p:cNvSpPr txBox="1"/>
          <p:nvPr/>
        </p:nvSpPr>
        <p:spPr>
          <a:xfrm>
            <a:off x="3541294" y="4363644"/>
            <a:ext cx="5109412" cy="513346"/>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1200" dirty="0">
                <a:latin typeface="Century Gothic" panose="020B0502020202020204" pitchFamily="34" charset="0"/>
                <a:ea typeface="+mj-ea"/>
              </a:rPr>
              <a:t>The user can demonstrate on a projector or </a:t>
            </a:r>
            <a:r>
              <a:rPr lang="en-US" altLang="zh-CN" sz="1200" dirty="0" err="1" smtClean="0">
                <a:latin typeface="Century Gothic" panose="020B0502020202020204" pitchFamily="34" charset="0"/>
                <a:ea typeface="+mj-ea"/>
              </a:rPr>
              <a:t>computer，</a:t>
            </a:r>
            <a:r>
              <a:rPr lang="en-US" altLang="zh-CN" sz="1200" dirty="0" err="1">
                <a:latin typeface="Century Gothic" panose="020B0502020202020204" pitchFamily="34" charset="0"/>
              </a:rPr>
              <a:t>The</a:t>
            </a:r>
            <a:r>
              <a:rPr lang="en-US" altLang="zh-CN" sz="1200" dirty="0">
                <a:latin typeface="Century Gothic" panose="020B0502020202020204" pitchFamily="34" charset="0"/>
              </a:rPr>
              <a:t> user can demonstrate on a projector or </a:t>
            </a:r>
            <a:r>
              <a:rPr lang="en-US" altLang="zh-CN" sz="1200" dirty="0" smtClean="0">
                <a:latin typeface="Century Gothic" panose="020B0502020202020204" pitchFamily="34" charset="0"/>
              </a:rPr>
              <a:t>computer</a:t>
            </a:r>
            <a:endParaRPr lang="en-US" altLang="zh-CN" sz="1200" dirty="0">
              <a:latin typeface="Century Gothic" panose="020B0502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88" fill="hold" grpId="0" nodeType="withEffect">
                                  <p:stCondLst>
                                    <p:cond delay="250"/>
                                  </p:stCondLst>
                                  <p:childTnLst>
                                    <p:set>
                                      <p:cBhvr>
                                        <p:cTn id="6" dur="1" fill="hold">
                                          <p:stCondLst>
                                            <p:cond delay="0"/>
                                          </p:stCondLst>
                                        </p:cTn>
                                        <p:tgtEl>
                                          <p:spTgt spid="100"/>
                                        </p:tgtEl>
                                        <p:attrNameLst>
                                          <p:attrName>style.visibility</p:attrName>
                                        </p:attrNameLst>
                                      </p:cBhvr>
                                      <p:to>
                                        <p:strVal val="visible"/>
                                      </p:to>
                                    </p:set>
                                    <p:anim calcmode="lin" valueType="num">
                                      <p:cBhvr>
                                        <p:cTn id="7" dur="500" fill="hold"/>
                                        <p:tgtEl>
                                          <p:spTgt spid="100"/>
                                        </p:tgtEl>
                                        <p:attrNameLst>
                                          <p:attrName>ppt_w</p:attrName>
                                        </p:attrNameLst>
                                      </p:cBhvr>
                                      <p:tavLst>
                                        <p:tav tm="0">
                                          <p:val>
                                            <p:strVal val="4*#ppt_w"/>
                                          </p:val>
                                        </p:tav>
                                        <p:tav tm="100000">
                                          <p:val>
                                            <p:strVal val="#ppt_w"/>
                                          </p:val>
                                        </p:tav>
                                      </p:tavLst>
                                    </p:anim>
                                    <p:anim calcmode="lin" valueType="num">
                                      <p:cBhvr>
                                        <p:cTn id="8" dur="500" fill="hold"/>
                                        <p:tgtEl>
                                          <p:spTgt spid="100"/>
                                        </p:tgtEl>
                                        <p:attrNameLst>
                                          <p:attrName>ppt_h</p:attrName>
                                        </p:attrNameLst>
                                      </p:cBhvr>
                                      <p:tavLst>
                                        <p:tav tm="0">
                                          <p:val>
                                            <p:strVal val="4/3*#ppt_h"/>
                                          </p:val>
                                        </p:tav>
                                        <p:tav tm="100000">
                                          <p:val>
                                            <p:strVal val="#ppt_h"/>
                                          </p:val>
                                        </p:tav>
                                      </p:tavLst>
                                    </p:anim>
                                  </p:childTnLst>
                                </p:cTn>
                              </p:par>
                              <p:par>
                                <p:cTn id="9" presetID="23" presetClass="entr" presetSubtype="288" fill="hold" nodeType="withEffect">
                                  <p:stCondLst>
                                    <p:cond delay="250"/>
                                  </p:stCondLst>
                                  <p:childTnLst>
                                    <p:set>
                                      <p:cBhvr>
                                        <p:cTn id="10" dur="1" fill="hold">
                                          <p:stCondLst>
                                            <p:cond delay="0"/>
                                          </p:stCondLst>
                                        </p:cTn>
                                        <p:tgtEl>
                                          <p:spTgt spid="102"/>
                                        </p:tgtEl>
                                        <p:attrNameLst>
                                          <p:attrName>style.visibility</p:attrName>
                                        </p:attrNameLst>
                                      </p:cBhvr>
                                      <p:to>
                                        <p:strVal val="visible"/>
                                      </p:to>
                                    </p:set>
                                    <p:anim calcmode="lin" valueType="num">
                                      <p:cBhvr>
                                        <p:cTn id="11" dur="500" fill="hold"/>
                                        <p:tgtEl>
                                          <p:spTgt spid="102"/>
                                        </p:tgtEl>
                                        <p:attrNameLst>
                                          <p:attrName>ppt_w</p:attrName>
                                        </p:attrNameLst>
                                      </p:cBhvr>
                                      <p:tavLst>
                                        <p:tav tm="0">
                                          <p:val>
                                            <p:strVal val="4*#ppt_w"/>
                                          </p:val>
                                        </p:tav>
                                        <p:tav tm="100000">
                                          <p:val>
                                            <p:strVal val="#ppt_w"/>
                                          </p:val>
                                        </p:tav>
                                      </p:tavLst>
                                    </p:anim>
                                    <p:anim calcmode="lin" valueType="num">
                                      <p:cBhvr>
                                        <p:cTn id="12" dur="500" fill="hold"/>
                                        <p:tgtEl>
                                          <p:spTgt spid="102"/>
                                        </p:tgtEl>
                                        <p:attrNameLst>
                                          <p:attrName>ppt_h</p:attrName>
                                        </p:attrNameLst>
                                      </p:cBhvr>
                                      <p:tavLst>
                                        <p:tav tm="0">
                                          <p:val>
                                            <p:strVal val="4/3*#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p:nvGrpSpPr>
        <p:grpSpPr>
          <a:xfrm>
            <a:off x="0" y="0"/>
            <a:ext cx="12192000" cy="6858000"/>
            <a:chOff x="0" y="0"/>
            <a:chExt cx="12192000" cy="6858000"/>
          </a:xfrm>
        </p:grpSpPr>
        <p:grpSp>
          <p:nvGrpSpPr>
            <p:cNvPr id="33" name="组合 32"/>
            <p:cNvGrpSpPr/>
            <p:nvPr userDrawn="1"/>
          </p:nvGrpSpPr>
          <p:grpSpPr>
            <a:xfrm>
              <a:off x="0" y="0"/>
              <a:ext cx="12192000" cy="6858000"/>
              <a:chOff x="5482475" y="1963070"/>
              <a:chExt cx="3033713" cy="2100263"/>
            </a:xfrm>
            <a:effectLst>
              <a:outerShdw blurRad="50800" dist="38100" algn="l" rotWithShape="0">
                <a:prstClr val="black">
                  <a:alpha val="40000"/>
                </a:prstClr>
              </a:outerShdw>
            </a:effectLst>
          </p:grpSpPr>
          <p:sp>
            <p:nvSpPr>
              <p:cNvPr id="38" name="Freeform 3671"/>
              <p:cNvSpPr/>
              <p:nvPr/>
            </p:nvSpPr>
            <p:spPr bwMode="auto">
              <a:xfrm>
                <a:off x="5482475" y="1963070"/>
                <a:ext cx="3033713" cy="2100263"/>
              </a:xfrm>
              <a:custGeom>
                <a:avLst/>
                <a:gdLst>
                  <a:gd name="T0" fmla="*/ 36 w 1911"/>
                  <a:gd name="T1" fmla="*/ 0 h 1323"/>
                  <a:gd name="T2" fmla="*/ 1875 w 1911"/>
                  <a:gd name="T3" fmla="*/ 0 h 1323"/>
                  <a:gd name="T4" fmla="*/ 1888 w 1911"/>
                  <a:gd name="T5" fmla="*/ 3 h 1323"/>
                  <a:gd name="T6" fmla="*/ 1900 w 1911"/>
                  <a:gd name="T7" fmla="*/ 11 h 1323"/>
                  <a:gd name="T8" fmla="*/ 1908 w 1911"/>
                  <a:gd name="T9" fmla="*/ 23 h 1323"/>
                  <a:gd name="T10" fmla="*/ 1911 w 1911"/>
                  <a:gd name="T11" fmla="*/ 36 h 1323"/>
                  <a:gd name="T12" fmla="*/ 1911 w 1911"/>
                  <a:gd name="T13" fmla="*/ 1286 h 1323"/>
                  <a:gd name="T14" fmla="*/ 1908 w 1911"/>
                  <a:gd name="T15" fmla="*/ 1300 h 1323"/>
                  <a:gd name="T16" fmla="*/ 1900 w 1911"/>
                  <a:gd name="T17" fmla="*/ 1312 h 1323"/>
                  <a:gd name="T18" fmla="*/ 1888 w 1911"/>
                  <a:gd name="T19" fmla="*/ 1320 h 1323"/>
                  <a:gd name="T20" fmla="*/ 1875 w 1911"/>
                  <a:gd name="T21" fmla="*/ 1323 h 1323"/>
                  <a:gd name="T22" fmla="*/ 36 w 1911"/>
                  <a:gd name="T23" fmla="*/ 1323 h 1323"/>
                  <a:gd name="T24" fmla="*/ 23 w 1911"/>
                  <a:gd name="T25" fmla="*/ 1320 h 1323"/>
                  <a:gd name="T26" fmla="*/ 11 w 1911"/>
                  <a:gd name="T27" fmla="*/ 1312 h 1323"/>
                  <a:gd name="T28" fmla="*/ 3 w 1911"/>
                  <a:gd name="T29" fmla="*/ 1300 h 1323"/>
                  <a:gd name="T30" fmla="*/ 0 w 1911"/>
                  <a:gd name="T31" fmla="*/ 1286 h 1323"/>
                  <a:gd name="T32" fmla="*/ 0 w 1911"/>
                  <a:gd name="T33" fmla="*/ 36 h 1323"/>
                  <a:gd name="T34" fmla="*/ 3 w 1911"/>
                  <a:gd name="T35" fmla="*/ 23 h 1323"/>
                  <a:gd name="T36" fmla="*/ 11 w 1911"/>
                  <a:gd name="T37" fmla="*/ 11 h 1323"/>
                  <a:gd name="T38" fmla="*/ 23 w 1911"/>
                  <a:gd name="T39" fmla="*/ 3 h 1323"/>
                  <a:gd name="T40" fmla="*/ 36 w 1911"/>
                  <a:gd name="T41" fmla="*/ 0 h 13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911" h="1323">
                    <a:moveTo>
                      <a:pt x="36" y="0"/>
                    </a:moveTo>
                    <a:lnTo>
                      <a:pt x="1875" y="0"/>
                    </a:lnTo>
                    <a:lnTo>
                      <a:pt x="1888" y="3"/>
                    </a:lnTo>
                    <a:lnTo>
                      <a:pt x="1900" y="11"/>
                    </a:lnTo>
                    <a:lnTo>
                      <a:pt x="1908" y="23"/>
                    </a:lnTo>
                    <a:lnTo>
                      <a:pt x="1911" y="36"/>
                    </a:lnTo>
                    <a:lnTo>
                      <a:pt x="1911" y="1286"/>
                    </a:lnTo>
                    <a:lnTo>
                      <a:pt x="1908" y="1300"/>
                    </a:lnTo>
                    <a:lnTo>
                      <a:pt x="1900" y="1312"/>
                    </a:lnTo>
                    <a:lnTo>
                      <a:pt x="1888" y="1320"/>
                    </a:lnTo>
                    <a:lnTo>
                      <a:pt x="1875" y="1323"/>
                    </a:lnTo>
                    <a:lnTo>
                      <a:pt x="36" y="1323"/>
                    </a:lnTo>
                    <a:lnTo>
                      <a:pt x="23" y="1320"/>
                    </a:lnTo>
                    <a:lnTo>
                      <a:pt x="11" y="1312"/>
                    </a:lnTo>
                    <a:lnTo>
                      <a:pt x="3" y="1300"/>
                    </a:lnTo>
                    <a:lnTo>
                      <a:pt x="0" y="1286"/>
                    </a:lnTo>
                    <a:lnTo>
                      <a:pt x="0" y="36"/>
                    </a:lnTo>
                    <a:lnTo>
                      <a:pt x="3" y="23"/>
                    </a:lnTo>
                    <a:lnTo>
                      <a:pt x="11" y="11"/>
                    </a:lnTo>
                    <a:lnTo>
                      <a:pt x="23" y="3"/>
                    </a:lnTo>
                    <a:lnTo>
                      <a:pt x="36" y="0"/>
                    </a:lnTo>
                    <a:close/>
                  </a:path>
                </a:pathLst>
              </a:custGeom>
              <a:solidFill>
                <a:srgbClr val="FBF5F1"/>
              </a:solidFill>
              <a:ln w="0">
                <a:solidFill>
                  <a:srgbClr val="FBF5F1"/>
                </a:solidFill>
                <a:prstDash val="solid"/>
                <a:round/>
              </a:ln>
            </p:spPr>
            <p:txBody>
              <a:bodyPr vert="horz" wrap="square" lIns="91440" tIns="45720" rIns="91440" bIns="45720" numCol="1" anchor="t" anchorCtr="0" compatLnSpc="1"/>
              <a:lstStyle/>
              <a:p>
                <a:endParaRPr lang="zh-CN" altLang="en-US"/>
              </a:p>
            </p:txBody>
          </p:sp>
          <p:sp>
            <p:nvSpPr>
              <p:cNvPr id="39" name="Freeform 3672"/>
              <p:cNvSpPr/>
              <p:nvPr/>
            </p:nvSpPr>
            <p:spPr bwMode="auto">
              <a:xfrm>
                <a:off x="5482475" y="1966245"/>
                <a:ext cx="146050" cy="349250"/>
              </a:xfrm>
              <a:custGeom>
                <a:avLst/>
                <a:gdLst>
                  <a:gd name="T0" fmla="*/ 37 w 92"/>
                  <a:gd name="T1" fmla="*/ 0 h 220"/>
                  <a:gd name="T2" fmla="*/ 92 w 92"/>
                  <a:gd name="T3" fmla="*/ 0 h 220"/>
                  <a:gd name="T4" fmla="*/ 0 w 92"/>
                  <a:gd name="T5" fmla="*/ 220 h 220"/>
                  <a:gd name="T6" fmla="*/ 0 w 92"/>
                  <a:gd name="T7" fmla="*/ 61 h 220"/>
                  <a:gd name="T8" fmla="*/ 25 w 92"/>
                  <a:gd name="T9" fmla="*/ 1 h 220"/>
                  <a:gd name="T10" fmla="*/ 31 w 92"/>
                  <a:gd name="T11" fmla="*/ 0 h 220"/>
                  <a:gd name="T12" fmla="*/ 37 w 92"/>
                  <a:gd name="T13" fmla="*/ 0 h 220"/>
                </a:gdLst>
                <a:ahLst/>
                <a:cxnLst>
                  <a:cxn ang="0">
                    <a:pos x="T0" y="T1"/>
                  </a:cxn>
                  <a:cxn ang="0">
                    <a:pos x="T2" y="T3"/>
                  </a:cxn>
                  <a:cxn ang="0">
                    <a:pos x="T4" y="T5"/>
                  </a:cxn>
                  <a:cxn ang="0">
                    <a:pos x="T6" y="T7"/>
                  </a:cxn>
                  <a:cxn ang="0">
                    <a:pos x="T8" y="T9"/>
                  </a:cxn>
                  <a:cxn ang="0">
                    <a:pos x="T10" y="T11"/>
                  </a:cxn>
                  <a:cxn ang="0">
                    <a:pos x="T12" y="T13"/>
                  </a:cxn>
                </a:cxnLst>
                <a:rect l="0" t="0" r="r" b="b"/>
                <a:pathLst>
                  <a:path w="92" h="220">
                    <a:moveTo>
                      <a:pt x="37" y="0"/>
                    </a:moveTo>
                    <a:lnTo>
                      <a:pt x="92" y="0"/>
                    </a:lnTo>
                    <a:lnTo>
                      <a:pt x="0" y="220"/>
                    </a:lnTo>
                    <a:lnTo>
                      <a:pt x="0" y="61"/>
                    </a:lnTo>
                    <a:lnTo>
                      <a:pt x="25" y="1"/>
                    </a:lnTo>
                    <a:lnTo>
                      <a:pt x="31" y="0"/>
                    </a:lnTo>
                    <a:lnTo>
                      <a:pt x="37" y="0"/>
                    </a:lnTo>
                    <a:close/>
                  </a:path>
                </a:pathLst>
              </a:custGeom>
              <a:solidFill>
                <a:srgbClr val="31DAA4"/>
              </a:solidFill>
              <a:ln w="0">
                <a:noFill/>
                <a:prstDash val="solid"/>
                <a:round/>
              </a:ln>
            </p:spPr>
            <p:txBody>
              <a:bodyPr vert="horz" wrap="square" lIns="91440" tIns="45720" rIns="91440" bIns="45720" numCol="1" anchor="t" anchorCtr="0" compatLnSpc="1"/>
              <a:lstStyle/>
              <a:p>
                <a:endParaRPr lang="zh-CN" altLang="en-US"/>
              </a:p>
            </p:txBody>
          </p:sp>
          <p:sp>
            <p:nvSpPr>
              <p:cNvPr id="40" name="Freeform 3673"/>
              <p:cNvSpPr/>
              <p:nvPr/>
            </p:nvSpPr>
            <p:spPr bwMode="auto">
              <a:xfrm>
                <a:off x="5482475" y="1966245"/>
                <a:ext cx="352425" cy="854075"/>
              </a:xfrm>
              <a:custGeom>
                <a:avLst/>
                <a:gdLst>
                  <a:gd name="T0" fmla="*/ 157 w 222"/>
                  <a:gd name="T1" fmla="*/ 0 h 538"/>
                  <a:gd name="T2" fmla="*/ 222 w 222"/>
                  <a:gd name="T3" fmla="*/ 0 h 538"/>
                  <a:gd name="T4" fmla="*/ 0 w 222"/>
                  <a:gd name="T5" fmla="*/ 538 h 538"/>
                  <a:gd name="T6" fmla="*/ 0 w 222"/>
                  <a:gd name="T7" fmla="*/ 378 h 538"/>
                  <a:gd name="T8" fmla="*/ 157 w 222"/>
                  <a:gd name="T9" fmla="*/ 0 h 538"/>
                </a:gdLst>
                <a:ahLst/>
                <a:cxnLst>
                  <a:cxn ang="0">
                    <a:pos x="T0" y="T1"/>
                  </a:cxn>
                  <a:cxn ang="0">
                    <a:pos x="T2" y="T3"/>
                  </a:cxn>
                  <a:cxn ang="0">
                    <a:pos x="T4" y="T5"/>
                  </a:cxn>
                  <a:cxn ang="0">
                    <a:pos x="T6" y="T7"/>
                  </a:cxn>
                  <a:cxn ang="0">
                    <a:pos x="T8" y="T9"/>
                  </a:cxn>
                </a:cxnLst>
                <a:rect l="0" t="0" r="r" b="b"/>
                <a:pathLst>
                  <a:path w="222" h="538">
                    <a:moveTo>
                      <a:pt x="157" y="0"/>
                    </a:moveTo>
                    <a:lnTo>
                      <a:pt x="222" y="0"/>
                    </a:lnTo>
                    <a:lnTo>
                      <a:pt x="0" y="538"/>
                    </a:lnTo>
                    <a:lnTo>
                      <a:pt x="0" y="378"/>
                    </a:lnTo>
                    <a:lnTo>
                      <a:pt x="157" y="0"/>
                    </a:lnTo>
                    <a:close/>
                  </a:path>
                </a:pathLst>
              </a:custGeom>
              <a:solidFill>
                <a:srgbClr val="31DAA4"/>
              </a:solidFill>
              <a:ln w="0">
                <a:noFill/>
                <a:prstDash val="solid"/>
                <a:round/>
              </a:ln>
            </p:spPr>
            <p:txBody>
              <a:bodyPr vert="horz" wrap="square" lIns="91440" tIns="45720" rIns="91440" bIns="45720" numCol="1" anchor="t" anchorCtr="0" compatLnSpc="1"/>
              <a:lstStyle/>
              <a:p>
                <a:endParaRPr lang="zh-CN" altLang="en-US"/>
              </a:p>
            </p:txBody>
          </p:sp>
          <p:sp>
            <p:nvSpPr>
              <p:cNvPr id="41" name="Freeform 3674"/>
              <p:cNvSpPr/>
              <p:nvPr/>
            </p:nvSpPr>
            <p:spPr bwMode="auto">
              <a:xfrm>
                <a:off x="5482475" y="1966245"/>
                <a:ext cx="558800" cy="1358900"/>
              </a:xfrm>
              <a:custGeom>
                <a:avLst/>
                <a:gdLst>
                  <a:gd name="T0" fmla="*/ 287 w 352"/>
                  <a:gd name="T1" fmla="*/ 0 h 856"/>
                  <a:gd name="T2" fmla="*/ 352 w 352"/>
                  <a:gd name="T3" fmla="*/ 0 h 856"/>
                  <a:gd name="T4" fmla="*/ 0 w 352"/>
                  <a:gd name="T5" fmla="*/ 856 h 856"/>
                  <a:gd name="T6" fmla="*/ 0 w 352"/>
                  <a:gd name="T7" fmla="*/ 697 h 856"/>
                  <a:gd name="T8" fmla="*/ 287 w 352"/>
                  <a:gd name="T9" fmla="*/ 0 h 856"/>
                </a:gdLst>
                <a:ahLst/>
                <a:cxnLst>
                  <a:cxn ang="0">
                    <a:pos x="T0" y="T1"/>
                  </a:cxn>
                  <a:cxn ang="0">
                    <a:pos x="T2" y="T3"/>
                  </a:cxn>
                  <a:cxn ang="0">
                    <a:pos x="T4" y="T5"/>
                  </a:cxn>
                  <a:cxn ang="0">
                    <a:pos x="T6" y="T7"/>
                  </a:cxn>
                  <a:cxn ang="0">
                    <a:pos x="T8" y="T9"/>
                  </a:cxn>
                </a:cxnLst>
                <a:rect l="0" t="0" r="r" b="b"/>
                <a:pathLst>
                  <a:path w="352" h="856">
                    <a:moveTo>
                      <a:pt x="287" y="0"/>
                    </a:moveTo>
                    <a:lnTo>
                      <a:pt x="352" y="0"/>
                    </a:lnTo>
                    <a:lnTo>
                      <a:pt x="0" y="856"/>
                    </a:lnTo>
                    <a:lnTo>
                      <a:pt x="0" y="697"/>
                    </a:lnTo>
                    <a:lnTo>
                      <a:pt x="287" y="0"/>
                    </a:lnTo>
                    <a:close/>
                  </a:path>
                </a:pathLst>
              </a:custGeom>
              <a:solidFill>
                <a:srgbClr val="31DAA4"/>
              </a:solidFill>
              <a:ln w="0">
                <a:noFill/>
                <a:prstDash val="solid"/>
                <a:round/>
              </a:ln>
            </p:spPr>
            <p:txBody>
              <a:bodyPr vert="horz" wrap="square" lIns="91440" tIns="45720" rIns="91440" bIns="45720" numCol="1" anchor="t" anchorCtr="0" compatLnSpc="1"/>
              <a:lstStyle/>
              <a:p>
                <a:endParaRPr lang="zh-CN" altLang="en-US"/>
              </a:p>
            </p:txBody>
          </p:sp>
          <p:sp>
            <p:nvSpPr>
              <p:cNvPr id="42" name="Freeform 3675"/>
              <p:cNvSpPr/>
              <p:nvPr/>
            </p:nvSpPr>
            <p:spPr bwMode="auto">
              <a:xfrm>
                <a:off x="5482475" y="1966245"/>
                <a:ext cx="765175" cy="1863725"/>
              </a:xfrm>
              <a:custGeom>
                <a:avLst/>
                <a:gdLst>
                  <a:gd name="T0" fmla="*/ 417 w 482"/>
                  <a:gd name="T1" fmla="*/ 0 h 1174"/>
                  <a:gd name="T2" fmla="*/ 482 w 482"/>
                  <a:gd name="T3" fmla="*/ 0 h 1174"/>
                  <a:gd name="T4" fmla="*/ 0 w 482"/>
                  <a:gd name="T5" fmla="*/ 1174 h 1174"/>
                  <a:gd name="T6" fmla="*/ 0 w 482"/>
                  <a:gd name="T7" fmla="*/ 1014 h 1174"/>
                  <a:gd name="T8" fmla="*/ 417 w 482"/>
                  <a:gd name="T9" fmla="*/ 0 h 1174"/>
                </a:gdLst>
                <a:ahLst/>
                <a:cxnLst>
                  <a:cxn ang="0">
                    <a:pos x="T0" y="T1"/>
                  </a:cxn>
                  <a:cxn ang="0">
                    <a:pos x="T2" y="T3"/>
                  </a:cxn>
                  <a:cxn ang="0">
                    <a:pos x="T4" y="T5"/>
                  </a:cxn>
                  <a:cxn ang="0">
                    <a:pos x="T6" y="T7"/>
                  </a:cxn>
                  <a:cxn ang="0">
                    <a:pos x="T8" y="T9"/>
                  </a:cxn>
                </a:cxnLst>
                <a:rect l="0" t="0" r="r" b="b"/>
                <a:pathLst>
                  <a:path w="482" h="1174">
                    <a:moveTo>
                      <a:pt x="417" y="0"/>
                    </a:moveTo>
                    <a:lnTo>
                      <a:pt x="482" y="0"/>
                    </a:lnTo>
                    <a:lnTo>
                      <a:pt x="0" y="1174"/>
                    </a:lnTo>
                    <a:lnTo>
                      <a:pt x="0" y="1014"/>
                    </a:lnTo>
                    <a:lnTo>
                      <a:pt x="417" y="0"/>
                    </a:lnTo>
                    <a:close/>
                  </a:path>
                </a:pathLst>
              </a:custGeom>
              <a:solidFill>
                <a:srgbClr val="31DAA4"/>
              </a:solidFill>
              <a:ln w="0">
                <a:noFill/>
                <a:prstDash val="solid"/>
                <a:round/>
              </a:ln>
            </p:spPr>
            <p:txBody>
              <a:bodyPr vert="horz" wrap="square" lIns="91440" tIns="45720" rIns="91440" bIns="45720" numCol="1" anchor="t" anchorCtr="0" compatLnSpc="1"/>
              <a:lstStyle/>
              <a:p>
                <a:endParaRPr lang="zh-CN" altLang="en-US"/>
              </a:p>
            </p:txBody>
          </p:sp>
          <p:sp>
            <p:nvSpPr>
              <p:cNvPr id="43" name="Freeform 3676"/>
              <p:cNvSpPr/>
              <p:nvPr/>
            </p:nvSpPr>
            <p:spPr bwMode="auto">
              <a:xfrm>
                <a:off x="5499937" y="1966245"/>
                <a:ext cx="954088" cy="2097088"/>
              </a:xfrm>
              <a:custGeom>
                <a:avLst/>
                <a:gdLst>
                  <a:gd name="T0" fmla="*/ 536 w 601"/>
                  <a:gd name="T1" fmla="*/ 0 h 1321"/>
                  <a:gd name="T2" fmla="*/ 601 w 601"/>
                  <a:gd name="T3" fmla="*/ 0 h 1321"/>
                  <a:gd name="T4" fmla="*/ 59 w 601"/>
                  <a:gd name="T5" fmla="*/ 1321 h 1321"/>
                  <a:gd name="T6" fmla="*/ 26 w 601"/>
                  <a:gd name="T7" fmla="*/ 1321 h 1321"/>
                  <a:gd name="T8" fmla="*/ 12 w 601"/>
                  <a:gd name="T9" fmla="*/ 1318 h 1321"/>
                  <a:gd name="T10" fmla="*/ 0 w 601"/>
                  <a:gd name="T11" fmla="*/ 1309 h 1321"/>
                  <a:gd name="T12" fmla="*/ 536 w 601"/>
                  <a:gd name="T13" fmla="*/ 0 h 1321"/>
                </a:gdLst>
                <a:ahLst/>
                <a:cxnLst>
                  <a:cxn ang="0">
                    <a:pos x="T0" y="T1"/>
                  </a:cxn>
                  <a:cxn ang="0">
                    <a:pos x="T2" y="T3"/>
                  </a:cxn>
                  <a:cxn ang="0">
                    <a:pos x="T4" y="T5"/>
                  </a:cxn>
                  <a:cxn ang="0">
                    <a:pos x="T6" y="T7"/>
                  </a:cxn>
                  <a:cxn ang="0">
                    <a:pos x="T8" y="T9"/>
                  </a:cxn>
                  <a:cxn ang="0">
                    <a:pos x="T10" y="T11"/>
                  </a:cxn>
                  <a:cxn ang="0">
                    <a:pos x="T12" y="T13"/>
                  </a:cxn>
                </a:cxnLst>
                <a:rect l="0" t="0" r="r" b="b"/>
                <a:pathLst>
                  <a:path w="601" h="1321">
                    <a:moveTo>
                      <a:pt x="536" y="0"/>
                    </a:moveTo>
                    <a:lnTo>
                      <a:pt x="601" y="0"/>
                    </a:lnTo>
                    <a:lnTo>
                      <a:pt x="59" y="1321"/>
                    </a:lnTo>
                    <a:lnTo>
                      <a:pt x="26" y="1321"/>
                    </a:lnTo>
                    <a:lnTo>
                      <a:pt x="12" y="1318"/>
                    </a:lnTo>
                    <a:lnTo>
                      <a:pt x="0" y="1309"/>
                    </a:lnTo>
                    <a:lnTo>
                      <a:pt x="536" y="0"/>
                    </a:lnTo>
                    <a:close/>
                  </a:path>
                </a:pathLst>
              </a:custGeom>
              <a:solidFill>
                <a:srgbClr val="31DAA4"/>
              </a:solidFill>
              <a:ln w="0">
                <a:noFill/>
                <a:prstDash val="solid"/>
                <a:round/>
              </a:ln>
            </p:spPr>
            <p:txBody>
              <a:bodyPr vert="horz" wrap="square" lIns="91440" tIns="45720" rIns="91440" bIns="45720" numCol="1" anchor="t" anchorCtr="0" compatLnSpc="1"/>
              <a:lstStyle/>
              <a:p>
                <a:endParaRPr lang="zh-CN" altLang="en-US"/>
              </a:p>
            </p:txBody>
          </p:sp>
          <p:sp>
            <p:nvSpPr>
              <p:cNvPr id="44" name="Freeform 3677"/>
              <p:cNvSpPr/>
              <p:nvPr/>
            </p:nvSpPr>
            <p:spPr bwMode="auto">
              <a:xfrm>
                <a:off x="5698375" y="1966245"/>
                <a:ext cx="962025" cy="2097088"/>
              </a:xfrm>
              <a:custGeom>
                <a:avLst/>
                <a:gdLst>
                  <a:gd name="T0" fmla="*/ 541 w 606"/>
                  <a:gd name="T1" fmla="*/ 0 h 1321"/>
                  <a:gd name="T2" fmla="*/ 606 w 606"/>
                  <a:gd name="T3" fmla="*/ 0 h 1321"/>
                  <a:gd name="T4" fmla="*/ 65 w 606"/>
                  <a:gd name="T5" fmla="*/ 1321 h 1321"/>
                  <a:gd name="T6" fmla="*/ 0 w 606"/>
                  <a:gd name="T7" fmla="*/ 1321 h 1321"/>
                  <a:gd name="T8" fmla="*/ 541 w 606"/>
                  <a:gd name="T9" fmla="*/ 0 h 1321"/>
                </a:gdLst>
                <a:ahLst/>
                <a:cxnLst>
                  <a:cxn ang="0">
                    <a:pos x="T0" y="T1"/>
                  </a:cxn>
                  <a:cxn ang="0">
                    <a:pos x="T2" y="T3"/>
                  </a:cxn>
                  <a:cxn ang="0">
                    <a:pos x="T4" y="T5"/>
                  </a:cxn>
                  <a:cxn ang="0">
                    <a:pos x="T6" y="T7"/>
                  </a:cxn>
                  <a:cxn ang="0">
                    <a:pos x="T8" y="T9"/>
                  </a:cxn>
                </a:cxnLst>
                <a:rect l="0" t="0" r="r" b="b"/>
                <a:pathLst>
                  <a:path w="606" h="1321">
                    <a:moveTo>
                      <a:pt x="541" y="0"/>
                    </a:moveTo>
                    <a:lnTo>
                      <a:pt x="606" y="0"/>
                    </a:lnTo>
                    <a:lnTo>
                      <a:pt x="65" y="1321"/>
                    </a:lnTo>
                    <a:lnTo>
                      <a:pt x="0" y="1321"/>
                    </a:lnTo>
                    <a:lnTo>
                      <a:pt x="541" y="0"/>
                    </a:lnTo>
                    <a:close/>
                  </a:path>
                </a:pathLst>
              </a:custGeom>
              <a:solidFill>
                <a:srgbClr val="31DAA4"/>
              </a:solidFill>
              <a:ln w="0">
                <a:noFill/>
                <a:prstDash val="solid"/>
                <a:round/>
              </a:ln>
            </p:spPr>
            <p:txBody>
              <a:bodyPr vert="horz" wrap="square" lIns="91440" tIns="45720" rIns="91440" bIns="45720" numCol="1" anchor="t" anchorCtr="0" compatLnSpc="1"/>
              <a:lstStyle/>
              <a:p>
                <a:endParaRPr lang="zh-CN" altLang="en-US"/>
              </a:p>
            </p:txBody>
          </p:sp>
          <p:sp>
            <p:nvSpPr>
              <p:cNvPr id="45" name="Freeform 3678"/>
              <p:cNvSpPr/>
              <p:nvPr/>
            </p:nvSpPr>
            <p:spPr bwMode="auto">
              <a:xfrm>
                <a:off x="5904750" y="1966245"/>
                <a:ext cx="965200" cy="2097088"/>
              </a:xfrm>
              <a:custGeom>
                <a:avLst/>
                <a:gdLst>
                  <a:gd name="T0" fmla="*/ 543 w 608"/>
                  <a:gd name="T1" fmla="*/ 0 h 1321"/>
                  <a:gd name="T2" fmla="*/ 608 w 608"/>
                  <a:gd name="T3" fmla="*/ 0 h 1321"/>
                  <a:gd name="T4" fmla="*/ 65 w 608"/>
                  <a:gd name="T5" fmla="*/ 1321 h 1321"/>
                  <a:gd name="T6" fmla="*/ 0 w 608"/>
                  <a:gd name="T7" fmla="*/ 1321 h 1321"/>
                  <a:gd name="T8" fmla="*/ 543 w 608"/>
                  <a:gd name="T9" fmla="*/ 0 h 1321"/>
                </a:gdLst>
                <a:ahLst/>
                <a:cxnLst>
                  <a:cxn ang="0">
                    <a:pos x="T0" y="T1"/>
                  </a:cxn>
                  <a:cxn ang="0">
                    <a:pos x="T2" y="T3"/>
                  </a:cxn>
                  <a:cxn ang="0">
                    <a:pos x="T4" y="T5"/>
                  </a:cxn>
                  <a:cxn ang="0">
                    <a:pos x="T6" y="T7"/>
                  </a:cxn>
                  <a:cxn ang="0">
                    <a:pos x="T8" y="T9"/>
                  </a:cxn>
                </a:cxnLst>
                <a:rect l="0" t="0" r="r" b="b"/>
                <a:pathLst>
                  <a:path w="608" h="1321">
                    <a:moveTo>
                      <a:pt x="543" y="0"/>
                    </a:moveTo>
                    <a:lnTo>
                      <a:pt x="608" y="0"/>
                    </a:lnTo>
                    <a:lnTo>
                      <a:pt x="65" y="1321"/>
                    </a:lnTo>
                    <a:lnTo>
                      <a:pt x="0" y="1321"/>
                    </a:lnTo>
                    <a:lnTo>
                      <a:pt x="543" y="0"/>
                    </a:lnTo>
                    <a:close/>
                  </a:path>
                </a:pathLst>
              </a:custGeom>
              <a:solidFill>
                <a:srgbClr val="31DAA4"/>
              </a:solidFill>
              <a:ln w="0">
                <a:noFill/>
                <a:prstDash val="solid"/>
                <a:round/>
              </a:ln>
            </p:spPr>
            <p:txBody>
              <a:bodyPr vert="horz" wrap="square" lIns="91440" tIns="45720" rIns="91440" bIns="45720" numCol="1" anchor="t" anchorCtr="0" compatLnSpc="1"/>
              <a:lstStyle/>
              <a:p>
                <a:endParaRPr lang="zh-CN" altLang="en-US"/>
              </a:p>
            </p:txBody>
          </p:sp>
          <p:sp>
            <p:nvSpPr>
              <p:cNvPr id="46" name="Freeform 3679"/>
              <p:cNvSpPr/>
              <p:nvPr/>
            </p:nvSpPr>
            <p:spPr bwMode="auto">
              <a:xfrm>
                <a:off x="6112712" y="1966245"/>
                <a:ext cx="963613" cy="2097088"/>
              </a:xfrm>
              <a:custGeom>
                <a:avLst/>
                <a:gdLst>
                  <a:gd name="T0" fmla="*/ 542 w 607"/>
                  <a:gd name="T1" fmla="*/ 0 h 1321"/>
                  <a:gd name="T2" fmla="*/ 607 w 607"/>
                  <a:gd name="T3" fmla="*/ 0 h 1321"/>
                  <a:gd name="T4" fmla="*/ 65 w 607"/>
                  <a:gd name="T5" fmla="*/ 1321 h 1321"/>
                  <a:gd name="T6" fmla="*/ 0 w 607"/>
                  <a:gd name="T7" fmla="*/ 1321 h 1321"/>
                  <a:gd name="T8" fmla="*/ 542 w 607"/>
                  <a:gd name="T9" fmla="*/ 0 h 1321"/>
                </a:gdLst>
                <a:ahLst/>
                <a:cxnLst>
                  <a:cxn ang="0">
                    <a:pos x="T0" y="T1"/>
                  </a:cxn>
                  <a:cxn ang="0">
                    <a:pos x="T2" y="T3"/>
                  </a:cxn>
                  <a:cxn ang="0">
                    <a:pos x="T4" y="T5"/>
                  </a:cxn>
                  <a:cxn ang="0">
                    <a:pos x="T6" y="T7"/>
                  </a:cxn>
                  <a:cxn ang="0">
                    <a:pos x="T8" y="T9"/>
                  </a:cxn>
                </a:cxnLst>
                <a:rect l="0" t="0" r="r" b="b"/>
                <a:pathLst>
                  <a:path w="607" h="1321">
                    <a:moveTo>
                      <a:pt x="542" y="0"/>
                    </a:moveTo>
                    <a:lnTo>
                      <a:pt x="607" y="0"/>
                    </a:lnTo>
                    <a:lnTo>
                      <a:pt x="65" y="1321"/>
                    </a:lnTo>
                    <a:lnTo>
                      <a:pt x="0" y="1321"/>
                    </a:lnTo>
                    <a:lnTo>
                      <a:pt x="542" y="0"/>
                    </a:lnTo>
                    <a:close/>
                  </a:path>
                </a:pathLst>
              </a:custGeom>
              <a:solidFill>
                <a:srgbClr val="31DAA4"/>
              </a:solidFill>
              <a:ln w="0">
                <a:noFill/>
                <a:prstDash val="solid"/>
                <a:round/>
              </a:ln>
            </p:spPr>
            <p:txBody>
              <a:bodyPr vert="horz" wrap="square" lIns="91440" tIns="45720" rIns="91440" bIns="45720" numCol="1" anchor="t" anchorCtr="0" compatLnSpc="1"/>
              <a:lstStyle/>
              <a:p>
                <a:endParaRPr lang="zh-CN" altLang="en-US"/>
              </a:p>
            </p:txBody>
          </p:sp>
          <p:sp>
            <p:nvSpPr>
              <p:cNvPr id="47" name="Freeform 3680"/>
              <p:cNvSpPr/>
              <p:nvPr/>
            </p:nvSpPr>
            <p:spPr bwMode="auto">
              <a:xfrm>
                <a:off x="6319087" y="1966245"/>
                <a:ext cx="963613" cy="2097088"/>
              </a:xfrm>
              <a:custGeom>
                <a:avLst/>
                <a:gdLst>
                  <a:gd name="T0" fmla="*/ 542 w 607"/>
                  <a:gd name="T1" fmla="*/ 0 h 1321"/>
                  <a:gd name="T2" fmla="*/ 607 w 607"/>
                  <a:gd name="T3" fmla="*/ 0 h 1321"/>
                  <a:gd name="T4" fmla="*/ 65 w 607"/>
                  <a:gd name="T5" fmla="*/ 1321 h 1321"/>
                  <a:gd name="T6" fmla="*/ 0 w 607"/>
                  <a:gd name="T7" fmla="*/ 1321 h 1321"/>
                  <a:gd name="T8" fmla="*/ 542 w 607"/>
                  <a:gd name="T9" fmla="*/ 0 h 1321"/>
                </a:gdLst>
                <a:ahLst/>
                <a:cxnLst>
                  <a:cxn ang="0">
                    <a:pos x="T0" y="T1"/>
                  </a:cxn>
                  <a:cxn ang="0">
                    <a:pos x="T2" y="T3"/>
                  </a:cxn>
                  <a:cxn ang="0">
                    <a:pos x="T4" y="T5"/>
                  </a:cxn>
                  <a:cxn ang="0">
                    <a:pos x="T6" y="T7"/>
                  </a:cxn>
                  <a:cxn ang="0">
                    <a:pos x="T8" y="T9"/>
                  </a:cxn>
                </a:cxnLst>
                <a:rect l="0" t="0" r="r" b="b"/>
                <a:pathLst>
                  <a:path w="607" h="1321">
                    <a:moveTo>
                      <a:pt x="542" y="0"/>
                    </a:moveTo>
                    <a:lnTo>
                      <a:pt x="607" y="0"/>
                    </a:lnTo>
                    <a:lnTo>
                      <a:pt x="65" y="1321"/>
                    </a:lnTo>
                    <a:lnTo>
                      <a:pt x="0" y="1321"/>
                    </a:lnTo>
                    <a:lnTo>
                      <a:pt x="542" y="0"/>
                    </a:lnTo>
                    <a:close/>
                  </a:path>
                </a:pathLst>
              </a:custGeom>
              <a:solidFill>
                <a:srgbClr val="31DAA4"/>
              </a:solidFill>
              <a:ln w="0">
                <a:noFill/>
                <a:prstDash val="solid"/>
                <a:round/>
              </a:ln>
            </p:spPr>
            <p:txBody>
              <a:bodyPr vert="horz" wrap="square" lIns="91440" tIns="45720" rIns="91440" bIns="45720" numCol="1" anchor="t" anchorCtr="0" compatLnSpc="1"/>
              <a:lstStyle/>
              <a:p>
                <a:endParaRPr lang="zh-CN" altLang="en-US"/>
              </a:p>
            </p:txBody>
          </p:sp>
          <p:sp>
            <p:nvSpPr>
              <p:cNvPr id="48" name="Freeform 3681"/>
              <p:cNvSpPr/>
              <p:nvPr/>
            </p:nvSpPr>
            <p:spPr bwMode="auto">
              <a:xfrm>
                <a:off x="6525462" y="1966245"/>
                <a:ext cx="963613" cy="2097088"/>
              </a:xfrm>
              <a:custGeom>
                <a:avLst/>
                <a:gdLst>
                  <a:gd name="T0" fmla="*/ 542 w 607"/>
                  <a:gd name="T1" fmla="*/ 0 h 1321"/>
                  <a:gd name="T2" fmla="*/ 607 w 607"/>
                  <a:gd name="T3" fmla="*/ 0 h 1321"/>
                  <a:gd name="T4" fmla="*/ 65 w 607"/>
                  <a:gd name="T5" fmla="*/ 1321 h 1321"/>
                  <a:gd name="T6" fmla="*/ 0 w 607"/>
                  <a:gd name="T7" fmla="*/ 1321 h 1321"/>
                  <a:gd name="T8" fmla="*/ 542 w 607"/>
                  <a:gd name="T9" fmla="*/ 0 h 1321"/>
                </a:gdLst>
                <a:ahLst/>
                <a:cxnLst>
                  <a:cxn ang="0">
                    <a:pos x="T0" y="T1"/>
                  </a:cxn>
                  <a:cxn ang="0">
                    <a:pos x="T2" y="T3"/>
                  </a:cxn>
                  <a:cxn ang="0">
                    <a:pos x="T4" y="T5"/>
                  </a:cxn>
                  <a:cxn ang="0">
                    <a:pos x="T6" y="T7"/>
                  </a:cxn>
                  <a:cxn ang="0">
                    <a:pos x="T8" y="T9"/>
                  </a:cxn>
                </a:cxnLst>
                <a:rect l="0" t="0" r="r" b="b"/>
                <a:pathLst>
                  <a:path w="607" h="1321">
                    <a:moveTo>
                      <a:pt x="542" y="0"/>
                    </a:moveTo>
                    <a:lnTo>
                      <a:pt x="607" y="0"/>
                    </a:lnTo>
                    <a:lnTo>
                      <a:pt x="65" y="1321"/>
                    </a:lnTo>
                    <a:lnTo>
                      <a:pt x="0" y="1321"/>
                    </a:lnTo>
                    <a:lnTo>
                      <a:pt x="542" y="0"/>
                    </a:lnTo>
                    <a:close/>
                  </a:path>
                </a:pathLst>
              </a:custGeom>
              <a:solidFill>
                <a:srgbClr val="31DAA4"/>
              </a:solidFill>
              <a:ln w="0">
                <a:noFill/>
                <a:prstDash val="solid"/>
                <a:round/>
              </a:ln>
            </p:spPr>
            <p:txBody>
              <a:bodyPr vert="horz" wrap="square" lIns="91440" tIns="45720" rIns="91440" bIns="45720" numCol="1" anchor="t" anchorCtr="0" compatLnSpc="1"/>
              <a:lstStyle/>
              <a:p>
                <a:endParaRPr lang="zh-CN" altLang="en-US"/>
              </a:p>
            </p:txBody>
          </p:sp>
          <p:sp>
            <p:nvSpPr>
              <p:cNvPr id="49" name="Freeform 3682"/>
              <p:cNvSpPr/>
              <p:nvPr/>
            </p:nvSpPr>
            <p:spPr bwMode="auto">
              <a:xfrm>
                <a:off x="6733425" y="1966245"/>
                <a:ext cx="962025" cy="2097088"/>
              </a:xfrm>
              <a:custGeom>
                <a:avLst/>
                <a:gdLst>
                  <a:gd name="T0" fmla="*/ 541 w 606"/>
                  <a:gd name="T1" fmla="*/ 0 h 1321"/>
                  <a:gd name="T2" fmla="*/ 606 w 606"/>
                  <a:gd name="T3" fmla="*/ 0 h 1321"/>
                  <a:gd name="T4" fmla="*/ 65 w 606"/>
                  <a:gd name="T5" fmla="*/ 1321 h 1321"/>
                  <a:gd name="T6" fmla="*/ 0 w 606"/>
                  <a:gd name="T7" fmla="*/ 1321 h 1321"/>
                  <a:gd name="T8" fmla="*/ 541 w 606"/>
                  <a:gd name="T9" fmla="*/ 0 h 1321"/>
                </a:gdLst>
                <a:ahLst/>
                <a:cxnLst>
                  <a:cxn ang="0">
                    <a:pos x="T0" y="T1"/>
                  </a:cxn>
                  <a:cxn ang="0">
                    <a:pos x="T2" y="T3"/>
                  </a:cxn>
                  <a:cxn ang="0">
                    <a:pos x="T4" y="T5"/>
                  </a:cxn>
                  <a:cxn ang="0">
                    <a:pos x="T6" y="T7"/>
                  </a:cxn>
                  <a:cxn ang="0">
                    <a:pos x="T8" y="T9"/>
                  </a:cxn>
                </a:cxnLst>
                <a:rect l="0" t="0" r="r" b="b"/>
                <a:pathLst>
                  <a:path w="606" h="1321">
                    <a:moveTo>
                      <a:pt x="541" y="0"/>
                    </a:moveTo>
                    <a:lnTo>
                      <a:pt x="606" y="0"/>
                    </a:lnTo>
                    <a:lnTo>
                      <a:pt x="65" y="1321"/>
                    </a:lnTo>
                    <a:lnTo>
                      <a:pt x="0" y="1321"/>
                    </a:lnTo>
                    <a:lnTo>
                      <a:pt x="541" y="0"/>
                    </a:lnTo>
                    <a:close/>
                  </a:path>
                </a:pathLst>
              </a:custGeom>
              <a:solidFill>
                <a:srgbClr val="31DAA4"/>
              </a:solidFill>
              <a:ln w="0">
                <a:noFill/>
                <a:prstDash val="solid"/>
                <a:round/>
              </a:ln>
            </p:spPr>
            <p:txBody>
              <a:bodyPr vert="horz" wrap="square" lIns="91440" tIns="45720" rIns="91440" bIns="45720" numCol="1" anchor="t" anchorCtr="0" compatLnSpc="1"/>
              <a:lstStyle/>
              <a:p>
                <a:endParaRPr lang="zh-CN" altLang="en-US"/>
              </a:p>
            </p:txBody>
          </p:sp>
          <p:sp>
            <p:nvSpPr>
              <p:cNvPr id="50" name="Freeform 3683"/>
              <p:cNvSpPr/>
              <p:nvPr/>
            </p:nvSpPr>
            <p:spPr bwMode="auto">
              <a:xfrm>
                <a:off x="6939800" y="1966245"/>
                <a:ext cx="965200" cy="2097088"/>
              </a:xfrm>
              <a:custGeom>
                <a:avLst/>
                <a:gdLst>
                  <a:gd name="T0" fmla="*/ 541 w 608"/>
                  <a:gd name="T1" fmla="*/ 0 h 1321"/>
                  <a:gd name="T2" fmla="*/ 608 w 608"/>
                  <a:gd name="T3" fmla="*/ 0 h 1321"/>
                  <a:gd name="T4" fmla="*/ 65 w 608"/>
                  <a:gd name="T5" fmla="*/ 1321 h 1321"/>
                  <a:gd name="T6" fmla="*/ 0 w 608"/>
                  <a:gd name="T7" fmla="*/ 1321 h 1321"/>
                  <a:gd name="T8" fmla="*/ 541 w 608"/>
                  <a:gd name="T9" fmla="*/ 0 h 1321"/>
                </a:gdLst>
                <a:ahLst/>
                <a:cxnLst>
                  <a:cxn ang="0">
                    <a:pos x="T0" y="T1"/>
                  </a:cxn>
                  <a:cxn ang="0">
                    <a:pos x="T2" y="T3"/>
                  </a:cxn>
                  <a:cxn ang="0">
                    <a:pos x="T4" y="T5"/>
                  </a:cxn>
                  <a:cxn ang="0">
                    <a:pos x="T6" y="T7"/>
                  </a:cxn>
                  <a:cxn ang="0">
                    <a:pos x="T8" y="T9"/>
                  </a:cxn>
                </a:cxnLst>
                <a:rect l="0" t="0" r="r" b="b"/>
                <a:pathLst>
                  <a:path w="608" h="1321">
                    <a:moveTo>
                      <a:pt x="541" y="0"/>
                    </a:moveTo>
                    <a:lnTo>
                      <a:pt x="608" y="0"/>
                    </a:lnTo>
                    <a:lnTo>
                      <a:pt x="65" y="1321"/>
                    </a:lnTo>
                    <a:lnTo>
                      <a:pt x="0" y="1321"/>
                    </a:lnTo>
                    <a:lnTo>
                      <a:pt x="541" y="0"/>
                    </a:lnTo>
                    <a:close/>
                  </a:path>
                </a:pathLst>
              </a:custGeom>
              <a:solidFill>
                <a:srgbClr val="31DAA4"/>
              </a:solidFill>
              <a:ln w="0">
                <a:noFill/>
                <a:prstDash val="solid"/>
                <a:round/>
              </a:ln>
            </p:spPr>
            <p:txBody>
              <a:bodyPr vert="horz" wrap="square" lIns="91440" tIns="45720" rIns="91440" bIns="45720" numCol="1" anchor="t" anchorCtr="0" compatLnSpc="1"/>
              <a:lstStyle/>
              <a:p>
                <a:endParaRPr lang="zh-CN" altLang="en-US"/>
              </a:p>
            </p:txBody>
          </p:sp>
          <p:sp>
            <p:nvSpPr>
              <p:cNvPr id="51" name="Freeform 3684"/>
              <p:cNvSpPr/>
              <p:nvPr/>
            </p:nvSpPr>
            <p:spPr bwMode="auto">
              <a:xfrm>
                <a:off x="7146175" y="1966245"/>
                <a:ext cx="965200" cy="2097088"/>
              </a:xfrm>
              <a:custGeom>
                <a:avLst/>
                <a:gdLst>
                  <a:gd name="T0" fmla="*/ 543 w 608"/>
                  <a:gd name="T1" fmla="*/ 0 h 1321"/>
                  <a:gd name="T2" fmla="*/ 608 w 608"/>
                  <a:gd name="T3" fmla="*/ 0 h 1321"/>
                  <a:gd name="T4" fmla="*/ 66 w 608"/>
                  <a:gd name="T5" fmla="*/ 1321 h 1321"/>
                  <a:gd name="T6" fmla="*/ 0 w 608"/>
                  <a:gd name="T7" fmla="*/ 1321 h 1321"/>
                  <a:gd name="T8" fmla="*/ 543 w 608"/>
                  <a:gd name="T9" fmla="*/ 0 h 1321"/>
                </a:gdLst>
                <a:ahLst/>
                <a:cxnLst>
                  <a:cxn ang="0">
                    <a:pos x="T0" y="T1"/>
                  </a:cxn>
                  <a:cxn ang="0">
                    <a:pos x="T2" y="T3"/>
                  </a:cxn>
                  <a:cxn ang="0">
                    <a:pos x="T4" y="T5"/>
                  </a:cxn>
                  <a:cxn ang="0">
                    <a:pos x="T6" y="T7"/>
                  </a:cxn>
                  <a:cxn ang="0">
                    <a:pos x="T8" y="T9"/>
                  </a:cxn>
                </a:cxnLst>
                <a:rect l="0" t="0" r="r" b="b"/>
                <a:pathLst>
                  <a:path w="608" h="1321">
                    <a:moveTo>
                      <a:pt x="543" y="0"/>
                    </a:moveTo>
                    <a:lnTo>
                      <a:pt x="608" y="0"/>
                    </a:lnTo>
                    <a:lnTo>
                      <a:pt x="66" y="1321"/>
                    </a:lnTo>
                    <a:lnTo>
                      <a:pt x="0" y="1321"/>
                    </a:lnTo>
                    <a:lnTo>
                      <a:pt x="543" y="0"/>
                    </a:lnTo>
                    <a:close/>
                  </a:path>
                </a:pathLst>
              </a:custGeom>
              <a:solidFill>
                <a:srgbClr val="31DAA4"/>
              </a:solidFill>
              <a:ln w="0">
                <a:noFill/>
                <a:prstDash val="solid"/>
                <a:round/>
              </a:ln>
            </p:spPr>
            <p:txBody>
              <a:bodyPr vert="horz" wrap="square" lIns="91440" tIns="45720" rIns="91440" bIns="45720" numCol="1" anchor="t" anchorCtr="0" compatLnSpc="1"/>
              <a:lstStyle/>
              <a:p>
                <a:endParaRPr lang="zh-CN" altLang="en-US"/>
              </a:p>
            </p:txBody>
          </p:sp>
          <p:sp>
            <p:nvSpPr>
              <p:cNvPr id="52" name="Freeform 3685"/>
              <p:cNvSpPr/>
              <p:nvPr/>
            </p:nvSpPr>
            <p:spPr bwMode="auto">
              <a:xfrm>
                <a:off x="7354137" y="1966245"/>
                <a:ext cx="963613" cy="2097088"/>
              </a:xfrm>
              <a:custGeom>
                <a:avLst/>
                <a:gdLst>
                  <a:gd name="T0" fmla="*/ 542 w 607"/>
                  <a:gd name="T1" fmla="*/ 0 h 1321"/>
                  <a:gd name="T2" fmla="*/ 607 w 607"/>
                  <a:gd name="T3" fmla="*/ 0 h 1321"/>
                  <a:gd name="T4" fmla="*/ 65 w 607"/>
                  <a:gd name="T5" fmla="*/ 1321 h 1321"/>
                  <a:gd name="T6" fmla="*/ 0 w 607"/>
                  <a:gd name="T7" fmla="*/ 1321 h 1321"/>
                  <a:gd name="T8" fmla="*/ 542 w 607"/>
                  <a:gd name="T9" fmla="*/ 0 h 1321"/>
                </a:gdLst>
                <a:ahLst/>
                <a:cxnLst>
                  <a:cxn ang="0">
                    <a:pos x="T0" y="T1"/>
                  </a:cxn>
                  <a:cxn ang="0">
                    <a:pos x="T2" y="T3"/>
                  </a:cxn>
                  <a:cxn ang="0">
                    <a:pos x="T4" y="T5"/>
                  </a:cxn>
                  <a:cxn ang="0">
                    <a:pos x="T6" y="T7"/>
                  </a:cxn>
                  <a:cxn ang="0">
                    <a:pos x="T8" y="T9"/>
                  </a:cxn>
                </a:cxnLst>
                <a:rect l="0" t="0" r="r" b="b"/>
                <a:pathLst>
                  <a:path w="607" h="1321">
                    <a:moveTo>
                      <a:pt x="542" y="0"/>
                    </a:moveTo>
                    <a:lnTo>
                      <a:pt x="607" y="0"/>
                    </a:lnTo>
                    <a:lnTo>
                      <a:pt x="65" y="1321"/>
                    </a:lnTo>
                    <a:lnTo>
                      <a:pt x="0" y="1321"/>
                    </a:lnTo>
                    <a:lnTo>
                      <a:pt x="542" y="0"/>
                    </a:lnTo>
                    <a:close/>
                  </a:path>
                </a:pathLst>
              </a:custGeom>
              <a:solidFill>
                <a:srgbClr val="31DAA4"/>
              </a:solidFill>
              <a:ln w="0">
                <a:noFill/>
                <a:prstDash val="solid"/>
                <a:round/>
              </a:ln>
            </p:spPr>
            <p:txBody>
              <a:bodyPr vert="horz" wrap="square" lIns="91440" tIns="45720" rIns="91440" bIns="45720" numCol="1" anchor="t" anchorCtr="0" compatLnSpc="1"/>
              <a:lstStyle/>
              <a:p>
                <a:endParaRPr lang="zh-CN" altLang="en-US"/>
              </a:p>
            </p:txBody>
          </p:sp>
          <p:sp>
            <p:nvSpPr>
              <p:cNvPr id="53" name="Freeform 3686"/>
              <p:cNvSpPr/>
              <p:nvPr/>
            </p:nvSpPr>
            <p:spPr bwMode="auto">
              <a:xfrm>
                <a:off x="7560512" y="1966245"/>
                <a:ext cx="950913" cy="2097088"/>
              </a:xfrm>
              <a:custGeom>
                <a:avLst/>
                <a:gdLst>
                  <a:gd name="T0" fmla="*/ 542 w 599"/>
                  <a:gd name="T1" fmla="*/ 0 h 1321"/>
                  <a:gd name="T2" fmla="*/ 566 w 599"/>
                  <a:gd name="T3" fmla="*/ 0 h 1321"/>
                  <a:gd name="T4" fmla="*/ 579 w 599"/>
                  <a:gd name="T5" fmla="*/ 2 h 1321"/>
                  <a:gd name="T6" fmla="*/ 591 w 599"/>
                  <a:gd name="T7" fmla="*/ 9 h 1321"/>
                  <a:gd name="T8" fmla="*/ 599 w 599"/>
                  <a:gd name="T9" fmla="*/ 20 h 1321"/>
                  <a:gd name="T10" fmla="*/ 65 w 599"/>
                  <a:gd name="T11" fmla="*/ 1321 h 1321"/>
                  <a:gd name="T12" fmla="*/ 0 w 599"/>
                  <a:gd name="T13" fmla="*/ 1321 h 1321"/>
                  <a:gd name="T14" fmla="*/ 542 w 599"/>
                  <a:gd name="T15" fmla="*/ 0 h 13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99" h="1321">
                    <a:moveTo>
                      <a:pt x="542" y="0"/>
                    </a:moveTo>
                    <a:lnTo>
                      <a:pt x="566" y="0"/>
                    </a:lnTo>
                    <a:lnTo>
                      <a:pt x="579" y="2"/>
                    </a:lnTo>
                    <a:lnTo>
                      <a:pt x="591" y="9"/>
                    </a:lnTo>
                    <a:lnTo>
                      <a:pt x="599" y="20"/>
                    </a:lnTo>
                    <a:lnTo>
                      <a:pt x="65" y="1321"/>
                    </a:lnTo>
                    <a:lnTo>
                      <a:pt x="0" y="1321"/>
                    </a:lnTo>
                    <a:lnTo>
                      <a:pt x="542" y="0"/>
                    </a:lnTo>
                    <a:close/>
                  </a:path>
                </a:pathLst>
              </a:custGeom>
              <a:solidFill>
                <a:srgbClr val="31DAA4"/>
              </a:solidFill>
              <a:ln w="0">
                <a:noFill/>
                <a:prstDash val="solid"/>
                <a:round/>
              </a:ln>
            </p:spPr>
            <p:txBody>
              <a:bodyPr vert="horz" wrap="square" lIns="91440" tIns="45720" rIns="91440" bIns="45720" numCol="1" anchor="t" anchorCtr="0" compatLnSpc="1"/>
              <a:lstStyle/>
              <a:p>
                <a:endParaRPr lang="zh-CN" altLang="en-US"/>
              </a:p>
            </p:txBody>
          </p:sp>
          <p:sp>
            <p:nvSpPr>
              <p:cNvPr id="54" name="Freeform 3687"/>
              <p:cNvSpPr/>
              <p:nvPr/>
            </p:nvSpPr>
            <p:spPr bwMode="auto">
              <a:xfrm>
                <a:off x="7768475" y="2236120"/>
                <a:ext cx="747713" cy="1827213"/>
              </a:xfrm>
              <a:custGeom>
                <a:avLst/>
                <a:gdLst>
                  <a:gd name="T0" fmla="*/ 471 w 471"/>
                  <a:gd name="T1" fmla="*/ 0 h 1151"/>
                  <a:gd name="T2" fmla="*/ 471 w 471"/>
                  <a:gd name="T3" fmla="*/ 159 h 1151"/>
                  <a:gd name="T4" fmla="*/ 65 w 471"/>
                  <a:gd name="T5" fmla="*/ 1151 h 1151"/>
                  <a:gd name="T6" fmla="*/ 0 w 471"/>
                  <a:gd name="T7" fmla="*/ 1151 h 1151"/>
                  <a:gd name="T8" fmla="*/ 471 w 471"/>
                  <a:gd name="T9" fmla="*/ 0 h 1151"/>
                </a:gdLst>
                <a:ahLst/>
                <a:cxnLst>
                  <a:cxn ang="0">
                    <a:pos x="T0" y="T1"/>
                  </a:cxn>
                  <a:cxn ang="0">
                    <a:pos x="T2" y="T3"/>
                  </a:cxn>
                  <a:cxn ang="0">
                    <a:pos x="T4" y="T5"/>
                  </a:cxn>
                  <a:cxn ang="0">
                    <a:pos x="T6" y="T7"/>
                  </a:cxn>
                  <a:cxn ang="0">
                    <a:pos x="T8" y="T9"/>
                  </a:cxn>
                </a:cxnLst>
                <a:rect l="0" t="0" r="r" b="b"/>
                <a:pathLst>
                  <a:path w="471" h="1151">
                    <a:moveTo>
                      <a:pt x="471" y="0"/>
                    </a:moveTo>
                    <a:lnTo>
                      <a:pt x="471" y="159"/>
                    </a:lnTo>
                    <a:lnTo>
                      <a:pt x="65" y="1151"/>
                    </a:lnTo>
                    <a:lnTo>
                      <a:pt x="0" y="1151"/>
                    </a:lnTo>
                    <a:lnTo>
                      <a:pt x="471" y="0"/>
                    </a:lnTo>
                    <a:close/>
                  </a:path>
                </a:pathLst>
              </a:custGeom>
              <a:solidFill>
                <a:srgbClr val="31DAA4"/>
              </a:solidFill>
              <a:ln w="0">
                <a:noFill/>
                <a:prstDash val="solid"/>
                <a:round/>
              </a:ln>
            </p:spPr>
            <p:txBody>
              <a:bodyPr vert="horz" wrap="square" lIns="91440" tIns="45720" rIns="91440" bIns="45720" numCol="1" anchor="t" anchorCtr="0" compatLnSpc="1"/>
              <a:lstStyle/>
              <a:p>
                <a:endParaRPr lang="zh-CN" altLang="en-US"/>
              </a:p>
            </p:txBody>
          </p:sp>
          <p:sp>
            <p:nvSpPr>
              <p:cNvPr id="55" name="Freeform 3688"/>
              <p:cNvSpPr/>
              <p:nvPr/>
            </p:nvSpPr>
            <p:spPr bwMode="auto">
              <a:xfrm>
                <a:off x="7974850" y="2740945"/>
                <a:ext cx="541338" cy="1322388"/>
              </a:xfrm>
              <a:custGeom>
                <a:avLst/>
                <a:gdLst>
                  <a:gd name="T0" fmla="*/ 341 w 341"/>
                  <a:gd name="T1" fmla="*/ 0 h 833"/>
                  <a:gd name="T2" fmla="*/ 341 w 341"/>
                  <a:gd name="T3" fmla="*/ 158 h 833"/>
                  <a:gd name="T4" fmla="*/ 65 w 341"/>
                  <a:gd name="T5" fmla="*/ 833 h 833"/>
                  <a:gd name="T6" fmla="*/ 0 w 341"/>
                  <a:gd name="T7" fmla="*/ 833 h 833"/>
                  <a:gd name="T8" fmla="*/ 341 w 341"/>
                  <a:gd name="T9" fmla="*/ 0 h 833"/>
                </a:gdLst>
                <a:ahLst/>
                <a:cxnLst>
                  <a:cxn ang="0">
                    <a:pos x="T0" y="T1"/>
                  </a:cxn>
                  <a:cxn ang="0">
                    <a:pos x="T2" y="T3"/>
                  </a:cxn>
                  <a:cxn ang="0">
                    <a:pos x="T4" y="T5"/>
                  </a:cxn>
                  <a:cxn ang="0">
                    <a:pos x="T6" y="T7"/>
                  </a:cxn>
                  <a:cxn ang="0">
                    <a:pos x="T8" y="T9"/>
                  </a:cxn>
                </a:cxnLst>
                <a:rect l="0" t="0" r="r" b="b"/>
                <a:pathLst>
                  <a:path w="341" h="833">
                    <a:moveTo>
                      <a:pt x="341" y="0"/>
                    </a:moveTo>
                    <a:lnTo>
                      <a:pt x="341" y="158"/>
                    </a:lnTo>
                    <a:lnTo>
                      <a:pt x="65" y="833"/>
                    </a:lnTo>
                    <a:lnTo>
                      <a:pt x="0" y="833"/>
                    </a:lnTo>
                    <a:lnTo>
                      <a:pt x="341" y="0"/>
                    </a:lnTo>
                    <a:close/>
                  </a:path>
                </a:pathLst>
              </a:custGeom>
              <a:solidFill>
                <a:srgbClr val="31DAA4"/>
              </a:solidFill>
              <a:ln w="0">
                <a:noFill/>
                <a:prstDash val="solid"/>
                <a:round/>
              </a:ln>
            </p:spPr>
            <p:txBody>
              <a:bodyPr vert="horz" wrap="square" lIns="91440" tIns="45720" rIns="91440" bIns="45720" numCol="1" anchor="t" anchorCtr="0" compatLnSpc="1"/>
              <a:lstStyle/>
              <a:p>
                <a:endParaRPr lang="zh-CN" altLang="en-US"/>
              </a:p>
            </p:txBody>
          </p:sp>
          <p:sp>
            <p:nvSpPr>
              <p:cNvPr id="56" name="Freeform 3689"/>
              <p:cNvSpPr/>
              <p:nvPr/>
            </p:nvSpPr>
            <p:spPr bwMode="auto">
              <a:xfrm>
                <a:off x="8181225" y="3245770"/>
                <a:ext cx="334963" cy="817563"/>
              </a:xfrm>
              <a:custGeom>
                <a:avLst/>
                <a:gdLst>
                  <a:gd name="T0" fmla="*/ 211 w 211"/>
                  <a:gd name="T1" fmla="*/ 0 h 515"/>
                  <a:gd name="T2" fmla="*/ 211 w 211"/>
                  <a:gd name="T3" fmla="*/ 159 h 515"/>
                  <a:gd name="T4" fmla="*/ 65 w 211"/>
                  <a:gd name="T5" fmla="*/ 515 h 515"/>
                  <a:gd name="T6" fmla="*/ 0 w 211"/>
                  <a:gd name="T7" fmla="*/ 515 h 515"/>
                  <a:gd name="T8" fmla="*/ 211 w 211"/>
                  <a:gd name="T9" fmla="*/ 0 h 515"/>
                </a:gdLst>
                <a:ahLst/>
                <a:cxnLst>
                  <a:cxn ang="0">
                    <a:pos x="T0" y="T1"/>
                  </a:cxn>
                  <a:cxn ang="0">
                    <a:pos x="T2" y="T3"/>
                  </a:cxn>
                  <a:cxn ang="0">
                    <a:pos x="T4" y="T5"/>
                  </a:cxn>
                  <a:cxn ang="0">
                    <a:pos x="T6" y="T7"/>
                  </a:cxn>
                  <a:cxn ang="0">
                    <a:pos x="T8" y="T9"/>
                  </a:cxn>
                </a:cxnLst>
                <a:rect l="0" t="0" r="r" b="b"/>
                <a:pathLst>
                  <a:path w="211" h="515">
                    <a:moveTo>
                      <a:pt x="211" y="0"/>
                    </a:moveTo>
                    <a:lnTo>
                      <a:pt x="211" y="159"/>
                    </a:lnTo>
                    <a:lnTo>
                      <a:pt x="65" y="515"/>
                    </a:lnTo>
                    <a:lnTo>
                      <a:pt x="0" y="515"/>
                    </a:lnTo>
                    <a:lnTo>
                      <a:pt x="211" y="0"/>
                    </a:lnTo>
                    <a:close/>
                  </a:path>
                </a:pathLst>
              </a:custGeom>
              <a:solidFill>
                <a:srgbClr val="31DAA4"/>
              </a:solidFill>
              <a:ln w="0">
                <a:noFill/>
                <a:prstDash val="solid"/>
                <a:round/>
              </a:ln>
            </p:spPr>
            <p:txBody>
              <a:bodyPr vert="horz" wrap="square" lIns="91440" tIns="45720" rIns="91440" bIns="45720" numCol="1" anchor="t" anchorCtr="0" compatLnSpc="1"/>
              <a:lstStyle/>
              <a:p>
                <a:endParaRPr lang="zh-CN" altLang="en-US"/>
              </a:p>
            </p:txBody>
          </p:sp>
          <p:sp>
            <p:nvSpPr>
              <p:cNvPr id="57" name="Freeform 3690"/>
              <p:cNvSpPr/>
              <p:nvPr/>
            </p:nvSpPr>
            <p:spPr bwMode="auto">
              <a:xfrm>
                <a:off x="8389187" y="3752183"/>
                <a:ext cx="127000" cy="311150"/>
              </a:xfrm>
              <a:custGeom>
                <a:avLst/>
                <a:gdLst>
                  <a:gd name="T0" fmla="*/ 80 w 80"/>
                  <a:gd name="T1" fmla="*/ 0 h 196"/>
                  <a:gd name="T2" fmla="*/ 80 w 80"/>
                  <a:gd name="T3" fmla="*/ 158 h 196"/>
                  <a:gd name="T4" fmla="*/ 69 w 80"/>
                  <a:gd name="T5" fmla="*/ 187 h 196"/>
                  <a:gd name="T6" fmla="*/ 57 w 80"/>
                  <a:gd name="T7" fmla="*/ 193 h 196"/>
                  <a:gd name="T8" fmla="*/ 44 w 80"/>
                  <a:gd name="T9" fmla="*/ 196 h 196"/>
                  <a:gd name="T10" fmla="*/ 0 w 80"/>
                  <a:gd name="T11" fmla="*/ 196 h 196"/>
                  <a:gd name="T12" fmla="*/ 80 w 80"/>
                  <a:gd name="T13" fmla="*/ 0 h 196"/>
                </a:gdLst>
                <a:ahLst/>
                <a:cxnLst>
                  <a:cxn ang="0">
                    <a:pos x="T0" y="T1"/>
                  </a:cxn>
                  <a:cxn ang="0">
                    <a:pos x="T2" y="T3"/>
                  </a:cxn>
                  <a:cxn ang="0">
                    <a:pos x="T4" y="T5"/>
                  </a:cxn>
                  <a:cxn ang="0">
                    <a:pos x="T6" y="T7"/>
                  </a:cxn>
                  <a:cxn ang="0">
                    <a:pos x="T8" y="T9"/>
                  </a:cxn>
                  <a:cxn ang="0">
                    <a:pos x="T10" y="T11"/>
                  </a:cxn>
                  <a:cxn ang="0">
                    <a:pos x="T12" y="T13"/>
                  </a:cxn>
                </a:cxnLst>
                <a:rect l="0" t="0" r="r" b="b"/>
                <a:pathLst>
                  <a:path w="80" h="196">
                    <a:moveTo>
                      <a:pt x="80" y="0"/>
                    </a:moveTo>
                    <a:lnTo>
                      <a:pt x="80" y="158"/>
                    </a:lnTo>
                    <a:lnTo>
                      <a:pt x="69" y="187"/>
                    </a:lnTo>
                    <a:lnTo>
                      <a:pt x="57" y="193"/>
                    </a:lnTo>
                    <a:lnTo>
                      <a:pt x="44" y="196"/>
                    </a:lnTo>
                    <a:lnTo>
                      <a:pt x="0" y="196"/>
                    </a:lnTo>
                    <a:lnTo>
                      <a:pt x="80" y="0"/>
                    </a:lnTo>
                    <a:close/>
                  </a:path>
                </a:pathLst>
              </a:custGeom>
              <a:solidFill>
                <a:srgbClr val="31DAA4"/>
              </a:solidFill>
              <a:ln w="0">
                <a:noFill/>
                <a:prstDash val="solid"/>
                <a:round/>
              </a:ln>
            </p:spPr>
            <p:txBody>
              <a:bodyPr vert="horz" wrap="square" lIns="91440" tIns="45720" rIns="91440" bIns="45720" numCol="1" anchor="t" anchorCtr="0" compatLnSpc="1"/>
              <a:lstStyle/>
              <a:p>
                <a:endParaRPr lang="zh-CN" altLang="en-US"/>
              </a:p>
            </p:txBody>
          </p:sp>
        </p:grpSp>
        <p:grpSp>
          <p:nvGrpSpPr>
            <p:cNvPr id="35" name="组合 34"/>
            <p:cNvGrpSpPr/>
            <p:nvPr userDrawn="1"/>
          </p:nvGrpSpPr>
          <p:grpSpPr>
            <a:xfrm>
              <a:off x="324853" y="360947"/>
              <a:ext cx="11490156" cy="6191590"/>
              <a:chOff x="752347" y="1164994"/>
              <a:chExt cx="10639032" cy="4838239"/>
            </a:xfrm>
          </p:grpSpPr>
          <p:pic>
            <p:nvPicPr>
              <p:cNvPr id="36" name="图片占位符 6"/>
              <p:cNvPicPr>
                <a:picLocks noChangeAspect="1"/>
              </p:cNvPicPr>
              <p:nvPr userDrawn="1"/>
            </p:nvPicPr>
            <p:blipFill rotWithShape="1">
              <a:blip r:embed="rId1" cstate="print">
                <a:extLst>
                  <a:ext uri="{28A0092B-C50C-407E-A947-70E740481C1C}">
                    <a14:useLocalDpi xmlns:a14="http://schemas.microsoft.com/office/drawing/2010/main" val="0"/>
                  </a:ext>
                </a:extLst>
              </a:blip>
              <a:srcRect t="19049"/>
              <a:stretch>
                <a:fillRect/>
              </a:stretch>
            </p:blipFill>
            <p:spPr>
              <a:xfrm>
                <a:off x="752347" y="1164994"/>
                <a:ext cx="10639032" cy="4838239"/>
              </a:xfrm>
              <a:custGeom>
                <a:avLst/>
                <a:gdLst>
                  <a:gd name="connsiteX0" fmla="*/ 0 w 10442575"/>
                  <a:gd name="connsiteY0" fmla="*/ 0 h 5040312"/>
                  <a:gd name="connsiteX1" fmla="*/ 10442575 w 10442575"/>
                  <a:gd name="connsiteY1" fmla="*/ 0 h 5040312"/>
                  <a:gd name="connsiteX2" fmla="*/ 10442575 w 10442575"/>
                  <a:gd name="connsiteY2" fmla="*/ 5040312 h 5040312"/>
                  <a:gd name="connsiteX3" fmla="*/ 0 w 10442575"/>
                  <a:gd name="connsiteY3" fmla="*/ 5040312 h 5040312"/>
                </a:gdLst>
                <a:ahLst/>
                <a:cxnLst>
                  <a:cxn ang="0">
                    <a:pos x="connsiteX0" y="connsiteY0"/>
                  </a:cxn>
                  <a:cxn ang="0">
                    <a:pos x="connsiteX1" y="connsiteY1"/>
                  </a:cxn>
                  <a:cxn ang="0">
                    <a:pos x="connsiteX2" y="connsiteY2"/>
                  </a:cxn>
                  <a:cxn ang="0">
                    <a:pos x="connsiteX3" y="connsiteY3"/>
                  </a:cxn>
                </a:cxnLst>
                <a:rect l="l" t="t" r="r" b="b"/>
                <a:pathLst>
                  <a:path w="10442575" h="5040312">
                    <a:moveTo>
                      <a:pt x="0" y="0"/>
                    </a:moveTo>
                    <a:lnTo>
                      <a:pt x="10442575" y="0"/>
                    </a:lnTo>
                    <a:lnTo>
                      <a:pt x="10442575" y="5040312"/>
                    </a:lnTo>
                    <a:lnTo>
                      <a:pt x="0" y="5040312"/>
                    </a:lnTo>
                    <a:close/>
                  </a:path>
                </a:pathLst>
              </a:custGeom>
            </p:spPr>
          </p:pic>
          <p:sp>
            <p:nvSpPr>
              <p:cNvPr id="37" name="矩形 36"/>
              <p:cNvSpPr/>
              <p:nvPr userDrawn="1"/>
            </p:nvSpPr>
            <p:spPr>
              <a:xfrm>
                <a:off x="752347" y="1164994"/>
                <a:ext cx="10639032" cy="4838239"/>
              </a:xfrm>
              <a:prstGeom prst="rect">
                <a:avLst/>
              </a:prstGeom>
              <a:solidFill>
                <a:srgbClr val="31DAA4">
                  <a:alpha val="97000"/>
                </a:srgbClr>
              </a:solidFill>
              <a:ln w="38100">
                <a:solidFill>
                  <a:schemeClr val="bg1">
                    <a:lumMod val="85000"/>
                    <a:alpha val="76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5" name="PA_库_矩形 4" descr="e7d195523061f1c09d6f9b3d376af7cc83eec7fa36f660fcFABA8E4E22B65493F1579964AC498A6DD12E9A37B3F4D805B6D0115AA1C9B53E5DC593BBAD6517EC30D5C3535F30F1310ED1D1E84EABB6F0393B3AE17624DE18DF5B1959880DEA297A2DA0F666A4BC96406800F35B7137E62E4C1FAF0AD8461668FC8EBD0D834DB49BAD56707447352F"/>
          <p:cNvSpPr/>
          <p:nvPr>
            <p:custDataLst>
              <p:tags r:id="rId2"/>
            </p:custDataLst>
          </p:nvPr>
        </p:nvSpPr>
        <p:spPr>
          <a:xfrm>
            <a:off x="5298705" y="642106"/>
            <a:ext cx="1620957" cy="523220"/>
          </a:xfrm>
          <a:prstGeom prst="rect">
            <a:avLst/>
          </a:prstGeom>
        </p:spPr>
        <p:txBody>
          <a:bodyPr wrap="none">
            <a:spAutoFit/>
          </a:bodyPr>
          <a:lstStyle/>
          <a:p>
            <a:pPr algn="ctr" fontAlgn="ctr">
              <a:spcBef>
                <a:spcPct val="0"/>
              </a:spcBef>
              <a:spcAft>
                <a:spcPct val="0"/>
              </a:spcAft>
            </a:pPr>
            <a:r>
              <a:rPr lang="zh-CN" altLang="en-US" sz="2800" dirty="0">
                <a:solidFill>
                  <a:schemeClr val="bg1"/>
                </a:solidFill>
                <a:latin typeface="华康娃娃体W5" panose="040B0509000000000000" pitchFamily="81" charset="-122"/>
                <a:ea typeface="华康娃娃体W5" panose="040B0509000000000000" pitchFamily="81" charset="-122"/>
              </a:rPr>
              <a:t>活动布置</a:t>
            </a:r>
            <a:endParaRPr lang="en-US" altLang="zh-CN" sz="2800" dirty="0">
              <a:solidFill>
                <a:schemeClr val="bg1"/>
              </a:solidFill>
              <a:latin typeface="华康娃娃体W5" panose="040B0509000000000000" pitchFamily="81" charset="-122"/>
              <a:ea typeface="华康娃娃体W5" panose="040B0509000000000000" pitchFamily="81" charset="-122"/>
            </a:endParaRPr>
          </a:p>
        </p:txBody>
      </p:sp>
      <p:sp>
        <p:nvSpPr>
          <p:cNvPr id="7" name="PA_库_矩形 6" descr="e7d195523061f1c09d6f9b3d376af7cc83eec7fa36f660fcFABA8E4E22B65493F1579964AC498A6DD12E9A37B3F4D805B6D0115AA1C9B53E5DC593BBAD6517EC30D5C3535F30F1310ED1D1E84EABB6F0393B3AE17624DE18DF5B1959880DEA297A2DA0F666A4BC96406800F35B7137E62E4C1FAF0AD8461668FC8EBD0D834DB49BAD56707447352F"/>
          <p:cNvSpPr/>
          <p:nvPr>
            <p:custDataLst>
              <p:tags r:id="rId3"/>
            </p:custDataLst>
          </p:nvPr>
        </p:nvSpPr>
        <p:spPr>
          <a:xfrm>
            <a:off x="2286000" y="1126407"/>
            <a:ext cx="7632592" cy="316369"/>
          </a:xfrm>
          <a:prstGeom prst="rect">
            <a:avLst/>
          </a:prstGeom>
          <a:effectLst/>
        </p:spPr>
        <p:txBody>
          <a:bodyPr wrap="square">
            <a:spAutoFit/>
          </a:bodyPr>
          <a:lstStyle/>
          <a:p>
            <a:pPr algn="ctr">
              <a:lnSpc>
                <a:spcPct val="120000"/>
              </a:lnSpc>
            </a:pPr>
            <a:r>
              <a:rPr lang="zh-CN" altLang="en-US" sz="1400" dirty="0">
                <a:solidFill>
                  <a:schemeClr val="bg1"/>
                </a:solidFill>
                <a:latin typeface="华康娃娃体W5" panose="040B0509000000000000" pitchFamily="81" charset="-122"/>
                <a:ea typeface="华康娃娃体W5" panose="040B0509000000000000" pitchFamily="81" charset="-122"/>
              </a:rPr>
              <a:t>这是一段描述性文字，你可以在这里写上对会场布置的简短说明。</a:t>
            </a:r>
            <a:endParaRPr lang="zh-CN" altLang="zh-CN" sz="1400" dirty="0">
              <a:solidFill>
                <a:schemeClr val="bg1"/>
              </a:solidFill>
              <a:latin typeface="华康娃娃体W5" panose="040B0509000000000000" pitchFamily="81" charset="-122"/>
              <a:ea typeface="华康娃娃体W5" panose="040B0509000000000000" pitchFamily="81" charset="-122"/>
            </a:endParaRPr>
          </a:p>
        </p:txBody>
      </p:sp>
      <p:sp>
        <p:nvSpPr>
          <p:cNvPr id="2" name="e7d195523061f1c0" descr="e7d195523061f1c09d6f9b3d376af7cc83eec7fa36f660fcFABA8E4E22B65493F1579964AC498A6DD12E9A37B3F4D805B6D0115AA1C9B53E5DC593BBAD6517EC30D5C3535F30F1310ED1D1E84EABB6F0393B3AE17624DE18DF5B1959880DEA297A2DA0F666A4BC96406800F35B7137E62E4C1FAF0AD8461668FC8EBD0D834DB49BAD56707447352F" hidden="1"/>
          <p:cNvSpPr txBox="1"/>
          <p:nvPr/>
        </p:nvSpPr>
        <p:spPr>
          <a:xfrm>
            <a:off x="-355600" y="1803400"/>
            <a:ext cx="262251" cy="1016000"/>
          </a:xfrm>
          <a:prstGeom prst="rect">
            <a:avLst/>
          </a:prstGeom>
          <a:noFill/>
        </p:spPr>
        <p:txBody>
          <a:bodyPr vert="wordArtVert" rtlCol="0">
            <a:spAutoFit/>
          </a:bodyPr>
          <a:lstStyle/>
          <a:p>
            <a:r>
              <a:rPr lang="en-US" altLang="zh-CN" sz="100"/>
              <a:t>e7d195523061f1c09d6f9b3d376af7cc83eec7fa36f660fcFABA8E4E22B65493F1579964AC498A6DD12E9A37B3F4D805B6D0115AA1C9B53E5DC593BBAD6517EC30D5C3535F30F1310ED1D1E84EABB6F0393B3AE17624DE18DF5B1959880DEA297A2DA0F666A4BC96406800F35B7137E62E4C1FAF0AD8461668FC8EBD0D834DB49BAD56707447352F</a:t>
            </a:r>
            <a:endParaRPr lang="zh-CN" altLang="en-US" sz="100"/>
          </a:p>
        </p:txBody>
      </p:sp>
      <p:pic>
        <p:nvPicPr>
          <p:cNvPr id="34" name="PA_库_PicturePlaceholder 33"/>
          <p:cNvPicPr>
            <a:picLocks noGrp="1" noChangeAspect="1"/>
          </p:cNvPicPr>
          <p:nvPr>
            <p:ph type="pic" sz="quarter" idx="13"/>
            <p:custDataLst>
              <p:tags r:id="rId4"/>
            </p:custDataLst>
          </p:nvPr>
        </p:nvPicPr>
        <p:blipFill>
          <a:blip r:embed="rId5" cstate="print">
            <a:extLst>
              <a:ext uri="{28A0092B-C50C-407E-A947-70E740481C1C}">
                <a14:useLocalDpi xmlns:a14="http://schemas.microsoft.com/office/drawing/2010/main" val="0"/>
              </a:ext>
            </a:extLst>
          </a:blip>
          <a:srcRect t="16860" b="16860"/>
          <a:stretch>
            <a:fillRect/>
          </a:stretch>
        </p:blipFill>
        <p:spPr/>
      </p:pic>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88" fill="hold" grpId="0" nodeType="withEffect">
                                  <p:stCondLst>
                                    <p:cond delay="25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strVal val="4*#ppt_w"/>
                                          </p:val>
                                        </p:tav>
                                        <p:tav tm="100000">
                                          <p:val>
                                            <p:strVal val="#ppt_w"/>
                                          </p:val>
                                        </p:tav>
                                      </p:tavLst>
                                    </p:anim>
                                    <p:anim calcmode="lin" valueType="num">
                                      <p:cBhvr>
                                        <p:cTn id="8" dur="500" fill="hold"/>
                                        <p:tgtEl>
                                          <p:spTgt spid="5"/>
                                        </p:tgtEl>
                                        <p:attrNameLst>
                                          <p:attrName>ppt_h</p:attrName>
                                        </p:attrNameLst>
                                      </p:cBhvr>
                                      <p:tavLst>
                                        <p:tav tm="0">
                                          <p:val>
                                            <p:strVal val="4/3*#ppt_h"/>
                                          </p:val>
                                        </p:tav>
                                        <p:tav tm="100000">
                                          <p:val>
                                            <p:strVal val="#ppt_h"/>
                                          </p:val>
                                        </p:tav>
                                      </p:tavLst>
                                    </p:anim>
                                  </p:childTnLst>
                                </p:cTn>
                              </p:par>
                              <p:par>
                                <p:cTn id="9" presetID="23" presetClass="entr" presetSubtype="288" fill="hold" grpId="0" nodeType="withEffect">
                                  <p:stCondLst>
                                    <p:cond delay="250"/>
                                  </p:stCondLst>
                                  <p:childTnLst>
                                    <p:set>
                                      <p:cBhvr>
                                        <p:cTn id="10" dur="1" fill="hold">
                                          <p:stCondLst>
                                            <p:cond delay="0"/>
                                          </p:stCondLst>
                                        </p:cTn>
                                        <p:tgtEl>
                                          <p:spTgt spid="7"/>
                                        </p:tgtEl>
                                        <p:attrNameLst>
                                          <p:attrName>style.visibility</p:attrName>
                                        </p:attrNameLst>
                                      </p:cBhvr>
                                      <p:to>
                                        <p:strVal val="visible"/>
                                      </p:to>
                                    </p:set>
                                    <p:anim calcmode="lin" valueType="num">
                                      <p:cBhvr>
                                        <p:cTn id="11" dur="500" fill="hold"/>
                                        <p:tgtEl>
                                          <p:spTgt spid="7"/>
                                        </p:tgtEl>
                                        <p:attrNameLst>
                                          <p:attrName>ppt_w</p:attrName>
                                        </p:attrNameLst>
                                      </p:cBhvr>
                                      <p:tavLst>
                                        <p:tav tm="0">
                                          <p:val>
                                            <p:strVal val="4*#ppt_w"/>
                                          </p:val>
                                        </p:tav>
                                        <p:tav tm="100000">
                                          <p:val>
                                            <p:strVal val="#ppt_w"/>
                                          </p:val>
                                        </p:tav>
                                      </p:tavLst>
                                    </p:anim>
                                    <p:anim calcmode="lin" valueType="num">
                                      <p:cBhvr>
                                        <p:cTn id="12" dur="500" fill="hold"/>
                                        <p:tgtEl>
                                          <p:spTgt spid="7"/>
                                        </p:tgtEl>
                                        <p:attrNameLst>
                                          <p:attrName>ppt_h</p:attrName>
                                        </p:attrNameLst>
                                      </p:cBhvr>
                                      <p:tavLst>
                                        <p:tav tm="0">
                                          <p:val>
                                            <p:strVal val="4/3*#ppt_h"/>
                                          </p:val>
                                        </p:tav>
                                        <p:tav tm="100000">
                                          <p:val>
                                            <p:strVal val="#ppt_h"/>
                                          </p:val>
                                        </p:tav>
                                      </p:tavLst>
                                    </p:anim>
                                  </p:childTnLst>
                                </p:cTn>
                              </p:par>
                              <p:par>
                                <p:cTn id="13" presetID="23" presetClass="entr" presetSubtype="288" fill="hold" nodeType="withEffect">
                                  <p:stCondLst>
                                    <p:cond delay="250"/>
                                  </p:stCondLst>
                                  <p:childTnLst>
                                    <p:set>
                                      <p:cBhvr>
                                        <p:cTn id="14" dur="1" fill="hold">
                                          <p:stCondLst>
                                            <p:cond delay="0"/>
                                          </p:stCondLst>
                                        </p:cTn>
                                        <p:tgtEl>
                                          <p:spTgt spid="34"/>
                                        </p:tgtEl>
                                        <p:attrNameLst>
                                          <p:attrName>style.visibility</p:attrName>
                                        </p:attrNameLst>
                                      </p:cBhvr>
                                      <p:to>
                                        <p:strVal val="visible"/>
                                      </p:to>
                                    </p:set>
                                    <p:anim calcmode="lin" valueType="num">
                                      <p:cBhvr>
                                        <p:cTn id="15" dur="500" fill="hold"/>
                                        <p:tgtEl>
                                          <p:spTgt spid="34"/>
                                        </p:tgtEl>
                                        <p:attrNameLst>
                                          <p:attrName>ppt_w</p:attrName>
                                        </p:attrNameLst>
                                      </p:cBhvr>
                                      <p:tavLst>
                                        <p:tav tm="0">
                                          <p:val>
                                            <p:strVal val="4*#ppt_w"/>
                                          </p:val>
                                        </p:tav>
                                        <p:tav tm="100000">
                                          <p:val>
                                            <p:strVal val="#ppt_w"/>
                                          </p:val>
                                        </p:tav>
                                      </p:tavLst>
                                    </p:anim>
                                    <p:anim calcmode="lin" valueType="num">
                                      <p:cBhvr>
                                        <p:cTn id="16" dur="500" fill="hold"/>
                                        <p:tgtEl>
                                          <p:spTgt spid="34"/>
                                        </p:tgtEl>
                                        <p:attrNameLst>
                                          <p:attrName>ppt_h</p:attrName>
                                        </p:attrNameLst>
                                      </p:cBhvr>
                                      <p:tavLst>
                                        <p:tav tm="0">
                                          <p:val>
                                            <p:strVal val="4/3*#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4" name="组合 43"/>
          <p:cNvGrpSpPr/>
          <p:nvPr/>
        </p:nvGrpSpPr>
        <p:grpSpPr>
          <a:xfrm>
            <a:off x="0" y="0"/>
            <a:ext cx="12192000" cy="6858000"/>
            <a:chOff x="0" y="0"/>
            <a:chExt cx="12192000" cy="6858000"/>
          </a:xfrm>
        </p:grpSpPr>
        <p:grpSp>
          <p:nvGrpSpPr>
            <p:cNvPr id="45" name="组合 44"/>
            <p:cNvGrpSpPr/>
            <p:nvPr userDrawn="1"/>
          </p:nvGrpSpPr>
          <p:grpSpPr>
            <a:xfrm>
              <a:off x="0" y="0"/>
              <a:ext cx="12192000" cy="6858000"/>
              <a:chOff x="5482475" y="1963070"/>
              <a:chExt cx="3033713" cy="2100263"/>
            </a:xfrm>
            <a:effectLst>
              <a:outerShdw blurRad="50800" dist="38100" algn="l" rotWithShape="0">
                <a:prstClr val="black">
                  <a:alpha val="40000"/>
                </a:prstClr>
              </a:outerShdw>
            </a:effectLst>
          </p:grpSpPr>
          <p:sp>
            <p:nvSpPr>
              <p:cNvPr id="49" name="Freeform 3671"/>
              <p:cNvSpPr/>
              <p:nvPr/>
            </p:nvSpPr>
            <p:spPr bwMode="auto">
              <a:xfrm>
                <a:off x="5482475" y="1963070"/>
                <a:ext cx="3033713" cy="2100263"/>
              </a:xfrm>
              <a:custGeom>
                <a:avLst/>
                <a:gdLst>
                  <a:gd name="T0" fmla="*/ 36 w 1911"/>
                  <a:gd name="T1" fmla="*/ 0 h 1323"/>
                  <a:gd name="T2" fmla="*/ 1875 w 1911"/>
                  <a:gd name="T3" fmla="*/ 0 h 1323"/>
                  <a:gd name="T4" fmla="*/ 1888 w 1911"/>
                  <a:gd name="T5" fmla="*/ 3 h 1323"/>
                  <a:gd name="T6" fmla="*/ 1900 w 1911"/>
                  <a:gd name="T7" fmla="*/ 11 h 1323"/>
                  <a:gd name="T8" fmla="*/ 1908 w 1911"/>
                  <a:gd name="T9" fmla="*/ 23 h 1323"/>
                  <a:gd name="T10" fmla="*/ 1911 w 1911"/>
                  <a:gd name="T11" fmla="*/ 36 h 1323"/>
                  <a:gd name="T12" fmla="*/ 1911 w 1911"/>
                  <a:gd name="T13" fmla="*/ 1286 h 1323"/>
                  <a:gd name="T14" fmla="*/ 1908 w 1911"/>
                  <a:gd name="T15" fmla="*/ 1300 h 1323"/>
                  <a:gd name="T16" fmla="*/ 1900 w 1911"/>
                  <a:gd name="T17" fmla="*/ 1312 h 1323"/>
                  <a:gd name="T18" fmla="*/ 1888 w 1911"/>
                  <a:gd name="T19" fmla="*/ 1320 h 1323"/>
                  <a:gd name="T20" fmla="*/ 1875 w 1911"/>
                  <a:gd name="T21" fmla="*/ 1323 h 1323"/>
                  <a:gd name="T22" fmla="*/ 36 w 1911"/>
                  <a:gd name="T23" fmla="*/ 1323 h 1323"/>
                  <a:gd name="T24" fmla="*/ 23 w 1911"/>
                  <a:gd name="T25" fmla="*/ 1320 h 1323"/>
                  <a:gd name="T26" fmla="*/ 11 w 1911"/>
                  <a:gd name="T27" fmla="*/ 1312 h 1323"/>
                  <a:gd name="T28" fmla="*/ 3 w 1911"/>
                  <a:gd name="T29" fmla="*/ 1300 h 1323"/>
                  <a:gd name="T30" fmla="*/ 0 w 1911"/>
                  <a:gd name="T31" fmla="*/ 1286 h 1323"/>
                  <a:gd name="T32" fmla="*/ 0 w 1911"/>
                  <a:gd name="T33" fmla="*/ 36 h 1323"/>
                  <a:gd name="T34" fmla="*/ 3 w 1911"/>
                  <a:gd name="T35" fmla="*/ 23 h 1323"/>
                  <a:gd name="T36" fmla="*/ 11 w 1911"/>
                  <a:gd name="T37" fmla="*/ 11 h 1323"/>
                  <a:gd name="T38" fmla="*/ 23 w 1911"/>
                  <a:gd name="T39" fmla="*/ 3 h 1323"/>
                  <a:gd name="T40" fmla="*/ 36 w 1911"/>
                  <a:gd name="T41" fmla="*/ 0 h 13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911" h="1323">
                    <a:moveTo>
                      <a:pt x="36" y="0"/>
                    </a:moveTo>
                    <a:lnTo>
                      <a:pt x="1875" y="0"/>
                    </a:lnTo>
                    <a:lnTo>
                      <a:pt x="1888" y="3"/>
                    </a:lnTo>
                    <a:lnTo>
                      <a:pt x="1900" y="11"/>
                    </a:lnTo>
                    <a:lnTo>
                      <a:pt x="1908" y="23"/>
                    </a:lnTo>
                    <a:lnTo>
                      <a:pt x="1911" y="36"/>
                    </a:lnTo>
                    <a:lnTo>
                      <a:pt x="1911" y="1286"/>
                    </a:lnTo>
                    <a:lnTo>
                      <a:pt x="1908" y="1300"/>
                    </a:lnTo>
                    <a:lnTo>
                      <a:pt x="1900" y="1312"/>
                    </a:lnTo>
                    <a:lnTo>
                      <a:pt x="1888" y="1320"/>
                    </a:lnTo>
                    <a:lnTo>
                      <a:pt x="1875" y="1323"/>
                    </a:lnTo>
                    <a:lnTo>
                      <a:pt x="36" y="1323"/>
                    </a:lnTo>
                    <a:lnTo>
                      <a:pt x="23" y="1320"/>
                    </a:lnTo>
                    <a:lnTo>
                      <a:pt x="11" y="1312"/>
                    </a:lnTo>
                    <a:lnTo>
                      <a:pt x="3" y="1300"/>
                    </a:lnTo>
                    <a:lnTo>
                      <a:pt x="0" y="1286"/>
                    </a:lnTo>
                    <a:lnTo>
                      <a:pt x="0" y="36"/>
                    </a:lnTo>
                    <a:lnTo>
                      <a:pt x="3" y="23"/>
                    </a:lnTo>
                    <a:lnTo>
                      <a:pt x="11" y="11"/>
                    </a:lnTo>
                    <a:lnTo>
                      <a:pt x="23" y="3"/>
                    </a:lnTo>
                    <a:lnTo>
                      <a:pt x="36" y="0"/>
                    </a:lnTo>
                    <a:close/>
                  </a:path>
                </a:pathLst>
              </a:custGeom>
              <a:solidFill>
                <a:srgbClr val="FBF5F1"/>
              </a:solidFill>
              <a:ln w="0">
                <a:solidFill>
                  <a:srgbClr val="FBF5F1"/>
                </a:solidFill>
                <a:prstDash val="solid"/>
                <a:round/>
              </a:ln>
            </p:spPr>
            <p:txBody>
              <a:bodyPr vert="horz" wrap="square" lIns="91440" tIns="45720" rIns="91440" bIns="45720" numCol="1" anchor="t" anchorCtr="0" compatLnSpc="1"/>
              <a:lstStyle/>
              <a:p>
                <a:endParaRPr lang="zh-CN" altLang="en-US"/>
              </a:p>
            </p:txBody>
          </p:sp>
          <p:sp>
            <p:nvSpPr>
              <p:cNvPr id="50" name="Freeform 3672"/>
              <p:cNvSpPr/>
              <p:nvPr/>
            </p:nvSpPr>
            <p:spPr bwMode="auto">
              <a:xfrm>
                <a:off x="5482475" y="1966245"/>
                <a:ext cx="146050" cy="349250"/>
              </a:xfrm>
              <a:custGeom>
                <a:avLst/>
                <a:gdLst>
                  <a:gd name="T0" fmla="*/ 37 w 92"/>
                  <a:gd name="T1" fmla="*/ 0 h 220"/>
                  <a:gd name="T2" fmla="*/ 92 w 92"/>
                  <a:gd name="T3" fmla="*/ 0 h 220"/>
                  <a:gd name="T4" fmla="*/ 0 w 92"/>
                  <a:gd name="T5" fmla="*/ 220 h 220"/>
                  <a:gd name="T6" fmla="*/ 0 w 92"/>
                  <a:gd name="T7" fmla="*/ 61 h 220"/>
                  <a:gd name="T8" fmla="*/ 25 w 92"/>
                  <a:gd name="T9" fmla="*/ 1 h 220"/>
                  <a:gd name="T10" fmla="*/ 31 w 92"/>
                  <a:gd name="T11" fmla="*/ 0 h 220"/>
                  <a:gd name="T12" fmla="*/ 37 w 92"/>
                  <a:gd name="T13" fmla="*/ 0 h 220"/>
                </a:gdLst>
                <a:ahLst/>
                <a:cxnLst>
                  <a:cxn ang="0">
                    <a:pos x="T0" y="T1"/>
                  </a:cxn>
                  <a:cxn ang="0">
                    <a:pos x="T2" y="T3"/>
                  </a:cxn>
                  <a:cxn ang="0">
                    <a:pos x="T4" y="T5"/>
                  </a:cxn>
                  <a:cxn ang="0">
                    <a:pos x="T6" y="T7"/>
                  </a:cxn>
                  <a:cxn ang="0">
                    <a:pos x="T8" y="T9"/>
                  </a:cxn>
                  <a:cxn ang="0">
                    <a:pos x="T10" y="T11"/>
                  </a:cxn>
                  <a:cxn ang="0">
                    <a:pos x="T12" y="T13"/>
                  </a:cxn>
                </a:cxnLst>
                <a:rect l="0" t="0" r="r" b="b"/>
                <a:pathLst>
                  <a:path w="92" h="220">
                    <a:moveTo>
                      <a:pt x="37" y="0"/>
                    </a:moveTo>
                    <a:lnTo>
                      <a:pt x="92" y="0"/>
                    </a:lnTo>
                    <a:lnTo>
                      <a:pt x="0" y="220"/>
                    </a:lnTo>
                    <a:lnTo>
                      <a:pt x="0" y="61"/>
                    </a:lnTo>
                    <a:lnTo>
                      <a:pt x="25" y="1"/>
                    </a:lnTo>
                    <a:lnTo>
                      <a:pt x="31" y="0"/>
                    </a:lnTo>
                    <a:lnTo>
                      <a:pt x="37" y="0"/>
                    </a:lnTo>
                    <a:close/>
                  </a:path>
                </a:pathLst>
              </a:custGeom>
              <a:solidFill>
                <a:srgbClr val="31DAA4"/>
              </a:solidFill>
              <a:ln w="0">
                <a:noFill/>
                <a:prstDash val="solid"/>
                <a:round/>
              </a:ln>
            </p:spPr>
            <p:txBody>
              <a:bodyPr vert="horz" wrap="square" lIns="91440" tIns="45720" rIns="91440" bIns="45720" numCol="1" anchor="t" anchorCtr="0" compatLnSpc="1"/>
              <a:lstStyle/>
              <a:p>
                <a:endParaRPr lang="zh-CN" altLang="en-US"/>
              </a:p>
            </p:txBody>
          </p:sp>
          <p:sp>
            <p:nvSpPr>
              <p:cNvPr id="51" name="Freeform 3673"/>
              <p:cNvSpPr/>
              <p:nvPr/>
            </p:nvSpPr>
            <p:spPr bwMode="auto">
              <a:xfrm>
                <a:off x="5482475" y="1966245"/>
                <a:ext cx="352425" cy="854075"/>
              </a:xfrm>
              <a:custGeom>
                <a:avLst/>
                <a:gdLst>
                  <a:gd name="T0" fmla="*/ 157 w 222"/>
                  <a:gd name="T1" fmla="*/ 0 h 538"/>
                  <a:gd name="T2" fmla="*/ 222 w 222"/>
                  <a:gd name="T3" fmla="*/ 0 h 538"/>
                  <a:gd name="T4" fmla="*/ 0 w 222"/>
                  <a:gd name="T5" fmla="*/ 538 h 538"/>
                  <a:gd name="T6" fmla="*/ 0 w 222"/>
                  <a:gd name="T7" fmla="*/ 378 h 538"/>
                  <a:gd name="T8" fmla="*/ 157 w 222"/>
                  <a:gd name="T9" fmla="*/ 0 h 538"/>
                </a:gdLst>
                <a:ahLst/>
                <a:cxnLst>
                  <a:cxn ang="0">
                    <a:pos x="T0" y="T1"/>
                  </a:cxn>
                  <a:cxn ang="0">
                    <a:pos x="T2" y="T3"/>
                  </a:cxn>
                  <a:cxn ang="0">
                    <a:pos x="T4" y="T5"/>
                  </a:cxn>
                  <a:cxn ang="0">
                    <a:pos x="T6" y="T7"/>
                  </a:cxn>
                  <a:cxn ang="0">
                    <a:pos x="T8" y="T9"/>
                  </a:cxn>
                </a:cxnLst>
                <a:rect l="0" t="0" r="r" b="b"/>
                <a:pathLst>
                  <a:path w="222" h="538">
                    <a:moveTo>
                      <a:pt x="157" y="0"/>
                    </a:moveTo>
                    <a:lnTo>
                      <a:pt x="222" y="0"/>
                    </a:lnTo>
                    <a:lnTo>
                      <a:pt x="0" y="538"/>
                    </a:lnTo>
                    <a:lnTo>
                      <a:pt x="0" y="378"/>
                    </a:lnTo>
                    <a:lnTo>
                      <a:pt x="157" y="0"/>
                    </a:lnTo>
                    <a:close/>
                  </a:path>
                </a:pathLst>
              </a:custGeom>
              <a:solidFill>
                <a:srgbClr val="31DAA4"/>
              </a:solidFill>
              <a:ln w="0">
                <a:noFill/>
                <a:prstDash val="solid"/>
                <a:round/>
              </a:ln>
            </p:spPr>
            <p:txBody>
              <a:bodyPr vert="horz" wrap="square" lIns="91440" tIns="45720" rIns="91440" bIns="45720" numCol="1" anchor="t" anchorCtr="0" compatLnSpc="1"/>
              <a:lstStyle/>
              <a:p>
                <a:endParaRPr lang="zh-CN" altLang="en-US"/>
              </a:p>
            </p:txBody>
          </p:sp>
          <p:sp>
            <p:nvSpPr>
              <p:cNvPr id="52" name="Freeform 3674"/>
              <p:cNvSpPr/>
              <p:nvPr/>
            </p:nvSpPr>
            <p:spPr bwMode="auto">
              <a:xfrm>
                <a:off x="5482475" y="1966245"/>
                <a:ext cx="558800" cy="1358900"/>
              </a:xfrm>
              <a:custGeom>
                <a:avLst/>
                <a:gdLst>
                  <a:gd name="T0" fmla="*/ 287 w 352"/>
                  <a:gd name="T1" fmla="*/ 0 h 856"/>
                  <a:gd name="T2" fmla="*/ 352 w 352"/>
                  <a:gd name="T3" fmla="*/ 0 h 856"/>
                  <a:gd name="T4" fmla="*/ 0 w 352"/>
                  <a:gd name="T5" fmla="*/ 856 h 856"/>
                  <a:gd name="T6" fmla="*/ 0 w 352"/>
                  <a:gd name="T7" fmla="*/ 697 h 856"/>
                  <a:gd name="T8" fmla="*/ 287 w 352"/>
                  <a:gd name="T9" fmla="*/ 0 h 856"/>
                </a:gdLst>
                <a:ahLst/>
                <a:cxnLst>
                  <a:cxn ang="0">
                    <a:pos x="T0" y="T1"/>
                  </a:cxn>
                  <a:cxn ang="0">
                    <a:pos x="T2" y="T3"/>
                  </a:cxn>
                  <a:cxn ang="0">
                    <a:pos x="T4" y="T5"/>
                  </a:cxn>
                  <a:cxn ang="0">
                    <a:pos x="T6" y="T7"/>
                  </a:cxn>
                  <a:cxn ang="0">
                    <a:pos x="T8" y="T9"/>
                  </a:cxn>
                </a:cxnLst>
                <a:rect l="0" t="0" r="r" b="b"/>
                <a:pathLst>
                  <a:path w="352" h="856">
                    <a:moveTo>
                      <a:pt x="287" y="0"/>
                    </a:moveTo>
                    <a:lnTo>
                      <a:pt x="352" y="0"/>
                    </a:lnTo>
                    <a:lnTo>
                      <a:pt x="0" y="856"/>
                    </a:lnTo>
                    <a:lnTo>
                      <a:pt x="0" y="697"/>
                    </a:lnTo>
                    <a:lnTo>
                      <a:pt x="287" y="0"/>
                    </a:lnTo>
                    <a:close/>
                  </a:path>
                </a:pathLst>
              </a:custGeom>
              <a:solidFill>
                <a:srgbClr val="31DAA4"/>
              </a:solidFill>
              <a:ln w="0">
                <a:noFill/>
                <a:prstDash val="solid"/>
                <a:round/>
              </a:ln>
            </p:spPr>
            <p:txBody>
              <a:bodyPr vert="horz" wrap="square" lIns="91440" tIns="45720" rIns="91440" bIns="45720" numCol="1" anchor="t" anchorCtr="0" compatLnSpc="1"/>
              <a:lstStyle/>
              <a:p>
                <a:endParaRPr lang="zh-CN" altLang="en-US"/>
              </a:p>
            </p:txBody>
          </p:sp>
          <p:sp>
            <p:nvSpPr>
              <p:cNvPr id="53" name="Freeform 3675"/>
              <p:cNvSpPr/>
              <p:nvPr/>
            </p:nvSpPr>
            <p:spPr bwMode="auto">
              <a:xfrm>
                <a:off x="5482475" y="1966245"/>
                <a:ext cx="765175" cy="1863725"/>
              </a:xfrm>
              <a:custGeom>
                <a:avLst/>
                <a:gdLst>
                  <a:gd name="T0" fmla="*/ 417 w 482"/>
                  <a:gd name="T1" fmla="*/ 0 h 1174"/>
                  <a:gd name="T2" fmla="*/ 482 w 482"/>
                  <a:gd name="T3" fmla="*/ 0 h 1174"/>
                  <a:gd name="T4" fmla="*/ 0 w 482"/>
                  <a:gd name="T5" fmla="*/ 1174 h 1174"/>
                  <a:gd name="T6" fmla="*/ 0 w 482"/>
                  <a:gd name="T7" fmla="*/ 1014 h 1174"/>
                  <a:gd name="T8" fmla="*/ 417 w 482"/>
                  <a:gd name="T9" fmla="*/ 0 h 1174"/>
                </a:gdLst>
                <a:ahLst/>
                <a:cxnLst>
                  <a:cxn ang="0">
                    <a:pos x="T0" y="T1"/>
                  </a:cxn>
                  <a:cxn ang="0">
                    <a:pos x="T2" y="T3"/>
                  </a:cxn>
                  <a:cxn ang="0">
                    <a:pos x="T4" y="T5"/>
                  </a:cxn>
                  <a:cxn ang="0">
                    <a:pos x="T6" y="T7"/>
                  </a:cxn>
                  <a:cxn ang="0">
                    <a:pos x="T8" y="T9"/>
                  </a:cxn>
                </a:cxnLst>
                <a:rect l="0" t="0" r="r" b="b"/>
                <a:pathLst>
                  <a:path w="482" h="1174">
                    <a:moveTo>
                      <a:pt x="417" y="0"/>
                    </a:moveTo>
                    <a:lnTo>
                      <a:pt x="482" y="0"/>
                    </a:lnTo>
                    <a:lnTo>
                      <a:pt x="0" y="1174"/>
                    </a:lnTo>
                    <a:lnTo>
                      <a:pt x="0" y="1014"/>
                    </a:lnTo>
                    <a:lnTo>
                      <a:pt x="417" y="0"/>
                    </a:lnTo>
                    <a:close/>
                  </a:path>
                </a:pathLst>
              </a:custGeom>
              <a:solidFill>
                <a:srgbClr val="31DAA4"/>
              </a:solidFill>
              <a:ln w="0">
                <a:noFill/>
                <a:prstDash val="solid"/>
                <a:round/>
              </a:ln>
            </p:spPr>
            <p:txBody>
              <a:bodyPr vert="horz" wrap="square" lIns="91440" tIns="45720" rIns="91440" bIns="45720" numCol="1" anchor="t" anchorCtr="0" compatLnSpc="1"/>
              <a:lstStyle/>
              <a:p>
                <a:endParaRPr lang="zh-CN" altLang="en-US"/>
              </a:p>
            </p:txBody>
          </p:sp>
          <p:sp>
            <p:nvSpPr>
              <p:cNvPr id="54" name="Freeform 3676"/>
              <p:cNvSpPr/>
              <p:nvPr/>
            </p:nvSpPr>
            <p:spPr bwMode="auto">
              <a:xfrm>
                <a:off x="5499937" y="1966245"/>
                <a:ext cx="954088" cy="2097088"/>
              </a:xfrm>
              <a:custGeom>
                <a:avLst/>
                <a:gdLst>
                  <a:gd name="T0" fmla="*/ 536 w 601"/>
                  <a:gd name="T1" fmla="*/ 0 h 1321"/>
                  <a:gd name="T2" fmla="*/ 601 w 601"/>
                  <a:gd name="T3" fmla="*/ 0 h 1321"/>
                  <a:gd name="T4" fmla="*/ 59 w 601"/>
                  <a:gd name="T5" fmla="*/ 1321 h 1321"/>
                  <a:gd name="T6" fmla="*/ 26 w 601"/>
                  <a:gd name="T7" fmla="*/ 1321 h 1321"/>
                  <a:gd name="T8" fmla="*/ 12 w 601"/>
                  <a:gd name="T9" fmla="*/ 1318 h 1321"/>
                  <a:gd name="T10" fmla="*/ 0 w 601"/>
                  <a:gd name="T11" fmla="*/ 1309 h 1321"/>
                  <a:gd name="T12" fmla="*/ 536 w 601"/>
                  <a:gd name="T13" fmla="*/ 0 h 1321"/>
                </a:gdLst>
                <a:ahLst/>
                <a:cxnLst>
                  <a:cxn ang="0">
                    <a:pos x="T0" y="T1"/>
                  </a:cxn>
                  <a:cxn ang="0">
                    <a:pos x="T2" y="T3"/>
                  </a:cxn>
                  <a:cxn ang="0">
                    <a:pos x="T4" y="T5"/>
                  </a:cxn>
                  <a:cxn ang="0">
                    <a:pos x="T6" y="T7"/>
                  </a:cxn>
                  <a:cxn ang="0">
                    <a:pos x="T8" y="T9"/>
                  </a:cxn>
                  <a:cxn ang="0">
                    <a:pos x="T10" y="T11"/>
                  </a:cxn>
                  <a:cxn ang="0">
                    <a:pos x="T12" y="T13"/>
                  </a:cxn>
                </a:cxnLst>
                <a:rect l="0" t="0" r="r" b="b"/>
                <a:pathLst>
                  <a:path w="601" h="1321">
                    <a:moveTo>
                      <a:pt x="536" y="0"/>
                    </a:moveTo>
                    <a:lnTo>
                      <a:pt x="601" y="0"/>
                    </a:lnTo>
                    <a:lnTo>
                      <a:pt x="59" y="1321"/>
                    </a:lnTo>
                    <a:lnTo>
                      <a:pt x="26" y="1321"/>
                    </a:lnTo>
                    <a:lnTo>
                      <a:pt x="12" y="1318"/>
                    </a:lnTo>
                    <a:lnTo>
                      <a:pt x="0" y="1309"/>
                    </a:lnTo>
                    <a:lnTo>
                      <a:pt x="536" y="0"/>
                    </a:lnTo>
                    <a:close/>
                  </a:path>
                </a:pathLst>
              </a:custGeom>
              <a:solidFill>
                <a:srgbClr val="31DAA4"/>
              </a:solidFill>
              <a:ln w="0">
                <a:noFill/>
                <a:prstDash val="solid"/>
                <a:round/>
              </a:ln>
            </p:spPr>
            <p:txBody>
              <a:bodyPr vert="horz" wrap="square" lIns="91440" tIns="45720" rIns="91440" bIns="45720" numCol="1" anchor="t" anchorCtr="0" compatLnSpc="1"/>
              <a:lstStyle/>
              <a:p>
                <a:endParaRPr lang="zh-CN" altLang="en-US"/>
              </a:p>
            </p:txBody>
          </p:sp>
          <p:sp>
            <p:nvSpPr>
              <p:cNvPr id="55" name="Freeform 3677"/>
              <p:cNvSpPr/>
              <p:nvPr/>
            </p:nvSpPr>
            <p:spPr bwMode="auto">
              <a:xfrm>
                <a:off x="5698375" y="1966245"/>
                <a:ext cx="962025" cy="2097088"/>
              </a:xfrm>
              <a:custGeom>
                <a:avLst/>
                <a:gdLst>
                  <a:gd name="T0" fmla="*/ 541 w 606"/>
                  <a:gd name="T1" fmla="*/ 0 h 1321"/>
                  <a:gd name="T2" fmla="*/ 606 w 606"/>
                  <a:gd name="T3" fmla="*/ 0 h 1321"/>
                  <a:gd name="T4" fmla="*/ 65 w 606"/>
                  <a:gd name="T5" fmla="*/ 1321 h 1321"/>
                  <a:gd name="T6" fmla="*/ 0 w 606"/>
                  <a:gd name="T7" fmla="*/ 1321 h 1321"/>
                  <a:gd name="T8" fmla="*/ 541 w 606"/>
                  <a:gd name="T9" fmla="*/ 0 h 1321"/>
                </a:gdLst>
                <a:ahLst/>
                <a:cxnLst>
                  <a:cxn ang="0">
                    <a:pos x="T0" y="T1"/>
                  </a:cxn>
                  <a:cxn ang="0">
                    <a:pos x="T2" y="T3"/>
                  </a:cxn>
                  <a:cxn ang="0">
                    <a:pos x="T4" y="T5"/>
                  </a:cxn>
                  <a:cxn ang="0">
                    <a:pos x="T6" y="T7"/>
                  </a:cxn>
                  <a:cxn ang="0">
                    <a:pos x="T8" y="T9"/>
                  </a:cxn>
                </a:cxnLst>
                <a:rect l="0" t="0" r="r" b="b"/>
                <a:pathLst>
                  <a:path w="606" h="1321">
                    <a:moveTo>
                      <a:pt x="541" y="0"/>
                    </a:moveTo>
                    <a:lnTo>
                      <a:pt x="606" y="0"/>
                    </a:lnTo>
                    <a:lnTo>
                      <a:pt x="65" y="1321"/>
                    </a:lnTo>
                    <a:lnTo>
                      <a:pt x="0" y="1321"/>
                    </a:lnTo>
                    <a:lnTo>
                      <a:pt x="541" y="0"/>
                    </a:lnTo>
                    <a:close/>
                  </a:path>
                </a:pathLst>
              </a:custGeom>
              <a:solidFill>
                <a:srgbClr val="31DAA4"/>
              </a:solidFill>
              <a:ln w="0">
                <a:noFill/>
                <a:prstDash val="solid"/>
                <a:round/>
              </a:ln>
            </p:spPr>
            <p:txBody>
              <a:bodyPr vert="horz" wrap="square" lIns="91440" tIns="45720" rIns="91440" bIns="45720" numCol="1" anchor="t" anchorCtr="0" compatLnSpc="1"/>
              <a:lstStyle/>
              <a:p>
                <a:endParaRPr lang="zh-CN" altLang="en-US"/>
              </a:p>
            </p:txBody>
          </p:sp>
          <p:sp>
            <p:nvSpPr>
              <p:cNvPr id="56" name="Freeform 3678"/>
              <p:cNvSpPr/>
              <p:nvPr/>
            </p:nvSpPr>
            <p:spPr bwMode="auto">
              <a:xfrm>
                <a:off x="5904750" y="1966245"/>
                <a:ext cx="965200" cy="2097088"/>
              </a:xfrm>
              <a:custGeom>
                <a:avLst/>
                <a:gdLst>
                  <a:gd name="T0" fmla="*/ 543 w 608"/>
                  <a:gd name="T1" fmla="*/ 0 h 1321"/>
                  <a:gd name="T2" fmla="*/ 608 w 608"/>
                  <a:gd name="T3" fmla="*/ 0 h 1321"/>
                  <a:gd name="T4" fmla="*/ 65 w 608"/>
                  <a:gd name="T5" fmla="*/ 1321 h 1321"/>
                  <a:gd name="T6" fmla="*/ 0 w 608"/>
                  <a:gd name="T7" fmla="*/ 1321 h 1321"/>
                  <a:gd name="T8" fmla="*/ 543 w 608"/>
                  <a:gd name="T9" fmla="*/ 0 h 1321"/>
                </a:gdLst>
                <a:ahLst/>
                <a:cxnLst>
                  <a:cxn ang="0">
                    <a:pos x="T0" y="T1"/>
                  </a:cxn>
                  <a:cxn ang="0">
                    <a:pos x="T2" y="T3"/>
                  </a:cxn>
                  <a:cxn ang="0">
                    <a:pos x="T4" y="T5"/>
                  </a:cxn>
                  <a:cxn ang="0">
                    <a:pos x="T6" y="T7"/>
                  </a:cxn>
                  <a:cxn ang="0">
                    <a:pos x="T8" y="T9"/>
                  </a:cxn>
                </a:cxnLst>
                <a:rect l="0" t="0" r="r" b="b"/>
                <a:pathLst>
                  <a:path w="608" h="1321">
                    <a:moveTo>
                      <a:pt x="543" y="0"/>
                    </a:moveTo>
                    <a:lnTo>
                      <a:pt x="608" y="0"/>
                    </a:lnTo>
                    <a:lnTo>
                      <a:pt x="65" y="1321"/>
                    </a:lnTo>
                    <a:lnTo>
                      <a:pt x="0" y="1321"/>
                    </a:lnTo>
                    <a:lnTo>
                      <a:pt x="543" y="0"/>
                    </a:lnTo>
                    <a:close/>
                  </a:path>
                </a:pathLst>
              </a:custGeom>
              <a:solidFill>
                <a:srgbClr val="31DAA4"/>
              </a:solidFill>
              <a:ln w="0">
                <a:noFill/>
                <a:prstDash val="solid"/>
                <a:round/>
              </a:ln>
            </p:spPr>
            <p:txBody>
              <a:bodyPr vert="horz" wrap="square" lIns="91440" tIns="45720" rIns="91440" bIns="45720" numCol="1" anchor="t" anchorCtr="0" compatLnSpc="1"/>
              <a:lstStyle/>
              <a:p>
                <a:endParaRPr lang="zh-CN" altLang="en-US"/>
              </a:p>
            </p:txBody>
          </p:sp>
          <p:sp>
            <p:nvSpPr>
              <p:cNvPr id="57" name="Freeform 3679"/>
              <p:cNvSpPr/>
              <p:nvPr/>
            </p:nvSpPr>
            <p:spPr bwMode="auto">
              <a:xfrm>
                <a:off x="6112712" y="1966245"/>
                <a:ext cx="963613" cy="2097088"/>
              </a:xfrm>
              <a:custGeom>
                <a:avLst/>
                <a:gdLst>
                  <a:gd name="T0" fmla="*/ 542 w 607"/>
                  <a:gd name="T1" fmla="*/ 0 h 1321"/>
                  <a:gd name="T2" fmla="*/ 607 w 607"/>
                  <a:gd name="T3" fmla="*/ 0 h 1321"/>
                  <a:gd name="T4" fmla="*/ 65 w 607"/>
                  <a:gd name="T5" fmla="*/ 1321 h 1321"/>
                  <a:gd name="T6" fmla="*/ 0 w 607"/>
                  <a:gd name="T7" fmla="*/ 1321 h 1321"/>
                  <a:gd name="T8" fmla="*/ 542 w 607"/>
                  <a:gd name="T9" fmla="*/ 0 h 1321"/>
                </a:gdLst>
                <a:ahLst/>
                <a:cxnLst>
                  <a:cxn ang="0">
                    <a:pos x="T0" y="T1"/>
                  </a:cxn>
                  <a:cxn ang="0">
                    <a:pos x="T2" y="T3"/>
                  </a:cxn>
                  <a:cxn ang="0">
                    <a:pos x="T4" y="T5"/>
                  </a:cxn>
                  <a:cxn ang="0">
                    <a:pos x="T6" y="T7"/>
                  </a:cxn>
                  <a:cxn ang="0">
                    <a:pos x="T8" y="T9"/>
                  </a:cxn>
                </a:cxnLst>
                <a:rect l="0" t="0" r="r" b="b"/>
                <a:pathLst>
                  <a:path w="607" h="1321">
                    <a:moveTo>
                      <a:pt x="542" y="0"/>
                    </a:moveTo>
                    <a:lnTo>
                      <a:pt x="607" y="0"/>
                    </a:lnTo>
                    <a:lnTo>
                      <a:pt x="65" y="1321"/>
                    </a:lnTo>
                    <a:lnTo>
                      <a:pt x="0" y="1321"/>
                    </a:lnTo>
                    <a:lnTo>
                      <a:pt x="542" y="0"/>
                    </a:lnTo>
                    <a:close/>
                  </a:path>
                </a:pathLst>
              </a:custGeom>
              <a:solidFill>
                <a:srgbClr val="31DAA4"/>
              </a:solidFill>
              <a:ln w="0">
                <a:noFill/>
                <a:prstDash val="solid"/>
                <a:round/>
              </a:ln>
            </p:spPr>
            <p:txBody>
              <a:bodyPr vert="horz" wrap="square" lIns="91440" tIns="45720" rIns="91440" bIns="45720" numCol="1" anchor="t" anchorCtr="0" compatLnSpc="1"/>
              <a:lstStyle/>
              <a:p>
                <a:endParaRPr lang="zh-CN" altLang="en-US"/>
              </a:p>
            </p:txBody>
          </p:sp>
          <p:sp>
            <p:nvSpPr>
              <p:cNvPr id="58" name="Freeform 3680"/>
              <p:cNvSpPr/>
              <p:nvPr/>
            </p:nvSpPr>
            <p:spPr bwMode="auto">
              <a:xfrm>
                <a:off x="6319087" y="1966245"/>
                <a:ext cx="963613" cy="2097088"/>
              </a:xfrm>
              <a:custGeom>
                <a:avLst/>
                <a:gdLst>
                  <a:gd name="T0" fmla="*/ 542 w 607"/>
                  <a:gd name="T1" fmla="*/ 0 h 1321"/>
                  <a:gd name="T2" fmla="*/ 607 w 607"/>
                  <a:gd name="T3" fmla="*/ 0 h 1321"/>
                  <a:gd name="T4" fmla="*/ 65 w 607"/>
                  <a:gd name="T5" fmla="*/ 1321 h 1321"/>
                  <a:gd name="T6" fmla="*/ 0 w 607"/>
                  <a:gd name="T7" fmla="*/ 1321 h 1321"/>
                  <a:gd name="T8" fmla="*/ 542 w 607"/>
                  <a:gd name="T9" fmla="*/ 0 h 1321"/>
                </a:gdLst>
                <a:ahLst/>
                <a:cxnLst>
                  <a:cxn ang="0">
                    <a:pos x="T0" y="T1"/>
                  </a:cxn>
                  <a:cxn ang="0">
                    <a:pos x="T2" y="T3"/>
                  </a:cxn>
                  <a:cxn ang="0">
                    <a:pos x="T4" y="T5"/>
                  </a:cxn>
                  <a:cxn ang="0">
                    <a:pos x="T6" y="T7"/>
                  </a:cxn>
                  <a:cxn ang="0">
                    <a:pos x="T8" y="T9"/>
                  </a:cxn>
                </a:cxnLst>
                <a:rect l="0" t="0" r="r" b="b"/>
                <a:pathLst>
                  <a:path w="607" h="1321">
                    <a:moveTo>
                      <a:pt x="542" y="0"/>
                    </a:moveTo>
                    <a:lnTo>
                      <a:pt x="607" y="0"/>
                    </a:lnTo>
                    <a:lnTo>
                      <a:pt x="65" y="1321"/>
                    </a:lnTo>
                    <a:lnTo>
                      <a:pt x="0" y="1321"/>
                    </a:lnTo>
                    <a:lnTo>
                      <a:pt x="542" y="0"/>
                    </a:lnTo>
                    <a:close/>
                  </a:path>
                </a:pathLst>
              </a:custGeom>
              <a:solidFill>
                <a:srgbClr val="31DAA4"/>
              </a:solidFill>
              <a:ln w="0">
                <a:noFill/>
                <a:prstDash val="solid"/>
                <a:round/>
              </a:ln>
            </p:spPr>
            <p:txBody>
              <a:bodyPr vert="horz" wrap="square" lIns="91440" tIns="45720" rIns="91440" bIns="45720" numCol="1" anchor="t" anchorCtr="0" compatLnSpc="1"/>
              <a:lstStyle/>
              <a:p>
                <a:endParaRPr lang="zh-CN" altLang="en-US"/>
              </a:p>
            </p:txBody>
          </p:sp>
          <p:sp>
            <p:nvSpPr>
              <p:cNvPr id="59" name="Freeform 3681"/>
              <p:cNvSpPr/>
              <p:nvPr/>
            </p:nvSpPr>
            <p:spPr bwMode="auto">
              <a:xfrm>
                <a:off x="6525462" y="1966245"/>
                <a:ext cx="963613" cy="2097088"/>
              </a:xfrm>
              <a:custGeom>
                <a:avLst/>
                <a:gdLst>
                  <a:gd name="T0" fmla="*/ 542 w 607"/>
                  <a:gd name="T1" fmla="*/ 0 h 1321"/>
                  <a:gd name="T2" fmla="*/ 607 w 607"/>
                  <a:gd name="T3" fmla="*/ 0 h 1321"/>
                  <a:gd name="T4" fmla="*/ 65 w 607"/>
                  <a:gd name="T5" fmla="*/ 1321 h 1321"/>
                  <a:gd name="T6" fmla="*/ 0 w 607"/>
                  <a:gd name="T7" fmla="*/ 1321 h 1321"/>
                  <a:gd name="T8" fmla="*/ 542 w 607"/>
                  <a:gd name="T9" fmla="*/ 0 h 1321"/>
                </a:gdLst>
                <a:ahLst/>
                <a:cxnLst>
                  <a:cxn ang="0">
                    <a:pos x="T0" y="T1"/>
                  </a:cxn>
                  <a:cxn ang="0">
                    <a:pos x="T2" y="T3"/>
                  </a:cxn>
                  <a:cxn ang="0">
                    <a:pos x="T4" y="T5"/>
                  </a:cxn>
                  <a:cxn ang="0">
                    <a:pos x="T6" y="T7"/>
                  </a:cxn>
                  <a:cxn ang="0">
                    <a:pos x="T8" y="T9"/>
                  </a:cxn>
                </a:cxnLst>
                <a:rect l="0" t="0" r="r" b="b"/>
                <a:pathLst>
                  <a:path w="607" h="1321">
                    <a:moveTo>
                      <a:pt x="542" y="0"/>
                    </a:moveTo>
                    <a:lnTo>
                      <a:pt x="607" y="0"/>
                    </a:lnTo>
                    <a:lnTo>
                      <a:pt x="65" y="1321"/>
                    </a:lnTo>
                    <a:lnTo>
                      <a:pt x="0" y="1321"/>
                    </a:lnTo>
                    <a:lnTo>
                      <a:pt x="542" y="0"/>
                    </a:lnTo>
                    <a:close/>
                  </a:path>
                </a:pathLst>
              </a:custGeom>
              <a:solidFill>
                <a:srgbClr val="31DAA4"/>
              </a:solidFill>
              <a:ln w="0">
                <a:noFill/>
                <a:prstDash val="solid"/>
                <a:round/>
              </a:ln>
            </p:spPr>
            <p:txBody>
              <a:bodyPr vert="horz" wrap="square" lIns="91440" tIns="45720" rIns="91440" bIns="45720" numCol="1" anchor="t" anchorCtr="0" compatLnSpc="1"/>
              <a:lstStyle/>
              <a:p>
                <a:endParaRPr lang="zh-CN" altLang="en-US"/>
              </a:p>
            </p:txBody>
          </p:sp>
          <p:sp>
            <p:nvSpPr>
              <p:cNvPr id="60" name="Freeform 3682"/>
              <p:cNvSpPr/>
              <p:nvPr/>
            </p:nvSpPr>
            <p:spPr bwMode="auto">
              <a:xfrm>
                <a:off x="6733425" y="1966245"/>
                <a:ext cx="962025" cy="2097088"/>
              </a:xfrm>
              <a:custGeom>
                <a:avLst/>
                <a:gdLst>
                  <a:gd name="T0" fmla="*/ 541 w 606"/>
                  <a:gd name="T1" fmla="*/ 0 h 1321"/>
                  <a:gd name="T2" fmla="*/ 606 w 606"/>
                  <a:gd name="T3" fmla="*/ 0 h 1321"/>
                  <a:gd name="T4" fmla="*/ 65 w 606"/>
                  <a:gd name="T5" fmla="*/ 1321 h 1321"/>
                  <a:gd name="T6" fmla="*/ 0 w 606"/>
                  <a:gd name="T7" fmla="*/ 1321 h 1321"/>
                  <a:gd name="T8" fmla="*/ 541 w 606"/>
                  <a:gd name="T9" fmla="*/ 0 h 1321"/>
                </a:gdLst>
                <a:ahLst/>
                <a:cxnLst>
                  <a:cxn ang="0">
                    <a:pos x="T0" y="T1"/>
                  </a:cxn>
                  <a:cxn ang="0">
                    <a:pos x="T2" y="T3"/>
                  </a:cxn>
                  <a:cxn ang="0">
                    <a:pos x="T4" y="T5"/>
                  </a:cxn>
                  <a:cxn ang="0">
                    <a:pos x="T6" y="T7"/>
                  </a:cxn>
                  <a:cxn ang="0">
                    <a:pos x="T8" y="T9"/>
                  </a:cxn>
                </a:cxnLst>
                <a:rect l="0" t="0" r="r" b="b"/>
                <a:pathLst>
                  <a:path w="606" h="1321">
                    <a:moveTo>
                      <a:pt x="541" y="0"/>
                    </a:moveTo>
                    <a:lnTo>
                      <a:pt x="606" y="0"/>
                    </a:lnTo>
                    <a:lnTo>
                      <a:pt x="65" y="1321"/>
                    </a:lnTo>
                    <a:lnTo>
                      <a:pt x="0" y="1321"/>
                    </a:lnTo>
                    <a:lnTo>
                      <a:pt x="541" y="0"/>
                    </a:lnTo>
                    <a:close/>
                  </a:path>
                </a:pathLst>
              </a:custGeom>
              <a:solidFill>
                <a:srgbClr val="31DAA4"/>
              </a:solidFill>
              <a:ln w="0">
                <a:noFill/>
                <a:prstDash val="solid"/>
                <a:round/>
              </a:ln>
            </p:spPr>
            <p:txBody>
              <a:bodyPr vert="horz" wrap="square" lIns="91440" tIns="45720" rIns="91440" bIns="45720" numCol="1" anchor="t" anchorCtr="0" compatLnSpc="1"/>
              <a:lstStyle/>
              <a:p>
                <a:endParaRPr lang="zh-CN" altLang="en-US"/>
              </a:p>
            </p:txBody>
          </p:sp>
          <p:sp>
            <p:nvSpPr>
              <p:cNvPr id="61" name="Freeform 3683"/>
              <p:cNvSpPr/>
              <p:nvPr/>
            </p:nvSpPr>
            <p:spPr bwMode="auto">
              <a:xfrm>
                <a:off x="6939800" y="1966245"/>
                <a:ext cx="965200" cy="2097088"/>
              </a:xfrm>
              <a:custGeom>
                <a:avLst/>
                <a:gdLst>
                  <a:gd name="T0" fmla="*/ 541 w 608"/>
                  <a:gd name="T1" fmla="*/ 0 h 1321"/>
                  <a:gd name="T2" fmla="*/ 608 w 608"/>
                  <a:gd name="T3" fmla="*/ 0 h 1321"/>
                  <a:gd name="T4" fmla="*/ 65 w 608"/>
                  <a:gd name="T5" fmla="*/ 1321 h 1321"/>
                  <a:gd name="T6" fmla="*/ 0 w 608"/>
                  <a:gd name="T7" fmla="*/ 1321 h 1321"/>
                  <a:gd name="T8" fmla="*/ 541 w 608"/>
                  <a:gd name="T9" fmla="*/ 0 h 1321"/>
                </a:gdLst>
                <a:ahLst/>
                <a:cxnLst>
                  <a:cxn ang="0">
                    <a:pos x="T0" y="T1"/>
                  </a:cxn>
                  <a:cxn ang="0">
                    <a:pos x="T2" y="T3"/>
                  </a:cxn>
                  <a:cxn ang="0">
                    <a:pos x="T4" y="T5"/>
                  </a:cxn>
                  <a:cxn ang="0">
                    <a:pos x="T6" y="T7"/>
                  </a:cxn>
                  <a:cxn ang="0">
                    <a:pos x="T8" y="T9"/>
                  </a:cxn>
                </a:cxnLst>
                <a:rect l="0" t="0" r="r" b="b"/>
                <a:pathLst>
                  <a:path w="608" h="1321">
                    <a:moveTo>
                      <a:pt x="541" y="0"/>
                    </a:moveTo>
                    <a:lnTo>
                      <a:pt x="608" y="0"/>
                    </a:lnTo>
                    <a:lnTo>
                      <a:pt x="65" y="1321"/>
                    </a:lnTo>
                    <a:lnTo>
                      <a:pt x="0" y="1321"/>
                    </a:lnTo>
                    <a:lnTo>
                      <a:pt x="541" y="0"/>
                    </a:lnTo>
                    <a:close/>
                  </a:path>
                </a:pathLst>
              </a:custGeom>
              <a:solidFill>
                <a:srgbClr val="31DAA4"/>
              </a:solidFill>
              <a:ln w="0">
                <a:noFill/>
                <a:prstDash val="solid"/>
                <a:round/>
              </a:ln>
            </p:spPr>
            <p:txBody>
              <a:bodyPr vert="horz" wrap="square" lIns="91440" tIns="45720" rIns="91440" bIns="45720" numCol="1" anchor="t" anchorCtr="0" compatLnSpc="1"/>
              <a:lstStyle/>
              <a:p>
                <a:endParaRPr lang="zh-CN" altLang="en-US"/>
              </a:p>
            </p:txBody>
          </p:sp>
          <p:sp>
            <p:nvSpPr>
              <p:cNvPr id="62" name="Freeform 3684"/>
              <p:cNvSpPr/>
              <p:nvPr/>
            </p:nvSpPr>
            <p:spPr bwMode="auto">
              <a:xfrm>
                <a:off x="7146175" y="1966245"/>
                <a:ext cx="965200" cy="2097088"/>
              </a:xfrm>
              <a:custGeom>
                <a:avLst/>
                <a:gdLst>
                  <a:gd name="T0" fmla="*/ 543 w 608"/>
                  <a:gd name="T1" fmla="*/ 0 h 1321"/>
                  <a:gd name="T2" fmla="*/ 608 w 608"/>
                  <a:gd name="T3" fmla="*/ 0 h 1321"/>
                  <a:gd name="T4" fmla="*/ 66 w 608"/>
                  <a:gd name="T5" fmla="*/ 1321 h 1321"/>
                  <a:gd name="T6" fmla="*/ 0 w 608"/>
                  <a:gd name="T7" fmla="*/ 1321 h 1321"/>
                  <a:gd name="T8" fmla="*/ 543 w 608"/>
                  <a:gd name="T9" fmla="*/ 0 h 1321"/>
                </a:gdLst>
                <a:ahLst/>
                <a:cxnLst>
                  <a:cxn ang="0">
                    <a:pos x="T0" y="T1"/>
                  </a:cxn>
                  <a:cxn ang="0">
                    <a:pos x="T2" y="T3"/>
                  </a:cxn>
                  <a:cxn ang="0">
                    <a:pos x="T4" y="T5"/>
                  </a:cxn>
                  <a:cxn ang="0">
                    <a:pos x="T6" y="T7"/>
                  </a:cxn>
                  <a:cxn ang="0">
                    <a:pos x="T8" y="T9"/>
                  </a:cxn>
                </a:cxnLst>
                <a:rect l="0" t="0" r="r" b="b"/>
                <a:pathLst>
                  <a:path w="608" h="1321">
                    <a:moveTo>
                      <a:pt x="543" y="0"/>
                    </a:moveTo>
                    <a:lnTo>
                      <a:pt x="608" y="0"/>
                    </a:lnTo>
                    <a:lnTo>
                      <a:pt x="66" y="1321"/>
                    </a:lnTo>
                    <a:lnTo>
                      <a:pt x="0" y="1321"/>
                    </a:lnTo>
                    <a:lnTo>
                      <a:pt x="543" y="0"/>
                    </a:lnTo>
                    <a:close/>
                  </a:path>
                </a:pathLst>
              </a:custGeom>
              <a:solidFill>
                <a:srgbClr val="31DAA4"/>
              </a:solidFill>
              <a:ln w="0">
                <a:noFill/>
                <a:prstDash val="solid"/>
                <a:round/>
              </a:ln>
            </p:spPr>
            <p:txBody>
              <a:bodyPr vert="horz" wrap="square" lIns="91440" tIns="45720" rIns="91440" bIns="45720" numCol="1" anchor="t" anchorCtr="0" compatLnSpc="1"/>
              <a:lstStyle/>
              <a:p>
                <a:endParaRPr lang="zh-CN" altLang="en-US"/>
              </a:p>
            </p:txBody>
          </p:sp>
          <p:sp>
            <p:nvSpPr>
              <p:cNvPr id="63" name="Freeform 3685"/>
              <p:cNvSpPr/>
              <p:nvPr/>
            </p:nvSpPr>
            <p:spPr bwMode="auto">
              <a:xfrm>
                <a:off x="7354137" y="1966245"/>
                <a:ext cx="963613" cy="2097088"/>
              </a:xfrm>
              <a:custGeom>
                <a:avLst/>
                <a:gdLst>
                  <a:gd name="T0" fmla="*/ 542 w 607"/>
                  <a:gd name="T1" fmla="*/ 0 h 1321"/>
                  <a:gd name="T2" fmla="*/ 607 w 607"/>
                  <a:gd name="T3" fmla="*/ 0 h 1321"/>
                  <a:gd name="T4" fmla="*/ 65 w 607"/>
                  <a:gd name="T5" fmla="*/ 1321 h 1321"/>
                  <a:gd name="T6" fmla="*/ 0 w 607"/>
                  <a:gd name="T7" fmla="*/ 1321 h 1321"/>
                  <a:gd name="T8" fmla="*/ 542 w 607"/>
                  <a:gd name="T9" fmla="*/ 0 h 1321"/>
                </a:gdLst>
                <a:ahLst/>
                <a:cxnLst>
                  <a:cxn ang="0">
                    <a:pos x="T0" y="T1"/>
                  </a:cxn>
                  <a:cxn ang="0">
                    <a:pos x="T2" y="T3"/>
                  </a:cxn>
                  <a:cxn ang="0">
                    <a:pos x="T4" y="T5"/>
                  </a:cxn>
                  <a:cxn ang="0">
                    <a:pos x="T6" y="T7"/>
                  </a:cxn>
                  <a:cxn ang="0">
                    <a:pos x="T8" y="T9"/>
                  </a:cxn>
                </a:cxnLst>
                <a:rect l="0" t="0" r="r" b="b"/>
                <a:pathLst>
                  <a:path w="607" h="1321">
                    <a:moveTo>
                      <a:pt x="542" y="0"/>
                    </a:moveTo>
                    <a:lnTo>
                      <a:pt x="607" y="0"/>
                    </a:lnTo>
                    <a:lnTo>
                      <a:pt x="65" y="1321"/>
                    </a:lnTo>
                    <a:lnTo>
                      <a:pt x="0" y="1321"/>
                    </a:lnTo>
                    <a:lnTo>
                      <a:pt x="542" y="0"/>
                    </a:lnTo>
                    <a:close/>
                  </a:path>
                </a:pathLst>
              </a:custGeom>
              <a:solidFill>
                <a:srgbClr val="31DAA4"/>
              </a:solidFill>
              <a:ln w="0">
                <a:noFill/>
                <a:prstDash val="solid"/>
                <a:round/>
              </a:ln>
            </p:spPr>
            <p:txBody>
              <a:bodyPr vert="horz" wrap="square" lIns="91440" tIns="45720" rIns="91440" bIns="45720" numCol="1" anchor="t" anchorCtr="0" compatLnSpc="1"/>
              <a:lstStyle/>
              <a:p>
                <a:endParaRPr lang="zh-CN" altLang="en-US"/>
              </a:p>
            </p:txBody>
          </p:sp>
          <p:sp>
            <p:nvSpPr>
              <p:cNvPr id="64" name="Freeform 3686"/>
              <p:cNvSpPr/>
              <p:nvPr/>
            </p:nvSpPr>
            <p:spPr bwMode="auto">
              <a:xfrm>
                <a:off x="7560512" y="1966245"/>
                <a:ext cx="950913" cy="2097088"/>
              </a:xfrm>
              <a:custGeom>
                <a:avLst/>
                <a:gdLst>
                  <a:gd name="T0" fmla="*/ 542 w 599"/>
                  <a:gd name="T1" fmla="*/ 0 h 1321"/>
                  <a:gd name="T2" fmla="*/ 566 w 599"/>
                  <a:gd name="T3" fmla="*/ 0 h 1321"/>
                  <a:gd name="T4" fmla="*/ 579 w 599"/>
                  <a:gd name="T5" fmla="*/ 2 h 1321"/>
                  <a:gd name="T6" fmla="*/ 591 w 599"/>
                  <a:gd name="T7" fmla="*/ 9 h 1321"/>
                  <a:gd name="T8" fmla="*/ 599 w 599"/>
                  <a:gd name="T9" fmla="*/ 20 h 1321"/>
                  <a:gd name="T10" fmla="*/ 65 w 599"/>
                  <a:gd name="T11" fmla="*/ 1321 h 1321"/>
                  <a:gd name="T12" fmla="*/ 0 w 599"/>
                  <a:gd name="T13" fmla="*/ 1321 h 1321"/>
                  <a:gd name="T14" fmla="*/ 542 w 599"/>
                  <a:gd name="T15" fmla="*/ 0 h 13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99" h="1321">
                    <a:moveTo>
                      <a:pt x="542" y="0"/>
                    </a:moveTo>
                    <a:lnTo>
                      <a:pt x="566" y="0"/>
                    </a:lnTo>
                    <a:lnTo>
                      <a:pt x="579" y="2"/>
                    </a:lnTo>
                    <a:lnTo>
                      <a:pt x="591" y="9"/>
                    </a:lnTo>
                    <a:lnTo>
                      <a:pt x="599" y="20"/>
                    </a:lnTo>
                    <a:lnTo>
                      <a:pt x="65" y="1321"/>
                    </a:lnTo>
                    <a:lnTo>
                      <a:pt x="0" y="1321"/>
                    </a:lnTo>
                    <a:lnTo>
                      <a:pt x="542" y="0"/>
                    </a:lnTo>
                    <a:close/>
                  </a:path>
                </a:pathLst>
              </a:custGeom>
              <a:solidFill>
                <a:srgbClr val="31DAA4"/>
              </a:solidFill>
              <a:ln w="0">
                <a:noFill/>
                <a:prstDash val="solid"/>
                <a:round/>
              </a:ln>
            </p:spPr>
            <p:txBody>
              <a:bodyPr vert="horz" wrap="square" lIns="91440" tIns="45720" rIns="91440" bIns="45720" numCol="1" anchor="t" anchorCtr="0" compatLnSpc="1"/>
              <a:lstStyle/>
              <a:p>
                <a:endParaRPr lang="zh-CN" altLang="en-US"/>
              </a:p>
            </p:txBody>
          </p:sp>
          <p:sp>
            <p:nvSpPr>
              <p:cNvPr id="65" name="Freeform 3687"/>
              <p:cNvSpPr/>
              <p:nvPr/>
            </p:nvSpPr>
            <p:spPr bwMode="auto">
              <a:xfrm>
                <a:off x="7768475" y="2236120"/>
                <a:ext cx="747713" cy="1827213"/>
              </a:xfrm>
              <a:custGeom>
                <a:avLst/>
                <a:gdLst>
                  <a:gd name="T0" fmla="*/ 471 w 471"/>
                  <a:gd name="T1" fmla="*/ 0 h 1151"/>
                  <a:gd name="T2" fmla="*/ 471 w 471"/>
                  <a:gd name="T3" fmla="*/ 159 h 1151"/>
                  <a:gd name="T4" fmla="*/ 65 w 471"/>
                  <a:gd name="T5" fmla="*/ 1151 h 1151"/>
                  <a:gd name="T6" fmla="*/ 0 w 471"/>
                  <a:gd name="T7" fmla="*/ 1151 h 1151"/>
                  <a:gd name="T8" fmla="*/ 471 w 471"/>
                  <a:gd name="T9" fmla="*/ 0 h 1151"/>
                </a:gdLst>
                <a:ahLst/>
                <a:cxnLst>
                  <a:cxn ang="0">
                    <a:pos x="T0" y="T1"/>
                  </a:cxn>
                  <a:cxn ang="0">
                    <a:pos x="T2" y="T3"/>
                  </a:cxn>
                  <a:cxn ang="0">
                    <a:pos x="T4" y="T5"/>
                  </a:cxn>
                  <a:cxn ang="0">
                    <a:pos x="T6" y="T7"/>
                  </a:cxn>
                  <a:cxn ang="0">
                    <a:pos x="T8" y="T9"/>
                  </a:cxn>
                </a:cxnLst>
                <a:rect l="0" t="0" r="r" b="b"/>
                <a:pathLst>
                  <a:path w="471" h="1151">
                    <a:moveTo>
                      <a:pt x="471" y="0"/>
                    </a:moveTo>
                    <a:lnTo>
                      <a:pt x="471" y="159"/>
                    </a:lnTo>
                    <a:lnTo>
                      <a:pt x="65" y="1151"/>
                    </a:lnTo>
                    <a:lnTo>
                      <a:pt x="0" y="1151"/>
                    </a:lnTo>
                    <a:lnTo>
                      <a:pt x="471" y="0"/>
                    </a:lnTo>
                    <a:close/>
                  </a:path>
                </a:pathLst>
              </a:custGeom>
              <a:solidFill>
                <a:srgbClr val="31DAA4"/>
              </a:solidFill>
              <a:ln w="0">
                <a:noFill/>
                <a:prstDash val="solid"/>
                <a:round/>
              </a:ln>
            </p:spPr>
            <p:txBody>
              <a:bodyPr vert="horz" wrap="square" lIns="91440" tIns="45720" rIns="91440" bIns="45720" numCol="1" anchor="t" anchorCtr="0" compatLnSpc="1"/>
              <a:lstStyle/>
              <a:p>
                <a:endParaRPr lang="zh-CN" altLang="en-US"/>
              </a:p>
            </p:txBody>
          </p:sp>
          <p:sp>
            <p:nvSpPr>
              <p:cNvPr id="66" name="Freeform 3688"/>
              <p:cNvSpPr/>
              <p:nvPr/>
            </p:nvSpPr>
            <p:spPr bwMode="auto">
              <a:xfrm>
                <a:off x="7974850" y="2740945"/>
                <a:ext cx="541338" cy="1322388"/>
              </a:xfrm>
              <a:custGeom>
                <a:avLst/>
                <a:gdLst>
                  <a:gd name="T0" fmla="*/ 341 w 341"/>
                  <a:gd name="T1" fmla="*/ 0 h 833"/>
                  <a:gd name="T2" fmla="*/ 341 w 341"/>
                  <a:gd name="T3" fmla="*/ 158 h 833"/>
                  <a:gd name="T4" fmla="*/ 65 w 341"/>
                  <a:gd name="T5" fmla="*/ 833 h 833"/>
                  <a:gd name="T6" fmla="*/ 0 w 341"/>
                  <a:gd name="T7" fmla="*/ 833 h 833"/>
                  <a:gd name="T8" fmla="*/ 341 w 341"/>
                  <a:gd name="T9" fmla="*/ 0 h 833"/>
                </a:gdLst>
                <a:ahLst/>
                <a:cxnLst>
                  <a:cxn ang="0">
                    <a:pos x="T0" y="T1"/>
                  </a:cxn>
                  <a:cxn ang="0">
                    <a:pos x="T2" y="T3"/>
                  </a:cxn>
                  <a:cxn ang="0">
                    <a:pos x="T4" y="T5"/>
                  </a:cxn>
                  <a:cxn ang="0">
                    <a:pos x="T6" y="T7"/>
                  </a:cxn>
                  <a:cxn ang="0">
                    <a:pos x="T8" y="T9"/>
                  </a:cxn>
                </a:cxnLst>
                <a:rect l="0" t="0" r="r" b="b"/>
                <a:pathLst>
                  <a:path w="341" h="833">
                    <a:moveTo>
                      <a:pt x="341" y="0"/>
                    </a:moveTo>
                    <a:lnTo>
                      <a:pt x="341" y="158"/>
                    </a:lnTo>
                    <a:lnTo>
                      <a:pt x="65" y="833"/>
                    </a:lnTo>
                    <a:lnTo>
                      <a:pt x="0" y="833"/>
                    </a:lnTo>
                    <a:lnTo>
                      <a:pt x="341" y="0"/>
                    </a:lnTo>
                    <a:close/>
                  </a:path>
                </a:pathLst>
              </a:custGeom>
              <a:solidFill>
                <a:srgbClr val="31DAA4"/>
              </a:solidFill>
              <a:ln w="0">
                <a:noFill/>
                <a:prstDash val="solid"/>
                <a:round/>
              </a:ln>
            </p:spPr>
            <p:txBody>
              <a:bodyPr vert="horz" wrap="square" lIns="91440" tIns="45720" rIns="91440" bIns="45720" numCol="1" anchor="t" anchorCtr="0" compatLnSpc="1"/>
              <a:lstStyle/>
              <a:p>
                <a:endParaRPr lang="zh-CN" altLang="en-US"/>
              </a:p>
            </p:txBody>
          </p:sp>
          <p:sp>
            <p:nvSpPr>
              <p:cNvPr id="67" name="Freeform 3689"/>
              <p:cNvSpPr/>
              <p:nvPr/>
            </p:nvSpPr>
            <p:spPr bwMode="auto">
              <a:xfrm>
                <a:off x="8181225" y="3245770"/>
                <a:ext cx="334963" cy="817563"/>
              </a:xfrm>
              <a:custGeom>
                <a:avLst/>
                <a:gdLst>
                  <a:gd name="T0" fmla="*/ 211 w 211"/>
                  <a:gd name="T1" fmla="*/ 0 h 515"/>
                  <a:gd name="T2" fmla="*/ 211 w 211"/>
                  <a:gd name="T3" fmla="*/ 159 h 515"/>
                  <a:gd name="T4" fmla="*/ 65 w 211"/>
                  <a:gd name="T5" fmla="*/ 515 h 515"/>
                  <a:gd name="T6" fmla="*/ 0 w 211"/>
                  <a:gd name="T7" fmla="*/ 515 h 515"/>
                  <a:gd name="T8" fmla="*/ 211 w 211"/>
                  <a:gd name="T9" fmla="*/ 0 h 515"/>
                </a:gdLst>
                <a:ahLst/>
                <a:cxnLst>
                  <a:cxn ang="0">
                    <a:pos x="T0" y="T1"/>
                  </a:cxn>
                  <a:cxn ang="0">
                    <a:pos x="T2" y="T3"/>
                  </a:cxn>
                  <a:cxn ang="0">
                    <a:pos x="T4" y="T5"/>
                  </a:cxn>
                  <a:cxn ang="0">
                    <a:pos x="T6" y="T7"/>
                  </a:cxn>
                  <a:cxn ang="0">
                    <a:pos x="T8" y="T9"/>
                  </a:cxn>
                </a:cxnLst>
                <a:rect l="0" t="0" r="r" b="b"/>
                <a:pathLst>
                  <a:path w="211" h="515">
                    <a:moveTo>
                      <a:pt x="211" y="0"/>
                    </a:moveTo>
                    <a:lnTo>
                      <a:pt x="211" y="159"/>
                    </a:lnTo>
                    <a:lnTo>
                      <a:pt x="65" y="515"/>
                    </a:lnTo>
                    <a:lnTo>
                      <a:pt x="0" y="515"/>
                    </a:lnTo>
                    <a:lnTo>
                      <a:pt x="211" y="0"/>
                    </a:lnTo>
                    <a:close/>
                  </a:path>
                </a:pathLst>
              </a:custGeom>
              <a:solidFill>
                <a:srgbClr val="31DAA4"/>
              </a:solidFill>
              <a:ln w="0">
                <a:noFill/>
                <a:prstDash val="solid"/>
                <a:round/>
              </a:ln>
            </p:spPr>
            <p:txBody>
              <a:bodyPr vert="horz" wrap="square" lIns="91440" tIns="45720" rIns="91440" bIns="45720" numCol="1" anchor="t" anchorCtr="0" compatLnSpc="1"/>
              <a:lstStyle/>
              <a:p>
                <a:endParaRPr lang="zh-CN" altLang="en-US"/>
              </a:p>
            </p:txBody>
          </p:sp>
          <p:sp>
            <p:nvSpPr>
              <p:cNvPr id="68" name="Freeform 3690"/>
              <p:cNvSpPr/>
              <p:nvPr/>
            </p:nvSpPr>
            <p:spPr bwMode="auto">
              <a:xfrm>
                <a:off x="8389187" y="3752183"/>
                <a:ext cx="127000" cy="311150"/>
              </a:xfrm>
              <a:custGeom>
                <a:avLst/>
                <a:gdLst>
                  <a:gd name="T0" fmla="*/ 80 w 80"/>
                  <a:gd name="T1" fmla="*/ 0 h 196"/>
                  <a:gd name="T2" fmla="*/ 80 w 80"/>
                  <a:gd name="T3" fmla="*/ 158 h 196"/>
                  <a:gd name="T4" fmla="*/ 69 w 80"/>
                  <a:gd name="T5" fmla="*/ 187 h 196"/>
                  <a:gd name="T6" fmla="*/ 57 w 80"/>
                  <a:gd name="T7" fmla="*/ 193 h 196"/>
                  <a:gd name="T8" fmla="*/ 44 w 80"/>
                  <a:gd name="T9" fmla="*/ 196 h 196"/>
                  <a:gd name="T10" fmla="*/ 0 w 80"/>
                  <a:gd name="T11" fmla="*/ 196 h 196"/>
                  <a:gd name="T12" fmla="*/ 80 w 80"/>
                  <a:gd name="T13" fmla="*/ 0 h 196"/>
                </a:gdLst>
                <a:ahLst/>
                <a:cxnLst>
                  <a:cxn ang="0">
                    <a:pos x="T0" y="T1"/>
                  </a:cxn>
                  <a:cxn ang="0">
                    <a:pos x="T2" y="T3"/>
                  </a:cxn>
                  <a:cxn ang="0">
                    <a:pos x="T4" y="T5"/>
                  </a:cxn>
                  <a:cxn ang="0">
                    <a:pos x="T6" y="T7"/>
                  </a:cxn>
                  <a:cxn ang="0">
                    <a:pos x="T8" y="T9"/>
                  </a:cxn>
                  <a:cxn ang="0">
                    <a:pos x="T10" y="T11"/>
                  </a:cxn>
                  <a:cxn ang="0">
                    <a:pos x="T12" y="T13"/>
                  </a:cxn>
                </a:cxnLst>
                <a:rect l="0" t="0" r="r" b="b"/>
                <a:pathLst>
                  <a:path w="80" h="196">
                    <a:moveTo>
                      <a:pt x="80" y="0"/>
                    </a:moveTo>
                    <a:lnTo>
                      <a:pt x="80" y="158"/>
                    </a:lnTo>
                    <a:lnTo>
                      <a:pt x="69" y="187"/>
                    </a:lnTo>
                    <a:lnTo>
                      <a:pt x="57" y="193"/>
                    </a:lnTo>
                    <a:lnTo>
                      <a:pt x="44" y="196"/>
                    </a:lnTo>
                    <a:lnTo>
                      <a:pt x="0" y="196"/>
                    </a:lnTo>
                    <a:lnTo>
                      <a:pt x="80" y="0"/>
                    </a:lnTo>
                    <a:close/>
                  </a:path>
                </a:pathLst>
              </a:custGeom>
              <a:solidFill>
                <a:srgbClr val="31DAA4"/>
              </a:solidFill>
              <a:ln w="0">
                <a:noFill/>
                <a:prstDash val="solid"/>
                <a:round/>
              </a:ln>
            </p:spPr>
            <p:txBody>
              <a:bodyPr vert="horz" wrap="square" lIns="91440" tIns="45720" rIns="91440" bIns="45720" numCol="1" anchor="t" anchorCtr="0" compatLnSpc="1"/>
              <a:lstStyle/>
              <a:p>
                <a:endParaRPr lang="zh-CN" altLang="en-US"/>
              </a:p>
            </p:txBody>
          </p:sp>
        </p:grpSp>
        <p:grpSp>
          <p:nvGrpSpPr>
            <p:cNvPr id="46" name="组合 45"/>
            <p:cNvGrpSpPr/>
            <p:nvPr userDrawn="1"/>
          </p:nvGrpSpPr>
          <p:grpSpPr>
            <a:xfrm>
              <a:off x="324853" y="360947"/>
              <a:ext cx="11490156" cy="6191590"/>
              <a:chOff x="752347" y="1164994"/>
              <a:chExt cx="10639032" cy="4838239"/>
            </a:xfrm>
          </p:grpSpPr>
          <p:pic>
            <p:nvPicPr>
              <p:cNvPr id="47" name="图片占位符 6"/>
              <p:cNvPicPr>
                <a:picLocks noChangeAspect="1"/>
              </p:cNvPicPr>
              <p:nvPr userDrawn="1"/>
            </p:nvPicPr>
            <p:blipFill rotWithShape="1">
              <a:blip r:embed="rId1" cstate="print">
                <a:extLst>
                  <a:ext uri="{28A0092B-C50C-407E-A947-70E740481C1C}">
                    <a14:useLocalDpi xmlns:a14="http://schemas.microsoft.com/office/drawing/2010/main" val="0"/>
                  </a:ext>
                </a:extLst>
              </a:blip>
              <a:srcRect t="19049"/>
              <a:stretch>
                <a:fillRect/>
              </a:stretch>
            </p:blipFill>
            <p:spPr>
              <a:xfrm>
                <a:off x="752347" y="1164994"/>
                <a:ext cx="10639032" cy="4838239"/>
              </a:xfrm>
              <a:custGeom>
                <a:avLst/>
                <a:gdLst>
                  <a:gd name="connsiteX0" fmla="*/ 0 w 10442575"/>
                  <a:gd name="connsiteY0" fmla="*/ 0 h 5040312"/>
                  <a:gd name="connsiteX1" fmla="*/ 10442575 w 10442575"/>
                  <a:gd name="connsiteY1" fmla="*/ 0 h 5040312"/>
                  <a:gd name="connsiteX2" fmla="*/ 10442575 w 10442575"/>
                  <a:gd name="connsiteY2" fmla="*/ 5040312 h 5040312"/>
                  <a:gd name="connsiteX3" fmla="*/ 0 w 10442575"/>
                  <a:gd name="connsiteY3" fmla="*/ 5040312 h 5040312"/>
                </a:gdLst>
                <a:ahLst/>
                <a:cxnLst>
                  <a:cxn ang="0">
                    <a:pos x="connsiteX0" y="connsiteY0"/>
                  </a:cxn>
                  <a:cxn ang="0">
                    <a:pos x="connsiteX1" y="connsiteY1"/>
                  </a:cxn>
                  <a:cxn ang="0">
                    <a:pos x="connsiteX2" y="connsiteY2"/>
                  </a:cxn>
                  <a:cxn ang="0">
                    <a:pos x="connsiteX3" y="connsiteY3"/>
                  </a:cxn>
                </a:cxnLst>
                <a:rect l="l" t="t" r="r" b="b"/>
                <a:pathLst>
                  <a:path w="10442575" h="5040312">
                    <a:moveTo>
                      <a:pt x="0" y="0"/>
                    </a:moveTo>
                    <a:lnTo>
                      <a:pt x="10442575" y="0"/>
                    </a:lnTo>
                    <a:lnTo>
                      <a:pt x="10442575" y="5040312"/>
                    </a:lnTo>
                    <a:lnTo>
                      <a:pt x="0" y="5040312"/>
                    </a:lnTo>
                    <a:close/>
                  </a:path>
                </a:pathLst>
              </a:custGeom>
            </p:spPr>
          </p:pic>
          <p:sp>
            <p:nvSpPr>
              <p:cNvPr id="48" name="矩形 47"/>
              <p:cNvSpPr/>
              <p:nvPr userDrawn="1"/>
            </p:nvSpPr>
            <p:spPr>
              <a:xfrm>
                <a:off x="752347" y="1164994"/>
                <a:ext cx="10639032" cy="4838239"/>
              </a:xfrm>
              <a:prstGeom prst="rect">
                <a:avLst/>
              </a:prstGeom>
              <a:solidFill>
                <a:srgbClr val="31DAA4">
                  <a:alpha val="97000"/>
                </a:srgbClr>
              </a:solidFill>
              <a:ln w="38100">
                <a:solidFill>
                  <a:schemeClr val="bg1">
                    <a:lumMod val="85000"/>
                    <a:alpha val="76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7" name="矩形 6" descr="e7d195523061f1c09d6f9b3d376af7cc83eec7fa36f660fcFABA8E4E22B65493F1579964AC498A6DD12E9A37B3F4D805B6D0115AA1C9B53E5DC593BBAD6517EC30D5C3535F30F1310ED1D1E84EABB6F0393B3AE17624DE18DF5B1959880DEA297A2DA0F666A4BC96406800F35B7137E62E4C1FAF0AD8461668FC8EBD0D834DB49BAD56707447352F"/>
          <p:cNvSpPr/>
          <p:nvPr/>
        </p:nvSpPr>
        <p:spPr>
          <a:xfrm>
            <a:off x="5196113" y="642106"/>
            <a:ext cx="1826142" cy="584775"/>
          </a:xfrm>
          <a:prstGeom prst="rect">
            <a:avLst/>
          </a:prstGeom>
        </p:spPr>
        <p:txBody>
          <a:bodyPr wrap="none">
            <a:spAutoFit/>
          </a:bodyPr>
          <a:lstStyle/>
          <a:p>
            <a:pPr algn="ctr" fontAlgn="ctr">
              <a:spcBef>
                <a:spcPct val="0"/>
              </a:spcBef>
              <a:spcAft>
                <a:spcPct val="0"/>
              </a:spcAft>
            </a:pPr>
            <a:r>
              <a:rPr lang="zh-CN" altLang="en-US" sz="3200" dirty="0">
                <a:solidFill>
                  <a:schemeClr val="bg1"/>
                </a:solidFill>
                <a:latin typeface="华康娃娃体W5" panose="040B0509000000000000" pitchFamily="81" charset="-122"/>
                <a:ea typeface="华康娃娃体W5" panose="040B0509000000000000" pitchFamily="81" charset="-122"/>
              </a:rPr>
              <a:t>活动布置</a:t>
            </a:r>
            <a:endParaRPr lang="en-US" altLang="zh-CN" sz="3200" dirty="0">
              <a:solidFill>
                <a:schemeClr val="bg1"/>
              </a:solidFill>
              <a:latin typeface="华康娃娃体W5" panose="040B0509000000000000" pitchFamily="81" charset="-122"/>
              <a:ea typeface="华康娃娃体W5" panose="040B0509000000000000" pitchFamily="81" charset="-122"/>
            </a:endParaRPr>
          </a:p>
        </p:txBody>
      </p:sp>
      <p:sp>
        <p:nvSpPr>
          <p:cNvPr id="13" name="PA_库_矩形 12" descr="e7d195523061f1c09d6f9b3d376af7cc83eec7fa36f660fcFABA8E4E22B65493F1579964AC498A6DD12E9A37B3F4D805B6D0115AA1C9B53E5DC593BBAD6517EC30D5C3535F30F1310ED1D1E84EABB6F0393B3AE17624DE18DF5B1959880DEA297A2DA0F666A4BC96406800F35B7137E62E4C1FAF0AD8461668FC8EBD0D834DB49BAD56707447352F"/>
          <p:cNvSpPr/>
          <p:nvPr>
            <p:custDataLst>
              <p:tags r:id="rId2"/>
            </p:custDataLst>
          </p:nvPr>
        </p:nvSpPr>
        <p:spPr>
          <a:xfrm>
            <a:off x="1097592" y="5257800"/>
            <a:ext cx="4922208" cy="501163"/>
          </a:xfrm>
          <a:prstGeom prst="rect">
            <a:avLst/>
          </a:prstGeom>
          <a:effectLst/>
        </p:spPr>
        <p:txBody>
          <a:bodyPr wrap="square">
            <a:spAutoFit/>
          </a:bodyPr>
          <a:lstStyle/>
          <a:p>
            <a:pPr>
              <a:lnSpc>
                <a:spcPct val="130000"/>
              </a:lnSpc>
            </a:pPr>
            <a:r>
              <a:rPr lang="zh-CN" altLang="en-US" sz="1100" dirty="0" smtClean="0">
                <a:solidFill>
                  <a:schemeClr val="bg1"/>
                </a:solidFill>
                <a:latin typeface="华康娃娃体W5" panose="040B0509000000000000" pitchFamily="81" charset="-122"/>
                <a:ea typeface="华康娃娃体W5" panose="040B0509000000000000" pitchFamily="81" charset="-122"/>
              </a:rPr>
              <a:t>这</a:t>
            </a:r>
            <a:r>
              <a:rPr lang="zh-CN" altLang="en-US" sz="1100" dirty="0">
                <a:solidFill>
                  <a:schemeClr val="bg1"/>
                </a:solidFill>
                <a:latin typeface="华康娃娃体W5" panose="040B0509000000000000" pitchFamily="81" charset="-122"/>
                <a:ea typeface="华康娃娃体W5" panose="040B0509000000000000" pitchFamily="81" charset="-122"/>
              </a:rPr>
              <a:t>是一段描述性文字，你可以在这里写上对会场布置的简短说明。这是一段描述性文字，你可以在这里写上对会场布置的简短说明。</a:t>
            </a:r>
            <a:endParaRPr lang="zh-CN" altLang="zh-CN" sz="1100" dirty="0">
              <a:solidFill>
                <a:schemeClr val="bg1"/>
              </a:solidFill>
              <a:latin typeface="华康娃娃体W5" panose="040B0509000000000000" pitchFamily="81" charset="-122"/>
              <a:ea typeface="华康娃娃体W5" panose="040B0509000000000000" pitchFamily="81" charset="-122"/>
            </a:endParaRPr>
          </a:p>
        </p:txBody>
      </p:sp>
      <p:sp>
        <p:nvSpPr>
          <p:cNvPr id="14" name="PA_库_矩形 13" descr="e7d195523061f1c09d6f9b3d376af7cc83eec7fa36f660fcFABA8E4E22B65493F1579964AC498A6DD12E9A37B3F4D805B6D0115AA1C9B53E5DC593BBAD6517EC30D5C3535F30F1310ED1D1E84EABB6F0393B3AE17624DE18DF5B1959880DEA297A2DA0F666A4BC96406800F35B7137E62E4C1FAF0AD8461668FC8EBD0D834DB49BAD56707447352F"/>
          <p:cNvSpPr/>
          <p:nvPr>
            <p:custDataLst>
              <p:tags r:id="rId3"/>
            </p:custDataLst>
          </p:nvPr>
        </p:nvSpPr>
        <p:spPr>
          <a:xfrm>
            <a:off x="6227712" y="5257799"/>
            <a:ext cx="4916537" cy="501163"/>
          </a:xfrm>
          <a:prstGeom prst="rect">
            <a:avLst/>
          </a:prstGeom>
          <a:effectLst/>
        </p:spPr>
        <p:txBody>
          <a:bodyPr wrap="square">
            <a:spAutoFit/>
          </a:bodyPr>
          <a:lstStyle/>
          <a:p>
            <a:pPr>
              <a:lnSpc>
                <a:spcPct val="130000"/>
              </a:lnSpc>
            </a:pPr>
            <a:r>
              <a:rPr lang="zh-CN" altLang="en-US" sz="1100" dirty="0" smtClean="0">
                <a:solidFill>
                  <a:schemeClr val="bg1"/>
                </a:solidFill>
                <a:latin typeface="华康娃娃体W5" panose="040B0509000000000000" pitchFamily="81" charset="-122"/>
                <a:ea typeface="华康娃娃体W5" panose="040B0509000000000000" pitchFamily="81" charset="-122"/>
              </a:rPr>
              <a:t>这</a:t>
            </a:r>
            <a:r>
              <a:rPr lang="zh-CN" altLang="en-US" sz="1100" dirty="0">
                <a:solidFill>
                  <a:schemeClr val="bg1"/>
                </a:solidFill>
                <a:latin typeface="华康娃娃体W5" panose="040B0509000000000000" pitchFamily="81" charset="-122"/>
                <a:ea typeface="华康娃娃体W5" panose="040B0509000000000000" pitchFamily="81" charset="-122"/>
              </a:rPr>
              <a:t>是一段描述性文字，你可以在这里写上对会场布置的简短说明。这是一段描述性文字，你可以在这里写上对会场布置的简短说明。</a:t>
            </a:r>
            <a:endParaRPr lang="zh-CN" altLang="zh-CN" sz="1100" dirty="0">
              <a:solidFill>
                <a:schemeClr val="bg1"/>
              </a:solidFill>
              <a:latin typeface="华康娃娃体W5" panose="040B0509000000000000" pitchFamily="81" charset="-122"/>
              <a:ea typeface="华康娃娃体W5" panose="040B0509000000000000" pitchFamily="81" charset="-122"/>
            </a:endParaRPr>
          </a:p>
        </p:txBody>
      </p:sp>
      <p:cxnSp>
        <p:nvCxnSpPr>
          <p:cNvPr id="16" name="PA_库_直接连接符 15" descr="e7d195523061f1c09d6f9b3d376af7cc83eec7fa36f660fcFABA8E4E22B65493F1579964AC498A6DD12E9A37B3F4D805B6D0115AA1C9B53E5DC593BBAD6517EC30D5C3535F30F1310ED1D1E84EABB6F0393B3AE17624DE18DF5B1959880DEA297A2DA0F666A4BC96406800F35B7137E62E4C1FAF0AD8461668FC8EBD0D834DB49BAD56707447352F"/>
          <p:cNvCxnSpPr/>
          <p:nvPr>
            <p:custDataLst>
              <p:tags r:id="rId4"/>
            </p:custDataLst>
          </p:nvPr>
        </p:nvCxnSpPr>
        <p:spPr>
          <a:xfrm>
            <a:off x="1182688" y="5143500"/>
            <a:ext cx="4680000"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8" name="PA_库_直接连接符 17" descr="e7d195523061f1c09d6f9b3d376af7cc83eec7fa36f660fcFABA8E4E22B65493F1579964AC498A6DD12E9A37B3F4D805B6D0115AA1C9B53E5DC593BBAD6517EC30D5C3535F30F1310ED1D1E84EABB6F0393B3AE17624DE18DF5B1959880DEA297A2DA0F666A4BC96406800F35B7137E62E4C1FAF0AD8461668FC8EBD0D834DB49BAD56707447352F"/>
          <p:cNvCxnSpPr/>
          <p:nvPr>
            <p:custDataLst>
              <p:tags r:id="rId5"/>
            </p:custDataLst>
          </p:nvPr>
        </p:nvCxnSpPr>
        <p:spPr>
          <a:xfrm>
            <a:off x="6332488" y="5143500"/>
            <a:ext cx="4680000"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19" name="PA_库_矩形 18" descr="e7d195523061f1c09d6f9b3d376af7cc83eec7fa36f660fcFABA8E4E22B65493F1579964AC498A6DD12E9A37B3F4D805B6D0115AA1C9B53E5DC593BBAD6517EC30D5C3535F30F1310ED1D1E84EABB6F0393B3AE17624DE18DF5B1959880DEA297A2DA0F666A4BC96406800F35B7137E62E4C1FAF0AD8461668FC8EBD0D834DB49BAD56707447352F"/>
          <p:cNvSpPr/>
          <p:nvPr>
            <p:custDataLst>
              <p:tags r:id="rId6"/>
            </p:custDataLst>
          </p:nvPr>
        </p:nvSpPr>
        <p:spPr>
          <a:xfrm>
            <a:off x="1074663" y="4769247"/>
            <a:ext cx="1723550" cy="400110"/>
          </a:xfrm>
          <a:prstGeom prst="rect">
            <a:avLst/>
          </a:prstGeom>
        </p:spPr>
        <p:txBody>
          <a:bodyPr wrap="none">
            <a:spAutoFit/>
          </a:bodyPr>
          <a:lstStyle/>
          <a:p>
            <a:pPr algn="ctr" fontAlgn="ctr">
              <a:spcBef>
                <a:spcPct val="0"/>
              </a:spcBef>
              <a:spcAft>
                <a:spcPct val="0"/>
              </a:spcAft>
            </a:pPr>
            <a:r>
              <a:rPr lang="zh-CN" altLang="en-US" sz="2000" dirty="0">
                <a:solidFill>
                  <a:schemeClr val="bg1"/>
                </a:solidFill>
                <a:latin typeface="华康娃娃体W5" panose="040B0509000000000000" pitchFamily="81" charset="-122"/>
                <a:ea typeface="华康娃娃体W5" panose="040B0509000000000000" pitchFamily="81" charset="-122"/>
              </a:rPr>
              <a:t>效果图（一）</a:t>
            </a:r>
            <a:endParaRPr lang="en-US" altLang="zh-CN" sz="2000" dirty="0">
              <a:solidFill>
                <a:schemeClr val="bg1"/>
              </a:solidFill>
              <a:latin typeface="华康娃娃体W5" panose="040B0509000000000000" pitchFamily="81" charset="-122"/>
              <a:ea typeface="华康娃娃体W5" panose="040B0509000000000000" pitchFamily="81" charset="-122"/>
            </a:endParaRPr>
          </a:p>
        </p:txBody>
      </p:sp>
      <p:sp>
        <p:nvSpPr>
          <p:cNvPr id="20" name="PA_库_矩形 19" descr="e7d195523061f1c09d6f9b3d376af7cc83eec7fa36f660fcFABA8E4E22B65493F1579964AC498A6DD12E9A37B3F4D805B6D0115AA1C9B53E5DC593BBAD6517EC30D5C3535F30F1310ED1D1E84EABB6F0393B3AE17624DE18DF5B1959880DEA297A2DA0F666A4BC96406800F35B7137E62E4C1FAF0AD8461668FC8EBD0D834DB49BAD56707447352F"/>
          <p:cNvSpPr/>
          <p:nvPr>
            <p:custDataLst>
              <p:tags r:id="rId7"/>
            </p:custDataLst>
          </p:nvPr>
        </p:nvSpPr>
        <p:spPr>
          <a:xfrm>
            <a:off x="6204784" y="4769247"/>
            <a:ext cx="1723550" cy="400110"/>
          </a:xfrm>
          <a:prstGeom prst="rect">
            <a:avLst/>
          </a:prstGeom>
        </p:spPr>
        <p:txBody>
          <a:bodyPr wrap="none">
            <a:spAutoFit/>
          </a:bodyPr>
          <a:lstStyle/>
          <a:p>
            <a:pPr algn="ctr" fontAlgn="ctr">
              <a:spcBef>
                <a:spcPct val="0"/>
              </a:spcBef>
              <a:spcAft>
                <a:spcPct val="0"/>
              </a:spcAft>
            </a:pPr>
            <a:r>
              <a:rPr lang="zh-CN" altLang="en-US" sz="2000" dirty="0">
                <a:solidFill>
                  <a:schemeClr val="bg1"/>
                </a:solidFill>
                <a:latin typeface="华康娃娃体W5" panose="040B0509000000000000" pitchFamily="81" charset="-122"/>
                <a:ea typeface="华康娃娃体W5" panose="040B0509000000000000" pitchFamily="81" charset="-122"/>
              </a:rPr>
              <a:t>效果图（二）</a:t>
            </a:r>
            <a:endParaRPr lang="en-US" altLang="zh-CN" sz="2000" dirty="0">
              <a:solidFill>
                <a:schemeClr val="bg1"/>
              </a:solidFill>
              <a:latin typeface="华康娃娃体W5" panose="040B0509000000000000" pitchFamily="81" charset="-122"/>
              <a:ea typeface="华康娃娃体W5" panose="040B0509000000000000" pitchFamily="81" charset="-122"/>
            </a:endParaRPr>
          </a:p>
        </p:txBody>
      </p:sp>
      <p:sp>
        <p:nvSpPr>
          <p:cNvPr id="2" name="e7d195523061f1c0" descr="e7d195523061f1c09d6f9b3d376af7cc83eec7fa36f660fcFABA8E4E22B65493F1579964AC498A6DD12E9A37B3F4D805B6D0115AA1C9B53E5DC593BBAD6517EC30D5C3535F30F1310ED1D1E84EABB6F0393B3AE17624DE18DF5B1959880DEA297A2DA0F666A4BC96406800F35B7137E62E4C1FAF0AD8461668FC8EBD0D834DB49BAD56707447352F" hidden="1"/>
          <p:cNvSpPr txBox="1"/>
          <p:nvPr/>
        </p:nvSpPr>
        <p:spPr>
          <a:xfrm>
            <a:off x="-355600" y="1803400"/>
            <a:ext cx="262251" cy="1016000"/>
          </a:xfrm>
          <a:prstGeom prst="rect">
            <a:avLst/>
          </a:prstGeom>
          <a:noFill/>
        </p:spPr>
        <p:txBody>
          <a:bodyPr vert="wordArtVert" rtlCol="0">
            <a:spAutoFit/>
          </a:bodyPr>
          <a:lstStyle/>
          <a:p>
            <a:r>
              <a:rPr lang="en-US" altLang="zh-CN" sz="100"/>
              <a:t>e7d195523061f1c09d6f9b3d376af7cc83eec7fa36f660fcFABA8E4E22B65493F1579964AC498A6DD12E9A37B3F4D805B6D0115AA1C9B53E5DC593BBAD6517EC30D5C3535F30F1310ED1D1E84EABB6F0393B3AE17624DE18DF5B1959880DEA297A2DA0F666A4BC96406800F35B7137E62E4C1FAF0AD8461668FC8EBD0D834DB49BAD56707447352F</a:t>
            </a:r>
            <a:endParaRPr lang="zh-CN" altLang="en-US" sz="100"/>
          </a:p>
        </p:txBody>
      </p:sp>
      <p:pic>
        <p:nvPicPr>
          <p:cNvPr id="5" name="PA_库_PicturePlaceholder 4"/>
          <p:cNvPicPr>
            <a:picLocks noGrp="1" noChangeAspect="1"/>
          </p:cNvPicPr>
          <p:nvPr>
            <p:ph type="pic" sz="quarter" idx="13"/>
            <p:custDataLst>
              <p:tags r:id="rId8"/>
            </p:custDataLst>
          </p:nvPr>
        </p:nvPicPr>
        <p:blipFill>
          <a:blip r:embed="rId9" cstate="print">
            <a:extLst>
              <a:ext uri="{28A0092B-C50C-407E-A947-70E740481C1C}">
                <a14:useLocalDpi xmlns:a14="http://schemas.microsoft.com/office/drawing/2010/main" val="0"/>
              </a:ext>
            </a:extLst>
          </a:blip>
          <a:srcRect t="2374" b="2374"/>
          <a:stretch>
            <a:fillRect/>
          </a:stretch>
        </p:blipFill>
        <p:spPr/>
      </p:pic>
      <p:pic>
        <p:nvPicPr>
          <p:cNvPr id="9" name="PA_库_PicturePlaceholder 8"/>
          <p:cNvPicPr>
            <a:picLocks noGrp="1" noChangeAspect="1"/>
          </p:cNvPicPr>
          <p:nvPr>
            <p:ph type="pic" sz="quarter" idx="14"/>
            <p:custDataLst>
              <p:tags r:id="rId10"/>
            </p:custDataLst>
          </p:nvPr>
        </p:nvPicPr>
        <p:blipFill>
          <a:blip r:embed="rId11" cstate="print">
            <a:extLst>
              <a:ext uri="{28A0092B-C50C-407E-A947-70E740481C1C}">
                <a14:useLocalDpi xmlns:a14="http://schemas.microsoft.com/office/drawing/2010/main" val="0"/>
              </a:ext>
            </a:extLst>
          </a:blip>
          <a:srcRect t="2303" b="2303"/>
          <a:stretch>
            <a:fillRect/>
          </a:stretch>
        </p:blipFill>
        <p:spPr/>
      </p:pic>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88" fill="hold" grpId="0" nodeType="withEffect">
                                  <p:stCondLst>
                                    <p:cond delay="25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strVal val="4*#ppt_w"/>
                                          </p:val>
                                        </p:tav>
                                        <p:tav tm="100000">
                                          <p:val>
                                            <p:strVal val="#ppt_w"/>
                                          </p:val>
                                        </p:tav>
                                      </p:tavLst>
                                    </p:anim>
                                    <p:anim calcmode="lin" valueType="num">
                                      <p:cBhvr>
                                        <p:cTn id="8" dur="500" fill="hold"/>
                                        <p:tgtEl>
                                          <p:spTgt spid="13"/>
                                        </p:tgtEl>
                                        <p:attrNameLst>
                                          <p:attrName>ppt_h</p:attrName>
                                        </p:attrNameLst>
                                      </p:cBhvr>
                                      <p:tavLst>
                                        <p:tav tm="0">
                                          <p:val>
                                            <p:strVal val="4/3*#ppt_h"/>
                                          </p:val>
                                        </p:tav>
                                        <p:tav tm="100000">
                                          <p:val>
                                            <p:strVal val="#ppt_h"/>
                                          </p:val>
                                        </p:tav>
                                      </p:tavLst>
                                    </p:anim>
                                  </p:childTnLst>
                                </p:cTn>
                              </p:par>
                              <p:par>
                                <p:cTn id="9" presetID="23" presetClass="entr" presetSubtype="288" fill="hold" grpId="0" nodeType="withEffect">
                                  <p:stCondLst>
                                    <p:cond delay="250"/>
                                  </p:stCondLst>
                                  <p:childTnLst>
                                    <p:set>
                                      <p:cBhvr>
                                        <p:cTn id="10" dur="1" fill="hold">
                                          <p:stCondLst>
                                            <p:cond delay="0"/>
                                          </p:stCondLst>
                                        </p:cTn>
                                        <p:tgtEl>
                                          <p:spTgt spid="14"/>
                                        </p:tgtEl>
                                        <p:attrNameLst>
                                          <p:attrName>style.visibility</p:attrName>
                                        </p:attrNameLst>
                                      </p:cBhvr>
                                      <p:to>
                                        <p:strVal val="visible"/>
                                      </p:to>
                                    </p:set>
                                    <p:anim calcmode="lin" valueType="num">
                                      <p:cBhvr>
                                        <p:cTn id="11" dur="500" fill="hold"/>
                                        <p:tgtEl>
                                          <p:spTgt spid="14"/>
                                        </p:tgtEl>
                                        <p:attrNameLst>
                                          <p:attrName>ppt_w</p:attrName>
                                        </p:attrNameLst>
                                      </p:cBhvr>
                                      <p:tavLst>
                                        <p:tav tm="0">
                                          <p:val>
                                            <p:strVal val="4*#ppt_w"/>
                                          </p:val>
                                        </p:tav>
                                        <p:tav tm="100000">
                                          <p:val>
                                            <p:strVal val="#ppt_w"/>
                                          </p:val>
                                        </p:tav>
                                      </p:tavLst>
                                    </p:anim>
                                    <p:anim calcmode="lin" valueType="num">
                                      <p:cBhvr>
                                        <p:cTn id="12" dur="500" fill="hold"/>
                                        <p:tgtEl>
                                          <p:spTgt spid="14"/>
                                        </p:tgtEl>
                                        <p:attrNameLst>
                                          <p:attrName>ppt_h</p:attrName>
                                        </p:attrNameLst>
                                      </p:cBhvr>
                                      <p:tavLst>
                                        <p:tav tm="0">
                                          <p:val>
                                            <p:strVal val="4/3*#ppt_h"/>
                                          </p:val>
                                        </p:tav>
                                        <p:tav tm="100000">
                                          <p:val>
                                            <p:strVal val="#ppt_h"/>
                                          </p:val>
                                        </p:tav>
                                      </p:tavLst>
                                    </p:anim>
                                  </p:childTnLst>
                                </p:cTn>
                              </p:par>
                              <p:par>
                                <p:cTn id="13" presetID="23" presetClass="entr" presetSubtype="288" fill="hold" nodeType="withEffect">
                                  <p:stCondLst>
                                    <p:cond delay="250"/>
                                  </p:stCondLst>
                                  <p:childTnLst>
                                    <p:set>
                                      <p:cBhvr>
                                        <p:cTn id="14" dur="1" fill="hold">
                                          <p:stCondLst>
                                            <p:cond delay="0"/>
                                          </p:stCondLst>
                                        </p:cTn>
                                        <p:tgtEl>
                                          <p:spTgt spid="16"/>
                                        </p:tgtEl>
                                        <p:attrNameLst>
                                          <p:attrName>style.visibility</p:attrName>
                                        </p:attrNameLst>
                                      </p:cBhvr>
                                      <p:to>
                                        <p:strVal val="visible"/>
                                      </p:to>
                                    </p:set>
                                    <p:anim calcmode="lin" valueType="num">
                                      <p:cBhvr>
                                        <p:cTn id="15" dur="500" fill="hold"/>
                                        <p:tgtEl>
                                          <p:spTgt spid="16"/>
                                        </p:tgtEl>
                                        <p:attrNameLst>
                                          <p:attrName>ppt_w</p:attrName>
                                        </p:attrNameLst>
                                      </p:cBhvr>
                                      <p:tavLst>
                                        <p:tav tm="0">
                                          <p:val>
                                            <p:strVal val="4*#ppt_w"/>
                                          </p:val>
                                        </p:tav>
                                        <p:tav tm="100000">
                                          <p:val>
                                            <p:strVal val="#ppt_w"/>
                                          </p:val>
                                        </p:tav>
                                      </p:tavLst>
                                    </p:anim>
                                    <p:anim calcmode="lin" valueType="num">
                                      <p:cBhvr>
                                        <p:cTn id="16" dur="500" fill="hold"/>
                                        <p:tgtEl>
                                          <p:spTgt spid="16"/>
                                        </p:tgtEl>
                                        <p:attrNameLst>
                                          <p:attrName>ppt_h</p:attrName>
                                        </p:attrNameLst>
                                      </p:cBhvr>
                                      <p:tavLst>
                                        <p:tav tm="0">
                                          <p:val>
                                            <p:strVal val="4/3*#ppt_h"/>
                                          </p:val>
                                        </p:tav>
                                        <p:tav tm="100000">
                                          <p:val>
                                            <p:strVal val="#ppt_h"/>
                                          </p:val>
                                        </p:tav>
                                      </p:tavLst>
                                    </p:anim>
                                  </p:childTnLst>
                                </p:cTn>
                              </p:par>
                              <p:par>
                                <p:cTn id="17" presetID="23" presetClass="entr" presetSubtype="288" fill="hold" nodeType="withEffect">
                                  <p:stCondLst>
                                    <p:cond delay="250"/>
                                  </p:stCondLst>
                                  <p:childTnLst>
                                    <p:set>
                                      <p:cBhvr>
                                        <p:cTn id="18" dur="1" fill="hold">
                                          <p:stCondLst>
                                            <p:cond delay="0"/>
                                          </p:stCondLst>
                                        </p:cTn>
                                        <p:tgtEl>
                                          <p:spTgt spid="18"/>
                                        </p:tgtEl>
                                        <p:attrNameLst>
                                          <p:attrName>style.visibility</p:attrName>
                                        </p:attrNameLst>
                                      </p:cBhvr>
                                      <p:to>
                                        <p:strVal val="visible"/>
                                      </p:to>
                                    </p:set>
                                    <p:anim calcmode="lin" valueType="num">
                                      <p:cBhvr>
                                        <p:cTn id="19" dur="500" fill="hold"/>
                                        <p:tgtEl>
                                          <p:spTgt spid="18"/>
                                        </p:tgtEl>
                                        <p:attrNameLst>
                                          <p:attrName>ppt_w</p:attrName>
                                        </p:attrNameLst>
                                      </p:cBhvr>
                                      <p:tavLst>
                                        <p:tav tm="0">
                                          <p:val>
                                            <p:strVal val="4*#ppt_w"/>
                                          </p:val>
                                        </p:tav>
                                        <p:tav tm="100000">
                                          <p:val>
                                            <p:strVal val="#ppt_w"/>
                                          </p:val>
                                        </p:tav>
                                      </p:tavLst>
                                    </p:anim>
                                    <p:anim calcmode="lin" valueType="num">
                                      <p:cBhvr>
                                        <p:cTn id="20" dur="500" fill="hold"/>
                                        <p:tgtEl>
                                          <p:spTgt spid="18"/>
                                        </p:tgtEl>
                                        <p:attrNameLst>
                                          <p:attrName>ppt_h</p:attrName>
                                        </p:attrNameLst>
                                      </p:cBhvr>
                                      <p:tavLst>
                                        <p:tav tm="0">
                                          <p:val>
                                            <p:strVal val="4/3*#ppt_h"/>
                                          </p:val>
                                        </p:tav>
                                        <p:tav tm="100000">
                                          <p:val>
                                            <p:strVal val="#ppt_h"/>
                                          </p:val>
                                        </p:tav>
                                      </p:tavLst>
                                    </p:anim>
                                  </p:childTnLst>
                                </p:cTn>
                              </p:par>
                              <p:par>
                                <p:cTn id="21" presetID="23" presetClass="entr" presetSubtype="288" fill="hold" grpId="0" nodeType="withEffect">
                                  <p:stCondLst>
                                    <p:cond delay="250"/>
                                  </p:stCondLst>
                                  <p:childTnLst>
                                    <p:set>
                                      <p:cBhvr>
                                        <p:cTn id="22" dur="1" fill="hold">
                                          <p:stCondLst>
                                            <p:cond delay="0"/>
                                          </p:stCondLst>
                                        </p:cTn>
                                        <p:tgtEl>
                                          <p:spTgt spid="19"/>
                                        </p:tgtEl>
                                        <p:attrNameLst>
                                          <p:attrName>style.visibility</p:attrName>
                                        </p:attrNameLst>
                                      </p:cBhvr>
                                      <p:to>
                                        <p:strVal val="visible"/>
                                      </p:to>
                                    </p:set>
                                    <p:anim calcmode="lin" valueType="num">
                                      <p:cBhvr>
                                        <p:cTn id="23" dur="500" fill="hold"/>
                                        <p:tgtEl>
                                          <p:spTgt spid="19"/>
                                        </p:tgtEl>
                                        <p:attrNameLst>
                                          <p:attrName>ppt_w</p:attrName>
                                        </p:attrNameLst>
                                      </p:cBhvr>
                                      <p:tavLst>
                                        <p:tav tm="0">
                                          <p:val>
                                            <p:strVal val="4*#ppt_w"/>
                                          </p:val>
                                        </p:tav>
                                        <p:tav tm="100000">
                                          <p:val>
                                            <p:strVal val="#ppt_w"/>
                                          </p:val>
                                        </p:tav>
                                      </p:tavLst>
                                    </p:anim>
                                    <p:anim calcmode="lin" valueType="num">
                                      <p:cBhvr>
                                        <p:cTn id="24" dur="500" fill="hold"/>
                                        <p:tgtEl>
                                          <p:spTgt spid="19"/>
                                        </p:tgtEl>
                                        <p:attrNameLst>
                                          <p:attrName>ppt_h</p:attrName>
                                        </p:attrNameLst>
                                      </p:cBhvr>
                                      <p:tavLst>
                                        <p:tav tm="0">
                                          <p:val>
                                            <p:strVal val="4/3*#ppt_h"/>
                                          </p:val>
                                        </p:tav>
                                        <p:tav tm="100000">
                                          <p:val>
                                            <p:strVal val="#ppt_h"/>
                                          </p:val>
                                        </p:tav>
                                      </p:tavLst>
                                    </p:anim>
                                  </p:childTnLst>
                                </p:cTn>
                              </p:par>
                              <p:par>
                                <p:cTn id="25" presetID="23" presetClass="entr" presetSubtype="288" fill="hold" grpId="0" nodeType="withEffect">
                                  <p:stCondLst>
                                    <p:cond delay="250"/>
                                  </p:stCondLst>
                                  <p:childTnLst>
                                    <p:set>
                                      <p:cBhvr>
                                        <p:cTn id="26" dur="1" fill="hold">
                                          <p:stCondLst>
                                            <p:cond delay="0"/>
                                          </p:stCondLst>
                                        </p:cTn>
                                        <p:tgtEl>
                                          <p:spTgt spid="20"/>
                                        </p:tgtEl>
                                        <p:attrNameLst>
                                          <p:attrName>style.visibility</p:attrName>
                                        </p:attrNameLst>
                                      </p:cBhvr>
                                      <p:to>
                                        <p:strVal val="visible"/>
                                      </p:to>
                                    </p:set>
                                    <p:anim calcmode="lin" valueType="num">
                                      <p:cBhvr>
                                        <p:cTn id="27" dur="500" fill="hold"/>
                                        <p:tgtEl>
                                          <p:spTgt spid="20"/>
                                        </p:tgtEl>
                                        <p:attrNameLst>
                                          <p:attrName>ppt_w</p:attrName>
                                        </p:attrNameLst>
                                      </p:cBhvr>
                                      <p:tavLst>
                                        <p:tav tm="0">
                                          <p:val>
                                            <p:strVal val="4/3*#ppt_w"/>
                                          </p:val>
                                        </p:tav>
                                        <p:tav tm="100000">
                                          <p:val>
                                            <p:strVal val="#ppt_w"/>
                                          </p:val>
                                        </p:tav>
                                      </p:tavLst>
                                    </p:anim>
                                    <p:anim calcmode="lin" valueType="num">
                                      <p:cBhvr>
                                        <p:cTn id="28" dur="500" fill="hold"/>
                                        <p:tgtEl>
                                          <p:spTgt spid="20"/>
                                        </p:tgtEl>
                                        <p:attrNameLst>
                                          <p:attrName>ppt_h</p:attrName>
                                        </p:attrNameLst>
                                      </p:cBhvr>
                                      <p:tavLst>
                                        <p:tav tm="0">
                                          <p:val>
                                            <p:strVal val="4/3*#ppt_h"/>
                                          </p:val>
                                        </p:tav>
                                        <p:tav tm="100000">
                                          <p:val>
                                            <p:strVal val="#ppt_h"/>
                                          </p:val>
                                        </p:tav>
                                      </p:tavLst>
                                    </p:anim>
                                  </p:childTnLst>
                                </p:cTn>
                              </p:par>
                              <p:par>
                                <p:cTn id="29" presetID="23" presetClass="entr" presetSubtype="288" fill="hold" nodeType="withEffect">
                                  <p:stCondLst>
                                    <p:cond delay="250"/>
                                  </p:stCondLst>
                                  <p:childTnLst>
                                    <p:set>
                                      <p:cBhvr>
                                        <p:cTn id="30" dur="1" fill="hold">
                                          <p:stCondLst>
                                            <p:cond delay="0"/>
                                          </p:stCondLst>
                                        </p:cTn>
                                        <p:tgtEl>
                                          <p:spTgt spid="5"/>
                                        </p:tgtEl>
                                        <p:attrNameLst>
                                          <p:attrName>style.visibility</p:attrName>
                                        </p:attrNameLst>
                                      </p:cBhvr>
                                      <p:to>
                                        <p:strVal val="visible"/>
                                      </p:to>
                                    </p:set>
                                    <p:anim calcmode="lin" valueType="num">
                                      <p:cBhvr>
                                        <p:cTn id="31" dur="500" fill="hold"/>
                                        <p:tgtEl>
                                          <p:spTgt spid="5"/>
                                        </p:tgtEl>
                                        <p:attrNameLst>
                                          <p:attrName>ppt_w</p:attrName>
                                        </p:attrNameLst>
                                      </p:cBhvr>
                                      <p:tavLst>
                                        <p:tav tm="0">
                                          <p:val>
                                            <p:strVal val="4/3*#ppt_w"/>
                                          </p:val>
                                        </p:tav>
                                        <p:tav tm="100000">
                                          <p:val>
                                            <p:strVal val="#ppt_w"/>
                                          </p:val>
                                        </p:tav>
                                      </p:tavLst>
                                    </p:anim>
                                    <p:anim calcmode="lin" valueType="num">
                                      <p:cBhvr>
                                        <p:cTn id="32" dur="500" fill="hold"/>
                                        <p:tgtEl>
                                          <p:spTgt spid="5"/>
                                        </p:tgtEl>
                                        <p:attrNameLst>
                                          <p:attrName>ppt_h</p:attrName>
                                        </p:attrNameLst>
                                      </p:cBhvr>
                                      <p:tavLst>
                                        <p:tav tm="0">
                                          <p:val>
                                            <p:strVal val="4/3*#ppt_h"/>
                                          </p:val>
                                        </p:tav>
                                        <p:tav tm="100000">
                                          <p:val>
                                            <p:strVal val="#ppt_h"/>
                                          </p:val>
                                        </p:tav>
                                      </p:tavLst>
                                    </p:anim>
                                  </p:childTnLst>
                                </p:cTn>
                              </p:par>
                              <p:par>
                                <p:cTn id="33" presetID="23" presetClass="entr" presetSubtype="288" fill="hold" nodeType="withEffect">
                                  <p:stCondLst>
                                    <p:cond delay="250"/>
                                  </p:stCondLst>
                                  <p:childTnLst>
                                    <p:set>
                                      <p:cBhvr>
                                        <p:cTn id="34" dur="1" fill="hold">
                                          <p:stCondLst>
                                            <p:cond delay="0"/>
                                          </p:stCondLst>
                                        </p:cTn>
                                        <p:tgtEl>
                                          <p:spTgt spid="9"/>
                                        </p:tgtEl>
                                        <p:attrNameLst>
                                          <p:attrName>style.visibility</p:attrName>
                                        </p:attrNameLst>
                                      </p:cBhvr>
                                      <p:to>
                                        <p:strVal val="visible"/>
                                      </p:to>
                                    </p:set>
                                    <p:anim calcmode="lin" valueType="num">
                                      <p:cBhvr>
                                        <p:cTn id="35" dur="500" fill="hold"/>
                                        <p:tgtEl>
                                          <p:spTgt spid="9"/>
                                        </p:tgtEl>
                                        <p:attrNameLst>
                                          <p:attrName>ppt_w</p:attrName>
                                        </p:attrNameLst>
                                      </p:cBhvr>
                                      <p:tavLst>
                                        <p:tav tm="0">
                                          <p:val>
                                            <p:strVal val="4/3*#ppt_w"/>
                                          </p:val>
                                        </p:tav>
                                        <p:tav tm="100000">
                                          <p:val>
                                            <p:strVal val="#ppt_w"/>
                                          </p:val>
                                        </p:tav>
                                      </p:tavLst>
                                    </p:anim>
                                    <p:anim calcmode="lin" valueType="num">
                                      <p:cBhvr>
                                        <p:cTn id="36" dur="500" fill="hold"/>
                                        <p:tgtEl>
                                          <p:spTgt spid="9"/>
                                        </p:tgtEl>
                                        <p:attrNameLst>
                                          <p:attrName>ppt_h</p:attrName>
                                        </p:attrNameLst>
                                      </p:cBhvr>
                                      <p:tavLst>
                                        <p:tav tm="0">
                                          <p:val>
                                            <p:strVal val="4/3*#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9" grpId="0"/>
      <p:bldP spid="20"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1" name="组合 40"/>
          <p:cNvGrpSpPr/>
          <p:nvPr/>
        </p:nvGrpSpPr>
        <p:grpSpPr>
          <a:xfrm>
            <a:off x="0" y="0"/>
            <a:ext cx="12192000" cy="6858000"/>
            <a:chOff x="0" y="0"/>
            <a:chExt cx="12192000" cy="6858000"/>
          </a:xfrm>
        </p:grpSpPr>
        <p:grpSp>
          <p:nvGrpSpPr>
            <p:cNvPr id="42" name="组合 41"/>
            <p:cNvGrpSpPr/>
            <p:nvPr userDrawn="1"/>
          </p:nvGrpSpPr>
          <p:grpSpPr>
            <a:xfrm>
              <a:off x="0" y="0"/>
              <a:ext cx="12192000" cy="6858000"/>
              <a:chOff x="5482475" y="1963070"/>
              <a:chExt cx="3033713" cy="2100263"/>
            </a:xfrm>
            <a:effectLst>
              <a:outerShdw blurRad="50800" dist="38100" algn="l" rotWithShape="0">
                <a:prstClr val="black">
                  <a:alpha val="40000"/>
                </a:prstClr>
              </a:outerShdw>
            </a:effectLst>
          </p:grpSpPr>
          <p:sp>
            <p:nvSpPr>
              <p:cNvPr id="46" name="Freeform 3671"/>
              <p:cNvSpPr/>
              <p:nvPr/>
            </p:nvSpPr>
            <p:spPr bwMode="auto">
              <a:xfrm>
                <a:off x="5482475" y="1963070"/>
                <a:ext cx="3033713" cy="2100263"/>
              </a:xfrm>
              <a:custGeom>
                <a:avLst/>
                <a:gdLst>
                  <a:gd name="T0" fmla="*/ 36 w 1911"/>
                  <a:gd name="T1" fmla="*/ 0 h 1323"/>
                  <a:gd name="T2" fmla="*/ 1875 w 1911"/>
                  <a:gd name="T3" fmla="*/ 0 h 1323"/>
                  <a:gd name="T4" fmla="*/ 1888 w 1911"/>
                  <a:gd name="T5" fmla="*/ 3 h 1323"/>
                  <a:gd name="T6" fmla="*/ 1900 w 1911"/>
                  <a:gd name="T7" fmla="*/ 11 h 1323"/>
                  <a:gd name="T8" fmla="*/ 1908 w 1911"/>
                  <a:gd name="T9" fmla="*/ 23 h 1323"/>
                  <a:gd name="T10" fmla="*/ 1911 w 1911"/>
                  <a:gd name="T11" fmla="*/ 36 h 1323"/>
                  <a:gd name="T12" fmla="*/ 1911 w 1911"/>
                  <a:gd name="T13" fmla="*/ 1286 h 1323"/>
                  <a:gd name="T14" fmla="*/ 1908 w 1911"/>
                  <a:gd name="T15" fmla="*/ 1300 h 1323"/>
                  <a:gd name="T16" fmla="*/ 1900 w 1911"/>
                  <a:gd name="T17" fmla="*/ 1312 h 1323"/>
                  <a:gd name="T18" fmla="*/ 1888 w 1911"/>
                  <a:gd name="T19" fmla="*/ 1320 h 1323"/>
                  <a:gd name="T20" fmla="*/ 1875 w 1911"/>
                  <a:gd name="T21" fmla="*/ 1323 h 1323"/>
                  <a:gd name="T22" fmla="*/ 36 w 1911"/>
                  <a:gd name="T23" fmla="*/ 1323 h 1323"/>
                  <a:gd name="T24" fmla="*/ 23 w 1911"/>
                  <a:gd name="T25" fmla="*/ 1320 h 1323"/>
                  <a:gd name="T26" fmla="*/ 11 w 1911"/>
                  <a:gd name="T27" fmla="*/ 1312 h 1323"/>
                  <a:gd name="T28" fmla="*/ 3 w 1911"/>
                  <a:gd name="T29" fmla="*/ 1300 h 1323"/>
                  <a:gd name="T30" fmla="*/ 0 w 1911"/>
                  <a:gd name="T31" fmla="*/ 1286 h 1323"/>
                  <a:gd name="T32" fmla="*/ 0 w 1911"/>
                  <a:gd name="T33" fmla="*/ 36 h 1323"/>
                  <a:gd name="T34" fmla="*/ 3 w 1911"/>
                  <a:gd name="T35" fmla="*/ 23 h 1323"/>
                  <a:gd name="T36" fmla="*/ 11 w 1911"/>
                  <a:gd name="T37" fmla="*/ 11 h 1323"/>
                  <a:gd name="T38" fmla="*/ 23 w 1911"/>
                  <a:gd name="T39" fmla="*/ 3 h 1323"/>
                  <a:gd name="T40" fmla="*/ 36 w 1911"/>
                  <a:gd name="T41" fmla="*/ 0 h 13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911" h="1323">
                    <a:moveTo>
                      <a:pt x="36" y="0"/>
                    </a:moveTo>
                    <a:lnTo>
                      <a:pt x="1875" y="0"/>
                    </a:lnTo>
                    <a:lnTo>
                      <a:pt x="1888" y="3"/>
                    </a:lnTo>
                    <a:lnTo>
                      <a:pt x="1900" y="11"/>
                    </a:lnTo>
                    <a:lnTo>
                      <a:pt x="1908" y="23"/>
                    </a:lnTo>
                    <a:lnTo>
                      <a:pt x="1911" y="36"/>
                    </a:lnTo>
                    <a:lnTo>
                      <a:pt x="1911" y="1286"/>
                    </a:lnTo>
                    <a:lnTo>
                      <a:pt x="1908" y="1300"/>
                    </a:lnTo>
                    <a:lnTo>
                      <a:pt x="1900" y="1312"/>
                    </a:lnTo>
                    <a:lnTo>
                      <a:pt x="1888" y="1320"/>
                    </a:lnTo>
                    <a:lnTo>
                      <a:pt x="1875" y="1323"/>
                    </a:lnTo>
                    <a:lnTo>
                      <a:pt x="36" y="1323"/>
                    </a:lnTo>
                    <a:lnTo>
                      <a:pt x="23" y="1320"/>
                    </a:lnTo>
                    <a:lnTo>
                      <a:pt x="11" y="1312"/>
                    </a:lnTo>
                    <a:lnTo>
                      <a:pt x="3" y="1300"/>
                    </a:lnTo>
                    <a:lnTo>
                      <a:pt x="0" y="1286"/>
                    </a:lnTo>
                    <a:lnTo>
                      <a:pt x="0" y="36"/>
                    </a:lnTo>
                    <a:lnTo>
                      <a:pt x="3" y="23"/>
                    </a:lnTo>
                    <a:lnTo>
                      <a:pt x="11" y="11"/>
                    </a:lnTo>
                    <a:lnTo>
                      <a:pt x="23" y="3"/>
                    </a:lnTo>
                    <a:lnTo>
                      <a:pt x="36" y="0"/>
                    </a:lnTo>
                    <a:close/>
                  </a:path>
                </a:pathLst>
              </a:custGeom>
              <a:solidFill>
                <a:srgbClr val="FBF5F1"/>
              </a:solidFill>
              <a:ln w="0">
                <a:solidFill>
                  <a:srgbClr val="FBF5F1"/>
                </a:solidFill>
                <a:prstDash val="solid"/>
                <a:round/>
              </a:ln>
            </p:spPr>
            <p:txBody>
              <a:bodyPr vert="horz" wrap="square" lIns="91440" tIns="45720" rIns="91440" bIns="45720" numCol="1" anchor="t" anchorCtr="0" compatLnSpc="1"/>
              <a:lstStyle/>
              <a:p>
                <a:endParaRPr lang="zh-CN" altLang="en-US"/>
              </a:p>
            </p:txBody>
          </p:sp>
          <p:sp>
            <p:nvSpPr>
              <p:cNvPr id="47" name="Freeform 3672"/>
              <p:cNvSpPr/>
              <p:nvPr/>
            </p:nvSpPr>
            <p:spPr bwMode="auto">
              <a:xfrm>
                <a:off x="5482475" y="1966245"/>
                <a:ext cx="146050" cy="349250"/>
              </a:xfrm>
              <a:custGeom>
                <a:avLst/>
                <a:gdLst>
                  <a:gd name="T0" fmla="*/ 37 w 92"/>
                  <a:gd name="T1" fmla="*/ 0 h 220"/>
                  <a:gd name="T2" fmla="*/ 92 w 92"/>
                  <a:gd name="T3" fmla="*/ 0 h 220"/>
                  <a:gd name="T4" fmla="*/ 0 w 92"/>
                  <a:gd name="T5" fmla="*/ 220 h 220"/>
                  <a:gd name="T6" fmla="*/ 0 w 92"/>
                  <a:gd name="T7" fmla="*/ 61 h 220"/>
                  <a:gd name="T8" fmla="*/ 25 w 92"/>
                  <a:gd name="T9" fmla="*/ 1 h 220"/>
                  <a:gd name="T10" fmla="*/ 31 w 92"/>
                  <a:gd name="T11" fmla="*/ 0 h 220"/>
                  <a:gd name="T12" fmla="*/ 37 w 92"/>
                  <a:gd name="T13" fmla="*/ 0 h 220"/>
                </a:gdLst>
                <a:ahLst/>
                <a:cxnLst>
                  <a:cxn ang="0">
                    <a:pos x="T0" y="T1"/>
                  </a:cxn>
                  <a:cxn ang="0">
                    <a:pos x="T2" y="T3"/>
                  </a:cxn>
                  <a:cxn ang="0">
                    <a:pos x="T4" y="T5"/>
                  </a:cxn>
                  <a:cxn ang="0">
                    <a:pos x="T6" y="T7"/>
                  </a:cxn>
                  <a:cxn ang="0">
                    <a:pos x="T8" y="T9"/>
                  </a:cxn>
                  <a:cxn ang="0">
                    <a:pos x="T10" y="T11"/>
                  </a:cxn>
                  <a:cxn ang="0">
                    <a:pos x="T12" y="T13"/>
                  </a:cxn>
                </a:cxnLst>
                <a:rect l="0" t="0" r="r" b="b"/>
                <a:pathLst>
                  <a:path w="92" h="220">
                    <a:moveTo>
                      <a:pt x="37" y="0"/>
                    </a:moveTo>
                    <a:lnTo>
                      <a:pt x="92" y="0"/>
                    </a:lnTo>
                    <a:lnTo>
                      <a:pt x="0" y="220"/>
                    </a:lnTo>
                    <a:lnTo>
                      <a:pt x="0" y="61"/>
                    </a:lnTo>
                    <a:lnTo>
                      <a:pt x="25" y="1"/>
                    </a:lnTo>
                    <a:lnTo>
                      <a:pt x="31" y="0"/>
                    </a:lnTo>
                    <a:lnTo>
                      <a:pt x="37" y="0"/>
                    </a:lnTo>
                    <a:close/>
                  </a:path>
                </a:pathLst>
              </a:custGeom>
              <a:solidFill>
                <a:srgbClr val="31DAA4"/>
              </a:solidFill>
              <a:ln w="0">
                <a:noFill/>
                <a:prstDash val="solid"/>
                <a:round/>
              </a:ln>
            </p:spPr>
            <p:txBody>
              <a:bodyPr vert="horz" wrap="square" lIns="91440" tIns="45720" rIns="91440" bIns="45720" numCol="1" anchor="t" anchorCtr="0" compatLnSpc="1"/>
              <a:lstStyle/>
              <a:p>
                <a:endParaRPr lang="zh-CN" altLang="en-US"/>
              </a:p>
            </p:txBody>
          </p:sp>
          <p:sp>
            <p:nvSpPr>
              <p:cNvPr id="48" name="Freeform 3673"/>
              <p:cNvSpPr/>
              <p:nvPr/>
            </p:nvSpPr>
            <p:spPr bwMode="auto">
              <a:xfrm>
                <a:off x="5482475" y="1966245"/>
                <a:ext cx="352425" cy="854075"/>
              </a:xfrm>
              <a:custGeom>
                <a:avLst/>
                <a:gdLst>
                  <a:gd name="T0" fmla="*/ 157 w 222"/>
                  <a:gd name="T1" fmla="*/ 0 h 538"/>
                  <a:gd name="T2" fmla="*/ 222 w 222"/>
                  <a:gd name="T3" fmla="*/ 0 h 538"/>
                  <a:gd name="T4" fmla="*/ 0 w 222"/>
                  <a:gd name="T5" fmla="*/ 538 h 538"/>
                  <a:gd name="T6" fmla="*/ 0 w 222"/>
                  <a:gd name="T7" fmla="*/ 378 h 538"/>
                  <a:gd name="T8" fmla="*/ 157 w 222"/>
                  <a:gd name="T9" fmla="*/ 0 h 538"/>
                </a:gdLst>
                <a:ahLst/>
                <a:cxnLst>
                  <a:cxn ang="0">
                    <a:pos x="T0" y="T1"/>
                  </a:cxn>
                  <a:cxn ang="0">
                    <a:pos x="T2" y="T3"/>
                  </a:cxn>
                  <a:cxn ang="0">
                    <a:pos x="T4" y="T5"/>
                  </a:cxn>
                  <a:cxn ang="0">
                    <a:pos x="T6" y="T7"/>
                  </a:cxn>
                  <a:cxn ang="0">
                    <a:pos x="T8" y="T9"/>
                  </a:cxn>
                </a:cxnLst>
                <a:rect l="0" t="0" r="r" b="b"/>
                <a:pathLst>
                  <a:path w="222" h="538">
                    <a:moveTo>
                      <a:pt x="157" y="0"/>
                    </a:moveTo>
                    <a:lnTo>
                      <a:pt x="222" y="0"/>
                    </a:lnTo>
                    <a:lnTo>
                      <a:pt x="0" y="538"/>
                    </a:lnTo>
                    <a:lnTo>
                      <a:pt x="0" y="378"/>
                    </a:lnTo>
                    <a:lnTo>
                      <a:pt x="157" y="0"/>
                    </a:lnTo>
                    <a:close/>
                  </a:path>
                </a:pathLst>
              </a:custGeom>
              <a:solidFill>
                <a:srgbClr val="31DAA4"/>
              </a:solidFill>
              <a:ln w="0">
                <a:noFill/>
                <a:prstDash val="solid"/>
                <a:round/>
              </a:ln>
            </p:spPr>
            <p:txBody>
              <a:bodyPr vert="horz" wrap="square" lIns="91440" tIns="45720" rIns="91440" bIns="45720" numCol="1" anchor="t" anchorCtr="0" compatLnSpc="1"/>
              <a:lstStyle/>
              <a:p>
                <a:endParaRPr lang="zh-CN" altLang="en-US"/>
              </a:p>
            </p:txBody>
          </p:sp>
          <p:sp>
            <p:nvSpPr>
              <p:cNvPr id="49" name="Freeform 3674"/>
              <p:cNvSpPr/>
              <p:nvPr/>
            </p:nvSpPr>
            <p:spPr bwMode="auto">
              <a:xfrm>
                <a:off x="5482475" y="1966245"/>
                <a:ext cx="558800" cy="1358900"/>
              </a:xfrm>
              <a:custGeom>
                <a:avLst/>
                <a:gdLst>
                  <a:gd name="T0" fmla="*/ 287 w 352"/>
                  <a:gd name="T1" fmla="*/ 0 h 856"/>
                  <a:gd name="T2" fmla="*/ 352 w 352"/>
                  <a:gd name="T3" fmla="*/ 0 h 856"/>
                  <a:gd name="T4" fmla="*/ 0 w 352"/>
                  <a:gd name="T5" fmla="*/ 856 h 856"/>
                  <a:gd name="T6" fmla="*/ 0 w 352"/>
                  <a:gd name="T7" fmla="*/ 697 h 856"/>
                  <a:gd name="T8" fmla="*/ 287 w 352"/>
                  <a:gd name="T9" fmla="*/ 0 h 856"/>
                </a:gdLst>
                <a:ahLst/>
                <a:cxnLst>
                  <a:cxn ang="0">
                    <a:pos x="T0" y="T1"/>
                  </a:cxn>
                  <a:cxn ang="0">
                    <a:pos x="T2" y="T3"/>
                  </a:cxn>
                  <a:cxn ang="0">
                    <a:pos x="T4" y="T5"/>
                  </a:cxn>
                  <a:cxn ang="0">
                    <a:pos x="T6" y="T7"/>
                  </a:cxn>
                  <a:cxn ang="0">
                    <a:pos x="T8" y="T9"/>
                  </a:cxn>
                </a:cxnLst>
                <a:rect l="0" t="0" r="r" b="b"/>
                <a:pathLst>
                  <a:path w="352" h="856">
                    <a:moveTo>
                      <a:pt x="287" y="0"/>
                    </a:moveTo>
                    <a:lnTo>
                      <a:pt x="352" y="0"/>
                    </a:lnTo>
                    <a:lnTo>
                      <a:pt x="0" y="856"/>
                    </a:lnTo>
                    <a:lnTo>
                      <a:pt x="0" y="697"/>
                    </a:lnTo>
                    <a:lnTo>
                      <a:pt x="287" y="0"/>
                    </a:lnTo>
                    <a:close/>
                  </a:path>
                </a:pathLst>
              </a:custGeom>
              <a:solidFill>
                <a:srgbClr val="31DAA4"/>
              </a:solidFill>
              <a:ln w="0">
                <a:noFill/>
                <a:prstDash val="solid"/>
                <a:round/>
              </a:ln>
            </p:spPr>
            <p:txBody>
              <a:bodyPr vert="horz" wrap="square" lIns="91440" tIns="45720" rIns="91440" bIns="45720" numCol="1" anchor="t" anchorCtr="0" compatLnSpc="1"/>
              <a:lstStyle/>
              <a:p>
                <a:endParaRPr lang="zh-CN" altLang="en-US"/>
              </a:p>
            </p:txBody>
          </p:sp>
          <p:sp>
            <p:nvSpPr>
              <p:cNvPr id="50" name="Freeform 3675"/>
              <p:cNvSpPr/>
              <p:nvPr/>
            </p:nvSpPr>
            <p:spPr bwMode="auto">
              <a:xfrm>
                <a:off x="5482475" y="1966245"/>
                <a:ext cx="765175" cy="1863725"/>
              </a:xfrm>
              <a:custGeom>
                <a:avLst/>
                <a:gdLst>
                  <a:gd name="T0" fmla="*/ 417 w 482"/>
                  <a:gd name="T1" fmla="*/ 0 h 1174"/>
                  <a:gd name="T2" fmla="*/ 482 w 482"/>
                  <a:gd name="T3" fmla="*/ 0 h 1174"/>
                  <a:gd name="T4" fmla="*/ 0 w 482"/>
                  <a:gd name="T5" fmla="*/ 1174 h 1174"/>
                  <a:gd name="T6" fmla="*/ 0 w 482"/>
                  <a:gd name="T7" fmla="*/ 1014 h 1174"/>
                  <a:gd name="T8" fmla="*/ 417 w 482"/>
                  <a:gd name="T9" fmla="*/ 0 h 1174"/>
                </a:gdLst>
                <a:ahLst/>
                <a:cxnLst>
                  <a:cxn ang="0">
                    <a:pos x="T0" y="T1"/>
                  </a:cxn>
                  <a:cxn ang="0">
                    <a:pos x="T2" y="T3"/>
                  </a:cxn>
                  <a:cxn ang="0">
                    <a:pos x="T4" y="T5"/>
                  </a:cxn>
                  <a:cxn ang="0">
                    <a:pos x="T6" y="T7"/>
                  </a:cxn>
                  <a:cxn ang="0">
                    <a:pos x="T8" y="T9"/>
                  </a:cxn>
                </a:cxnLst>
                <a:rect l="0" t="0" r="r" b="b"/>
                <a:pathLst>
                  <a:path w="482" h="1174">
                    <a:moveTo>
                      <a:pt x="417" y="0"/>
                    </a:moveTo>
                    <a:lnTo>
                      <a:pt x="482" y="0"/>
                    </a:lnTo>
                    <a:lnTo>
                      <a:pt x="0" y="1174"/>
                    </a:lnTo>
                    <a:lnTo>
                      <a:pt x="0" y="1014"/>
                    </a:lnTo>
                    <a:lnTo>
                      <a:pt x="417" y="0"/>
                    </a:lnTo>
                    <a:close/>
                  </a:path>
                </a:pathLst>
              </a:custGeom>
              <a:solidFill>
                <a:srgbClr val="31DAA4"/>
              </a:solidFill>
              <a:ln w="0">
                <a:noFill/>
                <a:prstDash val="solid"/>
                <a:round/>
              </a:ln>
            </p:spPr>
            <p:txBody>
              <a:bodyPr vert="horz" wrap="square" lIns="91440" tIns="45720" rIns="91440" bIns="45720" numCol="1" anchor="t" anchorCtr="0" compatLnSpc="1"/>
              <a:lstStyle/>
              <a:p>
                <a:endParaRPr lang="zh-CN" altLang="en-US"/>
              </a:p>
            </p:txBody>
          </p:sp>
          <p:sp>
            <p:nvSpPr>
              <p:cNvPr id="51" name="Freeform 3676"/>
              <p:cNvSpPr/>
              <p:nvPr/>
            </p:nvSpPr>
            <p:spPr bwMode="auto">
              <a:xfrm>
                <a:off x="5499937" y="1966245"/>
                <a:ext cx="954088" cy="2097088"/>
              </a:xfrm>
              <a:custGeom>
                <a:avLst/>
                <a:gdLst>
                  <a:gd name="T0" fmla="*/ 536 w 601"/>
                  <a:gd name="T1" fmla="*/ 0 h 1321"/>
                  <a:gd name="T2" fmla="*/ 601 w 601"/>
                  <a:gd name="T3" fmla="*/ 0 h 1321"/>
                  <a:gd name="T4" fmla="*/ 59 w 601"/>
                  <a:gd name="T5" fmla="*/ 1321 h 1321"/>
                  <a:gd name="T6" fmla="*/ 26 w 601"/>
                  <a:gd name="T7" fmla="*/ 1321 h 1321"/>
                  <a:gd name="T8" fmla="*/ 12 w 601"/>
                  <a:gd name="T9" fmla="*/ 1318 h 1321"/>
                  <a:gd name="T10" fmla="*/ 0 w 601"/>
                  <a:gd name="T11" fmla="*/ 1309 h 1321"/>
                  <a:gd name="T12" fmla="*/ 536 w 601"/>
                  <a:gd name="T13" fmla="*/ 0 h 1321"/>
                </a:gdLst>
                <a:ahLst/>
                <a:cxnLst>
                  <a:cxn ang="0">
                    <a:pos x="T0" y="T1"/>
                  </a:cxn>
                  <a:cxn ang="0">
                    <a:pos x="T2" y="T3"/>
                  </a:cxn>
                  <a:cxn ang="0">
                    <a:pos x="T4" y="T5"/>
                  </a:cxn>
                  <a:cxn ang="0">
                    <a:pos x="T6" y="T7"/>
                  </a:cxn>
                  <a:cxn ang="0">
                    <a:pos x="T8" y="T9"/>
                  </a:cxn>
                  <a:cxn ang="0">
                    <a:pos x="T10" y="T11"/>
                  </a:cxn>
                  <a:cxn ang="0">
                    <a:pos x="T12" y="T13"/>
                  </a:cxn>
                </a:cxnLst>
                <a:rect l="0" t="0" r="r" b="b"/>
                <a:pathLst>
                  <a:path w="601" h="1321">
                    <a:moveTo>
                      <a:pt x="536" y="0"/>
                    </a:moveTo>
                    <a:lnTo>
                      <a:pt x="601" y="0"/>
                    </a:lnTo>
                    <a:lnTo>
                      <a:pt x="59" y="1321"/>
                    </a:lnTo>
                    <a:lnTo>
                      <a:pt x="26" y="1321"/>
                    </a:lnTo>
                    <a:lnTo>
                      <a:pt x="12" y="1318"/>
                    </a:lnTo>
                    <a:lnTo>
                      <a:pt x="0" y="1309"/>
                    </a:lnTo>
                    <a:lnTo>
                      <a:pt x="536" y="0"/>
                    </a:lnTo>
                    <a:close/>
                  </a:path>
                </a:pathLst>
              </a:custGeom>
              <a:solidFill>
                <a:srgbClr val="31DAA4"/>
              </a:solidFill>
              <a:ln w="0">
                <a:noFill/>
                <a:prstDash val="solid"/>
                <a:round/>
              </a:ln>
            </p:spPr>
            <p:txBody>
              <a:bodyPr vert="horz" wrap="square" lIns="91440" tIns="45720" rIns="91440" bIns="45720" numCol="1" anchor="t" anchorCtr="0" compatLnSpc="1"/>
              <a:lstStyle/>
              <a:p>
                <a:endParaRPr lang="zh-CN" altLang="en-US"/>
              </a:p>
            </p:txBody>
          </p:sp>
          <p:sp>
            <p:nvSpPr>
              <p:cNvPr id="52" name="Freeform 3677"/>
              <p:cNvSpPr/>
              <p:nvPr/>
            </p:nvSpPr>
            <p:spPr bwMode="auto">
              <a:xfrm>
                <a:off x="5698375" y="1966245"/>
                <a:ext cx="962025" cy="2097088"/>
              </a:xfrm>
              <a:custGeom>
                <a:avLst/>
                <a:gdLst>
                  <a:gd name="T0" fmla="*/ 541 w 606"/>
                  <a:gd name="T1" fmla="*/ 0 h 1321"/>
                  <a:gd name="T2" fmla="*/ 606 w 606"/>
                  <a:gd name="T3" fmla="*/ 0 h 1321"/>
                  <a:gd name="T4" fmla="*/ 65 w 606"/>
                  <a:gd name="T5" fmla="*/ 1321 h 1321"/>
                  <a:gd name="T6" fmla="*/ 0 w 606"/>
                  <a:gd name="T7" fmla="*/ 1321 h 1321"/>
                  <a:gd name="T8" fmla="*/ 541 w 606"/>
                  <a:gd name="T9" fmla="*/ 0 h 1321"/>
                </a:gdLst>
                <a:ahLst/>
                <a:cxnLst>
                  <a:cxn ang="0">
                    <a:pos x="T0" y="T1"/>
                  </a:cxn>
                  <a:cxn ang="0">
                    <a:pos x="T2" y="T3"/>
                  </a:cxn>
                  <a:cxn ang="0">
                    <a:pos x="T4" y="T5"/>
                  </a:cxn>
                  <a:cxn ang="0">
                    <a:pos x="T6" y="T7"/>
                  </a:cxn>
                  <a:cxn ang="0">
                    <a:pos x="T8" y="T9"/>
                  </a:cxn>
                </a:cxnLst>
                <a:rect l="0" t="0" r="r" b="b"/>
                <a:pathLst>
                  <a:path w="606" h="1321">
                    <a:moveTo>
                      <a:pt x="541" y="0"/>
                    </a:moveTo>
                    <a:lnTo>
                      <a:pt x="606" y="0"/>
                    </a:lnTo>
                    <a:lnTo>
                      <a:pt x="65" y="1321"/>
                    </a:lnTo>
                    <a:lnTo>
                      <a:pt x="0" y="1321"/>
                    </a:lnTo>
                    <a:lnTo>
                      <a:pt x="541" y="0"/>
                    </a:lnTo>
                    <a:close/>
                  </a:path>
                </a:pathLst>
              </a:custGeom>
              <a:solidFill>
                <a:srgbClr val="31DAA4"/>
              </a:solidFill>
              <a:ln w="0">
                <a:noFill/>
                <a:prstDash val="solid"/>
                <a:round/>
              </a:ln>
            </p:spPr>
            <p:txBody>
              <a:bodyPr vert="horz" wrap="square" lIns="91440" tIns="45720" rIns="91440" bIns="45720" numCol="1" anchor="t" anchorCtr="0" compatLnSpc="1"/>
              <a:lstStyle/>
              <a:p>
                <a:endParaRPr lang="zh-CN" altLang="en-US"/>
              </a:p>
            </p:txBody>
          </p:sp>
          <p:sp>
            <p:nvSpPr>
              <p:cNvPr id="53" name="Freeform 3678"/>
              <p:cNvSpPr/>
              <p:nvPr/>
            </p:nvSpPr>
            <p:spPr bwMode="auto">
              <a:xfrm>
                <a:off x="5904750" y="1966245"/>
                <a:ext cx="965200" cy="2097088"/>
              </a:xfrm>
              <a:custGeom>
                <a:avLst/>
                <a:gdLst>
                  <a:gd name="T0" fmla="*/ 543 w 608"/>
                  <a:gd name="T1" fmla="*/ 0 h 1321"/>
                  <a:gd name="T2" fmla="*/ 608 w 608"/>
                  <a:gd name="T3" fmla="*/ 0 h 1321"/>
                  <a:gd name="T4" fmla="*/ 65 w 608"/>
                  <a:gd name="T5" fmla="*/ 1321 h 1321"/>
                  <a:gd name="T6" fmla="*/ 0 w 608"/>
                  <a:gd name="T7" fmla="*/ 1321 h 1321"/>
                  <a:gd name="T8" fmla="*/ 543 w 608"/>
                  <a:gd name="T9" fmla="*/ 0 h 1321"/>
                </a:gdLst>
                <a:ahLst/>
                <a:cxnLst>
                  <a:cxn ang="0">
                    <a:pos x="T0" y="T1"/>
                  </a:cxn>
                  <a:cxn ang="0">
                    <a:pos x="T2" y="T3"/>
                  </a:cxn>
                  <a:cxn ang="0">
                    <a:pos x="T4" y="T5"/>
                  </a:cxn>
                  <a:cxn ang="0">
                    <a:pos x="T6" y="T7"/>
                  </a:cxn>
                  <a:cxn ang="0">
                    <a:pos x="T8" y="T9"/>
                  </a:cxn>
                </a:cxnLst>
                <a:rect l="0" t="0" r="r" b="b"/>
                <a:pathLst>
                  <a:path w="608" h="1321">
                    <a:moveTo>
                      <a:pt x="543" y="0"/>
                    </a:moveTo>
                    <a:lnTo>
                      <a:pt x="608" y="0"/>
                    </a:lnTo>
                    <a:lnTo>
                      <a:pt x="65" y="1321"/>
                    </a:lnTo>
                    <a:lnTo>
                      <a:pt x="0" y="1321"/>
                    </a:lnTo>
                    <a:lnTo>
                      <a:pt x="543" y="0"/>
                    </a:lnTo>
                    <a:close/>
                  </a:path>
                </a:pathLst>
              </a:custGeom>
              <a:solidFill>
                <a:srgbClr val="31DAA4"/>
              </a:solidFill>
              <a:ln w="0">
                <a:noFill/>
                <a:prstDash val="solid"/>
                <a:round/>
              </a:ln>
            </p:spPr>
            <p:txBody>
              <a:bodyPr vert="horz" wrap="square" lIns="91440" tIns="45720" rIns="91440" bIns="45720" numCol="1" anchor="t" anchorCtr="0" compatLnSpc="1"/>
              <a:lstStyle/>
              <a:p>
                <a:endParaRPr lang="zh-CN" altLang="en-US"/>
              </a:p>
            </p:txBody>
          </p:sp>
          <p:sp>
            <p:nvSpPr>
              <p:cNvPr id="54" name="Freeform 3679"/>
              <p:cNvSpPr/>
              <p:nvPr/>
            </p:nvSpPr>
            <p:spPr bwMode="auto">
              <a:xfrm>
                <a:off x="6112712" y="1966245"/>
                <a:ext cx="963613" cy="2097088"/>
              </a:xfrm>
              <a:custGeom>
                <a:avLst/>
                <a:gdLst>
                  <a:gd name="T0" fmla="*/ 542 w 607"/>
                  <a:gd name="T1" fmla="*/ 0 h 1321"/>
                  <a:gd name="T2" fmla="*/ 607 w 607"/>
                  <a:gd name="T3" fmla="*/ 0 h 1321"/>
                  <a:gd name="T4" fmla="*/ 65 w 607"/>
                  <a:gd name="T5" fmla="*/ 1321 h 1321"/>
                  <a:gd name="T6" fmla="*/ 0 w 607"/>
                  <a:gd name="T7" fmla="*/ 1321 h 1321"/>
                  <a:gd name="T8" fmla="*/ 542 w 607"/>
                  <a:gd name="T9" fmla="*/ 0 h 1321"/>
                </a:gdLst>
                <a:ahLst/>
                <a:cxnLst>
                  <a:cxn ang="0">
                    <a:pos x="T0" y="T1"/>
                  </a:cxn>
                  <a:cxn ang="0">
                    <a:pos x="T2" y="T3"/>
                  </a:cxn>
                  <a:cxn ang="0">
                    <a:pos x="T4" y="T5"/>
                  </a:cxn>
                  <a:cxn ang="0">
                    <a:pos x="T6" y="T7"/>
                  </a:cxn>
                  <a:cxn ang="0">
                    <a:pos x="T8" y="T9"/>
                  </a:cxn>
                </a:cxnLst>
                <a:rect l="0" t="0" r="r" b="b"/>
                <a:pathLst>
                  <a:path w="607" h="1321">
                    <a:moveTo>
                      <a:pt x="542" y="0"/>
                    </a:moveTo>
                    <a:lnTo>
                      <a:pt x="607" y="0"/>
                    </a:lnTo>
                    <a:lnTo>
                      <a:pt x="65" y="1321"/>
                    </a:lnTo>
                    <a:lnTo>
                      <a:pt x="0" y="1321"/>
                    </a:lnTo>
                    <a:lnTo>
                      <a:pt x="542" y="0"/>
                    </a:lnTo>
                    <a:close/>
                  </a:path>
                </a:pathLst>
              </a:custGeom>
              <a:solidFill>
                <a:srgbClr val="31DAA4"/>
              </a:solidFill>
              <a:ln w="0">
                <a:noFill/>
                <a:prstDash val="solid"/>
                <a:round/>
              </a:ln>
            </p:spPr>
            <p:txBody>
              <a:bodyPr vert="horz" wrap="square" lIns="91440" tIns="45720" rIns="91440" bIns="45720" numCol="1" anchor="t" anchorCtr="0" compatLnSpc="1"/>
              <a:lstStyle/>
              <a:p>
                <a:endParaRPr lang="zh-CN" altLang="en-US"/>
              </a:p>
            </p:txBody>
          </p:sp>
          <p:sp>
            <p:nvSpPr>
              <p:cNvPr id="55" name="Freeform 3680"/>
              <p:cNvSpPr/>
              <p:nvPr/>
            </p:nvSpPr>
            <p:spPr bwMode="auto">
              <a:xfrm>
                <a:off x="6319087" y="1966245"/>
                <a:ext cx="963613" cy="2097088"/>
              </a:xfrm>
              <a:custGeom>
                <a:avLst/>
                <a:gdLst>
                  <a:gd name="T0" fmla="*/ 542 w 607"/>
                  <a:gd name="T1" fmla="*/ 0 h 1321"/>
                  <a:gd name="T2" fmla="*/ 607 w 607"/>
                  <a:gd name="T3" fmla="*/ 0 h 1321"/>
                  <a:gd name="T4" fmla="*/ 65 w 607"/>
                  <a:gd name="T5" fmla="*/ 1321 h 1321"/>
                  <a:gd name="T6" fmla="*/ 0 w 607"/>
                  <a:gd name="T7" fmla="*/ 1321 h 1321"/>
                  <a:gd name="T8" fmla="*/ 542 w 607"/>
                  <a:gd name="T9" fmla="*/ 0 h 1321"/>
                </a:gdLst>
                <a:ahLst/>
                <a:cxnLst>
                  <a:cxn ang="0">
                    <a:pos x="T0" y="T1"/>
                  </a:cxn>
                  <a:cxn ang="0">
                    <a:pos x="T2" y="T3"/>
                  </a:cxn>
                  <a:cxn ang="0">
                    <a:pos x="T4" y="T5"/>
                  </a:cxn>
                  <a:cxn ang="0">
                    <a:pos x="T6" y="T7"/>
                  </a:cxn>
                  <a:cxn ang="0">
                    <a:pos x="T8" y="T9"/>
                  </a:cxn>
                </a:cxnLst>
                <a:rect l="0" t="0" r="r" b="b"/>
                <a:pathLst>
                  <a:path w="607" h="1321">
                    <a:moveTo>
                      <a:pt x="542" y="0"/>
                    </a:moveTo>
                    <a:lnTo>
                      <a:pt x="607" y="0"/>
                    </a:lnTo>
                    <a:lnTo>
                      <a:pt x="65" y="1321"/>
                    </a:lnTo>
                    <a:lnTo>
                      <a:pt x="0" y="1321"/>
                    </a:lnTo>
                    <a:lnTo>
                      <a:pt x="542" y="0"/>
                    </a:lnTo>
                    <a:close/>
                  </a:path>
                </a:pathLst>
              </a:custGeom>
              <a:solidFill>
                <a:srgbClr val="31DAA4"/>
              </a:solidFill>
              <a:ln w="0">
                <a:noFill/>
                <a:prstDash val="solid"/>
                <a:round/>
              </a:ln>
            </p:spPr>
            <p:txBody>
              <a:bodyPr vert="horz" wrap="square" lIns="91440" tIns="45720" rIns="91440" bIns="45720" numCol="1" anchor="t" anchorCtr="0" compatLnSpc="1"/>
              <a:lstStyle/>
              <a:p>
                <a:endParaRPr lang="zh-CN" altLang="en-US"/>
              </a:p>
            </p:txBody>
          </p:sp>
          <p:sp>
            <p:nvSpPr>
              <p:cNvPr id="56" name="Freeform 3681"/>
              <p:cNvSpPr/>
              <p:nvPr/>
            </p:nvSpPr>
            <p:spPr bwMode="auto">
              <a:xfrm>
                <a:off x="6525462" y="1966245"/>
                <a:ext cx="963613" cy="2097088"/>
              </a:xfrm>
              <a:custGeom>
                <a:avLst/>
                <a:gdLst>
                  <a:gd name="T0" fmla="*/ 542 w 607"/>
                  <a:gd name="T1" fmla="*/ 0 h 1321"/>
                  <a:gd name="T2" fmla="*/ 607 w 607"/>
                  <a:gd name="T3" fmla="*/ 0 h 1321"/>
                  <a:gd name="T4" fmla="*/ 65 w 607"/>
                  <a:gd name="T5" fmla="*/ 1321 h 1321"/>
                  <a:gd name="T6" fmla="*/ 0 w 607"/>
                  <a:gd name="T7" fmla="*/ 1321 h 1321"/>
                  <a:gd name="T8" fmla="*/ 542 w 607"/>
                  <a:gd name="T9" fmla="*/ 0 h 1321"/>
                </a:gdLst>
                <a:ahLst/>
                <a:cxnLst>
                  <a:cxn ang="0">
                    <a:pos x="T0" y="T1"/>
                  </a:cxn>
                  <a:cxn ang="0">
                    <a:pos x="T2" y="T3"/>
                  </a:cxn>
                  <a:cxn ang="0">
                    <a:pos x="T4" y="T5"/>
                  </a:cxn>
                  <a:cxn ang="0">
                    <a:pos x="T6" y="T7"/>
                  </a:cxn>
                  <a:cxn ang="0">
                    <a:pos x="T8" y="T9"/>
                  </a:cxn>
                </a:cxnLst>
                <a:rect l="0" t="0" r="r" b="b"/>
                <a:pathLst>
                  <a:path w="607" h="1321">
                    <a:moveTo>
                      <a:pt x="542" y="0"/>
                    </a:moveTo>
                    <a:lnTo>
                      <a:pt x="607" y="0"/>
                    </a:lnTo>
                    <a:lnTo>
                      <a:pt x="65" y="1321"/>
                    </a:lnTo>
                    <a:lnTo>
                      <a:pt x="0" y="1321"/>
                    </a:lnTo>
                    <a:lnTo>
                      <a:pt x="542" y="0"/>
                    </a:lnTo>
                    <a:close/>
                  </a:path>
                </a:pathLst>
              </a:custGeom>
              <a:solidFill>
                <a:srgbClr val="31DAA4"/>
              </a:solidFill>
              <a:ln w="0">
                <a:noFill/>
                <a:prstDash val="solid"/>
                <a:round/>
              </a:ln>
            </p:spPr>
            <p:txBody>
              <a:bodyPr vert="horz" wrap="square" lIns="91440" tIns="45720" rIns="91440" bIns="45720" numCol="1" anchor="t" anchorCtr="0" compatLnSpc="1"/>
              <a:lstStyle/>
              <a:p>
                <a:endParaRPr lang="zh-CN" altLang="en-US"/>
              </a:p>
            </p:txBody>
          </p:sp>
          <p:sp>
            <p:nvSpPr>
              <p:cNvPr id="57" name="Freeform 3682"/>
              <p:cNvSpPr/>
              <p:nvPr/>
            </p:nvSpPr>
            <p:spPr bwMode="auto">
              <a:xfrm>
                <a:off x="6733425" y="1966245"/>
                <a:ext cx="962025" cy="2097088"/>
              </a:xfrm>
              <a:custGeom>
                <a:avLst/>
                <a:gdLst>
                  <a:gd name="T0" fmla="*/ 541 w 606"/>
                  <a:gd name="T1" fmla="*/ 0 h 1321"/>
                  <a:gd name="T2" fmla="*/ 606 w 606"/>
                  <a:gd name="T3" fmla="*/ 0 h 1321"/>
                  <a:gd name="T4" fmla="*/ 65 w 606"/>
                  <a:gd name="T5" fmla="*/ 1321 h 1321"/>
                  <a:gd name="T6" fmla="*/ 0 w 606"/>
                  <a:gd name="T7" fmla="*/ 1321 h 1321"/>
                  <a:gd name="T8" fmla="*/ 541 w 606"/>
                  <a:gd name="T9" fmla="*/ 0 h 1321"/>
                </a:gdLst>
                <a:ahLst/>
                <a:cxnLst>
                  <a:cxn ang="0">
                    <a:pos x="T0" y="T1"/>
                  </a:cxn>
                  <a:cxn ang="0">
                    <a:pos x="T2" y="T3"/>
                  </a:cxn>
                  <a:cxn ang="0">
                    <a:pos x="T4" y="T5"/>
                  </a:cxn>
                  <a:cxn ang="0">
                    <a:pos x="T6" y="T7"/>
                  </a:cxn>
                  <a:cxn ang="0">
                    <a:pos x="T8" y="T9"/>
                  </a:cxn>
                </a:cxnLst>
                <a:rect l="0" t="0" r="r" b="b"/>
                <a:pathLst>
                  <a:path w="606" h="1321">
                    <a:moveTo>
                      <a:pt x="541" y="0"/>
                    </a:moveTo>
                    <a:lnTo>
                      <a:pt x="606" y="0"/>
                    </a:lnTo>
                    <a:lnTo>
                      <a:pt x="65" y="1321"/>
                    </a:lnTo>
                    <a:lnTo>
                      <a:pt x="0" y="1321"/>
                    </a:lnTo>
                    <a:lnTo>
                      <a:pt x="541" y="0"/>
                    </a:lnTo>
                    <a:close/>
                  </a:path>
                </a:pathLst>
              </a:custGeom>
              <a:solidFill>
                <a:srgbClr val="31DAA4"/>
              </a:solidFill>
              <a:ln w="0">
                <a:noFill/>
                <a:prstDash val="solid"/>
                <a:round/>
              </a:ln>
            </p:spPr>
            <p:txBody>
              <a:bodyPr vert="horz" wrap="square" lIns="91440" tIns="45720" rIns="91440" bIns="45720" numCol="1" anchor="t" anchorCtr="0" compatLnSpc="1"/>
              <a:lstStyle/>
              <a:p>
                <a:endParaRPr lang="zh-CN" altLang="en-US"/>
              </a:p>
            </p:txBody>
          </p:sp>
          <p:sp>
            <p:nvSpPr>
              <p:cNvPr id="58" name="Freeform 3683"/>
              <p:cNvSpPr/>
              <p:nvPr/>
            </p:nvSpPr>
            <p:spPr bwMode="auto">
              <a:xfrm>
                <a:off x="6939800" y="1966245"/>
                <a:ext cx="965200" cy="2097088"/>
              </a:xfrm>
              <a:custGeom>
                <a:avLst/>
                <a:gdLst>
                  <a:gd name="T0" fmla="*/ 541 w 608"/>
                  <a:gd name="T1" fmla="*/ 0 h 1321"/>
                  <a:gd name="T2" fmla="*/ 608 w 608"/>
                  <a:gd name="T3" fmla="*/ 0 h 1321"/>
                  <a:gd name="T4" fmla="*/ 65 w 608"/>
                  <a:gd name="T5" fmla="*/ 1321 h 1321"/>
                  <a:gd name="T6" fmla="*/ 0 w 608"/>
                  <a:gd name="T7" fmla="*/ 1321 h 1321"/>
                  <a:gd name="T8" fmla="*/ 541 w 608"/>
                  <a:gd name="T9" fmla="*/ 0 h 1321"/>
                </a:gdLst>
                <a:ahLst/>
                <a:cxnLst>
                  <a:cxn ang="0">
                    <a:pos x="T0" y="T1"/>
                  </a:cxn>
                  <a:cxn ang="0">
                    <a:pos x="T2" y="T3"/>
                  </a:cxn>
                  <a:cxn ang="0">
                    <a:pos x="T4" y="T5"/>
                  </a:cxn>
                  <a:cxn ang="0">
                    <a:pos x="T6" y="T7"/>
                  </a:cxn>
                  <a:cxn ang="0">
                    <a:pos x="T8" y="T9"/>
                  </a:cxn>
                </a:cxnLst>
                <a:rect l="0" t="0" r="r" b="b"/>
                <a:pathLst>
                  <a:path w="608" h="1321">
                    <a:moveTo>
                      <a:pt x="541" y="0"/>
                    </a:moveTo>
                    <a:lnTo>
                      <a:pt x="608" y="0"/>
                    </a:lnTo>
                    <a:lnTo>
                      <a:pt x="65" y="1321"/>
                    </a:lnTo>
                    <a:lnTo>
                      <a:pt x="0" y="1321"/>
                    </a:lnTo>
                    <a:lnTo>
                      <a:pt x="541" y="0"/>
                    </a:lnTo>
                    <a:close/>
                  </a:path>
                </a:pathLst>
              </a:custGeom>
              <a:solidFill>
                <a:srgbClr val="31DAA4"/>
              </a:solidFill>
              <a:ln w="0">
                <a:noFill/>
                <a:prstDash val="solid"/>
                <a:round/>
              </a:ln>
            </p:spPr>
            <p:txBody>
              <a:bodyPr vert="horz" wrap="square" lIns="91440" tIns="45720" rIns="91440" bIns="45720" numCol="1" anchor="t" anchorCtr="0" compatLnSpc="1"/>
              <a:lstStyle/>
              <a:p>
                <a:endParaRPr lang="zh-CN" altLang="en-US"/>
              </a:p>
            </p:txBody>
          </p:sp>
          <p:sp>
            <p:nvSpPr>
              <p:cNvPr id="59" name="Freeform 3684"/>
              <p:cNvSpPr/>
              <p:nvPr/>
            </p:nvSpPr>
            <p:spPr bwMode="auto">
              <a:xfrm>
                <a:off x="7146175" y="1966245"/>
                <a:ext cx="965200" cy="2097088"/>
              </a:xfrm>
              <a:custGeom>
                <a:avLst/>
                <a:gdLst>
                  <a:gd name="T0" fmla="*/ 543 w 608"/>
                  <a:gd name="T1" fmla="*/ 0 h 1321"/>
                  <a:gd name="T2" fmla="*/ 608 w 608"/>
                  <a:gd name="T3" fmla="*/ 0 h 1321"/>
                  <a:gd name="T4" fmla="*/ 66 w 608"/>
                  <a:gd name="T5" fmla="*/ 1321 h 1321"/>
                  <a:gd name="T6" fmla="*/ 0 w 608"/>
                  <a:gd name="T7" fmla="*/ 1321 h 1321"/>
                  <a:gd name="T8" fmla="*/ 543 w 608"/>
                  <a:gd name="T9" fmla="*/ 0 h 1321"/>
                </a:gdLst>
                <a:ahLst/>
                <a:cxnLst>
                  <a:cxn ang="0">
                    <a:pos x="T0" y="T1"/>
                  </a:cxn>
                  <a:cxn ang="0">
                    <a:pos x="T2" y="T3"/>
                  </a:cxn>
                  <a:cxn ang="0">
                    <a:pos x="T4" y="T5"/>
                  </a:cxn>
                  <a:cxn ang="0">
                    <a:pos x="T6" y="T7"/>
                  </a:cxn>
                  <a:cxn ang="0">
                    <a:pos x="T8" y="T9"/>
                  </a:cxn>
                </a:cxnLst>
                <a:rect l="0" t="0" r="r" b="b"/>
                <a:pathLst>
                  <a:path w="608" h="1321">
                    <a:moveTo>
                      <a:pt x="543" y="0"/>
                    </a:moveTo>
                    <a:lnTo>
                      <a:pt x="608" y="0"/>
                    </a:lnTo>
                    <a:lnTo>
                      <a:pt x="66" y="1321"/>
                    </a:lnTo>
                    <a:lnTo>
                      <a:pt x="0" y="1321"/>
                    </a:lnTo>
                    <a:lnTo>
                      <a:pt x="543" y="0"/>
                    </a:lnTo>
                    <a:close/>
                  </a:path>
                </a:pathLst>
              </a:custGeom>
              <a:solidFill>
                <a:srgbClr val="31DAA4"/>
              </a:solidFill>
              <a:ln w="0">
                <a:noFill/>
                <a:prstDash val="solid"/>
                <a:round/>
              </a:ln>
            </p:spPr>
            <p:txBody>
              <a:bodyPr vert="horz" wrap="square" lIns="91440" tIns="45720" rIns="91440" bIns="45720" numCol="1" anchor="t" anchorCtr="0" compatLnSpc="1"/>
              <a:lstStyle/>
              <a:p>
                <a:endParaRPr lang="zh-CN" altLang="en-US"/>
              </a:p>
            </p:txBody>
          </p:sp>
          <p:sp>
            <p:nvSpPr>
              <p:cNvPr id="60" name="Freeform 3685"/>
              <p:cNvSpPr/>
              <p:nvPr/>
            </p:nvSpPr>
            <p:spPr bwMode="auto">
              <a:xfrm>
                <a:off x="7354137" y="1966245"/>
                <a:ext cx="963613" cy="2097088"/>
              </a:xfrm>
              <a:custGeom>
                <a:avLst/>
                <a:gdLst>
                  <a:gd name="T0" fmla="*/ 542 w 607"/>
                  <a:gd name="T1" fmla="*/ 0 h 1321"/>
                  <a:gd name="T2" fmla="*/ 607 w 607"/>
                  <a:gd name="T3" fmla="*/ 0 h 1321"/>
                  <a:gd name="T4" fmla="*/ 65 w 607"/>
                  <a:gd name="T5" fmla="*/ 1321 h 1321"/>
                  <a:gd name="T6" fmla="*/ 0 w 607"/>
                  <a:gd name="T7" fmla="*/ 1321 h 1321"/>
                  <a:gd name="T8" fmla="*/ 542 w 607"/>
                  <a:gd name="T9" fmla="*/ 0 h 1321"/>
                </a:gdLst>
                <a:ahLst/>
                <a:cxnLst>
                  <a:cxn ang="0">
                    <a:pos x="T0" y="T1"/>
                  </a:cxn>
                  <a:cxn ang="0">
                    <a:pos x="T2" y="T3"/>
                  </a:cxn>
                  <a:cxn ang="0">
                    <a:pos x="T4" y="T5"/>
                  </a:cxn>
                  <a:cxn ang="0">
                    <a:pos x="T6" y="T7"/>
                  </a:cxn>
                  <a:cxn ang="0">
                    <a:pos x="T8" y="T9"/>
                  </a:cxn>
                </a:cxnLst>
                <a:rect l="0" t="0" r="r" b="b"/>
                <a:pathLst>
                  <a:path w="607" h="1321">
                    <a:moveTo>
                      <a:pt x="542" y="0"/>
                    </a:moveTo>
                    <a:lnTo>
                      <a:pt x="607" y="0"/>
                    </a:lnTo>
                    <a:lnTo>
                      <a:pt x="65" y="1321"/>
                    </a:lnTo>
                    <a:lnTo>
                      <a:pt x="0" y="1321"/>
                    </a:lnTo>
                    <a:lnTo>
                      <a:pt x="542" y="0"/>
                    </a:lnTo>
                    <a:close/>
                  </a:path>
                </a:pathLst>
              </a:custGeom>
              <a:solidFill>
                <a:srgbClr val="31DAA4"/>
              </a:solidFill>
              <a:ln w="0">
                <a:noFill/>
                <a:prstDash val="solid"/>
                <a:round/>
              </a:ln>
            </p:spPr>
            <p:txBody>
              <a:bodyPr vert="horz" wrap="square" lIns="91440" tIns="45720" rIns="91440" bIns="45720" numCol="1" anchor="t" anchorCtr="0" compatLnSpc="1"/>
              <a:lstStyle/>
              <a:p>
                <a:endParaRPr lang="zh-CN" altLang="en-US"/>
              </a:p>
            </p:txBody>
          </p:sp>
          <p:sp>
            <p:nvSpPr>
              <p:cNvPr id="61" name="Freeform 3686"/>
              <p:cNvSpPr/>
              <p:nvPr/>
            </p:nvSpPr>
            <p:spPr bwMode="auto">
              <a:xfrm>
                <a:off x="7560512" y="1966245"/>
                <a:ext cx="950913" cy="2097088"/>
              </a:xfrm>
              <a:custGeom>
                <a:avLst/>
                <a:gdLst>
                  <a:gd name="T0" fmla="*/ 542 w 599"/>
                  <a:gd name="T1" fmla="*/ 0 h 1321"/>
                  <a:gd name="T2" fmla="*/ 566 w 599"/>
                  <a:gd name="T3" fmla="*/ 0 h 1321"/>
                  <a:gd name="T4" fmla="*/ 579 w 599"/>
                  <a:gd name="T5" fmla="*/ 2 h 1321"/>
                  <a:gd name="T6" fmla="*/ 591 w 599"/>
                  <a:gd name="T7" fmla="*/ 9 h 1321"/>
                  <a:gd name="T8" fmla="*/ 599 w 599"/>
                  <a:gd name="T9" fmla="*/ 20 h 1321"/>
                  <a:gd name="T10" fmla="*/ 65 w 599"/>
                  <a:gd name="T11" fmla="*/ 1321 h 1321"/>
                  <a:gd name="T12" fmla="*/ 0 w 599"/>
                  <a:gd name="T13" fmla="*/ 1321 h 1321"/>
                  <a:gd name="T14" fmla="*/ 542 w 599"/>
                  <a:gd name="T15" fmla="*/ 0 h 13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99" h="1321">
                    <a:moveTo>
                      <a:pt x="542" y="0"/>
                    </a:moveTo>
                    <a:lnTo>
                      <a:pt x="566" y="0"/>
                    </a:lnTo>
                    <a:lnTo>
                      <a:pt x="579" y="2"/>
                    </a:lnTo>
                    <a:lnTo>
                      <a:pt x="591" y="9"/>
                    </a:lnTo>
                    <a:lnTo>
                      <a:pt x="599" y="20"/>
                    </a:lnTo>
                    <a:lnTo>
                      <a:pt x="65" y="1321"/>
                    </a:lnTo>
                    <a:lnTo>
                      <a:pt x="0" y="1321"/>
                    </a:lnTo>
                    <a:lnTo>
                      <a:pt x="542" y="0"/>
                    </a:lnTo>
                    <a:close/>
                  </a:path>
                </a:pathLst>
              </a:custGeom>
              <a:solidFill>
                <a:srgbClr val="31DAA4"/>
              </a:solidFill>
              <a:ln w="0">
                <a:noFill/>
                <a:prstDash val="solid"/>
                <a:round/>
              </a:ln>
            </p:spPr>
            <p:txBody>
              <a:bodyPr vert="horz" wrap="square" lIns="91440" tIns="45720" rIns="91440" bIns="45720" numCol="1" anchor="t" anchorCtr="0" compatLnSpc="1"/>
              <a:lstStyle/>
              <a:p>
                <a:endParaRPr lang="zh-CN" altLang="en-US"/>
              </a:p>
            </p:txBody>
          </p:sp>
          <p:sp>
            <p:nvSpPr>
              <p:cNvPr id="62" name="Freeform 3687"/>
              <p:cNvSpPr/>
              <p:nvPr/>
            </p:nvSpPr>
            <p:spPr bwMode="auto">
              <a:xfrm>
                <a:off x="7768475" y="2236120"/>
                <a:ext cx="747713" cy="1827213"/>
              </a:xfrm>
              <a:custGeom>
                <a:avLst/>
                <a:gdLst>
                  <a:gd name="T0" fmla="*/ 471 w 471"/>
                  <a:gd name="T1" fmla="*/ 0 h 1151"/>
                  <a:gd name="T2" fmla="*/ 471 w 471"/>
                  <a:gd name="T3" fmla="*/ 159 h 1151"/>
                  <a:gd name="T4" fmla="*/ 65 w 471"/>
                  <a:gd name="T5" fmla="*/ 1151 h 1151"/>
                  <a:gd name="T6" fmla="*/ 0 w 471"/>
                  <a:gd name="T7" fmla="*/ 1151 h 1151"/>
                  <a:gd name="T8" fmla="*/ 471 w 471"/>
                  <a:gd name="T9" fmla="*/ 0 h 1151"/>
                </a:gdLst>
                <a:ahLst/>
                <a:cxnLst>
                  <a:cxn ang="0">
                    <a:pos x="T0" y="T1"/>
                  </a:cxn>
                  <a:cxn ang="0">
                    <a:pos x="T2" y="T3"/>
                  </a:cxn>
                  <a:cxn ang="0">
                    <a:pos x="T4" y="T5"/>
                  </a:cxn>
                  <a:cxn ang="0">
                    <a:pos x="T6" y="T7"/>
                  </a:cxn>
                  <a:cxn ang="0">
                    <a:pos x="T8" y="T9"/>
                  </a:cxn>
                </a:cxnLst>
                <a:rect l="0" t="0" r="r" b="b"/>
                <a:pathLst>
                  <a:path w="471" h="1151">
                    <a:moveTo>
                      <a:pt x="471" y="0"/>
                    </a:moveTo>
                    <a:lnTo>
                      <a:pt x="471" y="159"/>
                    </a:lnTo>
                    <a:lnTo>
                      <a:pt x="65" y="1151"/>
                    </a:lnTo>
                    <a:lnTo>
                      <a:pt x="0" y="1151"/>
                    </a:lnTo>
                    <a:lnTo>
                      <a:pt x="471" y="0"/>
                    </a:lnTo>
                    <a:close/>
                  </a:path>
                </a:pathLst>
              </a:custGeom>
              <a:solidFill>
                <a:srgbClr val="31DAA4"/>
              </a:solidFill>
              <a:ln w="0">
                <a:noFill/>
                <a:prstDash val="solid"/>
                <a:round/>
              </a:ln>
            </p:spPr>
            <p:txBody>
              <a:bodyPr vert="horz" wrap="square" lIns="91440" tIns="45720" rIns="91440" bIns="45720" numCol="1" anchor="t" anchorCtr="0" compatLnSpc="1"/>
              <a:lstStyle/>
              <a:p>
                <a:endParaRPr lang="zh-CN" altLang="en-US"/>
              </a:p>
            </p:txBody>
          </p:sp>
          <p:sp>
            <p:nvSpPr>
              <p:cNvPr id="63" name="Freeform 3688"/>
              <p:cNvSpPr/>
              <p:nvPr/>
            </p:nvSpPr>
            <p:spPr bwMode="auto">
              <a:xfrm>
                <a:off x="7974850" y="2740945"/>
                <a:ext cx="541338" cy="1322388"/>
              </a:xfrm>
              <a:custGeom>
                <a:avLst/>
                <a:gdLst>
                  <a:gd name="T0" fmla="*/ 341 w 341"/>
                  <a:gd name="T1" fmla="*/ 0 h 833"/>
                  <a:gd name="T2" fmla="*/ 341 w 341"/>
                  <a:gd name="T3" fmla="*/ 158 h 833"/>
                  <a:gd name="T4" fmla="*/ 65 w 341"/>
                  <a:gd name="T5" fmla="*/ 833 h 833"/>
                  <a:gd name="T6" fmla="*/ 0 w 341"/>
                  <a:gd name="T7" fmla="*/ 833 h 833"/>
                  <a:gd name="T8" fmla="*/ 341 w 341"/>
                  <a:gd name="T9" fmla="*/ 0 h 833"/>
                </a:gdLst>
                <a:ahLst/>
                <a:cxnLst>
                  <a:cxn ang="0">
                    <a:pos x="T0" y="T1"/>
                  </a:cxn>
                  <a:cxn ang="0">
                    <a:pos x="T2" y="T3"/>
                  </a:cxn>
                  <a:cxn ang="0">
                    <a:pos x="T4" y="T5"/>
                  </a:cxn>
                  <a:cxn ang="0">
                    <a:pos x="T6" y="T7"/>
                  </a:cxn>
                  <a:cxn ang="0">
                    <a:pos x="T8" y="T9"/>
                  </a:cxn>
                </a:cxnLst>
                <a:rect l="0" t="0" r="r" b="b"/>
                <a:pathLst>
                  <a:path w="341" h="833">
                    <a:moveTo>
                      <a:pt x="341" y="0"/>
                    </a:moveTo>
                    <a:lnTo>
                      <a:pt x="341" y="158"/>
                    </a:lnTo>
                    <a:lnTo>
                      <a:pt x="65" y="833"/>
                    </a:lnTo>
                    <a:lnTo>
                      <a:pt x="0" y="833"/>
                    </a:lnTo>
                    <a:lnTo>
                      <a:pt x="341" y="0"/>
                    </a:lnTo>
                    <a:close/>
                  </a:path>
                </a:pathLst>
              </a:custGeom>
              <a:solidFill>
                <a:srgbClr val="31DAA4"/>
              </a:solidFill>
              <a:ln w="0">
                <a:noFill/>
                <a:prstDash val="solid"/>
                <a:round/>
              </a:ln>
            </p:spPr>
            <p:txBody>
              <a:bodyPr vert="horz" wrap="square" lIns="91440" tIns="45720" rIns="91440" bIns="45720" numCol="1" anchor="t" anchorCtr="0" compatLnSpc="1"/>
              <a:lstStyle/>
              <a:p>
                <a:endParaRPr lang="zh-CN" altLang="en-US"/>
              </a:p>
            </p:txBody>
          </p:sp>
          <p:sp>
            <p:nvSpPr>
              <p:cNvPr id="64" name="Freeform 3689"/>
              <p:cNvSpPr/>
              <p:nvPr/>
            </p:nvSpPr>
            <p:spPr bwMode="auto">
              <a:xfrm>
                <a:off x="8181225" y="3245770"/>
                <a:ext cx="334963" cy="817563"/>
              </a:xfrm>
              <a:custGeom>
                <a:avLst/>
                <a:gdLst>
                  <a:gd name="T0" fmla="*/ 211 w 211"/>
                  <a:gd name="T1" fmla="*/ 0 h 515"/>
                  <a:gd name="T2" fmla="*/ 211 w 211"/>
                  <a:gd name="T3" fmla="*/ 159 h 515"/>
                  <a:gd name="T4" fmla="*/ 65 w 211"/>
                  <a:gd name="T5" fmla="*/ 515 h 515"/>
                  <a:gd name="T6" fmla="*/ 0 w 211"/>
                  <a:gd name="T7" fmla="*/ 515 h 515"/>
                  <a:gd name="T8" fmla="*/ 211 w 211"/>
                  <a:gd name="T9" fmla="*/ 0 h 515"/>
                </a:gdLst>
                <a:ahLst/>
                <a:cxnLst>
                  <a:cxn ang="0">
                    <a:pos x="T0" y="T1"/>
                  </a:cxn>
                  <a:cxn ang="0">
                    <a:pos x="T2" y="T3"/>
                  </a:cxn>
                  <a:cxn ang="0">
                    <a:pos x="T4" y="T5"/>
                  </a:cxn>
                  <a:cxn ang="0">
                    <a:pos x="T6" y="T7"/>
                  </a:cxn>
                  <a:cxn ang="0">
                    <a:pos x="T8" y="T9"/>
                  </a:cxn>
                </a:cxnLst>
                <a:rect l="0" t="0" r="r" b="b"/>
                <a:pathLst>
                  <a:path w="211" h="515">
                    <a:moveTo>
                      <a:pt x="211" y="0"/>
                    </a:moveTo>
                    <a:lnTo>
                      <a:pt x="211" y="159"/>
                    </a:lnTo>
                    <a:lnTo>
                      <a:pt x="65" y="515"/>
                    </a:lnTo>
                    <a:lnTo>
                      <a:pt x="0" y="515"/>
                    </a:lnTo>
                    <a:lnTo>
                      <a:pt x="211" y="0"/>
                    </a:lnTo>
                    <a:close/>
                  </a:path>
                </a:pathLst>
              </a:custGeom>
              <a:solidFill>
                <a:srgbClr val="31DAA4"/>
              </a:solidFill>
              <a:ln w="0">
                <a:noFill/>
                <a:prstDash val="solid"/>
                <a:round/>
              </a:ln>
            </p:spPr>
            <p:txBody>
              <a:bodyPr vert="horz" wrap="square" lIns="91440" tIns="45720" rIns="91440" bIns="45720" numCol="1" anchor="t" anchorCtr="0" compatLnSpc="1"/>
              <a:lstStyle/>
              <a:p>
                <a:endParaRPr lang="zh-CN" altLang="en-US"/>
              </a:p>
            </p:txBody>
          </p:sp>
          <p:sp>
            <p:nvSpPr>
              <p:cNvPr id="65" name="Freeform 3690"/>
              <p:cNvSpPr/>
              <p:nvPr/>
            </p:nvSpPr>
            <p:spPr bwMode="auto">
              <a:xfrm>
                <a:off x="8389187" y="3752183"/>
                <a:ext cx="127000" cy="311150"/>
              </a:xfrm>
              <a:custGeom>
                <a:avLst/>
                <a:gdLst>
                  <a:gd name="T0" fmla="*/ 80 w 80"/>
                  <a:gd name="T1" fmla="*/ 0 h 196"/>
                  <a:gd name="T2" fmla="*/ 80 w 80"/>
                  <a:gd name="T3" fmla="*/ 158 h 196"/>
                  <a:gd name="T4" fmla="*/ 69 w 80"/>
                  <a:gd name="T5" fmla="*/ 187 h 196"/>
                  <a:gd name="T6" fmla="*/ 57 w 80"/>
                  <a:gd name="T7" fmla="*/ 193 h 196"/>
                  <a:gd name="T8" fmla="*/ 44 w 80"/>
                  <a:gd name="T9" fmla="*/ 196 h 196"/>
                  <a:gd name="T10" fmla="*/ 0 w 80"/>
                  <a:gd name="T11" fmla="*/ 196 h 196"/>
                  <a:gd name="T12" fmla="*/ 80 w 80"/>
                  <a:gd name="T13" fmla="*/ 0 h 196"/>
                </a:gdLst>
                <a:ahLst/>
                <a:cxnLst>
                  <a:cxn ang="0">
                    <a:pos x="T0" y="T1"/>
                  </a:cxn>
                  <a:cxn ang="0">
                    <a:pos x="T2" y="T3"/>
                  </a:cxn>
                  <a:cxn ang="0">
                    <a:pos x="T4" y="T5"/>
                  </a:cxn>
                  <a:cxn ang="0">
                    <a:pos x="T6" y="T7"/>
                  </a:cxn>
                  <a:cxn ang="0">
                    <a:pos x="T8" y="T9"/>
                  </a:cxn>
                  <a:cxn ang="0">
                    <a:pos x="T10" y="T11"/>
                  </a:cxn>
                  <a:cxn ang="0">
                    <a:pos x="T12" y="T13"/>
                  </a:cxn>
                </a:cxnLst>
                <a:rect l="0" t="0" r="r" b="b"/>
                <a:pathLst>
                  <a:path w="80" h="196">
                    <a:moveTo>
                      <a:pt x="80" y="0"/>
                    </a:moveTo>
                    <a:lnTo>
                      <a:pt x="80" y="158"/>
                    </a:lnTo>
                    <a:lnTo>
                      <a:pt x="69" y="187"/>
                    </a:lnTo>
                    <a:lnTo>
                      <a:pt x="57" y="193"/>
                    </a:lnTo>
                    <a:lnTo>
                      <a:pt x="44" y="196"/>
                    </a:lnTo>
                    <a:lnTo>
                      <a:pt x="0" y="196"/>
                    </a:lnTo>
                    <a:lnTo>
                      <a:pt x="80" y="0"/>
                    </a:lnTo>
                    <a:close/>
                  </a:path>
                </a:pathLst>
              </a:custGeom>
              <a:solidFill>
                <a:srgbClr val="31DAA4"/>
              </a:solidFill>
              <a:ln w="0">
                <a:noFill/>
                <a:prstDash val="solid"/>
                <a:round/>
              </a:ln>
            </p:spPr>
            <p:txBody>
              <a:bodyPr vert="horz" wrap="square" lIns="91440" tIns="45720" rIns="91440" bIns="45720" numCol="1" anchor="t" anchorCtr="0" compatLnSpc="1"/>
              <a:lstStyle/>
              <a:p>
                <a:endParaRPr lang="zh-CN" altLang="en-US"/>
              </a:p>
            </p:txBody>
          </p:sp>
        </p:grpSp>
        <p:grpSp>
          <p:nvGrpSpPr>
            <p:cNvPr id="43" name="组合 42"/>
            <p:cNvGrpSpPr/>
            <p:nvPr userDrawn="1"/>
          </p:nvGrpSpPr>
          <p:grpSpPr>
            <a:xfrm>
              <a:off x="324853" y="360947"/>
              <a:ext cx="11490156" cy="6191590"/>
              <a:chOff x="752347" y="1164994"/>
              <a:chExt cx="10639032" cy="4838239"/>
            </a:xfrm>
          </p:grpSpPr>
          <p:pic>
            <p:nvPicPr>
              <p:cNvPr id="44" name="图片占位符 6"/>
              <p:cNvPicPr>
                <a:picLocks noChangeAspect="1"/>
              </p:cNvPicPr>
              <p:nvPr userDrawn="1"/>
            </p:nvPicPr>
            <p:blipFill rotWithShape="1">
              <a:blip r:embed="rId1" cstate="print">
                <a:extLst>
                  <a:ext uri="{28A0092B-C50C-407E-A947-70E740481C1C}">
                    <a14:useLocalDpi xmlns:a14="http://schemas.microsoft.com/office/drawing/2010/main" val="0"/>
                  </a:ext>
                </a:extLst>
              </a:blip>
              <a:srcRect t="19049"/>
              <a:stretch>
                <a:fillRect/>
              </a:stretch>
            </p:blipFill>
            <p:spPr>
              <a:xfrm>
                <a:off x="752347" y="1164994"/>
                <a:ext cx="10639032" cy="4838239"/>
              </a:xfrm>
              <a:custGeom>
                <a:avLst/>
                <a:gdLst>
                  <a:gd name="connsiteX0" fmla="*/ 0 w 10442575"/>
                  <a:gd name="connsiteY0" fmla="*/ 0 h 5040312"/>
                  <a:gd name="connsiteX1" fmla="*/ 10442575 w 10442575"/>
                  <a:gd name="connsiteY1" fmla="*/ 0 h 5040312"/>
                  <a:gd name="connsiteX2" fmla="*/ 10442575 w 10442575"/>
                  <a:gd name="connsiteY2" fmla="*/ 5040312 h 5040312"/>
                  <a:gd name="connsiteX3" fmla="*/ 0 w 10442575"/>
                  <a:gd name="connsiteY3" fmla="*/ 5040312 h 5040312"/>
                </a:gdLst>
                <a:ahLst/>
                <a:cxnLst>
                  <a:cxn ang="0">
                    <a:pos x="connsiteX0" y="connsiteY0"/>
                  </a:cxn>
                  <a:cxn ang="0">
                    <a:pos x="connsiteX1" y="connsiteY1"/>
                  </a:cxn>
                  <a:cxn ang="0">
                    <a:pos x="connsiteX2" y="connsiteY2"/>
                  </a:cxn>
                  <a:cxn ang="0">
                    <a:pos x="connsiteX3" y="connsiteY3"/>
                  </a:cxn>
                </a:cxnLst>
                <a:rect l="l" t="t" r="r" b="b"/>
                <a:pathLst>
                  <a:path w="10442575" h="5040312">
                    <a:moveTo>
                      <a:pt x="0" y="0"/>
                    </a:moveTo>
                    <a:lnTo>
                      <a:pt x="10442575" y="0"/>
                    </a:lnTo>
                    <a:lnTo>
                      <a:pt x="10442575" y="5040312"/>
                    </a:lnTo>
                    <a:lnTo>
                      <a:pt x="0" y="5040312"/>
                    </a:lnTo>
                    <a:close/>
                  </a:path>
                </a:pathLst>
              </a:custGeom>
            </p:spPr>
          </p:pic>
          <p:sp>
            <p:nvSpPr>
              <p:cNvPr id="45" name="矩形 44"/>
              <p:cNvSpPr/>
              <p:nvPr userDrawn="1"/>
            </p:nvSpPr>
            <p:spPr>
              <a:xfrm>
                <a:off x="752347" y="1164994"/>
                <a:ext cx="10639032" cy="4838239"/>
              </a:xfrm>
              <a:prstGeom prst="rect">
                <a:avLst/>
              </a:prstGeom>
              <a:solidFill>
                <a:srgbClr val="31DAA4">
                  <a:alpha val="97000"/>
                </a:srgbClr>
              </a:solidFill>
              <a:ln w="38100">
                <a:solidFill>
                  <a:schemeClr val="bg1">
                    <a:lumMod val="85000"/>
                    <a:alpha val="76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78" name="PA_库_矩形 77" descr="e7d195523061f1c09d6f9b3d376af7cc83eec7fa36f660fcFABA8E4E22B65493F1579964AC498A6DD12E9A37B3F4D805B6D0115AA1C9B53E5DC593BBAD6517EC30D5C3535F30F1310ED1D1E84EABB6F0393B3AE17624DE18DF5B1959880DEA297A2DA0F666A4BC96406800F35B7137E62E4C1FAF0AD8461668FC8EBD0D834DB49BAD56707447352F"/>
          <p:cNvSpPr/>
          <p:nvPr>
            <p:custDataLst>
              <p:tags r:id="rId2"/>
            </p:custDataLst>
          </p:nvPr>
        </p:nvSpPr>
        <p:spPr>
          <a:xfrm>
            <a:off x="2286000" y="1072823"/>
            <a:ext cx="7632592" cy="505972"/>
          </a:xfrm>
          <a:prstGeom prst="rect">
            <a:avLst/>
          </a:prstGeom>
          <a:effectLst/>
        </p:spPr>
        <p:txBody>
          <a:bodyPr wrap="square">
            <a:spAutoFit/>
          </a:bodyPr>
          <a:lstStyle/>
          <a:p>
            <a:pPr algn="ctr">
              <a:lnSpc>
                <a:spcPct val="120000"/>
              </a:lnSpc>
            </a:pPr>
            <a:r>
              <a:rPr lang="zh-CN" altLang="en-US" sz="1200" dirty="0">
                <a:solidFill>
                  <a:schemeClr val="bg1"/>
                </a:solidFill>
                <a:latin typeface="华康娃娃体W5" panose="040B0509000000000000" pitchFamily="81" charset="-122"/>
                <a:ea typeface="华康娃娃体W5" panose="040B0509000000000000" pitchFamily="81" charset="-122"/>
              </a:rPr>
              <a:t>这是一段描述性文字，你可以在这里写上对本次推介会的活动节目安排进行简短的说明</a:t>
            </a:r>
            <a:r>
              <a:rPr lang="zh-CN" altLang="en-US" sz="1200" dirty="0" smtClean="0">
                <a:solidFill>
                  <a:schemeClr val="bg1"/>
                </a:solidFill>
                <a:latin typeface="华康娃娃体W5" panose="040B0509000000000000" pitchFamily="81" charset="-122"/>
                <a:ea typeface="华康娃娃体W5" panose="040B0509000000000000" pitchFamily="81" charset="-122"/>
              </a:rPr>
              <a:t>。这</a:t>
            </a:r>
            <a:r>
              <a:rPr lang="zh-CN" altLang="en-US" sz="1200" dirty="0">
                <a:solidFill>
                  <a:schemeClr val="bg1"/>
                </a:solidFill>
                <a:latin typeface="华康娃娃体W5" panose="040B0509000000000000" pitchFamily="81" charset="-122"/>
                <a:ea typeface="华康娃娃体W5" panose="040B0509000000000000" pitchFamily="81" charset="-122"/>
              </a:rPr>
              <a:t>是一段描述性文字，你可以在这里写上对本次推介会的活动节目安排进行简短的说明</a:t>
            </a:r>
            <a:r>
              <a:rPr lang="zh-CN" altLang="en-US" sz="1200" dirty="0" smtClean="0">
                <a:solidFill>
                  <a:schemeClr val="bg1"/>
                </a:solidFill>
                <a:latin typeface="华康娃娃体W5" panose="040B0509000000000000" pitchFamily="81" charset="-122"/>
                <a:ea typeface="华康娃娃体W5" panose="040B0509000000000000" pitchFamily="81" charset="-122"/>
              </a:rPr>
              <a:t>。这</a:t>
            </a:r>
            <a:r>
              <a:rPr lang="zh-CN" altLang="en-US" sz="1200" dirty="0">
                <a:solidFill>
                  <a:schemeClr val="bg1"/>
                </a:solidFill>
                <a:latin typeface="华康娃娃体W5" panose="040B0509000000000000" pitchFamily="81" charset="-122"/>
                <a:ea typeface="华康娃娃体W5" panose="040B0509000000000000" pitchFamily="81" charset="-122"/>
              </a:rPr>
              <a:t>是一段描述性文字</a:t>
            </a:r>
            <a:r>
              <a:rPr lang="zh-CN" altLang="en-US" sz="1200" dirty="0" smtClean="0">
                <a:solidFill>
                  <a:schemeClr val="bg1"/>
                </a:solidFill>
                <a:latin typeface="华康娃娃体W5" panose="040B0509000000000000" pitchFamily="81" charset="-122"/>
                <a:ea typeface="华康娃娃体W5" panose="040B0509000000000000" pitchFamily="81" charset="-122"/>
              </a:rPr>
              <a:t>，</a:t>
            </a:r>
            <a:endParaRPr lang="zh-CN" altLang="zh-CN" sz="1200" dirty="0">
              <a:solidFill>
                <a:schemeClr val="bg1"/>
              </a:solidFill>
              <a:latin typeface="华康娃娃体W5" panose="040B0509000000000000" pitchFamily="81" charset="-122"/>
              <a:ea typeface="华康娃娃体W5" panose="040B0509000000000000" pitchFamily="81" charset="-122"/>
            </a:endParaRPr>
          </a:p>
        </p:txBody>
      </p:sp>
      <p:sp>
        <p:nvSpPr>
          <p:cNvPr id="94" name="PA_库_矩形 93" descr="e7d195523061f1c09d6f9b3d376af7cc83eec7fa36f660fcFABA8E4E22B65493F1579964AC498A6DD12E9A37B3F4D805B6D0115AA1C9B53E5DC593BBAD6517EC30D5C3535F30F1310ED1D1E84EABB6F0393B3AE17624DE18DF5B1959880DEA297A2DA0F666A4BC96406800F35B7137E62E4C1FAF0AD8461668FC8EBD0D834DB49BAD56707447352F"/>
          <p:cNvSpPr/>
          <p:nvPr>
            <p:custDataLst>
              <p:tags r:id="rId3"/>
            </p:custDataLst>
          </p:nvPr>
        </p:nvSpPr>
        <p:spPr>
          <a:xfrm>
            <a:off x="5401298" y="561628"/>
            <a:ext cx="1415772" cy="461665"/>
          </a:xfrm>
          <a:prstGeom prst="rect">
            <a:avLst/>
          </a:prstGeom>
        </p:spPr>
        <p:txBody>
          <a:bodyPr wrap="none">
            <a:spAutoFit/>
          </a:bodyPr>
          <a:lstStyle/>
          <a:p>
            <a:pPr algn="ctr" fontAlgn="ctr">
              <a:spcBef>
                <a:spcPct val="0"/>
              </a:spcBef>
              <a:spcAft>
                <a:spcPct val="0"/>
              </a:spcAft>
            </a:pPr>
            <a:r>
              <a:rPr lang="zh-CN" altLang="en-US" sz="2400" dirty="0">
                <a:solidFill>
                  <a:schemeClr val="bg1"/>
                </a:solidFill>
                <a:latin typeface="华康娃娃体W5" panose="040B0509000000000000" pitchFamily="81" charset="-122"/>
                <a:ea typeface="华康娃娃体W5" panose="040B0509000000000000" pitchFamily="81" charset="-122"/>
              </a:rPr>
              <a:t>活动节目</a:t>
            </a:r>
            <a:endParaRPr lang="en-US" altLang="zh-CN" sz="2400" dirty="0">
              <a:solidFill>
                <a:schemeClr val="bg1"/>
              </a:solidFill>
              <a:latin typeface="华康娃娃体W5" panose="040B0509000000000000" pitchFamily="81" charset="-122"/>
              <a:ea typeface="华康娃娃体W5" panose="040B0509000000000000" pitchFamily="81" charset="-122"/>
            </a:endParaRPr>
          </a:p>
        </p:txBody>
      </p:sp>
      <p:sp>
        <p:nvSpPr>
          <p:cNvPr id="2" name="PA_库_矩形 1" descr="e7d195523061f1c09d6f9b3d376af7cc83eec7fa36f660fcFABA8E4E22B65493F1579964AC498A6DD12E9A37B3F4D805B6D0115AA1C9B53E5DC593BBAD6517EC30D5C3535F30F1310ED1D1E84EABB6F0393B3AE17624DE18DF5B1959880DEA297A2DA0F666A4BC96406800F35B7137E62E4C1FAF0AD8461668FC8EBD0D834DB49BAD56707447352F"/>
          <p:cNvSpPr/>
          <p:nvPr>
            <p:custDataLst>
              <p:tags r:id="rId4"/>
            </p:custDataLst>
          </p:nvPr>
        </p:nvSpPr>
        <p:spPr>
          <a:xfrm>
            <a:off x="1074000" y="1741251"/>
            <a:ext cx="10044000" cy="4212000"/>
          </a:xfrm>
          <a:prstGeom prst="rect">
            <a:avLst/>
          </a:prstGeom>
          <a:no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3" name="e7d195523061f1c0" descr="e7d195523061f1c09d6f9b3d376af7cc83eec7fa36f660fcFABA8E4E22B65493F1579964AC498A6DD12E9A37B3F4D805B6D0115AA1C9B53E5DC593BBAD6517EC30D5C3535F30F1310ED1D1E84EABB6F0393B3AE17624DE18DF5B1959880DEA297A2DA0F666A4BC96406800F35B7137E62E4C1FAF0AD8461668FC8EBD0D834DB49BAD56707447352F" hidden="1"/>
          <p:cNvSpPr txBox="1"/>
          <p:nvPr/>
        </p:nvSpPr>
        <p:spPr>
          <a:xfrm>
            <a:off x="-355600" y="1803400"/>
            <a:ext cx="262251" cy="1016000"/>
          </a:xfrm>
          <a:prstGeom prst="rect">
            <a:avLst/>
          </a:prstGeom>
          <a:noFill/>
        </p:spPr>
        <p:txBody>
          <a:bodyPr vert="wordArtVert" rtlCol="0">
            <a:spAutoFit/>
          </a:bodyPr>
          <a:lstStyle/>
          <a:p>
            <a:r>
              <a:rPr lang="en-US" altLang="zh-CN" sz="100"/>
              <a:t>e7d195523061f1c09d6f9b3d376af7cc83eec7fa36f660fcFABA8E4E22B65493F1579964AC498A6DD12E9A37B3F4D805B6D0115AA1C9B53E5DC593BBAD6517EC30D5C3535F30F1310ED1D1E84EABB6F0393B3AE17624DE18DF5B1959880DEA297A2DA0F666A4BC96406800F35B7137E62E4C1FAF0AD8461668FC8EBD0D834DB49BAD56707447352F</a:t>
            </a:r>
            <a:endParaRPr lang="zh-CN" altLang="en-US" sz="100"/>
          </a:p>
        </p:txBody>
      </p:sp>
      <p:pic>
        <p:nvPicPr>
          <p:cNvPr id="38" name="PA_库_PicturePlaceholder 37"/>
          <p:cNvPicPr>
            <a:picLocks noGrp="1" noChangeAspect="1"/>
          </p:cNvPicPr>
          <p:nvPr>
            <p:ph type="pic" sz="quarter" idx="25"/>
            <p:custDataLst>
              <p:tags r:id="rId5"/>
            </p:custDataLst>
          </p:nvPr>
        </p:nvPicPr>
        <p:blipFill>
          <a:blip r:embed="rId6" cstate="print">
            <a:extLst>
              <a:ext uri="{28A0092B-C50C-407E-A947-70E740481C1C}">
                <a14:useLocalDpi xmlns:a14="http://schemas.microsoft.com/office/drawing/2010/main" val="0"/>
              </a:ext>
            </a:extLst>
          </a:blip>
          <a:srcRect t="16849" b="16849"/>
          <a:stretch>
            <a:fillRect/>
          </a:stretch>
        </p:blipFill>
        <p:spPr/>
      </p:pic>
      <p:pic>
        <p:nvPicPr>
          <p:cNvPr id="40" name="PA_库_PicturePlaceholder 39"/>
          <p:cNvPicPr>
            <a:picLocks noGrp="1" noChangeAspect="1"/>
          </p:cNvPicPr>
          <p:nvPr>
            <p:ph type="pic" sz="quarter" idx="28"/>
            <p:custDataLst>
              <p:tags r:id="rId7"/>
            </p:custDataLst>
          </p:nvPr>
        </p:nvPicPr>
        <p:blipFill>
          <a:blip r:embed="rId8" cstate="print">
            <a:extLst>
              <a:ext uri="{28A0092B-C50C-407E-A947-70E740481C1C}">
                <a14:useLocalDpi xmlns:a14="http://schemas.microsoft.com/office/drawing/2010/main" val="0"/>
              </a:ext>
            </a:extLst>
          </a:blip>
          <a:srcRect l="11061" r="11061"/>
          <a:stretch>
            <a:fillRect/>
          </a:stretch>
        </p:blipFill>
        <p:spPr/>
      </p:pic>
      <p:pic>
        <p:nvPicPr>
          <p:cNvPr id="39" name="PA_库_PicturePlaceholder 38"/>
          <p:cNvPicPr>
            <a:picLocks noGrp="1" noChangeAspect="1"/>
          </p:cNvPicPr>
          <p:nvPr>
            <p:ph type="pic" sz="quarter" idx="27"/>
            <p:custDataLst>
              <p:tags r:id="rId9"/>
            </p:custDataLst>
          </p:nvPr>
        </p:nvPicPr>
        <p:blipFill>
          <a:blip r:embed="rId10" cstate="print">
            <a:extLst>
              <a:ext uri="{28A0092B-C50C-407E-A947-70E740481C1C}">
                <a14:useLocalDpi xmlns:a14="http://schemas.microsoft.com/office/drawing/2010/main" val="0"/>
              </a:ext>
            </a:extLst>
          </a:blip>
          <a:srcRect l="11028" r="11028"/>
          <a:stretch>
            <a:fillRect/>
          </a:stretch>
        </p:blipFill>
        <p:spPr/>
      </p:pic>
      <p:pic>
        <p:nvPicPr>
          <p:cNvPr id="11" name="PA_库_PicturePlaceholder 10"/>
          <p:cNvPicPr>
            <a:picLocks noGrp="1" noChangeAspect="1"/>
          </p:cNvPicPr>
          <p:nvPr>
            <p:ph type="pic" sz="quarter" idx="26"/>
            <p:custDataLst>
              <p:tags r:id="rId11"/>
            </p:custDataLst>
          </p:nvPr>
        </p:nvPicPr>
        <p:blipFill>
          <a:blip r:embed="rId12" cstate="print">
            <a:extLst>
              <a:ext uri="{28A0092B-C50C-407E-A947-70E740481C1C}">
                <a14:useLocalDpi xmlns:a14="http://schemas.microsoft.com/office/drawing/2010/main" val="0"/>
              </a:ext>
            </a:extLst>
          </a:blip>
          <a:srcRect t="20914" b="20914"/>
          <a:stretch>
            <a:fillRect/>
          </a:stretch>
        </p:blipFill>
        <p:spPr/>
      </p:pic>
      <p:pic>
        <p:nvPicPr>
          <p:cNvPr id="37" name="PA_库_PicturePlaceholder 36"/>
          <p:cNvPicPr>
            <a:picLocks noGrp="1" noChangeAspect="1"/>
          </p:cNvPicPr>
          <p:nvPr>
            <p:ph type="pic" sz="quarter" idx="29"/>
            <p:custDataLst>
              <p:tags r:id="rId13"/>
            </p:custDataLst>
          </p:nvPr>
        </p:nvPicPr>
        <p:blipFill>
          <a:blip r:embed="rId14" cstate="print">
            <a:extLst>
              <a:ext uri="{28A0092B-C50C-407E-A947-70E740481C1C}">
                <a14:useLocalDpi xmlns:a14="http://schemas.microsoft.com/office/drawing/2010/main" val="0"/>
              </a:ext>
            </a:extLst>
          </a:blip>
          <a:srcRect l="5479" r="5479"/>
          <a:stretch>
            <a:fillRect/>
          </a:stretch>
        </p:blipFill>
        <p:spPr/>
      </p:pic>
      <p:pic>
        <p:nvPicPr>
          <p:cNvPr id="13" name="PA_库_PicturePlaceholder 12"/>
          <p:cNvPicPr>
            <a:picLocks noGrp="1" noChangeAspect="1"/>
          </p:cNvPicPr>
          <p:nvPr>
            <p:ph type="pic" sz="quarter" idx="30"/>
            <p:custDataLst>
              <p:tags r:id="rId15"/>
            </p:custDataLst>
          </p:nvPr>
        </p:nvPicPr>
        <p:blipFill>
          <a:blip r:embed="rId16" cstate="print">
            <a:extLst>
              <a:ext uri="{28A0092B-C50C-407E-A947-70E740481C1C}">
                <a14:useLocalDpi xmlns:a14="http://schemas.microsoft.com/office/drawing/2010/main" val="0"/>
              </a:ext>
            </a:extLst>
          </a:blip>
          <a:srcRect l="5479" r="5479"/>
          <a:stretch>
            <a:fillRect/>
          </a:stretch>
        </p:blipFill>
        <p:spPr/>
      </p:pic>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250"/>
                                  </p:stCondLst>
                                  <p:childTnLst>
                                    <p:set>
                                      <p:cBhvr>
                                        <p:cTn id="6" dur="1" fill="hold">
                                          <p:stCondLst>
                                            <p:cond delay="0"/>
                                          </p:stCondLst>
                                        </p:cTn>
                                        <p:tgtEl>
                                          <p:spTgt spid="78"/>
                                        </p:tgtEl>
                                        <p:attrNameLst>
                                          <p:attrName>style.visibility</p:attrName>
                                        </p:attrNameLst>
                                      </p:cBhvr>
                                      <p:to>
                                        <p:strVal val="visible"/>
                                      </p:to>
                                    </p:set>
                                    <p:anim calcmode="lin" valueType="num">
                                      <p:cBhvr additive="base">
                                        <p:cTn id="7" dur="1500" fill="hold"/>
                                        <p:tgtEl>
                                          <p:spTgt spid="78"/>
                                        </p:tgtEl>
                                        <p:attrNameLst>
                                          <p:attrName>ppt_x</p:attrName>
                                        </p:attrNameLst>
                                      </p:cBhvr>
                                      <p:tavLst>
                                        <p:tav tm="0">
                                          <p:val>
                                            <p:strVal val="0-#ppt_w/2"/>
                                          </p:val>
                                        </p:tav>
                                        <p:tav tm="100000">
                                          <p:val>
                                            <p:strVal val="#ppt_x"/>
                                          </p:val>
                                        </p:tav>
                                      </p:tavLst>
                                    </p:anim>
                                    <p:anim calcmode="lin" valueType="num">
                                      <p:cBhvr additive="base">
                                        <p:cTn id="8" dur="1500" fill="hold"/>
                                        <p:tgtEl>
                                          <p:spTgt spid="78"/>
                                        </p:tgtEl>
                                        <p:attrNameLst>
                                          <p:attrName>ppt_y</p:attrName>
                                        </p:attrNameLst>
                                      </p:cBhvr>
                                      <p:tavLst>
                                        <p:tav tm="0">
                                          <p:val>
                                            <p:strVal val="#ppt_y"/>
                                          </p:val>
                                        </p:tav>
                                        <p:tav tm="100000">
                                          <p:val>
                                            <p:strVal val="#ppt_y"/>
                                          </p:val>
                                        </p:tav>
                                      </p:tavLst>
                                    </p:anim>
                                    <p:set>
                                      <p:cBhvr>
                                        <p:cTn id="9" dur="1" fill="hold">
                                          <p:stCondLst>
                                            <p:cond delay="0"/>
                                          </p:stCondLst>
                                        </p:cTn>
                                        <p:tgtEl>
                                          <p:spTgt spid="78"/>
                                        </p:tgtEl>
                                        <p:attrNameLst>
                                          <p:attrName>style.visibility</p:attrName>
                                        </p:attrNameLst>
                                      </p:cBhvr>
                                      <p:to>
                                        <p:strVal val="visible"/>
                                      </p:to>
                                    </p:set>
                                    <p:anim to="" calcmode="lin" valueType="num">
                                      <p:cBhvr>
                                        <p:cTn id="10" dur="1500" fill="hold">
                                          <p:stCondLst>
                                            <p:cond delay="0"/>
                                          </p:stCondLst>
                                        </p:cTn>
                                        <p:tgtEl>
                                          <p:spTgt spid="78"/>
                                        </p:tgtEl>
                                        <p:attrNameLst>
                                          <p:attrName>ppt_w</p:attrName>
                                        </p:attrNameLst>
                                      </p:cBhvr>
                                      <p:tavLst>
                                        <p:tav tm="0">
                                          <p:val>
                                            <p:fltVal val="0"/>
                                          </p:val>
                                        </p:tav>
                                        <p:tav tm="100000">
                                          <p:val>
                                            <p:strVal val="#ppt_w"/>
                                          </p:val>
                                        </p:tav>
                                      </p:tavLst>
                                    </p:anim>
                                    <p:anim to="" calcmode="lin" valueType="num">
                                      <p:cBhvr>
                                        <p:cTn id="11" dur="1500" fill="hold">
                                          <p:stCondLst>
                                            <p:cond delay="0"/>
                                          </p:stCondLst>
                                        </p:cTn>
                                        <p:tgtEl>
                                          <p:spTgt spid="78"/>
                                        </p:tgtEl>
                                        <p:attrNameLst>
                                          <p:attrName>ppt_h</p:attrName>
                                        </p:attrNameLst>
                                      </p:cBhvr>
                                      <p:tavLst>
                                        <p:tav tm="0">
                                          <p:val>
                                            <p:fltVal val="0"/>
                                          </p:val>
                                        </p:tav>
                                        <p:tav tm="100000">
                                          <p:val>
                                            <p:strVal val="#ppt_h"/>
                                          </p:val>
                                        </p:tav>
                                      </p:tavLst>
                                    </p:anim>
                                    <p:animEffect filter="fade">
                                      <p:cBhvr>
                                        <p:cTn id="12" dur="1500">
                                          <p:stCondLst>
                                            <p:cond delay="0"/>
                                          </p:stCondLst>
                                        </p:cTn>
                                        <p:tgtEl>
                                          <p:spTgt spid="78"/>
                                        </p:tgtEl>
                                      </p:cBhvr>
                                    </p:animEffect>
                                  </p:childTnLst>
                                </p:cTn>
                              </p:par>
                              <p:par>
                                <p:cTn id="13" presetID="2" presetClass="entr" presetSubtype="8" decel="100000" fill="hold" grpId="0" nodeType="withEffect">
                                  <p:stCondLst>
                                    <p:cond delay="250"/>
                                  </p:stCondLst>
                                  <p:childTnLst>
                                    <p:set>
                                      <p:cBhvr>
                                        <p:cTn id="14" dur="1" fill="hold">
                                          <p:stCondLst>
                                            <p:cond delay="0"/>
                                          </p:stCondLst>
                                        </p:cTn>
                                        <p:tgtEl>
                                          <p:spTgt spid="94"/>
                                        </p:tgtEl>
                                        <p:attrNameLst>
                                          <p:attrName>style.visibility</p:attrName>
                                        </p:attrNameLst>
                                      </p:cBhvr>
                                      <p:to>
                                        <p:strVal val="visible"/>
                                      </p:to>
                                    </p:set>
                                    <p:anim calcmode="lin" valueType="num">
                                      <p:cBhvr additive="base">
                                        <p:cTn id="15" dur="1500" fill="hold"/>
                                        <p:tgtEl>
                                          <p:spTgt spid="94"/>
                                        </p:tgtEl>
                                        <p:attrNameLst>
                                          <p:attrName>ppt_x</p:attrName>
                                        </p:attrNameLst>
                                      </p:cBhvr>
                                      <p:tavLst>
                                        <p:tav tm="0">
                                          <p:val>
                                            <p:strVal val="0-#ppt_w/2"/>
                                          </p:val>
                                        </p:tav>
                                        <p:tav tm="100000">
                                          <p:val>
                                            <p:strVal val="#ppt_x"/>
                                          </p:val>
                                        </p:tav>
                                      </p:tavLst>
                                    </p:anim>
                                    <p:anim calcmode="lin" valueType="num">
                                      <p:cBhvr additive="base">
                                        <p:cTn id="16" dur="1500" fill="hold"/>
                                        <p:tgtEl>
                                          <p:spTgt spid="94"/>
                                        </p:tgtEl>
                                        <p:attrNameLst>
                                          <p:attrName>ppt_y</p:attrName>
                                        </p:attrNameLst>
                                      </p:cBhvr>
                                      <p:tavLst>
                                        <p:tav tm="0">
                                          <p:val>
                                            <p:strVal val="#ppt_y"/>
                                          </p:val>
                                        </p:tav>
                                        <p:tav tm="100000">
                                          <p:val>
                                            <p:strVal val="#ppt_y"/>
                                          </p:val>
                                        </p:tav>
                                      </p:tavLst>
                                    </p:anim>
                                    <p:set>
                                      <p:cBhvr>
                                        <p:cTn id="17" dur="1" fill="hold">
                                          <p:stCondLst>
                                            <p:cond delay="0"/>
                                          </p:stCondLst>
                                        </p:cTn>
                                        <p:tgtEl>
                                          <p:spTgt spid="94"/>
                                        </p:tgtEl>
                                        <p:attrNameLst>
                                          <p:attrName>style.visibility</p:attrName>
                                        </p:attrNameLst>
                                      </p:cBhvr>
                                      <p:to>
                                        <p:strVal val="visible"/>
                                      </p:to>
                                    </p:set>
                                    <p:anim to="" calcmode="lin" valueType="num">
                                      <p:cBhvr>
                                        <p:cTn id="18" dur="1500" fill="hold">
                                          <p:stCondLst>
                                            <p:cond delay="0"/>
                                          </p:stCondLst>
                                        </p:cTn>
                                        <p:tgtEl>
                                          <p:spTgt spid="94"/>
                                        </p:tgtEl>
                                        <p:attrNameLst>
                                          <p:attrName>ppt_w</p:attrName>
                                        </p:attrNameLst>
                                      </p:cBhvr>
                                      <p:tavLst>
                                        <p:tav tm="0">
                                          <p:val>
                                            <p:fltVal val="0"/>
                                          </p:val>
                                        </p:tav>
                                        <p:tav tm="100000">
                                          <p:val>
                                            <p:strVal val="#ppt_w"/>
                                          </p:val>
                                        </p:tav>
                                      </p:tavLst>
                                    </p:anim>
                                    <p:anim to="" calcmode="lin" valueType="num">
                                      <p:cBhvr>
                                        <p:cTn id="19" dur="1500" fill="hold">
                                          <p:stCondLst>
                                            <p:cond delay="0"/>
                                          </p:stCondLst>
                                        </p:cTn>
                                        <p:tgtEl>
                                          <p:spTgt spid="94"/>
                                        </p:tgtEl>
                                        <p:attrNameLst>
                                          <p:attrName>ppt_h</p:attrName>
                                        </p:attrNameLst>
                                      </p:cBhvr>
                                      <p:tavLst>
                                        <p:tav tm="0">
                                          <p:val>
                                            <p:fltVal val="0"/>
                                          </p:val>
                                        </p:tav>
                                        <p:tav tm="100000">
                                          <p:val>
                                            <p:strVal val="#ppt_h"/>
                                          </p:val>
                                        </p:tav>
                                      </p:tavLst>
                                    </p:anim>
                                    <p:animEffect filter="fade">
                                      <p:cBhvr>
                                        <p:cTn id="20" dur="1500">
                                          <p:stCondLst>
                                            <p:cond delay="0"/>
                                          </p:stCondLst>
                                        </p:cTn>
                                        <p:tgtEl>
                                          <p:spTgt spid="94"/>
                                        </p:tgtEl>
                                      </p:cBhvr>
                                    </p:animEffect>
                                  </p:childTnLst>
                                </p:cTn>
                              </p:par>
                              <p:par>
                                <p:cTn id="21" presetID="2" presetClass="entr" presetSubtype="8" decel="100000" fill="hold" grpId="0" nodeType="withEffect" nodePh="1">
                                  <p:stCondLst>
                                    <p:cond delay="250"/>
                                  </p:stCondLst>
                                  <p:endCondLst>
                                    <p:cond evt="begin" delay="0">
                                      <p:tn val="21"/>
                                    </p:cond>
                                  </p:endCondLst>
                                  <p:childTnLst>
                                    <p:set>
                                      <p:cBhvr>
                                        <p:cTn id="22" dur="1" fill="hold">
                                          <p:stCondLst>
                                            <p:cond delay="0"/>
                                          </p:stCondLst>
                                        </p:cTn>
                                        <p:tgtEl>
                                          <p:spTgt spid="2">
                                            <p:txEl>
                                              <p:charRg st="4294967295" end="4294967295"/>
                                            </p:txEl>
                                          </p:spTgt>
                                        </p:tgtEl>
                                        <p:attrNameLst>
                                          <p:attrName>style.visibility</p:attrName>
                                        </p:attrNameLst>
                                      </p:cBhvr>
                                      <p:to>
                                        <p:strVal val="visible"/>
                                      </p:to>
                                    </p:set>
                                    <p:anim calcmode="lin" valueType="num">
                                      <p:cBhvr additive="base">
                                        <p:cTn id="23" dur="1500" fill="hold"/>
                                        <p:tgtEl>
                                          <p:spTgt spid="2">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24" dur="1500" fill="hold"/>
                                        <p:tgtEl>
                                          <p:spTgt spid="2">
                                            <p:txEl>
                                              <p:charRg st="4294967295" end="4294967295"/>
                                            </p:txEl>
                                          </p:spTgt>
                                        </p:tgtEl>
                                        <p:attrNameLst>
                                          <p:attrName>ppt_y</p:attrName>
                                        </p:attrNameLst>
                                      </p:cBhvr>
                                      <p:tavLst>
                                        <p:tav tm="0">
                                          <p:val>
                                            <p:strVal val="#ppt_y"/>
                                          </p:val>
                                        </p:tav>
                                        <p:tav tm="100000">
                                          <p:val>
                                            <p:strVal val="#ppt_y"/>
                                          </p:val>
                                        </p:tav>
                                      </p:tavLst>
                                    </p:anim>
                                    <p:set>
                                      <p:cBhvr>
                                        <p:cTn id="25" dur="1" fill="hold">
                                          <p:stCondLst>
                                            <p:cond delay="0"/>
                                          </p:stCondLst>
                                        </p:cTn>
                                        <p:tgtEl>
                                          <p:spTgt spid="2">
                                            <p:txEl>
                                              <p:charRg st="4294967295" end="4294967295"/>
                                            </p:txEl>
                                          </p:spTgt>
                                        </p:tgtEl>
                                        <p:attrNameLst>
                                          <p:attrName>style.visibility</p:attrName>
                                        </p:attrNameLst>
                                      </p:cBhvr>
                                      <p:to>
                                        <p:strVal val="visible"/>
                                      </p:to>
                                    </p:set>
                                    <p:anim to="" calcmode="lin" valueType="num">
                                      <p:cBhvr>
                                        <p:cTn id="26" dur="1500" fill="hold">
                                          <p:stCondLst>
                                            <p:cond delay="0"/>
                                          </p:stCondLst>
                                        </p:cTn>
                                        <p:tgtEl>
                                          <p:spTgt spid="2">
                                            <p:txEl>
                                              <p:charRg st="4294967295" end="4294967295"/>
                                            </p:txEl>
                                          </p:spTgt>
                                        </p:tgtEl>
                                        <p:attrNameLst>
                                          <p:attrName>ppt_w</p:attrName>
                                        </p:attrNameLst>
                                      </p:cBhvr>
                                      <p:tavLst>
                                        <p:tav tm="0">
                                          <p:val>
                                            <p:fltVal val="0"/>
                                          </p:val>
                                        </p:tav>
                                        <p:tav tm="100000">
                                          <p:val>
                                            <p:strVal val="#ppt_w"/>
                                          </p:val>
                                        </p:tav>
                                      </p:tavLst>
                                    </p:anim>
                                    <p:anim to="" calcmode="lin" valueType="num">
                                      <p:cBhvr>
                                        <p:cTn id="27" dur="1500" fill="hold">
                                          <p:stCondLst>
                                            <p:cond delay="0"/>
                                          </p:stCondLst>
                                        </p:cTn>
                                        <p:tgtEl>
                                          <p:spTgt spid="2">
                                            <p:txEl>
                                              <p:charRg st="4294967295" end="4294967295"/>
                                            </p:txEl>
                                          </p:spTgt>
                                        </p:tgtEl>
                                        <p:attrNameLst>
                                          <p:attrName>ppt_h</p:attrName>
                                        </p:attrNameLst>
                                      </p:cBhvr>
                                      <p:tavLst>
                                        <p:tav tm="0">
                                          <p:val>
                                            <p:fltVal val="0"/>
                                          </p:val>
                                        </p:tav>
                                        <p:tav tm="100000">
                                          <p:val>
                                            <p:strVal val="#ppt_h"/>
                                          </p:val>
                                        </p:tav>
                                      </p:tavLst>
                                    </p:anim>
                                    <p:animEffect filter="fade">
                                      <p:cBhvr>
                                        <p:cTn id="28" dur="1500">
                                          <p:stCondLst>
                                            <p:cond delay="0"/>
                                          </p:stCondLst>
                                        </p:cTn>
                                        <p:tgtEl>
                                          <p:spTgt spid="2">
                                            <p:txEl>
                                              <p:charRg st="4294967295" end="4294967295"/>
                                            </p:txEl>
                                          </p:spTgt>
                                        </p:tgtEl>
                                      </p:cBhvr>
                                    </p:animEffect>
                                  </p:childTnLst>
                                </p:cTn>
                              </p:par>
                              <p:par>
                                <p:cTn id="29" presetID="2" presetClass="entr" presetSubtype="8" decel="100000" fill="hold" nodeType="withEffect">
                                  <p:stCondLst>
                                    <p:cond delay="250"/>
                                  </p:stCondLst>
                                  <p:childTnLst>
                                    <p:set>
                                      <p:cBhvr>
                                        <p:cTn id="30" dur="1" fill="hold">
                                          <p:stCondLst>
                                            <p:cond delay="0"/>
                                          </p:stCondLst>
                                        </p:cTn>
                                        <p:tgtEl>
                                          <p:spTgt spid="38"/>
                                        </p:tgtEl>
                                        <p:attrNameLst>
                                          <p:attrName>style.visibility</p:attrName>
                                        </p:attrNameLst>
                                      </p:cBhvr>
                                      <p:to>
                                        <p:strVal val="visible"/>
                                      </p:to>
                                    </p:set>
                                    <p:anim calcmode="lin" valueType="num">
                                      <p:cBhvr additive="base">
                                        <p:cTn id="31" dur="1500" fill="hold"/>
                                        <p:tgtEl>
                                          <p:spTgt spid="38"/>
                                        </p:tgtEl>
                                        <p:attrNameLst>
                                          <p:attrName>ppt_x</p:attrName>
                                        </p:attrNameLst>
                                      </p:cBhvr>
                                      <p:tavLst>
                                        <p:tav tm="0">
                                          <p:val>
                                            <p:strVal val="0-#ppt_w/2"/>
                                          </p:val>
                                        </p:tav>
                                        <p:tav tm="100000">
                                          <p:val>
                                            <p:strVal val="#ppt_x"/>
                                          </p:val>
                                        </p:tav>
                                      </p:tavLst>
                                    </p:anim>
                                    <p:anim calcmode="lin" valueType="num">
                                      <p:cBhvr additive="base">
                                        <p:cTn id="32" dur="1500" fill="hold"/>
                                        <p:tgtEl>
                                          <p:spTgt spid="38"/>
                                        </p:tgtEl>
                                        <p:attrNameLst>
                                          <p:attrName>ppt_y</p:attrName>
                                        </p:attrNameLst>
                                      </p:cBhvr>
                                      <p:tavLst>
                                        <p:tav tm="0">
                                          <p:val>
                                            <p:strVal val="#ppt_y"/>
                                          </p:val>
                                        </p:tav>
                                        <p:tav tm="100000">
                                          <p:val>
                                            <p:strVal val="#ppt_y"/>
                                          </p:val>
                                        </p:tav>
                                      </p:tavLst>
                                    </p:anim>
                                    <p:set>
                                      <p:cBhvr>
                                        <p:cTn id="33" dur="1" fill="hold">
                                          <p:stCondLst>
                                            <p:cond delay="0"/>
                                          </p:stCondLst>
                                        </p:cTn>
                                        <p:tgtEl>
                                          <p:spTgt spid="38"/>
                                        </p:tgtEl>
                                        <p:attrNameLst>
                                          <p:attrName>style.visibility</p:attrName>
                                        </p:attrNameLst>
                                      </p:cBhvr>
                                      <p:to>
                                        <p:strVal val="visible"/>
                                      </p:to>
                                    </p:set>
                                    <p:anim to="" calcmode="lin" valueType="num">
                                      <p:cBhvr>
                                        <p:cTn id="34" dur="1500" fill="hold">
                                          <p:stCondLst>
                                            <p:cond delay="0"/>
                                          </p:stCondLst>
                                        </p:cTn>
                                        <p:tgtEl>
                                          <p:spTgt spid="38"/>
                                        </p:tgtEl>
                                        <p:attrNameLst>
                                          <p:attrName>ppt_w</p:attrName>
                                        </p:attrNameLst>
                                      </p:cBhvr>
                                      <p:tavLst>
                                        <p:tav tm="0">
                                          <p:val>
                                            <p:fltVal val="0"/>
                                          </p:val>
                                        </p:tav>
                                        <p:tav tm="100000">
                                          <p:val>
                                            <p:strVal val="#ppt_w"/>
                                          </p:val>
                                        </p:tav>
                                      </p:tavLst>
                                    </p:anim>
                                    <p:anim to="" calcmode="lin" valueType="num">
                                      <p:cBhvr>
                                        <p:cTn id="35" dur="1500" fill="hold">
                                          <p:stCondLst>
                                            <p:cond delay="0"/>
                                          </p:stCondLst>
                                        </p:cTn>
                                        <p:tgtEl>
                                          <p:spTgt spid="38"/>
                                        </p:tgtEl>
                                        <p:attrNameLst>
                                          <p:attrName>ppt_h</p:attrName>
                                        </p:attrNameLst>
                                      </p:cBhvr>
                                      <p:tavLst>
                                        <p:tav tm="0">
                                          <p:val>
                                            <p:fltVal val="0"/>
                                          </p:val>
                                        </p:tav>
                                        <p:tav tm="100000">
                                          <p:val>
                                            <p:strVal val="#ppt_h"/>
                                          </p:val>
                                        </p:tav>
                                      </p:tavLst>
                                    </p:anim>
                                    <p:animEffect filter="fade">
                                      <p:cBhvr>
                                        <p:cTn id="36" dur="1500">
                                          <p:stCondLst>
                                            <p:cond delay="0"/>
                                          </p:stCondLst>
                                        </p:cTn>
                                        <p:tgtEl>
                                          <p:spTgt spid="38"/>
                                        </p:tgtEl>
                                      </p:cBhvr>
                                    </p:animEffect>
                                  </p:childTnLst>
                                </p:cTn>
                              </p:par>
                              <p:par>
                                <p:cTn id="37" presetID="2" presetClass="entr" presetSubtype="8" decel="100000" fill="hold" nodeType="withEffect">
                                  <p:stCondLst>
                                    <p:cond delay="250"/>
                                  </p:stCondLst>
                                  <p:childTnLst>
                                    <p:set>
                                      <p:cBhvr>
                                        <p:cTn id="38" dur="1" fill="hold">
                                          <p:stCondLst>
                                            <p:cond delay="0"/>
                                          </p:stCondLst>
                                        </p:cTn>
                                        <p:tgtEl>
                                          <p:spTgt spid="40"/>
                                        </p:tgtEl>
                                        <p:attrNameLst>
                                          <p:attrName>style.visibility</p:attrName>
                                        </p:attrNameLst>
                                      </p:cBhvr>
                                      <p:to>
                                        <p:strVal val="visible"/>
                                      </p:to>
                                    </p:set>
                                    <p:anim calcmode="lin" valueType="num">
                                      <p:cBhvr additive="base">
                                        <p:cTn id="39" dur="1500" fill="hold"/>
                                        <p:tgtEl>
                                          <p:spTgt spid="40"/>
                                        </p:tgtEl>
                                        <p:attrNameLst>
                                          <p:attrName>ppt_x</p:attrName>
                                        </p:attrNameLst>
                                      </p:cBhvr>
                                      <p:tavLst>
                                        <p:tav tm="0">
                                          <p:val>
                                            <p:strVal val="0-#ppt_w/2"/>
                                          </p:val>
                                        </p:tav>
                                        <p:tav tm="100000">
                                          <p:val>
                                            <p:strVal val="#ppt_x"/>
                                          </p:val>
                                        </p:tav>
                                      </p:tavLst>
                                    </p:anim>
                                    <p:anim calcmode="lin" valueType="num">
                                      <p:cBhvr additive="base">
                                        <p:cTn id="40" dur="1500" fill="hold"/>
                                        <p:tgtEl>
                                          <p:spTgt spid="40"/>
                                        </p:tgtEl>
                                        <p:attrNameLst>
                                          <p:attrName>ppt_y</p:attrName>
                                        </p:attrNameLst>
                                      </p:cBhvr>
                                      <p:tavLst>
                                        <p:tav tm="0">
                                          <p:val>
                                            <p:strVal val="#ppt_y"/>
                                          </p:val>
                                        </p:tav>
                                        <p:tav tm="100000">
                                          <p:val>
                                            <p:strVal val="#ppt_y"/>
                                          </p:val>
                                        </p:tav>
                                      </p:tavLst>
                                    </p:anim>
                                    <p:set>
                                      <p:cBhvr>
                                        <p:cTn id="41" dur="1" fill="hold">
                                          <p:stCondLst>
                                            <p:cond delay="0"/>
                                          </p:stCondLst>
                                        </p:cTn>
                                        <p:tgtEl>
                                          <p:spTgt spid="40"/>
                                        </p:tgtEl>
                                        <p:attrNameLst>
                                          <p:attrName>style.visibility</p:attrName>
                                        </p:attrNameLst>
                                      </p:cBhvr>
                                      <p:to>
                                        <p:strVal val="visible"/>
                                      </p:to>
                                    </p:set>
                                    <p:anim to="" calcmode="lin" valueType="num">
                                      <p:cBhvr>
                                        <p:cTn id="42" dur="1500" fill="hold">
                                          <p:stCondLst>
                                            <p:cond delay="0"/>
                                          </p:stCondLst>
                                        </p:cTn>
                                        <p:tgtEl>
                                          <p:spTgt spid="40"/>
                                        </p:tgtEl>
                                        <p:attrNameLst>
                                          <p:attrName>ppt_w</p:attrName>
                                        </p:attrNameLst>
                                      </p:cBhvr>
                                      <p:tavLst>
                                        <p:tav tm="0">
                                          <p:val>
                                            <p:fltVal val="0"/>
                                          </p:val>
                                        </p:tav>
                                        <p:tav tm="100000">
                                          <p:val>
                                            <p:strVal val="#ppt_w"/>
                                          </p:val>
                                        </p:tav>
                                      </p:tavLst>
                                    </p:anim>
                                    <p:anim to="" calcmode="lin" valueType="num">
                                      <p:cBhvr>
                                        <p:cTn id="43" dur="1500" fill="hold">
                                          <p:stCondLst>
                                            <p:cond delay="0"/>
                                          </p:stCondLst>
                                        </p:cTn>
                                        <p:tgtEl>
                                          <p:spTgt spid="40"/>
                                        </p:tgtEl>
                                        <p:attrNameLst>
                                          <p:attrName>ppt_h</p:attrName>
                                        </p:attrNameLst>
                                      </p:cBhvr>
                                      <p:tavLst>
                                        <p:tav tm="0">
                                          <p:val>
                                            <p:fltVal val="0"/>
                                          </p:val>
                                        </p:tav>
                                        <p:tav tm="100000">
                                          <p:val>
                                            <p:strVal val="#ppt_h"/>
                                          </p:val>
                                        </p:tav>
                                      </p:tavLst>
                                    </p:anim>
                                    <p:animEffect filter="fade">
                                      <p:cBhvr>
                                        <p:cTn id="44" dur="1500">
                                          <p:stCondLst>
                                            <p:cond delay="0"/>
                                          </p:stCondLst>
                                        </p:cTn>
                                        <p:tgtEl>
                                          <p:spTgt spid="40"/>
                                        </p:tgtEl>
                                      </p:cBhvr>
                                    </p:animEffect>
                                  </p:childTnLst>
                                </p:cTn>
                              </p:par>
                              <p:par>
                                <p:cTn id="45" presetID="2" presetClass="entr" presetSubtype="8" decel="100000" fill="hold" nodeType="withEffect">
                                  <p:stCondLst>
                                    <p:cond delay="250"/>
                                  </p:stCondLst>
                                  <p:childTnLst>
                                    <p:set>
                                      <p:cBhvr>
                                        <p:cTn id="46" dur="1" fill="hold">
                                          <p:stCondLst>
                                            <p:cond delay="0"/>
                                          </p:stCondLst>
                                        </p:cTn>
                                        <p:tgtEl>
                                          <p:spTgt spid="39"/>
                                        </p:tgtEl>
                                        <p:attrNameLst>
                                          <p:attrName>style.visibility</p:attrName>
                                        </p:attrNameLst>
                                      </p:cBhvr>
                                      <p:to>
                                        <p:strVal val="visible"/>
                                      </p:to>
                                    </p:set>
                                    <p:anim calcmode="lin" valueType="num">
                                      <p:cBhvr additive="base">
                                        <p:cTn id="47" dur="1500" fill="hold"/>
                                        <p:tgtEl>
                                          <p:spTgt spid="39"/>
                                        </p:tgtEl>
                                        <p:attrNameLst>
                                          <p:attrName>ppt_x</p:attrName>
                                        </p:attrNameLst>
                                      </p:cBhvr>
                                      <p:tavLst>
                                        <p:tav tm="0">
                                          <p:val>
                                            <p:strVal val="0-#ppt_w/2"/>
                                          </p:val>
                                        </p:tav>
                                        <p:tav tm="100000">
                                          <p:val>
                                            <p:strVal val="#ppt_x"/>
                                          </p:val>
                                        </p:tav>
                                      </p:tavLst>
                                    </p:anim>
                                    <p:anim calcmode="lin" valueType="num">
                                      <p:cBhvr additive="base">
                                        <p:cTn id="48" dur="1500" fill="hold"/>
                                        <p:tgtEl>
                                          <p:spTgt spid="39"/>
                                        </p:tgtEl>
                                        <p:attrNameLst>
                                          <p:attrName>ppt_y</p:attrName>
                                        </p:attrNameLst>
                                      </p:cBhvr>
                                      <p:tavLst>
                                        <p:tav tm="0">
                                          <p:val>
                                            <p:strVal val="#ppt_y"/>
                                          </p:val>
                                        </p:tav>
                                        <p:tav tm="100000">
                                          <p:val>
                                            <p:strVal val="#ppt_y"/>
                                          </p:val>
                                        </p:tav>
                                      </p:tavLst>
                                    </p:anim>
                                    <p:set>
                                      <p:cBhvr>
                                        <p:cTn id="49" dur="1" fill="hold">
                                          <p:stCondLst>
                                            <p:cond delay="0"/>
                                          </p:stCondLst>
                                        </p:cTn>
                                        <p:tgtEl>
                                          <p:spTgt spid="39"/>
                                        </p:tgtEl>
                                        <p:attrNameLst>
                                          <p:attrName>style.visibility</p:attrName>
                                        </p:attrNameLst>
                                      </p:cBhvr>
                                      <p:to>
                                        <p:strVal val="visible"/>
                                      </p:to>
                                    </p:set>
                                    <p:anim to="" calcmode="lin" valueType="num">
                                      <p:cBhvr>
                                        <p:cTn id="50" dur="1500" fill="hold">
                                          <p:stCondLst>
                                            <p:cond delay="0"/>
                                          </p:stCondLst>
                                        </p:cTn>
                                        <p:tgtEl>
                                          <p:spTgt spid="39"/>
                                        </p:tgtEl>
                                        <p:attrNameLst>
                                          <p:attrName>ppt_w</p:attrName>
                                        </p:attrNameLst>
                                      </p:cBhvr>
                                      <p:tavLst>
                                        <p:tav tm="0">
                                          <p:val>
                                            <p:fltVal val="0"/>
                                          </p:val>
                                        </p:tav>
                                        <p:tav tm="100000">
                                          <p:val>
                                            <p:strVal val="#ppt_w"/>
                                          </p:val>
                                        </p:tav>
                                      </p:tavLst>
                                    </p:anim>
                                    <p:anim to="" calcmode="lin" valueType="num">
                                      <p:cBhvr>
                                        <p:cTn id="51" dur="1500" fill="hold">
                                          <p:stCondLst>
                                            <p:cond delay="0"/>
                                          </p:stCondLst>
                                        </p:cTn>
                                        <p:tgtEl>
                                          <p:spTgt spid="39"/>
                                        </p:tgtEl>
                                        <p:attrNameLst>
                                          <p:attrName>ppt_h</p:attrName>
                                        </p:attrNameLst>
                                      </p:cBhvr>
                                      <p:tavLst>
                                        <p:tav tm="0">
                                          <p:val>
                                            <p:fltVal val="0"/>
                                          </p:val>
                                        </p:tav>
                                        <p:tav tm="100000">
                                          <p:val>
                                            <p:strVal val="#ppt_h"/>
                                          </p:val>
                                        </p:tav>
                                      </p:tavLst>
                                    </p:anim>
                                    <p:animEffect filter="fade">
                                      <p:cBhvr>
                                        <p:cTn id="52" dur="1500">
                                          <p:stCondLst>
                                            <p:cond delay="0"/>
                                          </p:stCondLst>
                                        </p:cTn>
                                        <p:tgtEl>
                                          <p:spTgt spid="39"/>
                                        </p:tgtEl>
                                      </p:cBhvr>
                                    </p:animEffect>
                                  </p:childTnLst>
                                </p:cTn>
                              </p:par>
                              <p:par>
                                <p:cTn id="53" presetID="2" presetClass="entr" presetSubtype="8" decel="100000" fill="hold" nodeType="withEffect">
                                  <p:stCondLst>
                                    <p:cond delay="250"/>
                                  </p:stCondLst>
                                  <p:childTnLst>
                                    <p:set>
                                      <p:cBhvr>
                                        <p:cTn id="54" dur="1" fill="hold">
                                          <p:stCondLst>
                                            <p:cond delay="0"/>
                                          </p:stCondLst>
                                        </p:cTn>
                                        <p:tgtEl>
                                          <p:spTgt spid="11"/>
                                        </p:tgtEl>
                                        <p:attrNameLst>
                                          <p:attrName>style.visibility</p:attrName>
                                        </p:attrNameLst>
                                      </p:cBhvr>
                                      <p:to>
                                        <p:strVal val="visible"/>
                                      </p:to>
                                    </p:set>
                                    <p:anim calcmode="lin" valueType="num">
                                      <p:cBhvr additive="base">
                                        <p:cTn id="55" dur="1500" fill="hold"/>
                                        <p:tgtEl>
                                          <p:spTgt spid="11"/>
                                        </p:tgtEl>
                                        <p:attrNameLst>
                                          <p:attrName>ppt_x</p:attrName>
                                        </p:attrNameLst>
                                      </p:cBhvr>
                                      <p:tavLst>
                                        <p:tav tm="0">
                                          <p:val>
                                            <p:strVal val="0-#ppt_w/2"/>
                                          </p:val>
                                        </p:tav>
                                        <p:tav tm="100000">
                                          <p:val>
                                            <p:strVal val="#ppt_x"/>
                                          </p:val>
                                        </p:tav>
                                      </p:tavLst>
                                    </p:anim>
                                    <p:anim calcmode="lin" valueType="num">
                                      <p:cBhvr additive="base">
                                        <p:cTn id="56" dur="1500" fill="hold"/>
                                        <p:tgtEl>
                                          <p:spTgt spid="11"/>
                                        </p:tgtEl>
                                        <p:attrNameLst>
                                          <p:attrName>ppt_y</p:attrName>
                                        </p:attrNameLst>
                                      </p:cBhvr>
                                      <p:tavLst>
                                        <p:tav tm="0">
                                          <p:val>
                                            <p:strVal val="#ppt_y"/>
                                          </p:val>
                                        </p:tav>
                                        <p:tav tm="100000">
                                          <p:val>
                                            <p:strVal val="#ppt_y"/>
                                          </p:val>
                                        </p:tav>
                                      </p:tavLst>
                                    </p:anim>
                                    <p:set>
                                      <p:cBhvr>
                                        <p:cTn id="57" dur="1" fill="hold">
                                          <p:stCondLst>
                                            <p:cond delay="0"/>
                                          </p:stCondLst>
                                        </p:cTn>
                                        <p:tgtEl>
                                          <p:spTgt spid="11"/>
                                        </p:tgtEl>
                                        <p:attrNameLst>
                                          <p:attrName>style.visibility</p:attrName>
                                        </p:attrNameLst>
                                      </p:cBhvr>
                                      <p:to>
                                        <p:strVal val="visible"/>
                                      </p:to>
                                    </p:set>
                                    <p:anim to="" calcmode="lin" valueType="num">
                                      <p:cBhvr>
                                        <p:cTn id="58" dur="1500" fill="hold">
                                          <p:stCondLst>
                                            <p:cond delay="0"/>
                                          </p:stCondLst>
                                        </p:cTn>
                                        <p:tgtEl>
                                          <p:spTgt spid="11"/>
                                        </p:tgtEl>
                                        <p:attrNameLst>
                                          <p:attrName>ppt_w</p:attrName>
                                        </p:attrNameLst>
                                      </p:cBhvr>
                                      <p:tavLst>
                                        <p:tav tm="0">
                                          <p:val>
                                            <p:fltVal val="0"/>
                                          </p:val>
                                        </p:tav>
                                        <p:tav tm="100000">
                                          <p:val>
                                            <p:strVal val="#ppt_w"/>
                                          </p:val>
                                        </p:tav>
                                      </p:tavLst>
                                    </p:anim>
                                    <p:anim to="" calcmode="lin" valueType="num">
                                      <p:cBhvr>
                                        <p:cTn id="59" dur="1500" fill="hold">
                                          <p:stCondLst>
                                            <p:cond delay="0"/>
                                          </p:stCondLst>
                                        </p:cTn>
                                        <p:tgtEl>
                                          <p:spTgt spid="11"/>
                                        </p:tgtEl>
                                        <p:attrNameLst>
                                          <p:attrName>ppt_h</p:attrName>
                                        </p:attrNameLst>
                                      </p:cBhvr>
                                      <p:tavLst>
                                        <p:tav tm="0">
                                          <p:val>
                                            <p:fltVal val="0"/>
                                          </p:val>
                                        </p:tav>
                                        <p:tav tm="100000">
                                          <p:val>
                                            <p:strVal val="#ppt_h"/>
                                          </p:val>
                                        </p:tav>
                                      </p:tavLst>
                                    </p:anim>
                                    <p:animEffect filter="fade">
                                      <p:cBhvr>
                                        <p:cTn id="60" dur="1500">
                                          <p:stCondLst>
                                            <p:cond delay="0"/>
                                          </p:stCondLst>
                                        </p:cTn>
                                        <p:tgtEl>
                                          <p:spTgt spid="11"/>
                                        </p:tgtEl>
                                      </p:cBhvr>
                                    </p:animEffect>
                                  </p:childTnLst>
                                </p:cTn>
                              </p:par>
                              <p:par>
                                <p:cTn id="61" presetID="2" presetClass="entr" presetSubtype="8" decel="100000" fill="hold" nodeType="withEffect">
                                  <p:stCondLst>
                                    <p:cond delay="250"/>
                                  </p:stCondLst>
                                  <p:childTnLst>
                                    <p:set>
                                      <p:cBhvr>
                                        <p:cTn id="62" dur="1" fill="hold">
                                          <p:stCondLst>
                                            <p:cond delay="0"/>
                                          </p:stCondLst>
                                        </p:cTn>
                                        <p:tgtEl>
                                          <p:spTgt spid="37"/>
                                        </p:tgtEl>
                                        <p:attrNameLst>
                                          <p:attrName>style.visibility</p:attrName>
                                        </p:attrNameLst>
                                      </p:cBhvr>
                                      <p:to>
                                        <p:strVal val="visible"/>
                                      </p:to>
                                    </p:set>
                                    <p:anim calcmode="lin" valueType="num">
                                      <p:cBhvr additive="base">
                                        <p:cTn id="63" dur="1500" fill="hold"/>
                                        <p:tgtEl>
                                          <p:spTgt spid="37"/>
                                        </p:tgtEl>
                                        <p:attrNameLst>
                                          <p:attrName>ppt_x</p:attrName>
                                        </p:attrNameLst>
                                      </p:cBhvr>
                                      <p:tavLst>
                                        <p:tav tm="0">
                                          <p:val>
                                            <p:strVal val="0-#ppt_w/2"/>
                                          </p:val>
                                        </p:tav>
                                        <p:tav tm="100000">
                                          <p:val>
                                            <p:strVal val="#ppt_x"/>
                                          </p:val>
                                        </p:tav>
                                      </p:tavLst>
                                    </p:anim>
                                    <p:anim calcmode="lin" valueType="num">
                                      <p:cBhvr additive="base">
                                        <p:cTn id="64" dur="1500" fill="hold"/>
                                        <p:tgtEl>
                                          <p:spTgt spid="37"/>
                                        </p:tgtEl>
                                        <p:attrNameLst>
                                          <p:attrName>ppt_y</p:attrName>
                                        </p:attrNameLst>
                                      </p:cBhvr>
                                      <p:tavLst>
                                        <p:tav tm="0">
                                          <p:val>
                                            <p:strVal val="#ppt_y"/>
                                          </p:val>
                                        </p:tav>
                                        <p:tav tm="100000">
                                          <p:val>
                                            <p:strVal val="#ppt_y"/>
                                          </p:val>
                                        </p:tav>
                                      </p:tavLst>
                                    </p:anim>
                                    <p:set>
                                      <p:cBhvr>
                                        <p:cTn id="65" dur="1" fill="hold">
                                          <p:stCondLst>
                                            <p:cond delay="0"/>
                                          </p:stCondLst>
                                        </p:cTn>
                                        <p:tgtEl>
                                          <p:spTgt spid="37"/>
                                        </p:tgtEl>
                                        <p:attrNameLst>
                                          <p:attrName>style.visibility</p:attrName>
                                        </p:attrNameLst>
                                      </p:cBhvr>
                                      <p:to>
                                        <p:strVal val="visible"/>
                                      </p:to>
                                    </p:set>
                                    <p:anim to="" calcmode="lin" valueType="num">
                                      <p:cBhvr>
                                        <p:cTn id="66" dur="1500" fill="hold">
                                          <p:stCondLst>
                                            <p:cond delay="0"/>
                                          </p:stCondLst>
                                        </p:cTn>
                                        <p:tgtEl>
                                          <p:spTgt spid="37"/>
                                        </p:tgtEl>
                                        <p:attrNameLst>
                                          <p:attrName>ppt_w</p:attrName>
                                        </p:attrNameLst>
                                      </p:cBhvr>
                                      <p:tavLst>
                                        <p:tav tm="0">
                                          <p:val>
                                            <p:fltVal val="0"/>
                                          </p:val>
                                        </p:tav>
                                        <p:tav tm="100000">
                                          <p:val>
                                            <p:strVal val="#ppt_w"/>
                                          </p:val>
                                        </p:tav>
                                      </p:tavLst>
                                    </p:anim>
                                    <p:anim to="" calcmode="lin" valueType="num">
                                      <p:cBhvr>
                                        <p:cTn id="67" dur="1500" fill="hold">
                                          <p:stCondLst>
                                            <p:cond delay="0"/>
                                          </p:stCondLst>
                                        </p:cTn>
                                        <p:tgtEl>
                                          <p:spTgt spid="37"/>
                                        </p:tgtEl>
                                        <p:attrNameLst>
                                          <p:attrName>ppt_h</p:attrName>
                                        </p:attrNameLst>
                                      </p:cBhvr>
                                      <p:tavLst>
                                        <p:tav tm="0">
                                          <p:val>
                                            <p:fltVal val="0"/>
                                          </p:val>
                                        </p:tav>
                                        <p:tav tm="100000">
                                          <p:val>
                                            <p:strVal val="#ppt_h"/>
                                          </p:val>
                                        </p:tav>
                                      </p:tavLst>
                                    </p:anim>
                                    <p:animEffect filter="fade">
                                      <p:cBhvr>
                                        <p:cTn id="68" dur="1500">
                                          <p:stCondLst>
                                            <p:cond delay="0"/>
                                          </p:stCondLst>
                                        </p:cTn>
                                        <p:tgtEl>
                                          <p:spTgt spid="37"/>
                                        </p:tgtEl>
                                      </p:cBhvr>
                                    </p:animEffect>
                                  </p:childTnLst>
                                </p:cTn>
                              </p:par>
                              <p:par>
                                <p:cTn id="69" presetID="2" presetClass="entr" presetSubtype="8" decel="100000" fill="hold" nodeType="withEffect">
                                  <p:stCondLst>
                                    <p:cond delay="250"/>
                                  </p:stCondLst>
                                  <p:childTnLst>
                                    <p:set>
                                      <p:cBhvr>
                                        <p:cTn id="70" dur="1" fill="hold">
                                          <p:stCondLst>
                                            <p:cond delay="0"/>
                                          </p:stCondLst>
                                        </p:cTn>
                                        <p:tgtEl>
                                          <p:spTgt spid="13"/>
                                        </p:tgtEl>
                                        <p:attrNameLst>
                                          <p:attrName>style.visibility</p:attrName>
                                        </p:attrNameLst>
                                      </p:cBhvr>
                                      <p:to>
                                        <p:strVal val="visible"/>
                                      </p:to>
                                    </p:set>
                                    <p:anim calcmode="lin" valueType="num">
                                      <p:cBhvr additive="base">
                                        <p:cTn id="71" dur="1500" fill="hold"/>
                                        <p:tgtEl>
                                          <p:spTgt spid="13"/>
                                        </p:tgtEl>
                                        <p:attrNameLst>
                                          <p:attrName>ppt_x</p:attrName>
                                        </p:attrNameLst>
                                      </p:cBhvr>
                                      <p:tavLst>
                                        <p:tav tm="0">
                                          <p:val>
                                            <p:strVal val="0-#ppt_w/2"/>
                                          </p:val>
                                        </p:tav>
                                        <p:tav tm="100000">
                                          <p:val>
                                            <p:strVal val="#ppt_x"/>
                                          </p:val>
                                        </p:tav>
                                      </p:tavLst>
                                    </p:anim>
                                    <p:anim calcmode="lin" valueType="num">
                                      <p:cBhvr additive="base">
                                        <p:cTn id="72" dur="1500" fill="hold"/>
                                        <p:tgtEl>
                                          <p:spTgt spid="13"/>
                                        </p:tgtEl>
                                        <p:attrNameLst>
                                          <p:attrName>ppt_y</p:attrName>
                                        </p:attrNameLst>
                                      </p:cBhvr>
                                      <p:tavLst>
                                        <p:tav tm="0">
                                          <p:val>
                                            <p:strVal val="#ppt_y"/>
                                          </p:val>
                                        </p:tav>
                                        <p:tav tm="100000">
                                          <p:val>
                                            <p:strVal val="#ppt_y"/>
                                          </p:val>
                                        </p:tav>
                                      </p:tavLst>
                                    </p:anim>
                                    <p:set>
                                      <p:cBhvr>
                                        <p:cTn id="73" dur="1" fill="hold">
                                          <p:stCondLst>
                                            <p:cond delay="0"/>
                                          </p:stCondLst>
                                        </p:cTn>
                                        <p:tgtEl>
                                          <p:spTgt spid="13"/>
                                        </p:tgtEl>
                                        <p:attrNameLst>
                                          <p:attrName>style.visibility</p:attrName>
                                        </p:attrNameLst>
                                      </p:cBhvr>
                                      <p:to>
                                        <p:strVal val="visible"/>
                                      </p:to>
                                    </p:set>
                                    <p:anim to="" calcmode="lin" valueType="num">
                                      <p:cBhvr>
                                        <p:cTn id="74" dur="1500" fill="hold">
                                          <p:stCondLst>
                                            <p:cond delay="0"/>
                                          </p:stCondLst>
                                        </p:cTn>
                                        <p:tgtEl>
                                          <p:spTgt spid="13"/>
                                        </p:tgtEl>
                                        <p:attrNameLst>
                                          <p:attrName>ppt_w</p:attrName>
                                        </p:attrNameLst>
                                      </p:cBhvr>
                                      <p:tavLst>
                                        <p:tav tm="0">
                                          <p:val>
                                            <p:fltVal val="0"/>
                                          </p:val>
                                        </p:tav>
                                        <p:tav tm="100000">
                                          <p:val>
                                            <p:strVal val="#ppt_w"/>
                                          </p:val>
                                        </p:tav>
                                      </p:tavLst>
                                    </p:anim>
                                    <p:anim to="" calcmode="lin" valueType="num">
                                      <p:cBhvr>
                                        <p:cTn id="75" dur="1500" fill="hold">
                                          <p:stCondLst>
                                            <p:cond delay="0"/>
                                          </p:stCondLst>
                                        </p:cTn>
                                        <p:tgtEl>
                                          <p:spTgt spid="13"/>
                                        </p:tgtEl>
                                        <p:attrNameLst>
                                          <p:attrName>ppt_h</p:attrName>
                                        </p:attrNameLst>
                                      </p:cBhvr>
                                      <p:tavLst>
                                        <p:tav tm="0">
                                          <p:val>
                                            <p:fltVal val="0"/>
                                          </p:val>
                                        </p:tav>
                                        <p:tav tm="100000">
                                          <p:val>
                                            <p:strVal val="#ppt_h"/>
                                          </p:val>
                                        </p:tav>
                                      </p:tavLst>
                                    </p:anim>
                                    <p:animEffect filter="fade">
                                      <p:cBhvr>
                                        <p:cTn id="76" dur="1500">
                                          <p:stCondLst>
                                            <p:cond delay="0"/>
                                          </p:stCondLst>
                                        </p:cTn>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autoUpdateAnimBg="0"/>
      <p:bldP spid="94" grpId="0" autoUpdateAnimBg="0"/>
      <p:bldP spid="2" grpId="0" autoUpdateAnimBg="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6" name="组合 45"/>
          <p:cNvGrpSpPr/>
          <p:nvPr/>
        </p:nvGrpSpPr>
        <p:grpSpPr>
          <a:xfrm>
            <a:off x="0" y="0"/>
            <a:ext cx="12192000" cy="6858000"/>
            <a:chOff x="0" y="0"/>
            <a:chExt cx="12192000" cy="6858000"/>
          </a:xfrm>
        </p:grpSpPr>
        <p:grpSp>
          <p:nvGrpSpPr>
            <p:cNvPr id="47" name="组合 46"/>
            <p:cNvGrpSpPr/>
            <p:nvPr userDrawn="1"/>
          </p:nvGrpSpPr>
          <p:grpSpPr>
            <a:xfrm>
              <a:off x="0" y="0"/>
              <a:ext cx="12192000" cy="6858000"/>
              <a:chOff x="5482475" y="1963070"/>
              <a:chExt cx="3033713" cy="2100263"/>
            </a:xfrm>
            <a:effectLst>
              <a:outerShdw blurRad="50800" dist="38100" algn="l" rotWithShape="0">
                <a:prstClr val="black">
                  <a:alpha val="40000"/>
                </a:prstClr>
              </a:outerShdw>
            </a:effectLst>
          </p:grpSpPr>
          <p:sp>
            <p:nvSpPr>
              <p:cNvPr id="51" name="Freeform 3671"/>
              <p:cNvSpPr/>
              <p:nvPr/>
            </p:nvSpPr>
            <p:spPr bwMode="auto">
              <a:xfrm>
                <a:off x="5482475" y="1963070"/>
                <a:ext cx="3033713" cy="2100263"/>
              </a:xfrm>
              <a:custGeom>
                <a:avLst/>
                <a:gdLst>
                  <a:gd name="T0" fmla="*/ 36 w 1911"/>
                  <a:gd name="T1" fmla="*/ 0 h 1323"/>
                  <a:gd name="T2" fmla="*/ 1875 w 1911"/>
                  <a:gd name="T3" fmla="*/ 0 h 1323"/>
                  <a:gd name="T4" fmla="*/ 1888 w 1911"/>
                  <a:gd name="T5" fmla="*/ 3 h 1323"/>
                  <a:gd name="T6" fmla="*/ 1900 w 1911"/>
                  <a:gd name="T7" fmla="*/ 11 h 1323"/>
                  <a:gd name="T8" fmla="*/ 1908 w 1911"/>
                  <a:gd name="T9" fmla="*/ 23 h 1323"/>
                  <a:gd name="T10" fmla="*/ 1911 w 1911"/>
                  <a:gd name="T11" fmla="*/ 36 h 1323"/>
                  <a:gd name="T12" fmla="*/ 1911 w 1911"/>
                  <a:gd name="T13" fmla="*/ 1286 h 1323"/>
                  <a:gd name="T14" fmla="*/ 1908 w 1911"/>
                  <a:gd name="T15" fmla="*/ 1300 h 1323"/>
                  <a:gd name="T16" fmla="*/ 1900 w 1911"/>
                  <a:gd name="T17" fmla="*/ 1312 h 1323"/>
                  <a:gd name="T18" fmla="*/ 1888 w 1911"/>
                  <a:gd name="T19" fmla="*/ 1320 h 1323"/>
                  <a:gd name="T20" fmla="*/ 1875 w 1911"/>
                  <a:gd name="T21" fmla="*/ 1323 h 1323"/>
                  <a:gd name="T22" fmla="*/ 36 w 1911"/>
                  <a:gd name="T23" fmla="*/ 1323 h 1323"/>
                  <a:gd name="T24" fmla="*/ 23 w 1911"/>
                  <a:gd name="T25" fmla="*/ 1320 h 1323"/>
                  <a:gd name="T26" fmla="*/ 11 w 1911"/>
                  <a:gd name="T27" fmla="*/ 1312 h 1323"/>
                  <a:gd name="T28" fmla="*/ 3 w 1911"/>
                  <a:gd name="T29" fmla="*/ 1300 h 1323"/>
                  <a:gd name="T30" fmla="*/ 0 w 1911"/>
                  <a:gd name="T31" fmla="*/ 1286 h 1323"/>
                  <a:gd name="T32" fmla="*/ 0 w 1911"/>
                  <a:gd name="T33" fmla="*/ 36 h 1323"/>
                  <a:gd name="T34" fmla="*/ 3 w 1911"/>
                  <a:gd name="T35" fmla="*/ 23 h 1323"/>
                  <a:gd name="T36" fmla="*/ 11 w 1911"/>
                  <a:gd name="T37" fmla="*/ 11 h 1323"/>
                  <a:gd name="T38" fmla="*/ 23 w 1911"/>
                  <a:gd name="T39" fmla="*/ 3 h 1323"/>
                  <a:gd name="T40" fmla="*/ 36 w 1911"/>
                  <a:gd name="T41" fmla="*/ 0 h 13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911" h="1323">
                    <a:moveTo>
                      <a:pt x="36" y="0"/>
                    </a:moveTo>
                    <a:lnTo>
                      <a:pt x="1875" y="0"/>
                    </a:lnTo>
                    <a:lnTo>
                      <a:pt x="1888" y="3"/>
                    </a:lnTo>
                    <a:lnTo>
                      <a:pt x="1900" y="11"/>
                    </a:lnTo>
                    <a:lnTo>
                      <a:pt x="1908" y="23"/>
                    </a:lnTo>
                    <a:lnTo>
                      <a:pt x="1911" y="36"/>
                    </a:lnTo>
                    <a:lnTo>
                      <a:pt x="1911" y="1286"/>
                    </a:lnTo>
                    <a:lnTo>
                      <a:pt x="1908" y="1300"/>
                    </a:lnTo>
                    <a:lnTo>
                      <a:pt x="1900" y="1312"/>
                    </a:lnTo>
                    <a:lnTo>
                      <a:pt x="1888" y="1320"/>
                    </a:lnTo>
                    <a:lnTo>
                      <a:pt x="1875" y="1323"/>
                    </a:lnTo>
                    <a:lnTo>
                      <a:pt x="36" y="1323"/>
                    </a:lnTo>
                    <a:lnTo>
                      <a:pt x="23" y="1320"/>
                    </a:lnTo>
                    <a:lnTo>
                      <a:pt x="11" y="1312"/>
                    </a:lnTo>
                    <a:lnTo>
                      <a:pt x="3" y="1300"/>
                    </a:lnTo>
                    <a:lnTo>
                      <a:pt x="0" y="1286"/>
                    </a:lnTo>
                    <a:lnTo>
                      <a:pt x="0" y="36"/>
                    </a:lnTo>
                    <a:lnTo>
                      <a:pt x="3" y="23"/>
                    </a:lnTo>
                    <a:lnTo>
                      <a:pt x="11" y="11"/>
                    </a:lnTo>
                    <a:lnTo>
                      <a:pt x="23" y="3"/>
                    </a:lnTo>
                    <a:lnTo>
                      <a:pt x="36" y="0"/>
                    </a:lnTo>
                    <a:close/>
                  </a:path>
                </a:pathLst>
              </a:custGeom>
              <a:solidFill>
                <a:srgbClr val="FBF5F1"/>
              </a:solidFill>
              <a:ln w="0">
                <a:solidFill>
                  <a:srgbClr val="FBF5F1"/>
                </a:solidFill>
                <a:prstDash val="solid"/>
                <a:round/>
              </a:ln>
            </p:spPr>
            <p:txBody>
              <a:bodyPr vert="horz" wrap="square" lIns="91440" tIns="45720" rIns="91440" bIns="45720" numCol="1" anchor="t" anchorCtr="0" compatLnSpc="1"/>
              <a:lstStyle/>
              <a:p>
                <a:endParaRPr lang="zh-CN" altLang="en-US"/>
              </a:p>
            </p:txBody>
          </p:sp>
          <p:sp>
            <p:nvSpPr>
              <p:cNvPr id="52" name="Freeform 3672"/>
              <p:cNvSpPr/>
              <p:nvPr/>
            </p:nvSpPr>
            <p:spPr bwMode="auto">
              <a:xfrm>
                <a:off x="5482475" y="1966245"/>
                <a:ext cx="146050" cy="349250"/>
              </a:xfrm>
              <a:custGeom>
                <a:avLst/>
                <a:gdLst>
                  <a:gd name="T0" fmla="*/ 37 w 92"/>
                  <a:gd name="T1" fmla="*/ 0 h 220"/>
                  <a:gd name="T2" fmla="*/ 92 w 92"/>
                  <a:gd name="T3" fmla="*/ 0 h 220"/>
                  <a:gd name="T4" fmla="*/ 0 w 92"/>
                  <a:gd name="T5" fmla="*/ 220 h 220"/>
                  <a:gd name="T6" fmla="*/ 0 w 92"/>
                  <a:gd name="T7" fmla="*/ 61 h 220"/>
                  <a:gd name="T8" fmla="*/ 25 w 92"/>
                  <a:gd name="T9" fmla="*/ 1 h 220"/>
                  <a:gd name="T10" fmla="*/ 31 w 92"/>
                  <a:gd name="T11" fmla="*/ 0 h 220"/>
                  <a:gd name="T12" fmla="*/ 37 w 92"/>
                  <a:gd name="T13" fmla="*/ 0 h 220"/>
                </a:gdLst>
                <a:ahLst/>
                <a:cxnLst>
                  <a:cxn ang="0">
                    <a:pos x="T0" y="T1"/>
                  </a:cxn>
                  <a:cxn ang="0">
                    <a:pos x="T2" y="T3"/>
                  </a:cxn>
                  <a:cxn ang="0">
                    <a:pos x="T4" y="T5"/>
                  </a:cxn>
                  <a:cxn ang="0">
                    <a:pos x="T6" y="T7"/>
                  </a:cxn>
                  <a:cxn ang="0">
                    <a:pos x="T8" y="T9"/>
                  </a:cxn>
                  <a:cxn ang="0">
                    <a:pos x="T10" y="T11"/>
                  </a:cxn>
                  <a:cxn ang="0">
                    <a:pos x="T12" y="T13"/>
                  </a:cxn>
                </a:cxnLst>
                <a:rect l="0" t="0" r="r" b="b"/>
                <a:pathLst>
                  <a:path w="92" h="220">
                    <a:moveTo>
                      <a:pt x="37" y="0"/>
                    </a:moveTo>
                    <a:lnTo>
                      <a:pt x="92" y="0"/>
                    </a:lnTo>
                    <a:lnTo>
                      <a:pt x="0" y="220"/>
                    </a:lnTo>
                    <a:lnTo>
                      <a:pt x="0" y="61"/>
                    </a:lnTo>
                    <a:lnTo>
                      <a:pt x="25" y="1"/>
                    </a:lnTo>
                    <a:lnTo>
                      <a:pt x="31" y="0"/>
                    </a:lnTo>
                    <a:lnTo>
                      <a:pt x="37" y="0"/>
                    </a:lnTo>
                    <a:close/>
                  </a:path>
                </a:pathLst>
              </a:custGeom>
              <a:solidFill>
                <a:srgbClr val="31DAA4"/>
              </a:solidFill>
              <a:ln w="0">
                <a:noFill/>
                <a:prstDash val="solid"/>
                <a:round/>
              </a:ln>
            </p:spPr>
            <p:txBody>
              <a:bodyPr vert="horz" wrap="square" lIns="91440" tIns="45720" rIns="91440" bIns="45720" numCol="1" anchor="t" anchorCtr="0" compatLnSpc="1"/>
              <a:lstStyle/>
              <a:p>
                <a:endParaRPr lang="zh-CN" altLang="en-US"/>
              </a:p>
            </p:txBody>
          </p:sp>
          <p:sp>
            <p:nvSpPr>
              <p:cNvPr id="53" name="Freeform 3673"/>
              <p:cNvSpPr/>
              <p:nvPr/>
            </p:nvSpPr>
            <p:spPr bwMode="auto">
              <a:xfrm>
                <a:off x="5482475" y="1966245"/>
                <a:ext cx="352425" cy="854075"/>
              </a:xfrm>
              <a:custGeom>
                <a:avLst/>
                <a:gdLst>
                  <a:gd name="T0" fmla="*/ 157 w 222"/>
                  <a:gd name="T1" fmla="*/ 0 h 538"/>
                  <a:gd name="T2" fmla="*/ 222 w 222"/>
                  <a:gd name="T3" fmla="*/ 0 h 538"/>
                  <a:gd name="T4" fmla="*/ 0 w 222"/>
                  <a:gd name="T5" fmla="*/ 538 h 538"/>
                  <a:gd name="T6" fmla="*/ 0 w 222"/>
                  <a:gd name="T7" fmla="*/ 378 h 538"/>
                  <a:gd name="T8" fmla="*/ 157 w 222"/>
                  <a:gd name="T9" fmla="*/ 0 h 538"/>
                </a:gdLst>
                <a:ahLst/>
                <a:cxnLst>
                  <a:cxn ang="0">
                    <a:pos x="T0" y="T1"/>
                  </a:cxn>
                  <a:cxn ang="0">
                    <a:pos x="T2" y="T3"/>
                  </a:cxn>
                  <a:cxn ang="0">
                    <a:pos x="T4" y="T5"/>
                  </a:cxn>
                  <a:cxn ang="0">
                    <a:pos x="T6" y="T7"/>
                  </a:cxn>
                  <a:cxn ang="0">
                    <a:pos x="T8" y="T9"/>
                  </a:cxn>
                </a:cxnLst>
                <a:rect l="0" t="0" r="r" b="b"/>
                <a:pathLst>
                  <a:path w="222" h="538">
                    <a:moveTo>
                      <a:pt x="157" y="0"/>
                    </a:moveTo>
                    <a:lnTo>
                      <a:pt x="222" y="0"/>
                    </a:lnTo>
                    <a:lnTo>
                      <a:pt x="0" y="538"/>
                    </a:lnTo>
                    <a:lnTo>
                      <a:pt x="0" y="378"/>
                    </a:lnTo>
                    <a:lnTo>
                      <a:pt x="157" y="0"/>
                    </a:lnTo>
                    <a:close/>
                  </a:path>
                </a:pathLst>
              </a:custGeom>
              <a:solidFill>
                <a:srgbClr val="31DAA4"/>
              </a:solidFill>
              <a:ln w="0">
                <a:noFill/>
                <a:prstDash val="solid"/>
                <a:round/>
              </a:ln>
            </p:spPr>
            <p:txBody>
              <a:bodyPr vert="horz" wrap="square" lIns="91440" tIns="45720" rIns="91440" bIns="45720" numCol="1" anchor="t" anchorCtr="0" compatLnSpc="1"/>
              <a:lstStyle/>
              <a:p>
                <a:endParaRPr lang="zh-CN" altLang="en-US"/>
              </a:p>
            </p:txBody>
          </p:sp>
          <p:sp>
            <p:nvSpPr>
              <p:cNvPr id="54" name="Freeform 3674"/>
              <p:cNvSpPr/>
              <p:nvPr/>
            </p:nvSpPr>
            <p:spPr bwMode="auto">
              <a:xfrm>
                <a:off x="5482475" y="1966245"/>
                <a:ext cx="558800" cy="1358900"/>
              </a:xfrm>
              <a:custGeom>
                <a:avLst/>
                <a:gdLst>
                  <a:gd name="T0" fmla="*/ 287 w 352"/>
                  <a:gd name="T1" fmla="*/ 0 h 856"/>
                  <a:gd name="T2" fmla="*/ 352 w 352"/>
                  <a:gd name="T3" fmla="*/ 0 h 856"/>
                  <a:gd name="T4" fmla="*/ 0 w 352"/>
                  <a:gd name="T5" fmla="*/ 856 h 856"/>
                  <a:gd name="T6" fmla="*/ 0 w 352"/>
                  <a:gd name="T7" fmla="*/ 697 h 856"/>
                  <a:gd name="T8" fmla="*/ 287 w 352"/>
                  <a:gd name="T9" fmla="*/ 0 h 856"/>
                </a:gdLst>
                <a:ahLst/>
                <a:cxnLst>
                  <a:cxn ang="0">
                    <a:pos x="T0" y="T1"/>
                  </a:cxn>
                  <a:cxn ang="0">
                    <a:pos x="T2" y="T3"/>
                  </a:cxn>
                  <a:cxn ang="0">
                    <a:pos x="T4" y="T5"/>
                  </a:cxn>
                  <a:cxn ang="0">
                    <a:pos x="T6" y="T7"/>
                  </a:cxn>
                  <a:cxn ang="0">
                    <a:pos x="T8" y="T9"/>
                  </a:cxn>
                </a:cxnLst>
                <a:rect l="0" t="0" r="r" b="b"/>
                <a:pathLst>
                  <a:path w="352" h="856">
                    <a:moveTo>
                      <a:pt x="287" y="0"/>
                    </a:moveTo>
                    <a:lnTo>
                      <a:pt x="352" y="0"/>
                    </a:lnTo>
                    <a:lnTo>
                      <a:pt x="0" y="856"/>
                    </a:lnTo>
                    <a:lnTo>
                      <a:pt x="0" y="697"/>
                    </a:lnTo>
                    <a:lnTo>
                      <a:pt x="287" y="0"/>
                    </a:lnTo>
                    <a:close/>
                  </a:path>
                </a:pathLst>
              </a:custGeom>
              <a:solidFill>
                <a:srgbClr val="31DAA4"/>
              </a:solidFill>
              <a:ln w="0">
                <a:noFill/>
                <a:prstDash val="solid"/>
                <a:round/>
              </a:ln>
            </p:spPr>
            <p:txBody>
              <a:bodyPr vert="horz" wrap="square" lIns="91440" tIns="45720" rIns="91440" bIns="45720" numCol="1" anchor="t" anchorCtr="0" compatLnSpc="1"/>
              <a:lstStyle/>
              <a:p>
                <a:endParaRPr lang="zh-CN" altLang="en-US"/>
              </a:p>
            </p:txBody>
          </p:sp>
          <p:sp>
            <p:nvSpPr>
              <p:cNvPr id="55" name="Freeform 3675"/>
              <p:cNvSpPr/>
              <p:nvPr/>
            </p:nvSpPr>
            <p:spPr bwMode="auto">
              <a:xfrm>
                <a:off x="5482475" y="1966245"/>
                <a:ext cx="765175" cy="1863725"/>
              </a:xfrm>
              <a:custGeom>
                <a:avLst/>
                <a:gdLst>
                  <a:gd name="T0" fmla="*/ 417 w 482"/>
                  <a:gd name="T1" fmla="*/ 0 h 1174"/>
                  <a:gd name="T2" fmla="*/ 482 w 482"/>
                  <a:gd name="T3" fmla="*/ 0 h 1174"/>
                  <a:gd name="T4" fmla="*/ 0 w 482"/>
                  <a:gd name="T5" fmla="*/ 1174 h 1174"/>
                  <a:gd name="T6" fmla="*/ 0 w 482"/>
                  <a:gd name="T7" fmla="*/ 1014 h 1174"/>
                  <a:gd name="T8" fmla="*/ 417 w 482"/>
                  <a:gd name="T9" fmla="*/ 0 h 1174"/>
                </a:gdLst>
                <a:ahLst/>
                <a:cxnLst>
                  <a:cxn ang="0">
                    <a:pos x="T0" y="T1"/>
                  </a:cxn>
                  <a:cxn ang="0">
                    <a:pos x="T2" y="T3"/>
                  </a:cxn>
                  <a:cxn ang="0">
                    <a:pos x="T4" y="T5"/>
                  </a:cxn>
                  <a:cxn ang="0">
                    <a:pos x="T6" y="T7"/>
                  </a:cxn>
                  <a:cxn ang="0">
                    <a:pos x="T8" y="T9"/>
                  </a:cxn>
                </a:cxnLst>
                <a:rect l="0" t="0" r="r" b="b"/>
                <a:pathLst>
                  <a:path w="482" h="1174">
                    <a:moveTo>
                      <a:pt x="417" y="0"/>
                    </a:moveTo>
                    <a:lnTo>
                      <a:pt x="482" y="0"/>
                    </a:lnTo>
                    <a:lnTo>
                      <a:pt x="0" y="1174"/>
                    </a:lnTo>
                    <a:lnTo>
                      <a:pt x="0" y="1014"/>
                    </a:lnTo>
                    <a:lnTo>
                      <a:pt x="417" y="0"/>
                    </a:lnTo>
                    <a:close/>
                  </a:path>
                </a:pathLst>
              </a:custGeom>
              <a:solidFill>
                <a:srgbClr val="31DAA4"/>
              </a:solidFill>
              <a:ln w="0">
                <a:noFill/>
                <a:prstDash val="solid"/>
                <a:round/>
              </a:ln>
            </p:spPr>
            <p:txBody>
              <a:bodyPr vert="horz" wrap="square" lIns="91440" tIns="45720" rIns="91440" bIns="45720" numCol="1" anchor="t" anchorCtr="0" compatLnSpc="1"/>
              <a:lstStyle/>
              <a:p>
                <a:endParaRPr lang="zh-CN" altLang="en-US"/>
              </a:p>
            </p:txBody>
          </p:sp>
          <p:sp>
            <p:nvSpPr>
              <p:cNvPr id="56" name="Freeform 3676"/>
              <p:cNvSpPr/>
              <p:nvPr/>
            </p:nvSpPr>
            <p:spPr bwMode="auto">
              <a:xfrm>
                <a:off x="5499937" y="1966245"/>
                <a:ext cx="954088" cy="2097088"/>
              </a:xfrm>
              <a:custGeom>
                <a:avLst/>
                <a:gdLst>
                  <a:gd name="T0" fmla="*/ 536 w 601"/>
                  <a:gd name="T1" fmla="*/ 0 h 1321"/>
                  <a:gd name="T2" fmla="*/ 601 w 601"/>
                  <a:gd name="T3" fmla="*/ 0 h 1321"/>
                  <a:gd name="T4" fmla="*/ 59 w 601"/>
                  <a:gd name="T5" fmla="*/ 1321 h 1321"/>
                  <a:gd name="T6" fmla="*/ 26 w 601"/>
                  <a:gd name="T7" fmla="*/ 1321 h 1321"/>
                  <a:gd name="T8" fmla="*/ 12 w 601"/>
                  <a:gd name="T9" fmla="*/ 1318 h 1321"/>
                  <a:gd name="T10" fmla="*/ 0 w 601"/>
                  <a:gd name="T11" fmla="*/ 1309 h 1321"/>
                  <a:gd name="T12" fmla="*/ 536 w 601"/>
                  <a:gd name="T13" fmla="*/ 0 h 1321"/>
                </a:gdLst>
                <a:ahLst/>
                <a:cxnLst>
                  <a:cxn ang="0">
                    <a:pos x="T0" y="T1"/>
                  </a:cxn>
                  <a:cxn ang="0">
                    <a:pos x="T2" y="T3"/>
                  </a:cxn>
                  <a:cxn ang="0">
                    <a:pos x="T4" y="T5"/>
                  </a:cxn>
                  <a:cxn ang="0">
                    <a:pos x="T6" y="T7"/>
                  </a:cxn>
                  <a:cxn ang="0">
                    <a:pos x="T8" y="T9"/>
                  </a:cxn>
                  <a:cxn ang="0">
                    <a:pos x="T10" y="T11"/>
                  </a:cxn>
                  <a:cxn ang="0">
                    <a:pos x="T12" y="T13"/>
                  </a:cxn>
                </a:cxnLst>
                <a:rect l="0" t="0" r="r" b="b"/>
                <a:pathLst>
                  <a:path w="601" h="1321">
                    <a:moveTo>
                      <a:pt x="536" y="0"/>
                    </a:moveTo>
                    <a:lnTo>
                      <a:pt x="601" y="0"/>
                    </a:lnTo>
                    <a:lnTo>
                      <a:pt x="59" y="1321"/>
                    </a:lnTo>
                    <a:lnTo>
                      <a:pt x="26" y="1321"/>
                    </a:lnTo>
                    <a:lnTo>
                      <a:pt x="12" y="1318"/>
                    </a:lnTo>
                    <a:lnTo>
                      <a:pt x="0" y="1309"/>
                    </a:lnTo>
                    <a:lnTo>
                      <a:pt x="536" y="0"/>
                    </a:lnTo>
                    <a:close/>
                  </a:path>
                </a:pathLst>
              </a:custGeom>
              <a:solidFill>
                <a:srgbClr val="31DAA4"/>
              </a:solidFill>
              <a:ln w="0">
                <a:noFill/>
                <a:prstDash val="solid"/>
                <a:round/>
              </a:ln>
            </p:spPr>
            <p:txBody>
              <a:bodyPr vert="horz" wrap="square" lIns="91440" tIns="45720" rIns="91440" bIns="45720" numCol="1" anchor="t" anchorCtr="0" compatLnSpc="1"/>
              <a:lstStyle/>
              <a:p>
                <a:endParaRPr lang="zh-CN" altLang="en-US"/>
              </a:p>
            </p:txBody>
          </p:sp>
          <p:sp>
            <p:nvSpPr>
              <p:cNvPr id="57" name="Freeform 3677"/>
              <p:cNvSpPr/>
              <p:nvPr/>
            </p:nvSpPr>
            <p:spPr bwMode="auto">
              <a:xfrm>
                <a:off x="5698375" y="1966245"/>
                <a:ext cx="962025" cy="2097088"/>
              </a:xfrm>
              <a:custGeom>
                <a:avLst/>
                <a:gdLst>
                  <a:gd name="T0" fmla="*/ 541 w 606"/>
                  <a:gd name="T1" fmla="*/ 0 h 1321"/>
                  <a:gd name="T2" fmla="*/ 606 w 606"/>
                  <a:gd name="T3" fmla="*/ 0 h 1321"/>
                  <a:gd name="T4" fmla="*/ 65 w 606"/>
                  <a:gd name="T5" fmla="*/ 1321 h 1321"/>
                  <a:gd name="T6" fmla="*/ 0 w 606"/>
                  <a:gd name="T7" fmla="*/ 1321 h 1321"/>
                  <a:gd name="T8" fmla="*/ 541 w 606"/>
                  <a:gd name="T9" fmla="*/ 0 h 1321"/>
                </a:gdLst>
                <a:ahLst/>
                <a:cxnLst>
                  <a:cxn ang="0">
                    <a:pos x="T0" y="T1"/>
                  </a:cxn>
                  <a:cxn ang="0">
                    <a:pos x="T2" y="T3"/>
                  </a:cxn>
                  <a:cxn ang="0">
                    <a:pos x="T4" y="T5"/>
                  </a:cxn>
                  <a:cxn ang="0">
                    <a:pos x="T6" y="T7"/>
                  </a:cxn>
                  <a:cxn ang="0">
                    <a:pos x="T8" y="T9"/>
                  </a:cxn>
                </a:cxnLst>
                <a:rect l="0" t="0" r="r" b="b"/>
                <a:pathLst>
                  <a:path w="606" h="1321">
                    <a:moveTo>
                      <a:pt x="541" y="0"/>
                    </a:moveTo>
                    <a:lnTo>
                      <a:pt x="606" y="0"/>
                    </a:lnTo>
                    <a:lnTo>
                      <a:pt x="65" y="1321"/>
                    </a:lnTo>
                    <a:lnTo>
                      <a:pt x="0" y="1321"/>
                    </a:lnTo>
                    <a:lnTo>
                      <a:pt x="541" y="0"/>
                    </a:lnTo>
                    <a:close/>
                  </a:path>
                </a:pathLst>
              </a:custGeom>
              <a:solidFill>
                <a:srgbClr val="31DAA4"/>
              </a:solidFill>
              <a:ln w="0">
                <a:noFill/>
                <a:prstDash val="solid"/>
                <a:round/>
              </a:ln>
            </p:spPr>
            <p:txBody>
              <a:bodyPr vert="horz" wrap="square" lIns="91440" tIns="45720" rIns="91440" bIns="45720" numCol="1" anchor="t" anchorCtr="0" compatLnSpc="1"/>
              <a:lstStyle/>
              <a:p>
                <a:endParaRPr lang="zh-CN" altLang="en-US"/>
              </a:p>
            </p:txBody>
          </p:sp>
          <p:sp>
            <p:nvSpPr>
              <p:cNvPr id="58" name="Freeform 3678"/>
              <p:cNvSpPr/>
              <p:nvPr/>
            </p:nvSpPr>
            <p:spPr bwMode="auto">
              <a:xfrm>
                <a:off x="5904750" y="1966245"/>
                <a:ext cx="965200" cy="2097088"/>
              </a:xfrm>
              <a:custGeom>
                <a:avLst/>
                <a:gdLst>
                  <a:gd name="T0" fmla="*/ 543 w 608"/>
                  <a:gd name="T1" fmla="*/ 0 h 1321"/>
                  <a:gd name="T2" fmla="*/ 608 w 608"/>
                  <a:gd name="T3" fmla="*/ 0 h 1321"/>
                  <a:gd name="T4" fmla="*/ 65 w 608"/>
                  <a:gd name="T5" fmla="*/ 1321 h 1321"/>
                  <a:gd name="T6" fmla="*/ 0 w 608"/>
                  <a:gd name="T7" fmla="*/ 1321 h 1321"/>
                  <a:gd name="T8" fmla="*/ 543 w 608"/>
                  <a:gd name="T9" fmla="*/ 0 h 1321"/>
                </a:gdLst>
                <a:ahLst/>
                <a:cxnLst>
                  <a:cxn ang="0">
                    <a:pos x="T0" y="T1"/>
                  </a:cxn>
                  <a:cxn ang="0">
                    <a:pos x="T2" y="T3"/>
                  </a:cxn>
                  <a:cxn ang="0">
                    <a:pos x="T4" y="T5"/>
                  </a:cxn>
                  <a:cxn ang="0">
                    <a:pos x="T6" y="T7"/>
                  </a:cxn>
                  <a:cxn ang="0">
                    <a:pos x="T8" y="T9"/>
                  </a:cxn>
                </a:cxnLst>
                <a:rect l="0" t="0" r="r" b="b"/>
                <a:pathLst>
                  <a:path w="608" h="1321">
                    <a:moveTo>
                      <a:pt x="543" y="0"/>
                    </a:moveTo>
                    <a:lnTo>
                      <a:pt x="608" y="0"/>
                    </a:lnTo>
                    <a:lnTo>
                      <a:pt x="65" y="1321"/>
                    </a:lnTo>
                    <a:lnTo>
                      <a:pt x="0" y="1321"/>
                    </a:lnTo>
                    <a:lnTo>
                      <a:pt x="543" y="0"/>
                    </a:lnTo>
                    <a:close/>
                  </a:path>
                </a:pathLst>
              </a:custGeom>
              <a:solidFill>
                <a:srgbClr val="31DAA4"/>
              </a:solidFill>
              <a:ln w="0">
                <a:noFill/>
                <a:prstDash val="solid"/>
                <a:round/>
              </a:ln>
            </p:spPr>
            <p:txBody>
              <a:bodyPr vert="horz" wrap="square" lIns="91440" tIns="45720" rIns="91440" bIns="45720" numCol="1" anchor="t" anchorCtr="0" compatLnSpc="1"/>
              <a:lstStyle/>
              <a:p>
                <a:endParaRPr lang="zh-CN" altLang="en-US"/>
              </a:p>
            </p:txBody>
          </p:sp>
          <p:sp>
            <p:nvSpPr>
              <p:cNvPr id="59" name="Freeform 3679"/>
              <p:cNvSpPr/>
              <p:nvPr/>
            </p:nvSpPr>
            <p:spPr bwMode="auto">
              <a:xfrm>
                <a:off x="6112712" y="1966245"/>
                <a:ext cx="963613" cy="2097088"/>
              </a:xfrm>
              <a:custGeom>
                <a:avLst/>
                <a:gdLst>
                  <a:gd name="T0" fmla="*/ 542 w 607"/>
                  <a:gd name="T1" fmla="*/ 0 h 1321"/>
                  <a:gd name="T2" fmla="*/ 607 w 607"/>
                  <a:gd name="T3" fmla="*/ 0 h 1321"/>
                  <a:gd name="T4" fmla="*/ 65 w 607"/>
                  <a:gd name="T5" fmla="*/ 1321 h 1321"/>
                  <a:gd name="T6" fmla="*/ 0 w 607"/>
                  <a:gd name="T7" fmla="*/ 1321 h 1321"/>
                  <a:gd name="T8" fmla="*/ 542 w 607"/>
                  <a:gd name="T9" fmla="*/ 0 h 1321"/>
                </a:gdLst>
                <a:ahLst/>
                <a:cxnLst>
                  <a:cxn ang="0">
                    <a:pos x="T0" y="T1"/>
                  </a:cxn>
                  <a:cxn ang="0">
                    <a:pos x="T2" y="T3"/>
                  </a:cxn>
                  <a:cxn ang="0">
                    <a:pos x="T4" y="T5"/>
                  </a:cxn>
                  <a:cxn ang="0">
                    <a:pos x="T6" y="T7"/>
                  </a:cxn>
                  <a:cxn ang="0">
                    <a:pos x="T8" y="T9"/>
                  </a:cxn>
                </a:cxnLst>
                <a:rect l="0" t="0" r="r" b="b"/>
                <a:pathLst>
                  <a:path w="607" h="1321">
                    <a:moveTo>
                      <a:pt x="542" y="0"/>
                    </a:moveTo>
                    <a:lnTo>
                      <a:pt x="607" y="0"/>
                    </a:lnTo>
                    <a:lnTo>
                      <a:pt x="65" y="1321"/>
                    </a:lnTo>
                    <a:lnTo>
                      <a:pt x="0" y="1321"/>
                    </a:lnTo>
                    <a:lnTo>
                      <a:pt x="542" y="0"/>
                    </a:lnTo>
                    <a:close/>
                  </a:path>
                </a:pathLst>
              </a:custGeom>
              <a:solidFill>
                <a:srgbClr val="31DAA4"/>
              </a:solidFill>
              <a:ln w="0">
                <a:noFill/>
                <a:prstDash val="solid"/>
                <a:round/>
              </a:ln>
            </p:spPr>
            <p:txBody>
              <a:bodyPr vert="horz" wrap="square" lIns="91440" tIns="45720" rIns="91440" bIns="45720" numCol="1" anchor="t" anchorCtr="0" compatLnSpc="1"/>
              <a:lstStyle/>
              <a:p>
                <a:endParaRPr lang="zh-CN" altLang="en-US"/>
              </a:p>
            </p:txBody>
          </p:sp>
          <p:sp>
            <p:nvSpPr>
              <p:cNvPr id="60" name="Freeform 3680"/>
              <p:cNvSpPr/>
              <p:nvPr/>
            </p:nvSpPr>
            <p:spPr bwMode="auto">
              <a:xfrm>
                <a:off x="6319087" y="1966245"/>
                <a:ext cx="963613" cy="2097088"/>
              </a:xfrm>
              <a:custGeom>
                <a:avLst/>
                <a:gdLst>
                  <a:gd name="T0" fmla="*/ 542 w 607"/>
                  <a:gd name="T1" fmla="*/ 0 h 1321"/>
                  <a:gd name="T2" fmla="*/ 607 w 607"/>
                  <a:gd name="T3" fmla="*/ 0 h 1321"/>
                  <a:gd name="T4" fmla="*/ 65 w 607"/>
                  <a:gd name="T5" fmla="*/ 1321 h 1321"/>
                  <a:gd name="T6" fmla="*/ 0 w 607"/>
                  <a:gd name="T7" fmla="*/ 1321 h 1321"/>
                  <a:gd name="T8" fmla="*/ 542 w 607"/>
                  <a:gd name="T9" fmla="*/ 0 h 1321"/>
                </a:gdLst>
                <a:ahLst/>
                <a:cxnLst>
                  <a:cxn ang="0">
                    <a:pos x="T0" y="T1"/>
                  </a:cxn>
                  <a:cxn ang="0">
                    <a:pos x="T2" y="T3"/>
                  </a:cxn>
                  <a:cxn ang="0">
                    <a:pos x="T4" y="T5"/>
                  </a:cxn>
                  <a:cxn ang="0">
                    <a:pos x="T6" y="T7"/>
                  </a:cxn>
                  <a:cxn ang="0">
                    <a:pos x="T8" y="T9"/>
                  </a:cxn>
                </a:cxnLst>
                <a:rect l="0" t="0" r="r" b="b"/>
                <a:pathLst>
                  <a:path w="607" h="1321">
                    <a:moveTo>
                      <a:pt x="542" y="0"/>
                    </a:moveTo>
                    <a:lnTo>
                      <a:pt x="607" y="0"/>
                    </a:lnTo>
                    <a:lnTo>
                      <a:pt x="65" y="1321"/>
                    </a:lnTo>
                    <a:lnTo>
                      <a:pt x="0" y="1321"/>
                    </a:lnTo>
                    <a:lnTo>
                      <a:pt x="542" y="0"/>
                    </a:lnTo>
                    <a:close/>
                  </a:path>
                </a:pathLst>
              </a:custGeom>
              <a:solidFill>
                <a:srgbClr val="31DAA4"/>
              </a:solidFill>
              <a:ln w="0">
                <a:noFill/>
                <a:prstDash val="solid"/>
                <a:round/>
              </a:ln>
            </p:spPr>
            <p:txBody>
              <a:bodyPr vert="horz" wrap="square" lIns="91440" tIns="45720" rIns="91440" bIns="45720" numCol="1" anchor="t" anchorCtr="0" compatLnSpc="1"/>
              <a:lstStyle/>
              <a:p>
                <a:endParaRPr lang="zh-CN" altLang="en-US"/>
              </a:p>
            </p:txBody>
          </p:sp>
          <p:sp>
            <p:nvSpPr>
              <p:cNvPr id="61" name="Freeform 3681"/>
              <p:cNvSpPr/>
              <p:nvPr/>
            </p:nvSpPr>
            <p:spPr bwMode="auto">
              <a:xfrm>
                <a:off x="6525462" y="1966245"/>
                <a:ext cx="963613" cy="2097088"/>
              </a:xfrm>
              <a:custGeom>
                <a:avLst/>
                <a:gdLst>
                  <a:gd name="T0" fmla="*/ 542 w 607"/>
                  <a:gd name="T1" fmla="*/ 0 h 1321"/>
                  <a:gd name="T2" fmla="*/ 607 w 607"/>
                  <a:gd name="T3" fmla="*/ 0 h 1321"/>
                  <a:gd name="T4" fmla="*/ 65 w 607"/>
                  <a:gd name="T5" fmla="*/ 1321 h 1321"/>
                  <a:gd name="T6" fmla="*/ 0 w 607"/>
                  <a:gd name="T7" fmla="*/ 1321 h 1321"/>
                  <a:gd name="T8" fmla="*/ 542 w 607"/>
                  <a:gd name="T9" fmla="*/ 0 h 1321"/>
                </a:gdLst>
                <a:ahLst/>
                <a:cxnLst>
                  <a:cxn ang="0">
                    <a:pos x="T0" y="T1"/>
                  </a:cxn>
                  <a:cxn ang="0">
                    <a:pos x="T2" y="T3"/>
                  </a:cxn>
                  <a:cxn ang="0">
                    <a:pos x="T4" y="T5"/>
                  </a:cxn>
                  <a:cxn ang="0">
                    <a:pos x="T6" y="T7"/>
                  </a:cxn>
                  <a:cxn ang="0">
                    <a:pos x="T8" y="T9"/>
                  </a:cxn>
                </a:cxnLst>
                <a:rect l="0" t="0" r="r" b="b"/>
                <a:pathLst>
                  <a:path w="607" h="1321">
                    <a:moveTo>
                      <a:pt x="542" y="0"/>
                    </a:moveTo>
                    <a:lnTo>
                      <a:pt x="607" y="0"/>
                    </a:lnTo>
                    <a:lnTo>
                      <a:pt x="65" y="1321"/>
                    </a:lnTo>
                    <a:lnTo>
                      <a:pt x="0" y="1321"/>
                    </a:lnTo>
                    <a:lnTo>
                      <a:pt x="542" y="0"/>
                    </a:lnTo>
                    <a:close/>
                  </a:path>
                </a:pathLst>
              </a:custGeom>
              <a:solidFill>
                <a:srgbClr val="31DAA4"/>
              </a:solidFill>
              <a:ln w="0">
                <a:noFill/>
                <a:prstDash val="solid"/>
                <a:round/>
              </a:ln>
            </p:spPr>
            <p:txBody>
              <a:bodyPr vert="horz" wrap="square" lIns="91440" tIns="45720" rIns="91440" bIns="45720" numCol="1" anchor="t" anchorCtr="0" compatLnSpc="1"/>
              <a:lstStyle/>
              <a:p>
                <a:endParaRPr lang="zh-CN" altLang="en-US"/>
              </a:p>
            </p:txBody>
          </p:sp>
          <p:sp>
            <p:nvSpPr>
              <p:cNvPr id="62" name="Freeform 3682"/>
              <p:cNvSpPr/>
              <p:nvPr/>
            </p:nvSpPr>
            <p:spPr bwMode="auto">
              <a:xfrm>
                <a:off x="6733425" y="1966245"/>
                <a:ext cx="962025" cy="2097088"/>
              </a:xfrm>
              <a:custGeom>
                <a:avLst/>
                <a:gdLst>
                  <a:gd name="T0" fmla="*/ 541 w 606"/>
                  <a:gd name="T1" fmla="*/ 0 h 1321"/>
                  <a:gd name="T2" fmla="*/ 606 w 606"/>
                  <a:gd name="T3" fmla="*/ 0 h 1321"/>
                  <a:gd name="T4" fmla="*/ 65 w 606"/>
                  <a:gd name="T5" fmla="*/ 1321 h 1321"/>
                  <a:gd name="T6" fmla="*/ 0 w 606"/>
                  <a:gd name="T7" fmla="*/ 1321 h 1321"/>
                  <a:gd name="T8" fmla="*/ 541 w 606"/>
                  <a:gd name="T9" fmla="*/ 0 h 1321"/>
                </a:gdLst>
                <a:ahLst/>
                <a:cxnLst>
                  <a:cxn ang="0">
                    <a:pos x="T0" y="T1"/>
                  </a:cxn>
                  <a:cxn ang="0">
                    <a:pos x="T2" y="T3"/>
                  </a:cxn>
                  <a:cxn ang="0">
                    <a:pos x="T4" y="T5"/>
                  </a:cxn>
                  <a:cxn ang="0">
                    <a:pos x="T6" y="T7"/>
                  </a:cxn>
                  <a:cxn ang="0">
                    <a:pos x="T8" y="T9"/>
                  </a:cxn>
                </a:cxnLst>
                <a:rect l="0" t="0" r="r" b="b"/>
                <a:pathLst>
                  <a:path w="606" h="1321">
                    <a:moveTo>
                      <a:pt x="541" y="0"/>
                    </a:moveTo>
                    <a:lnTo>
                      <a:pt x="606" y="0"/>
                    </a:lnTo>
                    <a:lnTo>
                      <a:pt x="65" y="1321"/>
                    </a:lnTo>
                    <a:lnTo>
                      <a:pt x="0" y="1321"/>
                    </a:lnTo>
                    <a:lnTo>
                      <a:pt x="541" y="0"/>
                    </a:lnTo>
                    <a:close/>
                  </a:path>
                </a:pathLst>
              </a:custGeom>
              <a:solidFill>
                <a:srgbClr val="31DAA4"/>
              </a:solidFill>
              <a:ln w="0">
                <a:noFill/>
                <a:prstDash val="solid"/>
                <a:round/>
              </a:ln>
            </p:spPr>
            <p:txBody>
              <a:bodyPr vert="horz" wrap="square" lIns="91440" tIns="45720" rIns="91440" bIns="45720" numCol="1" anchor="t" anchorCtr="0" compatLnSpc="1"/>
              <a:lstStyle/>
              <a:p>
                <a:endParaRPr lang="zh-CN" altLang="en-US"/>
              </a:p>
            </p:txBody>
          </p:sp>
          <p:sp>
            <p:nvSpPr>
              <p:cNvPr id="63" name="Freeform 3683"/>
              <p:cNvSpPr/>
              <p:nvPr/>
            </p:nvSpPr>
            <p:spPr bwMode="auto">
              <a:xfrm>
                <a:off x="6939800" y="1966245"/>
                <a:ext cx="965200" cy="2097088"/>
              </a:xfrm>
              <a:custGeom>
                <a:avLst/>
                <a:gdLst>
                  <a:gd name="T0" fmla="*/ 541 w 608"/>
                  <a:gd name="T1" fmla="*/ 0 h 1321"/>
                  <a:gd name="T2" fmla="*/ 608 w 608"/>
                  <a:gd name="T3" fmla="*/ 0 h 1321"/>
                  <a:gd name="T4" fmla="*/ 65 w 608"/>
                  <a:gd name="T5" fmla="*/ 1321 h 1321"/>
                  <a:gd name="T6" fmla="*/ 0 w 608"/>
                  <a:gd name="T7" fmla="*/ 1321 h 1321"/>
                  <a:gd name="T8" fmla="*/ 541 w 608"/>
                  <a:gd name="T9" fmla="*/ 0 h 1321"/>
                </a:gdLst>
                <a:ahLst/>
                <a:cxnLst>
                  <a:cxn ang="0">
                    <a:pos x="T0" y="T1"/>
                  </a:cxn>
                  <a:cxn ang="0">
                    <a:pos x="T2" y="T3"/>
                  </a:cxn>
                  <a:cxn ang="0">
                    <a:pos x="T4" y="T5"/>
                  </a:cxn>
                  <a:cxn ang="0">
                    <a:pos x="T6" y="T7"/>
                  </a:cxn>
                  <a:cxn ang="0">
                    <a:pos x="T8" y="T9"/>
                  </a:cxn>
                </a:cxnLst>
                <a:rect l="0" t="0" r="r" b="b"/>
                <a:pathLst>
                  <a:path w="608" h="1321">
                    <a:moveTo>
                      <a:pt x="541" y="0"/>
                    </a:moveTo>
                    <a:lnTo>
                      <a:pt x="608" y="0"/>
                    </a:lnTo>
                    <a:lnTo>
                      <a:pt x="65" y="1321"/>
                    </a:lnTo>
                    <a:lnTo>
                      <a:pt x="0" y="1321"/>
                    </a:lnTo>
                    <a:lnTo>
                      <a:pt x="541" y="0"/>
                    </a:lnTo>
                    <a:close/>
                  </a:path>
                </a:pathLst>
              </a:custGeom>
              <a:solidFill>
                <a:srgbClr val="31DAA4"/>
              </a:solidFill>
              <a:ln w="0">
                <a:noFill/>
                <a:prstDash val="solid"/>
                <a:round/>
              </a:ln>
            </p:spPr>
            <p:txBody>
              <a:bodyPr vert="horz" wrap="square" lIns="91440" tIns="45720" rIns="91440" bIns="45720" numCol="1" anchor="t" anchorCtr="0" compatLnSpc="1"/>
              <a:lstStyle/>
              <a:p>
                <a:endParaRPr lang="zh-CN" altLang="en-US"/>
              </a:p>
            </p:txBody>
          </p:sp>
          <p:sp>
            <p:nvSpPr>
              <p:cNvPr id="64" name="Freeform 3684"/>
              <p:cNvSpPr/>
              <p:nvPr/>
            </p:nvSpPr>
            <p:spPr bwMode="auto">
              <a:xfrm>
                <a:off x="7146175" y="1966245"/>
                <a:ext cx="965200" cy="2097088"/>
              </a:xfrm>
              <a:custGeom>
                <a:avLst/>
                <a:gdLst>
                  <a:gd name="T0" fmla="*/ 543 w 608"/>
                  <a:gd name="T1" fmla="*/ 0 h 1321"/>
                  <a:gd name="T2" fmla="*/ 608 w 608"/>
                  <a:gd name="T3" fmla="*/ 0 h 1321"/>
                  <a:gd name="T4" fmla="*/ 66 w 608"/>
                  <a:gd name="T5" fmla="*/ 1321 h 1321"/>
                  <a:gd name="T6" fmla="*/ 0 w 608"/>
                  <a:gd name="T7" fmla="*/ 1321 h 1321"/>
                  <a:gd name="T8" fmla="*/ 543 w 608"/>
                  <a:gd name="T9" fmla="*/ 0 h 1321"/>
                </a:gdLst>
                <a:ahLst/>
                <a:cxnLst>
                  <a:cxn ang="0">
                    <a:pos x="T0" y="T1"/>
                  </a:cxn>
                  <a:cxn ang="0">
                    <a:pos x="T2" y="T3"/>
                  </a:cxn>
                  <a:cxn ang="0">
                    <a:pos x="T4" y="T5"/>
                  </a:cxn>
                  <a:cxn ang="0">
                    <a:pos x="T6" y="T7"/>
                  </a:cxn>
                  <a:cxn ang="0">
                    <a:pos x="T8" y="T9"/>
                  </a:cxn>
                </a:cxnLst>
                <a:rect l="0" t="0" r="r" b="b"/>
                <a:pathLst>
                  <a:path w="608" h="1321">
                    <a:moveTo>
                      <a:pt x="543" y="0"/>
                    </a:moveTo>
                    <a:lnTo>
                      <a:pt x="608" y="0"/>
                    </a:lnTo>
                    <a:lnTo>
                      <a:pt x="66" y="1321"/>
                    </a:lnTo>
                    <a:lnTo>
                      <a:pt x="0" y="1321"/>
                    </a:lnTo>
                    <a:lnTo>
                      <a:pt x="543" y="0"/>
                    </a:lnTo>
                    <a:close/>
                  </a:path>
                </a:pathLst>
              </a:custGeom>
              <a:solidFill>
                <a:srgbClr val="31DAA4"/>
              </a:solidFill>
              <a:ln w="0">
                <a:noFill/>
                <a:prstDash val="solid"/>
                <a:round/>
              </a:ln>
            </p:spPr>
            <p:txBody>
              <a:bodyPr vert="horz" wrap="square" lIns="91440" tIns="45720" rIns="91440" bIns="45720" numCol="1" anchor="t" anchorCtr="0" compatLnSpc="1"/>
              <a:lstStyle/>
              <a:p>
                <a:endParaRPr lang="zh-CN" altLang="en-US"/>
              </a:p>
            </p:txBody>
          </p:sp>
          <p:sp>
            <p:nvSpPr>
              <p:cNvPr id="65" name="Freeform 3685"/>
              <p:cNvSpPr/>
              <p:nvPr/>
            </p:nvSpPr>
            <p:spPr bwMode="auto">
              <a:xfrm>
                <a:off x="7354137" y="1966245"/>
                <a:ext cx="963613" cy="2097088"/>
              </a:xfrm>
              <a:custGeom>
                <a:avLst/>
                <a:gdLst>
                  <a:gd name="T0" fmla="*/ 542 w 607"/>
                  <a:gd name="T1" fmla="*/ 0 h 1321"/>
                  <a:gd name="T2" fmla="*/ 607 w 607"/>
                  <a:gd name="T3" fmla="*/ 0 h 1321"/>
                  <a:gd name="T4" fmla="*/ 65 w 607"/>
                  <a:gd name="T5" fmla="*/ 1321 h 1321"/>
                  <a:gd name="T6" fmla="*/ 0 w 607"/>
                  <a:gd name="T7" fmla="*/ 1321 h 1321"/>
                  <a:gd name="T8" fmla="*/ 542 w 607"/>
                  <a:gd name="T9" fmla="*/ 0 h 1321"/>
                </a:gdLst>
                <a:ahLst/>
                <a:cxnLst>
                  <a:cxn ang="0">
                    <a:pos x="T0" y="T1"/>
                  </a:cxn>
                  <a:cxn ang="0">
                    <a:pos x="T2" y="T3"/>
                  </a:cxn>
                  <a:cxn ang="0">
                    <a:pos x="T4" y="T5"/>
                  </a:cxn>
                  <a:cxn ang="0">
                    <a:pos x="T6" y="T7"/>
                  </a:cxn>
                  <a:cxn ang="0">
                    <a:pos x="T8" y="T9"/>
                  </a:cxn>
                </a:cxnLst>
                <a:rect l="0" t="0" r="r" b="b"/>
                <a:pathLst>
                  <a:path w="607" h="1321">
                    <a:moveTo>
                      <a:pt x="542" y="0"/>
                    </a:moveTo>
                    <a:lnTo>
                      <a:pt x="607" y="0"/>
                    </a:lnTo>
                    <a:lnTo>
                      <a:pt x="65" y="1321"/>
                    </a:lnTo>
                    <a:lnTo>
                      <a:pt x="0" y="1321"/>
                    </a:lnTo>
                    <a:lnTo>
                      <a:pt x="542" y="0"/>
                    </a:lnTo>
                    <a:close/>
                  </a:path>
                </a:pathLst>
              </a:custGeom>
              <a:solidFill>
                <a:srgbClr val="31DAA4"/>
              </a:solidFill>
              <a:ln w="0">
                <a:noFill/>
                <a:prstDash val="solid"/>
                <a:round/>
              </a:ln>
            </p:spPr>
            <p:txBody>
              <a:bodyPr vert="horz" wrap="square" lIns="91440" tIns="45720" rIns="91440" bIns="45720" numCol="1" anchor="t" anchorCtr="0" compatLnSpc="1"/>
              <a:lstStyle/>
              <a:p>
                <a:endParaRPr lang="zh-CN" altLang="en-US"/>
              </a:p>
            </p:txBody>
          </p:sp>
          <p:sp>
            <p:nvSpPr>
              <p:cNvPr id="66" name="Freeform 3686"/>
              <p:cNvSpPr/>
              <p:nvPr/>
            </p:nvSpPr>
            <p:spPr bwMode="auto">
              <a:xfrm>
                <a:off x="7560512" y="1966245"/>
                <a:ext cx="950913" cy="2097088"/>
              </a:xfrm>
              <a:custGeom>
                <a:avLst/>
                <a:gdLst>
                  <a:gd name="T0" fmla="*/ 542 w 599"/>
                  <a:gd name="T1" fmla="*/ 0 h 1321"/>
                  <a:gd name="T2" fmla="*/ 566 w 599"/>
                  <a:gd name="T3" fmla="*/ 0 h 1321"/>
                  <a:gd name="T4" fmla="*/ 579 w 599"/>
                  <a:gd name="T5" fmla="*/ 2 h 1321"/>
                  <a:gd name="T6" fmla="*/ 591 w 599"/>
                  <a:gd name="T7" fmla="*/ 9 h 1321"/>
                  <a:gd name="T8" fmla="*/ 599 w 599"/>
                  <a:gd name="T9" fmla="*/ 20 h 1321"/>
                  <a:gd name="T10" fmla="*/ 65 w 599"/>
                  <a:gd name="T11" fmla="*/ 1321 h 1321"/>
                  <a:gd name="T12" fmla="*/ 0 w 599"/>
                  <a:gd name="T13" fmla="*/ 1321 h 1321"/>
                  <a:gd name="T14" fmla="*/ 542 w 599"/>
                  <a:gd name="T15" fmla="*/ 0 h 13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99" h="1321">
                    <a:moveTo>
                      <a:pt x="542" y="0"/>
                    </a:moveTo>
                    <a:lnTo>
                      <a:pt x="566" y="0"/>
                    </a:lnTo>
                    <a:lnTo>
                      <a:pt x="579" y="2"/>
                    </a:lnTo>
                    <a:lnTo>
                      <a:pt x="591" y="9"/>
                    </a:lnTo>
                    <a:lnTo>
                      <a:pt x="599" y="20"/>
                    </a:lnTo>
                    <a:lnTo>
                      <a:pt x="65" y="1321"/>
                    </a:lnTo>
                    <a:lnTo>
                      <a:pt x="0" y="1321"/>
                    </a:lnTo>
                    <a:lnTo>
                      <a:pt x="542" y="0"/>
                    </a:lnTo>
                    <a:close/>
                  </a:path>
                </a:pathLst>
              </a:custGeom>
              <a:solidFill>
                <a:srgbClr val="31DAA4"/>
              </a:solidFill>
              <a:ln w="0">
                <a:noFill/>
                <a:prstDash val="solid"/>
                <a:round/>
              </a:ln>
            </p:spPr>
            <p:txBody>
              <a:bodyPr vert="horz" wrap="square" lIns="91440" tIns="45720" rIns="91440" bIns="45720" numCol="1" anchor="t" anchorCtr="0" compatLnSpc="1"/>
              <a:lstStyle/>
              <a:p>
                <a:endParaRPr lang="zh-CN" altLang="en-US"/>
              </a:p>
            </p:txBody>
          </p:sp>
          <p:sp>
            <p:nvSpPr>
              <p:cNvPr id="67" name="Freeform 3687"/>
              <p:cNvSpPr/>
              <p:nvPr/>
            </p:nvSpPr>
            <p:spPr bwMode="auto">
              <a:xfrm>
                <a:off x="7768475" y="2236120"/>
                <a:ext cx="747713" cy="1827213"/>
              </a:xfrm>
              <a:custGeom>
                <a:avLst/>
                <a:gdLst>
                  <a:gd name="T0" fmla="*/ 471 w 471"/>
                  <a:gd name="T1" fmla="*/ 0 h 1151"/>
                  <a:gd name="T2" fmla="*/ 471 w 471"/>
                  <a:gd name="T3" fmla="*/ 159 h 1151"/>
                  <a:gd name="T4" fmla="*/ 65 w 471"/>
                  <a:gd name="T5" fmla="*/ 1151 h 1151"/>
                  <a:gd name="T6" fmla="*/ 0 w 471"/>
                  <a:gd name="T7" fmla="*/ 1151 h 1151"/>
                  <a:gd name="T8" fmla="*/ 471 w 471"/>
                  <a:gd name="T9" fmla="*/ 0 h 1151"/>
                </a:gdLst>
                <a:ahLst/>
                <a:cxnLst>
                  <a:cxn ang="0">
                    <a:pos x="T0" y="T1"/>
                  </a:cxn>
                  <a:cxn ang="0">
                    <a:pos x="T2" y="T3"/>
                  </a:cxn>
                  <a:cxn ang="0">
                    <a:pos x="T4" y="T5"/>
                  </a:cxn>
                  <a:cxn ang="0">
                    <a:pos x="T6" y="T7"/>
                  </a:cxn>
                  <a:cxn ang="0">
                    <a:pos x="T8" y="T9"/>
                  </a:cxn>
                </a:cxnLst>
                <a:rect l="0" t="0" r="r" b="b"/>
                <a:pathLst>
                  <a:path w="471" h="1151">
                    <a:moveTo>
                      <a:pt x="471" y="0"/>
                    </a:moveTo>
                    <a:lnTo>
                      <a:pt x="471" y="159"/>
                    </a:lnTo>
                    <a:lnTo>
                      <a:pt x="65" y="1151"/>
                    </a:lnTo>
                    <a:lnTo>
                      <a:pt x="0" y="1151"/>
                    </a:lnTo>
                    <a:lnTo>
                      <a:pt x="471" y="0"/>
                    </a:lnTo>
                    <a:close/>
                  </a:path>
                </a:pathLst>
              </a:custGeom>
              <a:solidFill>
                <a:srgbClr val="31DAA4"/>
              </a:solidFill>
              <a:ln w="0">
                <a:noFill/>
                <a:prstDash val="solid"/>
                <a:round/>
              </a:ln>
            </p:spPr>
            <p:txBody>
              <a:bodyPr vert="horz" wrap="square" lIns="91440" tIns="45720" rIns="91440" bIns="45720" numCol="1" anchor="t" anchorCtr="0" compatLnSpc="1"/>
              <a:lstStyle/>
              <a:p>
                <a:endParaRPr lang="zh-CN" altLang="en-US"/>
              </a:p>
            </p:txBody>
          </p:sp>
          <p:sp>
            <p:nvSpPr>
              <p:cNvPr id="68" name="Freeform 3688"/>
              <p:cNvSpPr/>
              <p:nvPr/>
            </p:nvSpPr>
            <p:spPr bwMode="auto">
              <a:xfrm>
                <a:off x="7974850" y="2740945"/>
                <a:ext cx="541338" cy="1322388"/>
              </a:xfrm>
              <a:custGeom>
                <a:avLst/>
                <a:gdLst>
                  <a:gd name="T0" fmla="*/ 341 w 341"/>
                  <a:gd name="T1" fmla="*/ 0 h 833"/>
                  <a:gd name="T2" fmla="*/ 341 w 341"/>
                  <a:gd name="T3" fmla="*/ 158 h 833"/>
                  <a:gd name="T4" fmla="*/ 65 w 341"/>
                  <a:gd name="T5" fmla="*/ 833 h 833"/>
                  <a:gd name="T6" fmla="*/ 0 w 341"/>
                  <a:gd name="T7" fmla="*/ 833 h 833"/>
                  <a:gd name="T8" fmla="*/ 341 w 341"/>
                  <a:gd name="T9" fmla="*/ 0 h 833"/>
                </a:gdLst>
                <a:ahLst/>
                <a:cxnLst>
                  <a:cxn ang="0">
                    <a:pos x="T0" y="T1"/>
                  </a:cxn>
                  <a:cxn ang="0">
                    <a:pos x="T2" y="T3"/>
                  </a:cxn>
                  <a:cxn ang="0">
                    <a:pos x="T4" y="T5"/>
                  </a:cxn>
                  <a:cxn ang="0">
                    <a:pos x="T6" y="T7"/>
                  </a:cxn>
                  <a:cxn ang="0">
                    <a:pos x="T8" y="T9"/>
                  </a:cxn>
                </a:cxnLst>
                <a:rect l="0" t="0" r="r" b="b"/>
                <a:pathLst>
                  <a:path w="341" h="833">
                    <a:moveTo>
                      <a:pt x="341" y="0"/>
                    </a:moveTo>
                    <a:lnTo>
                      <a:pt x="341" y="158"/>
                    </a:lnTo>
                    <a:lnTo>
                      <a:pt x="65" y="833"/>
                    </a:lnTo>
                    <a:lnTo>
                      <a:pt x="0" y="833"/>
                    </a:lnTo>
                    <a:lnTo>
                      <a:pt x="341" y="0"/>
                    </a:lnTo>
                    <a:close/>
                  </a:path>
                </a:pathLst>
              </a:custGeom>
              <a:solidFill>
                <a:srgbClr val="31DAA4"/>
              </a:solidFill>
              <a:ln w="0">
                <a:noFill/>
                <a:prstDash val="solid"/>
                <a:round/>
              </a:ln>
            </p:spPr>
            <p:txBody>
              <a:bodyPr vert="horz" wrap="square" lIns="91440" tIns="45720" rIns="91440" bIns="45720" numCol="1" anchor="t" anchorCtr="0" compatLnSpc="1"/>
              <a:lstStyle/>
              <a:p>
                <a:endParaRPr lang="zh-CN" altLang="en-US"/>
              </a:p>
            </p:txBody>
          </p:sp>
          <p:sp>
            <p:nvSpPr>
              <p:cNvPr id="69" name="Freeform 3689"/>
              <p:cNvSpPr/>
              <p:nvPr/>
            </p:nvSpPr>
            <p:spPr bwMode="auto">
              <a:xfrm>
                <a:off x="8181225" y="3245770"/>
                <a:ext cx="334963" cy="817563"/>
              </a:xfrm>
              <a:custGeom>
                <a:avLst/>
                <a:gdLst>
                  <a:gd name="T0" fmla="*/ 211 w 211"/>
                  <a:gd name="T1" fmla="*/ 0 h 515"/>
                  <a:gd name="T2" fmla="*/ 211 w 211"/>
                  <a:gd name="T3" fmla="*/ 159 h 515"/>
                  <a:gd name="T4" fmla="*/ 65 w 211"/>
                  <a:gd name="T5" fmla="*/ 515 h 515"/>
                  <a:gd name="T6" fmla="*/ 0 w 211"/>
                  <a:gd name="T7" fmla="*/ 515 h 515"/>
                  <a:gd name="T8" fmla="*/ 211 w 211"/>
                  <a:gd name="T9" fmla="*/ 0 h 515"/>
                </a:gdLst>
                <a:ahLst/>
                <a:cxnLst>
                  <a:cxn ang="0">
                    <a:pos x="T0" y="T1"/>
                  </a:cxn>
                  <a:cxn ang="0">
                    <a:pos x="T2" y="T3"/>
                  </a:cxn>
                  <a:cxn ang="0">
                    <a:pos x="T4" y="T5"/>
                  </a:cxn>
                  <a:cxn ang="0">
                    <a:pos x="T6" y="T7"/>
                  </a:cxn>
                  <a:cxn ang="0">
                    <a:pos x="T8" y="T9"/>
                  </a:cxn>
                </a:cxnLst>
                <a:rect l="0" t="0" r="r" b="b"/>
                <a:pathLst>
                  <a:path w="211" h="515">
                    <a:moveTo>
                      <a:pt x="211" y="0"/>
                    </a:moveTo>
                    <a:lnTo>
                      <a:pt x="211" y="159"/>
                    </a:lnTo>
                    <a:lnTo>
                      <a:pt x="65" y="515"/>
                    </a:lnTo>
                    <a:lnTo>
                      <a:pt x="0" y="515"/>
                    </a:lnTo>
                    <a:lnTo>
                      <a:pt x="211" y="0"/>
                    </a:lnTo>
                    <a:close/>
                  </a:path>
                </a:pathLst>
              </a:custGeom>
              <a:solidFill>
                <a:srgbClr val="31DAA4"/>
              </a:solidFill>
              <a:ln w="0">
                <a:noFill/>
                <a:prstDash val="solid"/>
                <a:round/>
              </a:ln>
            </p:spPr>
            <p:txBody>
              <a:bodyPr vert="horz" wrap="square" lIns="91440" tIns="45720" rIns="91440" bIns="45720" numCol="1" anchor="t" anchorCtr="0" compatLnSpc="1"/>
              <a:lstStyle/>
              <a:p>
                <a:endParaRPr lang="zh-CN" altLang="en-US"/>
              </a:p>
            </p:txBody>
          </p:sp>
          <p:sp>
            <p:nvSpPr>
              <p:cNvPr id="70" name="Freeform 3690"/>
              <p:cNvSpPr/>
              <p:nvPr/>
            </p:nvSpPr>
            <p:spPr bwMode="auto">
              <a:xfrm>
                <a:off x="8389187" y="3752183"/>
                <a:ext cx="127000" cy="311150"/>
              </a:xfrm>
              <a:custGeom>
                <a:avLst/>
                <a:gdLst>
                  <a:gd name="T0" fmla="*/ 80 w 80"/>
                  <a:gd name="T1" fmla="*/ 0 h 196"/>
                  <a:gd name="T2" fmla="*/ 80 w 80"/>
                  <a:gd name="T3" fmla="*/ 158 h 196"/>
                  <a:gd name="T4" fmla="*/ 69 w 80"/>
                  <a:gd name="T5" fmla="*/ 187 h 196"/>
                  <a:gd name="T6" fmla="*/ 57 w 80"/>
                  <a:gd name="T7" fmla="*/ 193 h 196"/>
                  <a:gd name="T8" fmla="*/ 44 w 80"/>
                  <a:gd name="T9" fmla="*/ 196 h 196"/>
                  <a:gd name="T10" fmla="*/ 0 w 80"/>
                  <a:gd name="T11" fmla="*/ 196 h 196"/>
                  <a:gd name="T12" fmla="*/ 80 w 80"/>
                  <a:gd name="T13" fmla="*/ 0 h 196"/>
                </a:gdLst>
                <a:ahLst/>
                <a:cxnLst>
                  <a:cxn ang="0">
                    <a:pos x="T0" y="T1"/>
                  </a:cxn>
                  <a:cxn ang="0">
                    <a:pos x="T2" y="T3"/>
                  </a:cxn>
                  <a:cxn ang="0">
                    <a:pos x="T4" y="T5"/>
                  </a:cxn>
                  <a:cxn ang="0">
                    <a:pos x="T6" y="T7"/>
                  </a:cxn>
                  <a:cxn ang="0">
                    <a:pos x="T8" y="T9"/>
                  </a:cxn>
                  <a:cxn ang="0">
                    <a:pos x="T10" y="T11"/>
                  </a:cxn>
                  <a:cxn ang="0">
                    <a:pos x="T12" y="T13"/>
                  </a:cxn>
                </a:cxnLst>
                <a:rect l="0" t="0" r="r" b="b"/>
                <a:pathLst>
                  <a:path w="80" h="196">
                    <a:moveTo>
                      <a:pt x="80" y="0"/>
                    </a:moveTo>
                    <a:lnTo>
                      <a:pt x="80" y="158"/>
                    </a:lnTo>
                    <a:lnTo>
                      <a:pt x="69" y="187"/>
                    </a:lnTo>
                    <a:lnTo>
                      <a:pt x="57" y="193"/>
                    </a:lnTo>
                    <a:lnTo>
                      <a:pt x="44" y="196"/>
                    </a:lnTo>
                    <a:lnTo>
                      <a:pt x="0" y="196"/>
                    </a:lnTo>
                    <a:lnTo>
                      <a:pt x="80" y="0"/>
                    </a:lnTo>
                    <a:close/>
                  </a:path>
                </a:pathLst>
              </a:custGeom>
              <a:solidFill>
                <a:srgbClr val="31DAA4"/>
              </a:solidFill>
              <a:ln w="0">
                <a:noFill/>
                <a:prstDash val="solid"/>
                <a:round/>
              </a:ln>
            </p:spPr>
            <p:txBody>
              <a:bodyPr vert="horz" wrap="square" lIns="91440" tIns="45720" rIns="91440" bIns="45720" numCol="1" anchor="t" anchorCtr="0" compatLnSpc="1"/>
              <a:lstStyle/>
              <a:p>
                <a:endParaRPr lang="zh-CN" altLang="en-US"/>
              </a:p>
            </p:txBody>
          </p:sp>
        </p:grpSp>
        <p:grpSp>
          <p:nvGrpSpPr>
            <p:cNvPr id="48" name="组合 47"/>
            <p:cNvGrpSpPr/>
            <p:nvPr userDrawn="1"/>
          </p:nvGrpSpPr>
          <p:grpSpPr>
            <a:xfrm>
              <a:off x="324853" y="360947"/>
              <a:ext cx="11490156" cy="6191590"/>
              <a:chOff x="752347" y="1164994"/>
              <a:chExt cx="10639032" cy="4838239"/>
            </a:xfrm>
          </p:grpSpPr>
          <p:pic>
            <p:nvPicPr>
              <p:cNvPr id="49" name="图片占位符 6"/>
              <p:cNvPicPr>
                <a:picLocks noChangeAspect="1"/>
              </p:cNvPicPr>
              <p:nvPr userDrawn="1"/>
            </p:nvPicPr>
            <p:blipFill rotWithShape="1">
              <a:blip r:embed="rId1" cstate="print">
                <a:extLst>
                  <a:ext uri="{28A0092B-C50C-407E-A947-70E740481C1C}">
                    <a14:useLocalDpi xmlns:a14="http://schemas.microsoft.com/office/drawing/2010/main" val="0"/>
                  </a:ext>
                </a:extLst>
              </a:blip>
              <a:srcRect t="19049"/>
              <a:stretch>
                <a:fillRect/>
              </a:stretch>
            </p:blipFill>
            <p:spPr>
              <a:xfrm>
                <a:off x="752347" y="1164994"/>
                <a:ext cx="10639032" cy="4838239"/>
              </a:xfrm>
              <a:custGeom>
                <a:avLst/>
                <a:gdLst>
                  <a:gd name="connsiteX0" fmla="*/ 0 w 10442575"/>
                  <a:gd name="connsiteY0" fmla="*/ 0 h 5040312"/>
                  <a:gd name="connsiteX1" fmla="*/ 10442575 w 10442575"/>
                  <a:gd name="connsiteY1" fmla="*/ 0 h 5040312"/>
                  <a:gd name="connsiteX2" fmla="*/ 10442575 w 10442575"/>
                  <a:gd name="connsiteY2" fmla="*/ 5040312 h 5040312"/>
                  <a:gd name="connsiteX3" fmla="*/ 0 w 10442575"/>
                  <a:gd name="connsiteY3" fmla="*/ 5040312 h 5040312"/>
                </a:gdLst>
                <a:ahLst/>
                <a:cxnLst>
                  <a:cxn ang="0">
                    <a:pos x="connsiteX0" y="connsiteY0"/>
                  </a:cxn>
                  <a:cxn ang="0">
                    <a:pos x="connsiteX1" y="connsiteY1"/>
                  </a:cxn>
                  <a:cxn ang="0">
                    <a:pos x="connsiteX2" y="connsiteY2"/>
                  </a:cxn>
                  <a:cxn ang="0">
                    <a:pos x="connsiteX3" y="connsiteY3"/>
                  </a:cxn>
                </a:cxnLst>
                <a:rect l="l" t="t" r="r" b="b"/>
                <a:pathLst>
                  <a:path w="10442575" h="5040312">
                    <a:moveTo>
                      <a:pt x="0" y="0"/>
                    </a:moveTo>
                    <a:lnTo>
                      <a:pt x="10442575" y="0"/>
                    </a:lnTo>
                    <a:lnTo>
                      <a:pt x="10442575" y="5040312"/>
                    </a:lnTo>
                    <a:lnTo>
                      <a:pt x="0" y="5040312"/>
                    </a:lnTo>
                    <a:close/>
                  </a:path>
                </a:pathLst>
              </a:custGeom>
            </p:spPr>
          </p:pic>
          <p:sp>
            <p:nvSpPr>
              <p:cNvPr id="50" name="矩形 49"/>
              <p:cNvSpPr/>
              <p:nvPr userDrawn="1"/>
            </p:nvSpPr>
            <p:spPr>
              <a:xfrm>
                <a:off x="752347" y="1164994"/>
                <a:ext cx="10639032" cy="4838239"/>
              </a:xfrm>
              <a:prstGeom prst="rect">
                <a:avLst/>
              </a:prstGeom>
              <a:solidFill>
                <a:srgbClr val="31DAA4">
                  <a:alpha val="97000"/>
                </a:srgbClr>
              </a:solidFill>
              <a:ln w="38100">
                <a:solidFill>
                  <a:schemeClr val="bg1">
                    <a:lumMod val="85000"/>
                    <a:alpha val="76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9" name="PA_库_矩形 8" descr="e7d195523061f1c09d6f9b3d376af7cc83eec7fa36f660fcFABA8E4E22B65493F1579964AC498A6DD12E9A37B3F4D805B6D0115AA1C9B53E5DC593BBAD6517EC30D5C3535F30F1310ED1D1E84EABB6F0393B3AE17624DE18DF5B1959880DEA297A2DA0F666A4BC96406800F35B7137E62E4C1FAF0AD8461668FC8EBD0D834DB49BAD56707447352F"/>
          <p:cNvSpPr/>
          <p:nvPr>
            <p:custDataLst>
              <p:tags r:id="rId2"/>
            </p:custDataLst>
          </p:nvPr>
        </p:nvSpPr>
        <p:spPr>
          <a:xfrm>
            <a:off x="2286000" y="1153301"/>
            <a:ext cx="7632592" cy="674672"/>
          </a:xfrm>
          <a:prstGeom prst="rect">
            <a:avLst/>
          </a:prstGeom>
          <a:effectLst/>
        </p:spPr>
        <p:txBody>
          <a:bodyPr wrap="square">
            <a:spAutoFit/>
          </a:bodyPr>
          <a:lstStyle/>
          <a:p>
            <a:pPr algn="ctr">
              <a:lnSpc>
                <a:spcPct val="120000"/>
              </a:lnSpc>
            </a:pPr>
            <a:r>
              <a:rPr lang="zh-CN" altLang="en-US" sz="1100" dirty="0" smtClean="0">
                <a:solidFill>
                  <a:schemeClr val="bg1"/>
                </a:solidFill>
                <a:latin typeface="华康娃娃体W5" panose="040B0509000000000000" pitchFamily="81" charset="-122"/>
                <a:ea typeface="华康娃娃体W5" panose="040B0509000000000000" pitchFamily="81" charset="-122"/>
              </a:rPr>
              <a:t>这</a:t>
            </a:r>
            <a:r>
              <a:rPr lang="zh-CN" altLang="en-US" sz="1100" dirty="0">
                <a:solidFill>
                  <a:schemeClr val="bg1"/>
                </a:solidFill>
                <a:latin typeface="华康娃娃体W5" panose="040B0509000000000000" pitchFamily="81" charset="-122"/>
                <a:ea typeface="华康娃娃体W5" panose="040B0509000000000000" pitchFamily="81" charset="-122"/>
              </a:rPr>
              <a:t>是一段描述性文字，你可以在这里写上对本次推介会的活动节目安排进行简短的说明。这是一段描述性文字，你可以在这里写上对本次推介会的活动节目安排进行简短的说明。</a:t>
            </a:r>
            <a:endParaRPr lang="zh-CN" altLang="zh-CN" sz="1100" dirty="0">
              <a:solidFill>
                <a:schemeClr val="bg1"/>
              </a:solidFill>
              <a:latin typeface="华康娃娃体W5" panose="040B0509000000000000" pitchFamily="81" charset="-122"/>
              <a:ea typeface="华康娃娃体W5" panose="040B0509000000000000" pitchFamily="81" charset="-122"/>
            </a:endParaRPr>
          </a:p>
          <a:p>
            <a:pPr algn="ctr">
              <a:lnSpc>
                <a:spcPct val="120000"/>
              </a:lnSpc>
            </a:pPr>
            <a:endParaRPr lang="zh-CN" altLang="zh-CN" sz="1100" dirty="0">
              <a:solidFill>
                <a:schemeClr val="bg1"/>
              </a:solidFill>
              <a:latin typeface="华康娃娃体W5" panose="040B0509000000000000" pitchFamily="81" charset="-122"/>
              <a:ea typeface="华康娃娃体W5" panose="040B0509000000000000" pitchFamily="81" charset="-122"/>
            </a:endParaRPr>
          </a:p>
        </p:txBody>
      </p:sp>
      <p:sp>
        <p:nvSpPr>
          <p:cNvPr id="11" name="PA_库_矩形 10" descr="e7d195523061f1c09d6f9b3d376af7cc83eec7fa36f660fcFABA8E4E22B65493F1579964AC498A6DD12E9A37B3F4D805B6D0115AA1C9B53E5DC593BBAD6517EC30D5C3535F30F1310ED1D1E84EABB6F0393B3AE17624DE18DF5B1959880DEA297A2DA0F666A4BC96406800F35B7137E62E4C1FAF0AD8461668FC8EBD0D834DB49BAD56707447352F"/>
          <p:cNvSpPr/>
          <p:nvPr>
            <p:custDataLst>
              <p:tags r:id="rId3"/>
            </p:custDataLst>
          </p:nvPr>
        </p:nvSpPr>
        <p:spPr>
          <a:xfrm>
            <a:off x="5503889" y="642106"/>
            <a:ext cx="1210589" cy="400110"/>
          </a:xfrm>
          <a:prstGeom prst="rect">
            <a:avLst/>
          </a:prstGeom>
        </p:spPr>
        <p:txBody>
          <a:bodyPr wrap="none">
            <a:spAutoFit/>
          </a:bodyPr>
          <a:lstStyle/>
          <a:p>
            <a:pPr algn="ctr" fontAlgn="ctr">
              <a:spcBef>
                <a:spcPct val="0"/>
              </a:spcBef>
              <a:spcAft>
                <a:spcPct val="0"/>
              </a:spcAft>
            </a:pPr>
            <a:r>
              <a:rPr lang="zh-CN" altLang="en-US" sz="2000" dirty="0">
                <a:solidFill>
                  <a:schemeClr val="bg1"/>
                </a:solidFill>
                <a:latin typeface="华康娃娃体W5" panose="040B0509000000000000" pitchFamily="81" charset="-122"/>
                <a:ea typeface="华康娃娃体W5" panose="040B0509000000000000" pitchFamily="81" charset="-122"/>
              </a:rPr>
              <a:t>活动节目</a:t>
            </a:r>
            <a:endParaRPr lang="en-US" altLang="zh-CN" sz="2000" dirty="0">
              <a:solidFill>
                <a:schemeClr val="bg1"/>
              </a:solidFill>
              <a:latin typeface="华康娃娃体W5" panose="040B0509000000000000" pitchFamily="81" charset="-122"/>
              <a:ea typeface="华康娃娃体W5" panose="040B0509000000000000" pitchFamily="81" charset="-122"/>
            </a:endParaRPr>
          </a:p>
        </p:txBody>
      </p:sp>
      <p:sp>
        <p:nvSpPr>
          <p:cNvPr id="15" name="PA_库_矩形 14" descr="e7d195523061f1c09d6f9b3d376af7cc83eec7fa36f660fcFABA8E4E22B65493F1579964AC498A6DD12E9A37B3F4D805B6D0115AA1C9B53E5DC593BBAD6517EC30D5C3535F30F1310ED1D1E84EABB6F0393B3AE17624DE18DF5B1959880DEA297A2DA0F666A4BC96406800F35B7137E62E4C1FAF0AD8461668FC8EBD0D834DB49BAD56707447352F"/>
          <p:cNvSpPr/>
          <p:nvPr>
            <p:custDataLst>
              <p:tags r:id="rId4"/>
            </p:custDataLst>
          </p:nvPr>
        </p:nvSpPr>
        <p:spPr>
          <a:xfrm>
            <a:off x="410308" y="3200399"/>
            <a:ext cx="11336215" cy="2514601"/>
          </a:xfrm>
          <a:prstGeom prst="rect">
            <a:avLst/>
          </a:prstGeom>
          <a:no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endParaRPr>
          </a:p>
        </p:txBody>
      </p:sp>
      <p:sp>
        <p:nvSpPr>
          <p:cNvPr id="17" name="PA_库_矩形 16" descr="e7d195523061f1c09d6f9b3d376af7cc83eec7fa36f660fcFABA8E4E22B65493F1579964AC498A6DD12E9A37B3F4D805B6D0115AA1C9B53E5DC593BBAD6517EC30D5C3535F30F1310ED1D1E84EABB6F0393B3AE17624DE18DF5B1959880DEA297A2DA0F666A4BC96406800F35B7137E62E4C1FAF0AD8461668FC8EBD0D834DB49BAD56707447352F"/>
          <p:cNvSpPr/>
          <p:nvPr>
            <p:custDataLst>
              <p:tags r:id="rId5"/>
            </p:custDataLst>
          </p:nvPr>
        </p:nvSpPr>
        <p:spPr>
          <a:xfrm>
            <a:off x="2286000" y="1832868"/>
            <a:ext cx="7632592" cy="674672"/>
          </a:xfrm>
          <a:prstGeom prst="rect">
            <a:avLst/>
          </a:prstGeom>
          <a:effectLst/>
        </p:spPr>
        <p:txBody>
          <a:bodyPr wrap="square">
            <a:spAutoFit/>
          </a:bodyPr>
          <a:lstStyle/>
          <a:p>
            <a:pPr algn="ctr">
              <a:lnSpc>
                <a:spcPct val="120000"/>
              </a:lnSpc>
            </a:pPr>
            <a:r>
              <a:rPr lang="zh-CN" altLang="en-US" sz="1100" dirty="0" smtClean="0">
                <a:solidFill>
                  <a:schemeClr val="bg1"/>
                </a:solidFill>
                <a:latin typeface="华康娃娃体W5" panose="040B0509000000000000" pitchFamily="81" charset="-122"/>
                <a:ea typeface="华康娃娃体W5" panose="040B0509000000000000" pitchFamily="81" charset="-122"/>
              </a:rPr>
              <a:t>这</a:t>
            </a:r>
            <a:r>
              <a:rPr lang="zh-CN" altLang="en-US" sz="1100" dirty="0">
                <a:solidFill>
                  <a:schemeClr val="bg1"/>
                </a:solidFill>
                <a:latin typeface="华康娃娃体W5" panose="040B0509000000000000" pitchFamily="81" charset="-122"/>
                <a:ea typeface="华康娃娃体W5" panose="040B0509000000000000" pitchFamily="81" charset="-122"/>
              </a:rPr>
              <a:t>是一段描述性文字，你可以在这里写上对本次推介会的活动节目安排进行简短的说明。这是一段描述性文字，你可以在这里写上对本次推介会的活动节目安排进行简短的说明。</a:t>
            </a:r>
            <a:endParaRPr lang="zh-CN" altLang="zh-CN" sz="1100" dirty="0">
              <a:solidFill>
                <a:schemeClr val="bg1"/>
              </a:solidFill>
              <a:latin typeface="华康娃娃体W5" panose="040B0509000000000000" pitchFamily="81" charset="-122"/>
              <a:ea typeface="华康娃娃体W5" panose="040B0509000000000000" pitchFamily="81" charset="-122"/>
            </a:endParaRPr>
          </a:p>
          <a:p>
            <a:pPr algn="ctr">
              <a:lnSpc>
                <a:spcPct val="120000"/>
              </a:lnSpc>
            </a:pPr>
            <a:endParaRPr lang="zh-CN" altLang="zh-CN" sz="1100" dirty="0">
              <a:solidFill>
                <a:schemeClr val="bg1"/>
              </a:solidFill>
              <a:latin typeface="华康娃娃体W5" panose="040B0509000000000000" pitchFamily="81" charset="-122"/>
              <a:ea typeface="华康娃娃体W5" panose="040B0509000000000000" pitchFamily="81" charset="-122"/>
            </a:endParaRPr>
          </a:p>
        </p:txBody>
      </p:sp>
      <p:sp>
        <p:nvSpPr>
          <p:cNvPr id="2" name="PA_库_等腰三角形 1" descr="e7d195523061f1c09d6f9b3d376af7cc83eec7fa36f660fcFABA8E4E22B65493F1579964AC498A6DD12E9A37B3F4D805B6D0115AA1C9B53E5DC593BBAD6517EC30D5C3535F30F1310ED1D1E84EABB6F0393B3AE17624DE18DF5B1959880DEA297A2DA0F666A4BC96406800F35B7137E62E4C1FAF0AD8461668FC8EBD0D834DB49BAD56707447352F"/>
          <p:cNvSpPr/>
          <p:nvPr>
            <p:custDataLst>
              <p:tags r:id="rId6"/>
            </p:custDataLst>
          </p:nvPr>
        </p:nvSpPr>
        <p:spPr>
          <a:xfrm flipV="1">
            <a:off x="5967026" y="2628246"/>
            <a:ext cx="257947" cy="222368"/>
          </a:xfrm>
          <a:prstGeom prst="triangl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endParaRPr>
          </a:p>
        </p:txBody>
      </p:sp>
      <p:sp>
        <p:nvSpPr>
          <p:cNvPr id="19" name="PA_库_等腰三角形 18" descr="e7d195523061f1c09d6f9b3d376af7cc83eec7fa36f660fcFABA8E4E22B65493F1579964AC498A6DD12E9A37B3F4D805B6D0115AA1C9B53E5DC593BBAD6517EC30D5C3535F30F1310ED1D1E84EABB6F0393B3AE17624DE18DF5B1959880DEA297A2DA0F666A4BC96406800F35B7137E62E4C1FAF0AD8461668FC8EBD0D834DB49BAD56707447352F"/>
          <p:cNvSpPr/>
          <p:nvPr>
            <p:custDataLst>
              <p:tags r:id="rId7"/>
            </p:custDataLst>
          </p:nvPr>
        </p:nvSpPr>
        <p:spPr>
          <a:xfrm flipV="1">
            <a:off x="5965308" y="2519362"/>
            <a:ext cx="257947" cy="222368"/>
          </a:xfrm>
          <a:prstGeom prst="triangl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endParaRPr>
          </a:p>
        </p:txBody>
      </p:sp>
      <p:sp>
        <p:nvSpPr>
          <p:cNvPr id="3" name="e7d195523061f1c0" descr="e7d195523061f1c09d6f9b3d376af7cc83eec7fa36f660fcFABA8E4E22B65493F1579964AC498A6DD12E9A37B3F4D805B6D0115AA1C9B53E5DC593BBAD6517EC30D5C3535F30F1310ED1D1E84EABB6F0393B3AE17624DE18DF5B1959880DEA297A2DA0F666A4BC96406800F35B7137E62E4C1FAF0AD8461668FC8EBD0D834DB49BAD56707447352F" hidden="1"/>
          <p:cNvSpPr txBox="1"/>
          <p:nvPr/>
        </p:nvSpPr>
        <p:spPr>
          <a:xfrm>
            <a:off x="-355600" y="1803400"/>
            <a:ext cx="262251" cy="1016000"/>
          </a:xfrm>
          <a:prstGeom prst="rect">
            <a:avLst/>
          </a:prstGeom>
          <a:noFill/>
        </p:spPr>
        <p:txBody>
          <a:bodyPr vert="wordArtVert" rtlCol="0">
            <a:spAutoFit/>
          </a:bodyPr>
          <a:lstStyle/>
          <a:p>
            <a:r>
              <a:rPr lang="en-US" altLang="zh-CN" sz="100"/>
              <a:t>e7d195523061f1c09d6f9b3d376af7cc83eec7fa36f660fcFABA8E4E22B65493F1579964AC498A6DD12E9A37B3F4D805B6D0115AA1C9B53E5DC593BBAD6517EC30D5C3535F30F1310ED1D1E84EABB6F0393B3AE17624DE18DF5B1959880DEA297A2DA0F666A4BC96406800F35B7137E62E4C1FAF0AD8461668FC8EBD0D834DB49BAD56707447352F</a:t>
            </a:r>
            <a:endParaRPr lang="zh-CN" altLang="en-US" sz="100"/>
          </a:p>
        </p:txBody>
      </p:sp>
      <p:pic>
        <p:nvPicPr>
          <p:cNvPr id="8" name="PA_库_PicturePlaceholder 7"/>
          <p:cNvPicPr>
            <a:picLocks noGrp="1" noChangeAspect="1"/>
          </p:cNvPicPr>
          <p:nvPr>
            <p:ph type="pic" sz="quarter" idx="14"/>
            <p:custDataLst>
              <p:tags r:id="rId8"/>
            </p:custDataLst>
          </p:nvPr>
        </p:nvPicPr>
        <p:blipFill>
          <a:blip r:embed="rId9" cstate="print">
            <a:extLst>
              <a:ext uri="{28A0092B-C50C-407E-A947-70E740481C1C}">
                <a14:useLocalDpi xmlns:a14="http://schemas.microsoft.com/office/drawing/2010/main" val="0"/>
              </a:ext>
            </a:extLst>
          </a:blip>
          <a:srcRect l="4010" r="4010"/>
          <a:stretch>
            <a:fillRect/>
          </a:stretch>
        </p:blipFill>
        <p:spPr>
          <a:xfrm>
            <a:off x="458012" y="3348680"/>
            <a:ext cx="2614697" cy="2236573"/>
          </a:xfrm>
        </p:spPr>
      </p:pic>
      <p:pic>
        <p:nvPicPr>
          <p:cNvPr id="18" name="PA_库_PicturePlaceholder 17"/>
          <p:cNvPicPr>
            <a:picLocks noGrp="1" noChangeAspect="1"/>
          </p:cNvPicPr>
          <p:nvPr>
            <p:ph type="pic" sz="quarter" idx="13"/>
            <p:custDataLst>
              <p:tags r:id="rId10"/>
            </p:custDataLst>
          </p:nvPr>
        </p:nvPicPr>
        <p:blipFill>
          <a:blip r:embed="rId11" cstate="print">
            <a:extLst>
              <a:ext uri="{28A0092B-C50C-407E-A947-70E740481C1C}">
                <a14:useLocalDpi xmlns:a14="http://schemas.microsoft.com/office/drawing/2010/main" val="0"/>
              </a:ext>
            </a:extLst>
          </a:blip>
          <a:srcRect l="4034" r="4034"/>
          <a:stretch>
            <a:fillRect/>
          </a:stretch>
        </p:blipFill>
        <p:spPr/>
      </p:pic>
      <p:pic>
        <p:nvPicPr>
          <p:cNvPr id="21" name="PA_库_PicturePlaceholder 20"/>
          <p:cNvPicPr>
            <a:picLocks noGrp="1" noChangeAspect="1"/>
          </p:cNvPicPr>
          <p:nvPr>
            <p:ph type="pic" sz="quarter" idx="12"/>
            <p:custDataLst>
              <p:tags r:id="rId12"/>
            </p:custDataLst>
          </p:nvPr>
        </p:nvPicPr>
        <p:blipFill>
          <a:blip r:embed="rId13" cstate="print">
            <a:extLst>
              <a:ext uri="{28A0092B-C50C-407E-A947-70E740481C1C}">
                <a14:useLocalDpi xmlns:a14="http://schemas.microsoft.com/office/drawing/2010/main" val="0"/>
              </a:ext>
            </a:extLst>
          </a:blip>
          <a:srcRect l="4103" r="4103"/>
          <a:stretch>
            <a:fillRect/>
          </a:stretch>
        </p:blipFill>
        <p:spPr/>
      </p:pic>
      <p:pic>
        <p:nvPicPr>
          <p:cNvPr id="22" name="PA_库_PicturePlaceholder 21"/>
          <p:cNvPicPr>
            <a:picLocks noGrp="1" noChangeAspect="1"/>
          </p:cNvPicPr>
          <p:nvPr>
            <p:ph type="pic" sz="quarter" idx="11"/>
            <p:custDataLst>
              <p:tags r:id="rId14"/>
            </p:custDataLst>
          </p:nvPr>
        </p:nvPicPr>
        <p:blipFill>
          <a:blip r:embed="rId15" cstate="print">
            <a:extLst>
              <a:ext uri="{28A0092B-C50C-407E-A947-70E740481C1C}">
                <a14:useLocalDpi xmlns:a14="http://schemas.microsoft.com/office/drawing/2010/main" val="0"/>
              </a:ext>
            </a:extLst>
          </a:blip>
          <a:srcRect l="4006" r="4006"/>
          <a:stretch>
            <a:fillRect/>
          </a:stretch>
        </p:blipFill>
        <p:spPr>
          <a:xfrm>
            <a:off x="9242855" y="3348680"/>
            <a:ext cx="2503668" cy="2236573"/>
          </a:xfrm>
        </p:spPr>
      </p:pic>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88" fill="hold" grpId="0" nodeType="withEffect">
                                  <p:stCondLst>
                                    <p:cond delay="25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strVal val="4*#ppt_w"/>
                                          </p:val>
                                        </p:tav>
                                        <p:tav tm="100000">
                                          <p:val>
                                            <p:strVal val="#ppt_w"/>
                                          </p:val>
                                        </p:tav>
                                      </p:tavLst>
                                    </p:anim>
                                    <p:anim calcmode="lin" valueType="num">
                                      <p:cBhvr>
                                        <p:cTn id="8" dur="500" fill="hold"/>
                                        <p:tgtEl>
                                          <p:spTgt spid="9"/>
                                        </p:tgtEl>
                                        <p:attrNameLst>
                                          <p:attrName>ppt_h</p:attrName>
                                        </p:attrNameLst>
                                      </p:cBhvr>
                                      <p:tavLst>
                                        <p:tav tm="0">
                                          <p:val>
                                            <p:strVal val="4/3*#ppt_h"/>
                                          </p:val>
                                        </p:tav>
                                        <p:tav tm="100000">
                                          <p:val>
                                            <p:strVal val="#ppt_h"/>
                                          </p:val>
                                        </p:tav>
                                      </p:tavLst>
                                    </p:anim>
                                  </p:childTnLst>
                                </p:cTn>
                              </p:par>
                              <p:par>
                                <p:cTn id="9" presetID="23" presetClass="entr" presetSubtype="288" fill="hold" grpId="0" nodeType="withEffect">
                                  <p:stCondLst>
                                    <p:cond delay="25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ppt_w</p:attrName>
                                        </p:attrNameLst>
                                      </p:cBhvr>
                                      <p:tavLst>
                                        <p:tav tm="0">
                                          <p:val>
                                            <p:strVal val="4*#ppt_w"/>
                                          </p:val>
                                        </p:tav>
                                        <p:tav tm="100000">
                                          <p:val>
                                            <p:strVal val="#ppt_w"/>
                                          </p:val>
                                        </p:tav>
                                      </p:tavLst>
                                    </p:anim>
                                    <p:anim calcmode="lin" valueType="num">
                                      <p:cBhvr>
                                        <p:cTn id="12" dur="500" fill="hold"/>
                                        <p:tgtEl>
                                          <p:spTgt spid="11"/>
                                        </p:tgtEl>
                                        <p:attrNameLst>
                                          <p:attrName>ppt_h</p:attrName>
                                        </p:attrNameLst>
                                      </p:cBhvr>
                                      <p:tavLst>
                                        <p:tav tm="0">
                                          <p:val>
                                            <p:strVal val="4/3*#ppt_h"/>
                                          </p:val>
                                        </p:tav>
                                        <p:tav tm="100000">
                                          <p:val>
                                            <p:strVal val="#ppt_h"/>
                                          </p:val>
                                        </p:tav>
                                      </p:tavLst>
                                    </p:anim>
                                  </p:childTnLst>
                                </p:cTn>
                              </p:par>
                              <p:par>
                                <p:cTn id="13" presetID="23" presetClass="entr" presetSubtype="288" fill="hold" grpId="0" nodeType="withEffect">
                                  <p:stCondLst>
                                    <p:cond delay="250"/>
                                  </p:stCondLst>
                                  <p:childTnLst>
                                    <p:set>
                                      <p:cBhvr>
                                        <p:cTn id="14" dur="1" fill="hold">
                                          <p:stCondLst>
                                            <p:cond delay="0"/>
                                          </p:stCondLst>
                                        </p:cTn>
                                        <p:tgtEl>
                                          <p:spTgt spid="15"/>
                                        </p:tgtEl>
                                        <p:attrNameLst>
                                          <p:attrName>style.visibility</p:attrName>
                                        </p:attrNameLst>
                                      </p:cBhvr>
                                      <p:to>
                                        <p:strVal val="visible"/>
                                      </p:to>
                                    </p:set>
                                    <p:anim calcmode="lin" valueType="num">
                                      <p:cBhvr>
                                        <p:cTn id="15" dur="500" fill="hold"/>
                                        <p:tgtEl>
                                          <p:spTgt spid="15"/>
                                        </p:tgtEl>
                                        <p:attrNameLst>
                                          <p:attrName>ppt_w</p:attrName>
                                        </p:attrNameLst>
                                      </p:cBhvr>
                                      <p:tavLst>
                                        <p:tav tm="0">
                                          <p:val>
                                            <p:strVal val="4*#ppt_w"/>
                                          </p:val>
                                        </p:tav>
                                        <p:tav tm="100000">
                                          <p:val>
                                            <p:strVal val="#ppt_w"/>
                                          </p:val>
                                        </p:tav>
                                      </p:tavLst>
                                    </p:anim>
                                    <p:anim calcmode="lin" valueType="num">
                                      <p:cBhvr>
                                        <p:cTn id="16" dur="500" fill="hold"/>
                                        <p:tgtEl>
                                          <p:spTgt spid="15"/>
                                        </p:tgtEl>
                                        <p:attrNameLst>
                                          <p:attrName>ppt_h</p:attrName>
                                        </p:attrNameLst>
                                      </p:cBhvr>
                                      <p:tavLst>
                                        <p:tav tm="0">
                                          <p:val>
                                            <p:strVal val="4/3*#ppt_h"/>
                                          </p:val>
                                        </p:tav>
                                        <p:tav tm="100000">
                                          <p:val>
                                            <p:strVal val="#ppt_h"/>
                                          </p:val>
                                        </p:tav>
                                      </p:tavLst>
                                    </p:anim>
                                  </p:childTnLst>
                                </p:cTn>
                              </p:par>
                              <p:par>
                                <p:cTn id="17" presetID="23" presetClass="entr" presetSubtype="288" fill="hold" grpId="0" nodeType="withEffect">
                                  <p:stCondLst>
                                    <p:cond delay="250"/>
                                  </p:stCondLst>
                                  <p:childTnLst>
                                    <p:set>
                                      <p:cBhvr>
                                        <p:cTn id="18" dur="1" fill="hold">
                                          <p:stCondLst>
                                            <p:cond delay="0"/>
                                          </p:stCondLst>
                                        </p:cTn>
                                        <p:tgtEl>
                                          <p:spTgt spid="17"/>
                                        </p:tgtEl>
                                        <p:attrNameLst>
                                          <p:attrName>style.visibility</p:attrName>
                                        </p:attrNameLst>
                                      </p:cBhvr>
                                      <p:to>
                                        <p:strVal val="visible"/>
                                      </p:to>
                                    </p:set>
                                    <p:anim calcmode="lin" valueType="num">
                                      <p:cBhvr>
                                        <p:cTn id="19" dur="500" fill="hold"/>
                                        <p:tgtEl>
                                          <p:spTgt spid="17"/>
                                        </p:tgtEl>
                                        <p:attrNameLst>
                                          <p:attrName>ppt_w</p:attrName>
                                        </p:attrNameLst>
                                      </p:cBhvr>
                                      <p:tavLst>
                                        <p:tav tm="0">
                                          <p:val>
                                            <p:strVal val="4*#ppt_w"/>
                                          </p:val>
                                        </p:tav>
                                        <p:tav tm="100000">
                                          <p:val>
                                            <p:strVal val="#ppt_w"/>
                                          </p:val>
                                        </p:tav>
                                      </p:tavLst>
                                    </p:anim>
                                    <p:anim calcmode="lin" valueType="num">
                                      <p:cBhvr>
                                        <p:cTn id="20" dur="500" fill="hold"/>
                                        <p:tgtEl>
                                          <p:spTgt spid="17"/>
                                        </p:tgtEl>
                                        <p:attrNameLst>
                                          <p:attrName>ppt_h</p:attrName>
                                        </p:attrNameLst>
                                      </p:cBhvr>
                                      <p:tavLst>
                                        <p:tav tm="0">
                                          <p:val>
                                            <p:strVal val="4/3*#ppt_h"/>
                                          </p:val>
                                        </p:tav>
                                        <p:tav tm="100000">
                                          <p:val>
                                            <p:strVal val="#ppt_h"/>
                                          </p:val>
                                        </p:tav>
                                      </p:tavLst>
                                    </p:anim>
                                  </p:childTnLst>
                                </p:cTn>
                              </p:par>
                              <p:par>
                                <p:cTn id="21" presetID="23" presetClass="entr" presetSubtype="288" fill="hold" grpId="0" nodeType="withEffect">
                                  <p:stCondLst>
                                    <p:cond delay="250"/>
                                  </p:stCondLst>
                                  <p:childTnLst>
                                    <p:set>
                                      <p:cBhvr>
                                        <p:cTn id="22" dur="1" fill="hold">
                                          <p:stCondLst>
                                            <p:cond delay="0"/>
                                          </p:stCondLst>
                                        </p:cTn>
                                        <p:tgtEl>
                                          <p:spTgt spid="2"/>
                                        </p:tgtEl>
                                        <p:attrNameLst>
                                          <p:attrName>style.visibility</p:attrName>
                                        </p:attrNameLst>
                                      </p:cBhvr>
                                      <p:to>
                                        <p:strVal val="visible"/>
                                      </p:to>
                                    </p:set>
                                    <p:anim calcmode="lin" valueType="num">
                                      <p:cBhvr>
                                        <p:cTn id="23" dur="500" fill="hold"/>
                                        <p:tgtEl>
                                          <p:spTgt spid="2"/>
                                        </p:tgtEl>
                                        <p:attrNameLst>
                                          <p:attrName>ppt_w</p:attrName>
                                        </p:attrNameLst>
                                      </p:cBhvr>
                                      <p:tavLst>
                                        <p:tav tm="0">
                                          <p:val>
                                            <p:strVal val="4*#ppt_w"/>
                                          </p:val>
                                        </p:tav>
                                        <p:tav tm="100000">
                                          <p:val>
                                            <p:strVal val="#ppt_w"/>
                                          </p:val>
                                        </p:tav>
                                      </p:tavLst>
                                    </p:anim>
                                    <p:anim calcmode="lin" valueType="num">
                                      <p:cBhvr>
                                        <p:cTn id="24" dur="500" fill="hold"/>
                                        <p:tgtEl>
                                          <p:spTgt spid="2"/>
                                        </p:tgtEl>
                                        <p:attrNameLst>
                                          <p:attrName>ppt_h</p:attrName>
                                        </p:attrNameLst>
                                      </p:cBhvr>
                                      <p:tavLst>
                                        <p:tav tm="0">
                                          <p:val>
                                            <p:strVal val="4/3*#ppt_h"/>
                                          </p:val>
                                        </p:tav>
                                        <p:tav tm="100000">
                                          <p:val>
                                            <p:strVal val="#ppt_h"/>
                                          </p:val>
                                        </p:tav>
                                      </p:tavLst>
                                    </p:anim>
                                  </p:childTnLst>
                                </p:cTn>
                              </p:par>
                              <p:par>
                                <p:cTn id="25" presetID="23" presetClass="entr" presetSubtype="288" fill="hold" grpId="0" nodeType="withEffect">
                                  <p:stCondLst>
                                    <p:cond delay="250"/>
                                  </p:stCondLst>
                                  <p:childTnLst>
                                    <p:set>
                                      <p:cBhvr>
                                        <p:cTn id="26" dur="1" fill="hold">
                                          <p:stCondLst>
                                            <p:cond delay="0"/>
                                          </p:stCondLst>
                                        </p:cTn>
                                        <p:tgtEl>
                                          <p:spTgt spid="19"/>
                                        </p:tgtEl>
                                        <p:attrNameLst>
                                          <p:attrName>style.visibility</p:attrName>
                                        </p:attrNameLst>
                                      </p:cBhvr>
                                      <p:to>
                                        <p:strVal val="visible"/>
                                      </p:to>
                                    </p:set>
                                    <p:anim calcmode="lin" valueType="num">
                                      <p:cBhvr>
                                        <p:cTn id="27" dur="500" fill="hold"/>
                                        <p:tgtEl>
                                          <p:spTgt spid="19"/>
                                        </p:tgtEl>
                                        <p:attrNameLst>
                                          <p:attrName>ppt_w</p:attrName>
                                        </p:attrNameLst>
                                      </p:cBhvr>
                                      <p:tavLst>
                                        <p:tav tm="0">
                                          <p:val>
                                            <p:strVal val="4*#ppt_w"/>
                                          </p:val>
                                        </p:tav>
                                        <p:tav tm="100000">
                                          <p:val>
                                            <p:strVal val="#ppt_w"/>
                                          </p:val>
                                        </p:tav>
                                      </p:tavLst>
                                    </p:anim>
                                    <p:anim calcmode="lin" valueType="num">
                                      <p:cBhvr>
                                        <p:cTn id="28" dur="500" fill="hold"/>
                                        <p:tgtEl>
                                          <p:spTgt spid="19"/>
                                        </p:tgtEl>
                                        <p:attrNameLst>
                                          <p:attrName>ppt_h</p:attrName>
                                        </p:attrNameLst>
                                      </p:cBhvr>
                                      <p:tavLst>
                                        <p:tav tm="0">
                                          <p:val>
                                            <p:strVal val="4/3*#ppt_h"/>
                                          </p:val>
                                        </p:tav>
                                        <p:tav tm="100000">
                                          <p:val>
                                            <p:strVal val="#ppt_h"/>
                                          </p:val>
                                        </p:tav>
                                      </p:tavLst>
                                    </p:anim>
                                  </p:childTnLst>
                                </p:cTn>
                              </p:par>
                              <p:par>
                                <p:cTn id="29" presetID="23" presetClass="entr" presetSubtype="288" fill="hold" nodeType="withEffect">
                                  <p:stCondLst>
                                    <p:cond delay="250"/>
                                  </p:stCondLst>
                                  <p:childTnLst>
                                    <p:set>
                                      <p:cBhvr>
                                        <p:cTn id="30" dur="1" fill="hold">
                                          <p:stCondLst>
                                            <p:cond delay="0"/>
                                          </p:stCondLst>
                                        </p:cTn>
                                        <p:tgtEl>
                                          <p:spTgt spid="8"/>
                                        </p:tgtEl>
                                        <p:attrNameLst>
                                          <p:attrName>style.visibility</p:attrName>
                                        </p:attrNameLst>
                                      </p:cBhvr>
                                      <p:to>
                                        <p:strVal val="visible"/>
                                      </p:to>
                                    </p:set>
                                    <p:anim calcmode="lin" valueType="num">
                                      <p:cBhvr>
                                        <p:cTn id="31" dur="500" fill="hold"/>
                                        <p:tgtEl>
                                          <p:spTgt spid="8"/>
                                        </p:tgtEl>
                                        <p:attrNameLst>
                                          <p:attrName>ppt_w</p:attrName>
                                        </p:attrNameLst>
                                      </p:cBhvr>
                                      <p:tavLst>
                                        <p:tav tm="0">
                                          <p:val>
                                            <p:strVal val="4*#ppt_w"/>
                                          </p:val>
                                        </p:tav>
                                        <p:tav tm="100000">
                                          <p:val>
                                            <p:strVal val="#ppt_w"/>
                                          </p:val>
                                        </p:tav>
                                      </p:tavLst>
                                    </p:anim>
                                    <p:anim calcmode="lin" valueType="num">
                                      <p:cBhvr>
                                        <p:cTn id="32" dur="500" fill="hold"/>
                                        <p:tgtEl>
                                          <p:spTgt spid="8"/>
                                        </p:tgtEl>
                                        <p:attrNameLst>
                                          <p:attrName>ppt_h</p:attrName>
                                        </p:attrNameLst>
                                      </p:cBhvr>
                                      <p:tavLst>
                                        <p:tav tm="0">
                                          <p:val>
                                            <p:strVal val="4/3*#ppt_h"/>
                                          </p:val>
                                        </p:tav>
                                        <p:tav tm="100000">
                                          <p:val>
                                            <p:strVal val="#ppt_h"/>
                                          </p:val>
                                        </p:tav>
                                      </p:tavLst>
                                    </p:anim>
                                  </p:childTnLst>
                                </p:cTn>
                              </p:par>
                              <p:par>
                                <p:cTn id="33" presetID="23" presetClass="entr" presetSubtype="288" fill="hold" nodeType="withEffect">
                                  <p:stCondLst>
                                    <p:cond delay="250"/>
                                  </p:stCondLst>
                                  <p:childTnLst>
                                    <p:set>
                                      <p:cBhvr>
                                        <p:cTn id="34" dur="1" fill="hold">
                                          <p:stCondLst>
                                            <p:cond delay="0"/>
                                          </p:stCondLst>
                                        </p:cTn>
                                        <p:tgtEl>
                                          <p:spTgt spid="18"/>
                                        </p:tgtEl>
                                        <p:attrNameLst>
                                          <p:attrName>style.visibility</p:attrName>
                                        </p:attrNameLst>
                                      </p:cBhvr>
                                      <p:to>
                                        <p:strVal val="visible"/>
                                      </p:to>
                                    </p:set>
                                    <p:anim calcmode="lin" valueType="num">
                                      <p:cBhvr>
                                        <p:cTn id="35" dur="500" fill="hold"/>
                                        <p:tgtEl>
                                          <p:spTgt spid="18"/>
                                        </p:tgtEl>
                                        <p:attrNameLst>
                                          <p:attrName>ppt_w</p:attrName>
                                        </p:attrNameLst>
                                      </p:cBhvr>
                                      <p:tavLst>
                                        <p:tav tm="0">
                                          <p:val>
                                            <p:strVal val="4*#ppt_w"/>
                                          </p:val>
                                        </p:tav>
                                        <p:tav tm="100000">
                                          <p:val>
                                            <p:strVal val="#ppt_w"/>
                                          </p:val>
                                        </p:tav>
                                      </p:tavLst>
                                    </p:anim>
                                    <p:anim calcmode="lin" valueType="num">
                                      <p:cBhvr>
                                        <p:cTn id="36" dur="500" fill="hold"/>
                                        <p:tgtEl>
                                          <p:spTgt spid="18"/>
                                        </p:tgtEl>
                                        <p:attrNameLst>
                                          <p:attrName>ppt_h</p:attrName>
                                        </p:attrNameLst>
                                      </p:cBhvr>
                                      <p:tavLst>
                                        <p:tav tm="0">
                                          <p:val>
                                            <p:strVal val="4/3*#ppt_h"/>
                                          </p:val>
                                        </p:tav>
                                        <p:tav tm="100000">
                                          <p:val>
                                            <p:strVal val="#ppt_h"/>
                                          </p:val>
                                        </p:tav>
                                      </p:tavLst>
                                    </p:anim>
                                  </p:childTnLst>
                                </p:cTn>
                              </p:par>
                              <p:par>
                                <p:cTn id="37" presetID="23" presetClass="entr" presetSubtype="288" fill="hold" nodeType="withEffect">
                                  <p:stCondLst>
                                    <p:cond delay="250"/>
                                  </p:stCondLst>
                                  <p:childTnLst>
                                    <p:set>
                                      <p:cBhvr>
                                        <p:cTn id="38" dur="1" fill="hold">
                                          <p:stCondLst>
                                            <p:cond delay="0"/>
                                          </p:stCondLst>
                                        </p:cTn>
                                        <p:tgtEl>
                                          <p:spTgt spid="21"/>
                                        </p:tgtEl>
                                        <p:attrNameLst>
                                          <p:attrName>style.visibility</p:attrName>
                                        </p:attrNameLst>
                                      </p:cBhvr>
                                      <p:to>
                                        <p:strVal val="visible"/>
                                      </p:to>
                                    </p:set>
                                    <p:anim calcmode="lin" valueType="num">
                                      <p:cBhvr>
                                        <p:cTn id="39" dur="500" fill="hold"/>
                                        <p:tgtEl>
                                          <p:spTgt spid="21"/>
                                        </p:tgtEl>
                                        <p:attrNameLst>
                                          <p:attrName>ppt_w</p:attrName>
                                        </p:attrNameLst>
                                      </p:cBhvr>
                                      <p:tavLst>
                                        <p:tav tm="0">
                                          <p:val>
                                            <p:strVal val="4*#ppt_w"/>
                                          </p:val>
                                        </p:tav>
                                        <p:tav tm="100000">
                                          <p:val>
                                            <p:strVal val="#ppt_w"/>
                                          </p:val>
                                        </p:tav>
                                      </p:tavLst>
                                    </p:anim>
                                    <p:anim calcmode="lin" valueType="num">
                                      <p:cBhvr>
                                        <p:cTn id="40" dur="500" fill="hold"/>
                                        <p:tgtEl>
                                          <p:spTgt spid="21"/>
                                        </p:tgtEl>
                                        <p:attrNameLst>
                                          <p:attrName>ppt_h</p:attrName>
                                        </p:attrNameLst>
                                      </p:cBhvr>
                                      <p:tavLst>
                                        <p:tav tm="0">
                                          <p:val>
                                            <p:strVal val="4/3*#ppt_h"/>
                                          </p:val>
                                        </p:tav>
                                        <p:tav tm="100000">
                                          <p:val>
                                            <p:strVal val="#ppt_h"/>
                                          </p:val>
                                        </p:tav>
                                      </p:tavLst>
                                    </p:anim>
                                  </p:childTnLst>
                                </p:cTn>
                              </p:par>
                              <p:par>
                                <p:cTn id="41" presetID="23" presetClass="entr" presetSubtype="288" fill="hold" nodeType="withEffect">
                                  <p:stCondLst>
                                    <p:cond delay="250"/>
                                  </p:stCondLst>
                                  <p:childTnLst>
                                    <p:set>
                                      <p:cBhvr>
                                        <p:cTn id="42" dur="1" fill="hold">
                                          <p:stCondLst>
                                            <p:cond delay="0"/>
                                          </p:stCondLst>
                                        </p:cTn>
                                        <p:tgtEl>
                                          <p:spTgt spid="22"/>
                                        </p:tgtEl>
                                        <p:attrNameLst>
                                          <p:attrName>style.visibility</p:attrName>
                                        </p:attrNameLst>
                                      </p:cBhvr>
                                      <p:to>
                                        <p:strVal val="visible"/>
                                      </p:to>
                                    </p:set>
                                    <p:anim calcmode="lin" valueType="num">
                                      <p:cBhvr>
                                        <p:cTn id="43" dur="500" fill="hold"/>
                                        <p:tgtEl>
                                          <p:spTgt spid="22"/>
                                        </p:tgtEl>
                                        <p:attrNameLst>
                                          <p:attrName>ppt_w</p:attrName>
                                        </p:attrNameLst>
                                      </p:cBhvr>
                                      <p:tavLst>
                                        <p:tav tm="0">
                                          <p:val>
                                            <p:strVal val="4*#ppt_w"/>
                                          </p:val>
                                        </p:tav>
                                        <p:tav tm="100000">
                                          <p:val>
                                            <p:strVal val="#ppt_w"/>
                                          </p:val>
                                        </p:tav>
                                      </p:tavLst>
                                    </p:anim>
                                    <p:anim calcmode="lin" valueType="num">
                                      <p:cBhvr>
                                        <p:cTn id="44" dur="500" fill="hold"/>
                                        <p:tgtEl>
                                          <p:spTgt spid="22"/>
                                        </p:tgtEl>
                                        <p:attrNameLst>
                                          <p:attrName>ppt_h</p:attrName>
                                        </p:attrNameLst>
                                      </p:cBhvr>
                                      <p:tavLst>
                                        <p:tav tm="0">
                                          <p:val>
                                            <p:strVal val="4/3*#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P spid="15" grpId="0" animBg="1"/>
      <p:bldP spid="17" grpId="0"/>
      <p:bldP spid="2" grpId="0" animBg="1"/>
      <p:bldP spid="19"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组合 35"/>
          <p:cNvGrpSpPr/>
          <p:nvPr/>
        </p:nvGrpSpPr>
        <p:grpSpPr>
          <a:xfrm>
            <a:off x="0" y="0"/>
            <a:ext cx="12192000" cy="6858000"/>
            <a:chOff x="0" y="0"/>
            <a:chExt cx="12192000" cy="6858000"/>
          </a:xfrm>
        </p:grpSpPr>
        <p:grpSp>
          <p:nvGrpSpPr>
            <p:cNvPr id="37" name="组合 36"/>
            <p:cNvGrpSpPr/>
            <p:nvPr userDrawn="1"/>
          </p:nvGrpSpPr>
          <p:grpSpPr>
            <a:xfrm>
              <a:off x="0" y="0"/>
              <a:ext cx="12192000" cy="6858000"/>
              <a:chOff x="5482475" y="1963070"/>
              <a:chExt cx="3033713" cy="2100263"/>
            </a:xfrm>
            <a:effectLst>
              <a:outerShdw blurRad="50800" dist="38100" algn="l" rotWithShape="0">
                <a:prstClr val="black">
                  <a:alpha val="40000"/>
                </a:prstClr>
              </a:outerShdw>
            </a:effectLst>
          </p:grpSpPr>
          <p:sp>
            <p:nvSpPr>
              <p:cNvPr id="59" name="Freeform 3671"/>
              <p:cNvSpPr/>
              <p:nvPr/>
            </p:nvSpPr>
            <p:spPr bwMode="auto">
              <a:xfrm>
                <a:off x="5482475" y="1963070"/>
                <a:ext cx="3033713" cy="2100263"/>
              </a:xfrm>
              <a:custGeom>
                <a:avLst/>
                <a:gdLst>
                  <a:gd name="T0" fmla="*/ 36 w 1911"/>
                  <a:gd name="T1" fmla="*/ 0 h 1323"/>
                  <a:gd name="T2" fmla="*/ 1875 w 1911"/>
                  <a:gd name="T3" fmla="*/ 0 h 1323"/>
                  <a:gd name="T4" fmla="*/ 1888 w 1911"/>
                  <a:gd name="T5" fmla="*/ 3 h 1323"/>
                  <a:gd name="T6" fmla="*/ 1900 w 1911"/>
                  <a:gd name="T7" fmla="*/ 11 h 1323"/>
                  <a:gd name="T8" fmla="*/ 1908 w 1911"/>
                  <a:gd name="T9" fmla="*/ 23 h 1323"/>
                  <a:gd name="T10" fmla="*/ 1911 w 1911"/>
                  <a:gd name="T11" fmla="*/ 36 h 1323"/>
                  <a:gd name="T12" fmla="*/ 1911 w 1911"/>
                  <a:gd name="T13" fmla="*/ 1286 h 1323"/>
                  <a:gd name="T14" fmla="*/ 1908 w 1911"/>
                  <a:gd name="T15" fmla="*/ 1300 h 1323"/>
                  <a:gd name="T16" fmla="*/ 1900 w 1911"/>
                  <a:gd name="T17" fmla="*/ 1312 h 1323"/>
                  <a:gd name="T18" fmla="*/ 1888 w 1911"/>
                  <a:gd name="T19" fmla="*/ 1320 h 1323"/>
                  <a:gd name="T20" fmla="*/ 1875 w 1911"/>
                  <a:gd name="T21" fmla="*/ 1323 h 1323"/>
                  <a:gd name="T22" fmla="*/ 36 w 1911"/>
                  <a:gd name="T23" fmla="*/ 1323 h 1323"/>
                  <a:gd name="T24" fmla="*/ 23 w 1911"/>
                  <a:gd name="T25" fmla="*/ 1320 h 1323"/>
                  <a:gd name="T26" fmla="*/ 11 w 1911"/>
                  <a:gd name="T27" fmla="*/ 1312 h 1323"/>
                  <a:gd name="T28" fmla="*/ 3 w 1911"/>
                  <a:gd name="T29" fmla="*/ 1300 h 1323"/>
                  <a:gd name="T30" fmla="*/ 0 w 1911"/>
                  <a:gd name="T31" fmla="*/ 1286 h 1323"/>
                  <a:gd name="T32" fmla="*/ 0 w 1911"/>
                  <a:gd name="T33" fmla="*/ 36 h 1323"/>
                  <a:gd name="T34" fmla="*/ 3 w 1911"/>
                  <a:gd name="T35" fmla="*/ 23 h 1323"/>
                  <a:gd name="T36" fmla="*/ 11 w 1911"/>
                  <a:gd name="T37" fmla="*/ 11 h 1323"/>
                  <a:gd name="T38" fmla="*/ 23 w 1911"/>
                  <a:gd name="T39" fmla="*/ 3 h 1323"/>
                  <a:gd name="T40" fmla="*/ 36 w 1911"/>
                  <a:gd name="T41" fmla="*/ 0 h 13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911" h="1323">
                    <a:moveTo>
                      <a:pt x="36" y="0"/>
                    </a:moveTo>
                    <a:lnTo>
                      <a:pt x="1875" y="0"/>
                    </a:lnTo>
                    <a:lnTo>
                      <a:pt x="1888" y="3"/>
                    </a:lnTo>
                    <a:lnTo>
                      <a:pt x="1900" y="11"/>
                    </a:lnTo>
                    <a:lnTo>
                      <a:pt x="1908" y="23"/>
                    </a:lnTo>
                    <a:lnTo>
                      <a:pt x="1911" y="36"/>
                    </a:lnTo>
                    <a:lnTo>
                      <a:pt x="1911" y="1286"/>
                    </a:lnTo>
                    <a:lnTo>
                      <a:pt x="1908" y="1300"/>
                    </a:lnTo>
                    <a:lnTo>
                      <a:pt x="1900" y="1312"/>
                    </a:lnTo>
                    <a:lnTo>
                      <a:pt x="1888" y="1320"/>
                    </a:lnTo>
                    <a:lnTo>
                      <a:pt x="1875" y="1323"/>
                    </a:lnTo>
                    <a:lnTo>
                      <a:pt x="36" y="1323"/>
                    </a:lnTo>
                    <a:lnTo>
                      <a:pt x="23" y="1320"/>
                    </a:lnTo>
                    <a:lnTo>
                      <a:pt x="11" y="1312"/>
                    </a:lnTo>
                    <a:lnTo>
                      <a:pt x="3" y="1300"/>
                    </a:lnTo>
                    <a:lnTo>
                      <a:pt x="0" y="1286"/>
                    </a:lnTo>
                    <a:lnTo>
                      <a:pt x="0" y="36"/>
                    </a:lnTo>
                    <a:lnTo>
                      <a:pt x="3" y="23"/>
                    </a:lnTo>
                    <a:lnTo>
                      <a:pt x="11" y="11"/>
                    </a:lnTo>
                    <a:lnTo>
                      <a:pt x="23" y="3"/>
                    </a:lnTo>
                    <a:lnTo>
                      <a:pt x="36" y="0"/>
                    </a:lnTo>
                    <a:close/>
                  </a:path>
                </a:pathLst>
              </a:custGeom>
              <a:solidFill>
                <a:srgbClr val="FBF5F1"/>
              </a:solidFill>
              <a:ln w="0">
                <a:solidFill>
                  <a:srgbClr val="FBF5F1"/>
                </a:solidFill>
                <a:prstDash val="solid"/>
                <a:round/>
              </a:ln>
            </p:spPr>
            <p:txBody>
              <a:bodyPr vert="horz" wrap="square" lIns="91440" tIns="45720" rIns="91440" bIns="45720" numCol="1" anchor="t" anchorCtr="0" compatLnSpc="1"/>
              <a:lstStyle/>
              <a:p>
                <a:endParaRPr lang="zh-CN" altLang="en-US"/>
              </a:p>
            </p:txBody>
          </p:sp>
          <p:sp>
            <p:nvSpPr>
              <p:cNvPr id="60" name="Freeform 3672"/>
              <p:cNvSpPr/>
              <p:nvPr/>
            </p:nvSpPr>
            <p:spPr bwMode="auto">
              <a:xfrm>
                <a:off x="5482475" y="1966245"/>
                <a:ext cx="146050" cy="349250"/>
              </a:xfrm>
              <a:custGeom>
                <a:avLst/>
                <a:gdLst>
                  <a:gd name="T0" fmla="*/ 37 w 92"/>
                  <a:gd name="T1" fmla="*/ 0 h 220"/>
                  <a:gd name="T2" fmla="*/ 92 w 92"/>
                  <a:gd name="T3" fmla="*/ 0 h 220"/>
                  <a:gd name="T4" fmla="*/ 0 w 92"/>
                  <a:gd name="T5" fmla="*/ 220 h 220"/>
                  <a:gd name="T6" fmla="*/ 0 w 92"/>
                  <a:gd name="T7" fmla="*/ 61 h 220"/>
                  <a:gd name="T8" fmla="*/ 25 w 92"/>
                  <a:gd name="T9" fmla="*/ 1 h 220"/>
                  <a:gd name="T10" fmla="*/ 31 w 92"/>
                  <a:gd name="T11" fmla="*/ 0 h 220"/>
                  <a:gd name="T12" fmla="*/ 37 w 92"/>
                  <a:gd name="T13" fmla="*/ 0 h 220"/>
                </a:gdLst>
                <a:ahLst/>
                <a:cxnLst>
                  <a:cxn ang="0">
                    <a:pos x="T0" y="T1"/>
                  </a:cxn>
                  <a:cxn ang="0">
                    <a:pos x="T2" y="T3"/>
                  </a:cxn>
                  <a:cxn ang="0">
                    <a:pos x="T4" y="T5"/>
                  </a:cxn>
                  <a:cxn ang="0">
                    <a:pos x="T6" y="T7"/>
                  </a:cxn>
                  <a:cxn ang="0">
                    <a:pos x="T8" y="T9"/>
                  </a:cxn>
                  <a:cxn ang="0">
                    <a:pos x="T10" y="T11"/>
                  </a:cxn>
                  <a:cxn ang="0">
                    <a:pos x="T12" y="T13"/>
                  </a:cxn>
                </a:cxnLst>
                <a:rect l="0" t="0" r="r" b="b"/>
                <a:pathLst>
                  <a:path w="92" h="220">
                    <a:moveTo>
                      <a:pt x="37" y="0"/>
                    </a:moveTo>
                    <a:lnTo>
                      <a:pt x="92" y="0"/>
                    </a:lnTo>
                    <a:lnTo>
                      <a:pt x="0" y="220"/>
                    </a:lnTo>
                    <a:lnTo>
                      <a:pt x="0" y="61"/>
                    </a:lnTo>
                    <a:lnTo>
                      <a:pt x="25" y="1"/>
                    </a:lnTo>
                    <a:lnTo>
                      <a:pt x="31" y="0"/>
                    </a:lnTo>
                    <a:lnTo>
                      <a:pt x="37" y="0"/>
                    </a:lnTo>
                    <a:close/>
                  </a:path>
                </a:pathLst>
              </a:custGeom>
              <a:solidFill>
                <a:srgbClr val="31DAA4"/>
              </a:solidFill>
              <a:ln w="0">
                <a:noFill/>
                <a:prstDash val="solid"/>
                <a:round/>
              </a:ln>
            </p:spPr>
            <p:txBody>
              <a:bodyPr vert="horz" wrap="square" lIns="91440" tIns="45720" rIns="91440" bIns="45720" numCol="1" anchor="t" anchorCtr="0" compatLnSpc="1"/>
              <a:lstStyle/>
              <a:p>
                <a:endParaRPr lang="zh-CN" altLang="en-US"/>
              </a:p>
            </p:txBody>
          </p:sp>
          <p:sp>
            <p:nvSpPr>
              <p:cNvPr id="61" name="Freeform 3673"/>
              <p:cNvSpPr/>
              <p:nvPr/>
            </p:nvSpPr>
            <p:spPr bwMode="auto">
              <a:xfrm>
                <a:off x="5482475" y="1966245"/>
                <a:ext cx="352425" cy="854075"/>
              </a:xfrm>
              <a:custGeom>
                <a:avLst/>
                <a:gdLst>
                  <a:gd name="T0" fmla="*/ 157 w 222"/>
                  <a:gd name="T1" fmla="*/ 0 h 538"/>
                  <a:gd name="T2" fmla="*/ 222 w 222"/>
                  <a:gd name="T3" fmla="*/ 0 h 538"/>
                  <a:gd name="T4" fmla="*/ 0 w 222"/>
                  <a:gd name="T5" fmla="*/ 538 h 538"/>
                  <a:gd name="T6" fmla="*/ 0 w 222"/>
                  <a:gd name="T7" fmla="*/ 378 h 538"/>
                  <a:gd name="T8" fmla="*/ 157 w 222"/>
                  <a:gd name="T9" fmla="*/ 0 h 538"/>
                </a:gdLst>
                <a:ahLst/>
                <a:cxnLst>
                  <a:cxn ang="0">
                    <a:pos x="T0" y="T1"/>
                  </a:cxn>
                  <a:cxn ang="0">
                    <a:pos x="T2" y="T3"/>
                  </a:cxn>
                  <a:cxn ang="0">
                    <a:pos x="T4" y="T5"/>
                  </a:cxn>
                  <a:cxn ang="0">
                    <a:pos x="T6" y="T7"/>
                  </a:cxn>
                  <a:cxn ang="0">
                    <a:pos x="T8" y="T9"/>
                  </a:cxn>
                </a:cxnLst>
                <a:rect l="0" t="0" r="r" b="b"/>
                <a:pathLst>
                  <a:path w="222" h="538">
                    <a:moveTo>
                      <a:pt x="157" y="0"/>
                    </a:moveTo>
                    <a:lnTo>
                      <a:pt x="222" y="0"/>
                    </a:lnTo>
                    <a:lnTo>
                      <a:pt x="0" y="538"/>
                    </a:lnTo>
                    <a:lnTo>
                      <a:pt x="0" y="378"/>
                    </a:lnTo>
                    <a:lnTo>
                      <a:pt x="157" y="0"/>
                    </a:lnTo>
                    <a:close/>
                  </a:path>
                </a:pathLst>
              </a:custGeom>
              <a:solidFill>
                <a:srgbClr val="31DAA4"/>
              </a:solidFill>
              <a:ln w="0">
                <a:noFill/>
                <a:prstDash val="solid"/>
                <a:round/>
              </a:ln>
            </p:spPr>
            <p:txBody>
              <a:bodyPr vert="horz" wrap="square" lIns="91440" tIns="45720" rIns="91440" bIns="45720" numCol="1" anchor="t" anchorCtr="0" compatLnSpc="1"/>
              <a:lstStyle/>
              <a:p>
                <a:endParaRPr lang="zh-CN" altLang="en-US"/>
              </a:p>
            </p:txBody>
          </p:sp>
          <p:sp>
            <p:nvSpPr>
              <p:cNvPr id="62" name="Freeform 3674"/>
              <p:cNvSpPr/>
              <p:nvPr/>
            </p:nvSpPr>
            <p:spPr bwMode="auto">
              <a:xfrm>
                <a:off x="5482475" y="1966245"/>
                <a:ext cx="558800" cy="1358900"/>
              </a:xfrm>
              <a:custGeom>
                <a:avLst/>
                <a:gdLst>
                  <a:gd name="T0" fmla="*/ 287 w 352"/>
                  <a:gd name="T1" fmla="*/ 0 h 856"/>
                  <a:gd name="T2" fmla="*/ 352 w 352"/>
                  <a:gd name="T3" fmla="*/ 0 h 856"/>
                  <a:gd name="T4" fmla="*/ 0 w 352"/>
                  <a:gd name="T5" fmla="*/ 856 h 856"/>
                  <a:gd name="T6" fmla="*/ 0 w 352"/>
                  <a:gd name="T7" fmla="*/ 697 h 856"/>
                  <a:gd name="T8" fmla="*/ 287 w 352"/>
                  <a:gd name="T9" fmla="*/ 0 h 856"/>
                </a:gdLst>
                <a:ahLst/>
                <a:cxnLst>
                  <a:cxn ang="0">
                    <a:pos x="T0" y="T1"/>
                  </a:cxn>
                  <a:cxn ang="0">
                    <a:pos x="T2" y="T3"/>
                  </a:cxn>
                  <a:cxn ang="0">
                    <a:pos x="T4" y="T5"/>
                  </a:cxn>
                  <a:cxn ang="0">
                    <a:pos x="T6" y="T7"/>
                  </a:cxn>
                  <a:cxn ang="0">
                    <a:pos x="T8" y="T9"/>
                  </a:cxn>
                </a:cxnLst>
                <a:rect l="0" t="0" r="r" b="b"/>
                <a:pathLst>
                  <a:path w="352" h="856">
                    <a:moveTo>
                      <a:pt x="287" y="0"/>
                    </a:moveTo>
                    <a:lnTo>
                      <a:pt x="352" y="0"/>
                    </a:lnTo>
                    <a:lnTo>
                      <a:pt x="0" y="856"/>
                    </a:lnTo>
                    <a:lnTo>
                      <a:pt x="0" y="697"/>
                    </a:lnTo>
                    <a:lnTo>
                      <a:pt x="287" y="0"/>
                    </a:lnTo>
                    <a:close/>
                  </a:path>
                </a:pathLst>
              </a:custGeom>
              <a:solidFill>
                <a:srgbClr val="31DAA4"/>
              </a:solidFill>
              <a:ln w="0">
                <a:noFill/>
                <a:prstDash val="solid"/>
                <a:round/>
              </a:ln>
            </p:spPr>
            <p:txBody>
              <a:bodyPr vert="horz" wrap="square" lIns="91440" tIns="45720" rIns="91440" bIns="45720" numCol="1" anchor="t" anchorCtr="0" compatLnSpc="1"/>
              <a:lstStyle/>
              <a:p>
                <a:endParaRPr lang="zh-CN" altLang="en-US"/>
              </a:p>
            </p:txBody>
          </p:sp>
          <p:sp>
            <p:nvSpPr>
              <p:cNvPr id="63" name="Freeform 3675"/>
              <p:cNvSpPr/>
              <p:nvPr/>
            </p:nvSpPr>
            <p:spPr bwMode="auto">
              <a:xfrm>
                <a:off x="5482475" y="1966245"/>
                <a:ext cx="765175" cy="1863725"/>
              </a:xfrm>
              <a:custGeom>
                <a:avLst/>
                <a:gdLst>
                  <a:gd name="T0" fmla="*/ 417 w 482"/>
                  <a:gd name="T1" fmla="*/ 0 h 1174"/>
                  <a:gd name="T2" fmla="*/ 482 w 482"/>
                  <a:gd name="T3" fmla="*/ 0 h 1174"/>
                  <a:gd name="T4" fmla="*/ 0 w 482"/>
                  <a:gd name="T5" fmla="*/ 1174 h 1174"/>
                  <a:gd name="T6" fmla="*/ 0 w 482"/>
                  <a:gd name="T7" fmla="*/ 1014 h 1174"/>
                  <a:gd name="T8" fmla="*/ 417 w 482"/>
                  <a:gd name="T9" fmla="*/ 0 h 1174"/>
                </a:gdLst>
                <a:ahLst/>
                <a:cxnLst>
                  <a:cxn ang="0">
                    <a:pos x="T0" y="T1"/>
                  </a:cxn>
                  <a:cxn ang="0">
                    <a:pos x="T2" y="T3"/>
                  </a:cxn>
                  <a:cxn ang="0">
                    <a:pos x="T4" y="T5"/>
                  </a:cxn>
                  <a:cxn ang="0">
                    <a:pos x="T6" y="T7"/>
                  </a:cxn>
                  <a:cxn ang="0">
                    <a:pos x="T8" y="T9"/>
                  </a:cxn>
                </a:cxnLst>
                <a:rect l="0" t="0" r="r" b="b"/>
                <a:pathLst>
                  <a:path w="482" h="1174">
                    <a:moveTo>
                      <a:pt x="417" y="0"/>
                    </a:moveTo>
                    <a:lnTo>
                      <a:pt x="482" y="0"/>
                    </a:lnTo>
                    <a:lnTo>
                      <a:pt x="0" y="1174"/>
                    </a:lnTo>
                    <a:lnTo>
                      <a:pt x="0" y="1014"/>
                    </a:lnTo>
                    <a:lnTo>
                      <a:pt x="417" y="0"/>
                    </a:lnTo>
                    <a:close/>
                  </a:path>
                </a:pathLst>
              </a:custGeom>
              <a:solidFill>
                <a:srgbClr val="31DAA4"/>
              </a:solidFill>
              <a:ln w="0">
                <a:noFill/>
                <a:prstDash val="solid"/>
                <a:round/>
              </a:ln>
            </p:spPr>
            <p:txBody>
              <a:bodyPr vert="horz" wrap="square" lIns="91440" tIns="45720" rIns="91440" bIns="45720" numCol="1" anchor="t" anchorCtr="0" compatLnSpc="1"/>
              <a:lstStyle/>
              <a:p>
                <a:endParaRPr lang="zh-CN" altLang="en-US"/>
              </a:p>
            </p:txBody>
          </p:sp>
          <p:sp>
            <p:nvSpPr>
              <p:cNvPr id="64" name="Freeform 3676"/>
              <p:cNvSpPr/>
              <p:nvPr/>
            </p:nvSpPr>
            <p:spPr bwMode="auto">
              <a:xfrm>
                <a:off x="5499937" y="1966245"/>
                <a:ext cx="954088" cy="2097088"/>
              </a:xfrm>
              <a:custGeom>
                <a:avLst/>
                <a:gdLst>
                  <a:gd name="T0" fmla="*/ 536 w 601"/>
                  <a:gd name="T1" fmla="*/ 0 h 1321"/>
                  <a:gd name="T2" fmla="*/ 601 w 601"/>
                  <a:gd name="T3" fmla="*/ 0 h 1321"/>
                  <a:gd name="T4" fmla="*/ 59 w 601"/>
                  <a:gd name="T5" fmla="*/ 1321 h 1321"/>
                  <a:gd name="T6" fmla="*/ 26 w 601"/>
                  <a:gd name="T7" fmla="*/ 1321 h 1321"/>
                  <a:gd name="T8" fmla="*/ 12 w 601"/>
                  <a:gd name="T9" fmla="*/ 1318 h 1321"/>
                  <a:gd name="T10" fmla="*/ 0 w 601"/>
                  <a:gd name="T11" fmla="*/ 1309 h 1321"/>
                  <a:gd name="T12" fmla="*/ 536 w 601"/>
                  <a:gd name="T13" fmla="*/ 0 h 1321"/>
                </a:gdLst>
                <a:ahLst/>
                <a:cxnLst>
                  <a:cxn ang="0">
                    <a:pos x="T0" y="T1"/>
                  </a:cxn>
                  <a:cxn ang="0">
                    <a:pos x="T2" y="T3"/>
                  </a:cxn>
                  <a:cxn ang="0">
                    <a:pos x="T4" y="T5"/>
                  </a:cxn>
                  <a:cxn ang="0">
                    <a:pos x="T6" y="T7"/>
                  </a:cxn>
                  <a:cxn ang="0">
                    <a:pos x="T8" y="T9"/>
                  </a:cxn>
                  <a:cxn ang="0">
                    <a:pos x="T10" y="T11"/>
                  </a:cxn>
                  <a:cxn ang="0">
                    <a:pos x="T12" y="T13"/>
                  </a:cxn>
                </a:cxnLst>
                <a:rect l="0" t="0" r="r" b="b"/>
                <a:pathLst>
                  <a:path w="601" h="1321">
                    <a:moveTo>
                      <a:pt x="536" y="0"/>
                    </a:moveTo>
                    <a:lnTo>
                      <a:pt x="601" y="0"/>
                    </a:lnTo>
                    <a:lnTo>
                      <a:pt x="59" y="1321"/>
                    </a:lnTo>
                    <a:lnTo>
                      <a:pt x="26" y="1321"/>
                    </a:lnTo>
                    <a:lnTo>
                      <a:pt x="12" y="1318"/>
                    </a:lnTo>
                    <a:lnTo>
                      <a:pt x="0" y="1309"/>
                    </a:lnTo>
                    <a:lnTo>
                      <a:pt x="536" y="0"/>
                    </a:lnTo>
                    <a:close/>
                  </a:path>
                </a:pathLst>
              </a:custGeom>
              <a:solidFill>
                <a:srgbClr val="31DAA4"/>
              </a:solidFill>
              <a:ln w="0">
                <a:noFill/>
                <a:prstDash val="solid"/>
                <a:round/>
              </a:ln>
            </p:spPr>
            <p:txBody>
              <a:bodyPr vert="horz" wrap="square" lIns="91440" tIns="45720" rIns="91440" bIns="45720" numCol="1" anchor="t" anchorCtr="0" compatLnSpc="1"/>
              <a:lstStyle/>
              <a:p>
                <a:endParaRPr lang="zh-CN" altLang="en-US"/>
              </a:p>
            </p:txBody>
          </p:sp>
          <p:sp>
            <p:nvSpPr>
              <p:cNvPr id="65" name="Freeform 3677"/>
              <p:cNvSpPr/>
              <p:nvPr/>
            </p:nvSpPr>
            <p:spPr bwMode="auto">
              <a:xfrm>
                <a:off x="5698375" y="1966245"/>
                <a:ext cx="962025" cy="2097088"/>
              </a:xfrm>
              <a:custGeom>
                <a:avLst/>
                <a:gdLst>
                  <a:gd name="T0" fmla="*/ 541 w 606"/>
                  <a:gd name="T1" fmla="*/ 0 h 1321"/>
                  <a:gd name="T2" fmla="*/ 606 w 606"/>
                  <a:gd name="T3" fmla="*/ 0 h 1321"/>
                  <a:gd name="T4" fmla="*/ 65 w 606"/>
                  <a:gd name="T5" fmla="*/ 1321 h 1321"/>
                  <a:gd name="T6" fmla="*/ 0 w 606"/>
                  <a:gd name="T7" fmla="*/ 1321 h 1321"/>
                  <a:gd name="T8" fmla="*/ 541 w 606"/>
                  <a:gd name="T9" fmla="*/ 0 h 1321"/>
                </a:gdLst>
                <a:ahLst/>
                <a:cxnLst>
                  <a:cxn ang="0">
                    <a:pos x="T0" y="T1"/>
                  </a:cxn>
                  <a:cxn ang="0">
                    <a:pos x="T2" y="T3"/>
                  </a:cxn>
                  <a:cxn ang="0">
                    <a:pos x="T4" y="T5"/>
                  </a:cxn>
                  <a:cxn ang="0">
                    <a:pos x="T6" y="T7"/>
                  </a:cxn>
                  <a:cxn ang="0">
                    <a:pos x="T8" y="T9"/>
                  </a:cxn>
                </a:cxnLst>
                <a:rect l="0" t="0" r="r" b="b"/>
                <a:pathLst>
                  <a:path w="606" h="1321">
                    <a:moveTo>
                      <a:pt x="541" y="0"/>
                    </a:moveTo>
                    <a:lnTo>
                      <a:pt x="606" y="0"/>
                    </a:lnTo>
                    <a:lnTo>
                      <a:pt x="65" y="1321"/>
                    </a:lnTo>
                    <a:lnTo>
                      <a:pt x="0" y="1321"/>
                    </a:lnTo>
                    <a:lnTo>
                      <a:pt x="541" y="0"/>
                    </a:lnTo>
                    <a:close/>
                  </a:path>
                </a:pathLst>
              </a:custGeom>
              <a:solidFill>
                <a:srgbClr val="31DAA4"/>
              </a:solidFill>
              <a:ln w="0">
                <a:noFill/>
                <a:prstDash val="solid"/>
                <a:round/>
              </a:ln>
            </p:spPr>
            <p:txBody>
              <a:bodyPr vert="horz" wrap="square" lIns="91440" tIns="45720" rIns="91440" bIns="45720" numCol="1" anchor="t" anchorCtr="0" compatLnSpc="1"/>
              <a:lstStyle/>
              <a:p>
                <a:endParaRPr lang="zh-CN" altLang="en-US"/>
              </a:p>
            </p:txBody>
          </p:sp>
          <p:sp>
            <p:nvSpPr>
              <p:cNvPr id="66" name="Freeform 3678"/>
              <p:cNvSpPr/>
              <p:nvPr/>
            </p:nvSpPr>
            <p:spPr bwMode="auto">
              <a:xfrm>
                <a:off x="5904750" y="1966245"/>
                <a:ext cx="965200" cy="2097088"/>
              </a:xfrm>
              <a:custGeom>
                <a:avLst/>
                <a:gdLst>
                  <a:gd name="T0" fmla="*/ 543 w 608"/>
                  <a:gd name="T1" fmla="*/ 0 h 1321"/>
                  <a:gd name="T2" fmla="*/ 608 w 608"/>
                  <a:gd name="T3" fmla="*/ 0 h 1321"/>
                  <a:gd name="T4" fmla="*/ 65 w 608"/>
                  <a:gd name="T5" fmla="*/ 1321 h 1321"/>
                  <a:gd name="T6" fmla="*/ 0 w 608"/>
                  <a:gd name="T7" fmla="*/ 1321 h 1321"/>
                  <a:gd name="T8" fmla="*/ 543 w 608"/>
                  <a:gd name="T9" fmla="*/ 0 h 1321"/>
                </a:gdLst>
                <a:ahLst/>
                <a:cxnLst>
                  <a:cxn ang="0">
                    <a:pos x="T0" y="T1"/>
                  </a:cxn>
                  <a:cxn ang="0">
                    <a:pos x="T2" y="T3"/>
                  </a:cxn>
                  <a:cxn ang="0">
                    <a:pos x="T4" y="T5"/>
                  </a:cxn>
                  <a:cxn ang="0">
                    <a:pos x="T6" y="T7"/>
                  </a:cxn>
                  <a:cxn ang="0">
                    <a:pos x="T8" y="T9"/>
                  </a:cxn>
                </a:cxnLst>
                <a:rect l="0" t="0" r="r" b="b"/>
                <a:pathLst>
                  <a:path w="608" h="1321">
                    <a:moveTo>
                      <a:pt x="543" y="0"/>
                    </a:moveTo>
                    <a:lnTo>
                      <a:pt x="608" y="0"/>
                    </a:lnTo>
                    <a:lnTo>
                      <a:pt x="65" y="1321"/>
                    </a:lnTo>
                    <a:lnTo>
                      <a:pt x="0" y="1321"/>
                    </a:lnTo>
                    <a:lnTo>
                      <a:pt x="543" y="0"/>
                    </a:lnTo>
                    <a:close/>
                  </a:path>
                </a:pathLst>
              </a:custGeom>
              <a:solidFill>
                <a:srgbClr val="31DAA4"/>
              </a:solidFill>
              <a:ln w="0">
                <a:noFill/>
                <a:prstDash val="solid"/>
                <a:round/>
              </a:ln>
            </p:spPr>
            <p:txBody>
              <a:bodyPr vert="horz" wrap="square" lIns="91440" tIns="45720" rIns="91440" bIns="45720" numCol="1" anchor="t" anchorCtr="0" compatLnSpc="1"/>
              <a:lstStyle/>
              <a:p>
                <a:endParaRPr lang="zh-CN" altLang="en-US"/>
              </a:p>
            </p:txBody>
          </p:sp>
          <p:sp>
            <p:nvSpPr>
              <p:cNvPr id="67" name="Freeform 3679"/>
              <p:cNvSpPr/>
              <p:nvPr/>
            </p:nvSpPr>
            <p:spPr bwMode="auto">
              <a:xfrm>
                <a:off x="6112712" y="1966245"/>
                <a:ext cx="963613" cy="2097088"/>
              </a:xfrm>
              <a:custGeom>
                <a:avLst/>
                <a:gdLst>
                  <a:gd name="T0" fmla="*/ 542 w 607"/>
                  <a:gd name="T1" fmla="*/ 0 h 1321"/>
                  <a:gd name="T2" fmla="*/ 607 w 607"/>
                  <a:gd name="T3" fmla="*/ 0 h 1321"/>
                  <a:gd name="T4" fmla="*/ 65 w 607"/>
                  <a:gd name="T5" fmla="*/ 1321 h 1321"/>
                  <a:gd name="T6" fmla="*/ 0 w 607"/>
                  <a:gd name="T7" fmla="*/ 1321 h 1321"/>
                  <a:gd name="T8" fmla="*/ 542 w 607"/>
                  <a:gd name="T9" fmla="*/ 0 h 1321"/>
                </a:gdLst>
                <a:ahLst/>
                <a:cxnLst>
                  <a:cxn ang="0">
                    <a:pos x="T0" y="T1"/>
                  </a:cxn>
                  <a:cxn ang="0">
                    <a:pos x="T2" y="T3"/>
                  </a:cxn>
                  <a:cxn ang="0">
                    <a:pos x="T4" y="T5"/>
                  </a:cxn>
                  <a:cxn ang="0">
                    <a:pos x="T6" y="T7"/>
                  </a:cxn>
                  <a:cxn ang="0">
                    <a:pos x="T8" y="T9"/>
                  </a:cxn>
                </a:cxnLst>
                <a:rect l="0" t="0" r="r" b="b"/>
                <a:pathLst>
                  <a:path w="607" h="1321">
                    <a:moveTo>
                      <a:pt x="542" y="0"/>
                    </a:moveTo>
                    <a:lnTo>
                      <a:pt x="607" y="0"/>
                    </a:lnTo>
                    <a:lnTo>
                      <a:pt x="65" y="1321"/>
                    </a:lnTo>
                    <a:lnTo>
                      <a:pt x="0" y="1321"/>
                    </a:lnTo>
                    <a:lnTo>
                      <a:pt x="542" y="0"/>
                    </a:lnTo>
                    <a:close/>
                  </a:path>
                </a:pathLst>
              </a:custGeom>
              <a:solidFill>
                <a:srgbClr val="31DAA4"/>
              </a:solidFill>
              <a:ln w="0">
                <a:noFill/>
                <a:prstDash val="solid"/>
                <a:round/>
              </a:ln>
            </p:spPr>
            <p:txBody>
              <a:bodyPr vert="horz" wrap="square" lIns="91440" tIns="45720" rIns="91440" bIns="45720" numCol="1" anchor="t" anchorCtr="0" compatLnSpc="1"/>
              <a:lstStyle/>
              <a:p>
                <a:endParaRPr lang="zh-CN" altLang="en-US"/>
              </a:p>
            </p:txBody>
          </p:sp>
          <p:sp>
            <p:nvSpPr>
              <p:cNvPr id="68" name="Freeform 3680"/>
              <p:cNvSpPr/>
              <p:nvPr/>
            </p:nvSpPr>
            <p:spPr bwMode="auto">
              <a:xfrm>
                <a:off x="6319087" y="1966245"/>
                <a:ext cx="963613" cy="2097088"/>
              </a:xfrm>
              <a:custGeom>
                <a:avLst/>
                <a:gdLst>
                  <a:gd name="T0" fmla="*/ 542 w 607"/>
                  <a:gd name="T1" fmla="*/ 0 h 1321"/>
                  <a:gd name="T2" fmla="*/ 607 w 607"/>
                  <a:gd name="T3" fmla="*/ 0 h 1321"/>
                  <a:gd name="T4" fmla="*/ 65 w 607"/>
                  <a:gd name="T5" fmla="*/ 1321 h 1321"/>
                  <a:gd name="T6" fmla="*/ 0 w 607"/>
                  <a:gd name="T7" fmla="*/ 1321 h 1321"/>
                  <a:gd name="T8" fmla="*/ 542 w 607"/>
                  <a:gd name="T9" fmla="*/ 0 h 1321"/>
                </a:gdLst>
                <a:ahLst/>
                <a:cxnLst>
                  <a:cxn ang="0">
                    <a:pos x="T0" y="T1"/>
                  </a:cxn>
                  <a:cxn ang="0">
                    <a:pos x="T2" y="T3"/>
                  </a:cxn>
                  <a:cxn ang="0">
                    <a:pos x="T4" y="T5"/>
                  </a:cxn>
                  <a:cxn ang="0">
                    <a:pos x="T6" y="T7"/>
                  </a:cxn>
                  <a:cxn ang="0">
                    <a:pos x="T8" y="T9"/>
                  </a:cxn>
                </a:cxnLst>
                <a:rect l="0" t="0" r="r" b="b"/>
                <a:pathLst>
                  <a:path w="607" h="1321">
                    <a:moveTo>
                      <a:pt x="542" y="0"/>
                    </a:moveTo>
                    <a:lnTo>
                      <a:pt x="607" y="0"/>
                    </a:lnTo>
                    <a:lnTo>
                      <a:pt x="65" y="1321"/>
                    </a:lnTo>
                    <a:lnTo>
                      <a:pt x="0" y="1321"/>
                    </a:lnTo>
                    <a:lnTo>
                      <a:pt x="542" y="0"/>
                    </a:lnTo>
                    <a:close/>
                  </a:path>
                </a:pathLst>
              </a:custGeom>
              <a:solidFill>
                <a:srgbClr val="31DAA4"/>
              </a:solidFill>
              <a:ln w="0">
                <a:noFill/>
                <a:prstDash val="solid"/>
                <a:round/>
              </a:ln>
            </p:spPr>
            <p:txBody>
              <a:bodyPr vert="horz" wrap="square" lIns="91440" tIns="45720" rIns="91440" bIns="45720" numCol="1" anchor="t" anchorCtr="0" compatLnSpc="1"/>
              <a:lstStyle/>
              <a:p>
                <a:endParaRPr lang="zh-CN" altLang="en-US"/>
              </a:p>
            </p:txBody>
          </p:sp>
          <p:sp>
            <p:nvSpPr>
              <p:cNvPr id="69" name="Freeform 3681"/>
              <p:cNvSpPr/>
              <p:nvPr/>
            </p:nvSpPr>
            <p:spPr bwMode="auto">
              <a:xfrm>
                <a:off x="6525462" y="1966245"/>
                <a:ext cx="963613" cy="2097088"/>
              </a:xfrm>
              <a:custGeom>
                <a:avLst/>
                <a:gdLst>
                  <a:gd name="T0" fmla="*/ 542 w 607"/>
                  <a:gd name="T1" fmla="*/ 0 h 1321"/>
                  <a:gd name="T2" fmla="*/ 607 w 607"/>
                  <a:gd name="T3" fmla="*/ 0 h 1321"/>
                  <a:gd name="T4" fmla="*/ 65 w 607"/>
                  <a:gd name="T5" fmla="*/ 1321 h 1321"/>
                  <a:gd name="T6" fmla="*/ 0 w 607"/>
                  <a:gd name="T7" fmla="*/ 1321 h 1321"/>
                  <a:gd name="T8" fmla="*/ 542 w 607"/>
                  <a:gd name="T9" fmla="*/ 0 h 1321"/>
                </a:gdLst>
                <a:ahLst/>
                <a:cxnLst>
                  <a:cxn ang="0">
                    <a:pos x="T0" y="T1"/>
                  </a:cxn>
                  <a:cxn ang="0">
                    <a:pos x="T2" y="T3"/>
                  </a:cxn>
                  <a:cxn ang="0">
                    <a:pos x="T4" y="T5"/>
                  </a:cxn>
                  <a:cxn ang="0">
                    <a:pos x="T6" y="T7"/>
                  </a:cxn>
                  <a:cxn ang="0">
                    <a:pos x="T8" y="T9"/>
                  </a:cxn>
                </a:cxnLst>
                <a:rect l="0" t="0" r="r" b="b"/>
                <a:pathLst>
                  <a:path w="607" h="1321">
                    <a:moveTo>
                      <a:pt x="542" y="0"/>
                    </a:moveTo>
                    <a:lnTo>
                      <a:pt x="607" y="0"/>
                    </a:lnTo>
                    <a:lnTo>
                      <a:pt x="65" y="1321"/>
                    </a:lnTo>
                    <a:lnTo>
                      <a:pt x="0" y="1321"/>
                    </a:lnTo>
                    <a:lnTo>
                      <a:pt x="542" y="0"/>
                    </a:lnTo>
                    <a:close/>
                  </a:path>
                </a:pathLst>
              </a:custGeom>
              <a:solidFill>
                <a:srgbClr val="31DAA4"/>
              </a:solidFill>
              <a:ln w="0">
                <a:noFill/>
                <a:prstDash val="solid"/>
                <a:round/>
              </a:ln>
            </p:spPr>
            <p:txBody>
              <a:bodyPr vert="horz" wrap="square" lIns="91440" tIns="45720" rIns="91440" bIns="45720" numCol="1" anchor="t" anchorCtr="0" compatLnSpc="1"/>
              <a:lstStyle/>
              <a:p>
                <a:endParaRPr lang="zh-CN" altLang="en-US"/>
              </a:p>
            </p:txBody>
          </p:sp>
          <p:sp>
            <p:nvSpPr>
              <p:cNvPr id="70" name="Freeform 3682"/>
              <p:cNvSpPr/>
              <p:nvPr/>
            </p:nvSpPr>
            <p:spPr bwMode="auto">
              <a:xfrm>
                <a:off x="6733425" y="1966245"/>
                <a:ext cx="962025" cy="2097088"/>
              </a:xfrm>
              <a:custGeom>
                <a:avLst/>
                <a:gdLst>
                  <a:gd name="T0" fmla="*/ 541 w 606"/>
                  <a:gd name="T1" fmla="*/ 0 h 1321"/>
                  <a:gd name="T2" fmla="*/ 606 w 606"/>
                  <a:gd name="T3" fmla="*/ 0 h 1321"/>
                  <a:gd name="T4" fmla="*/ 65 w 606"/>
                  <a:gd name="T5" fmla="*/ 1321 h 1321"/>
                  <a:gd name="T6" fmla="*/ 0 w 606"/>
                  <a:gd name="T7" fmla="*/ 1321 h 1321"/>
                  <a:gd name="T8" fmla="*/ 541 w 606"/>
                  <a:gd name="T9" fmla="*/ 0 h 1321"/>
                </a:gdLst>
                <a:ahLst/>
                <a:cxnLst>
                  <a:cxn ang="0">
                    <a:pos x="T0" y="T1"/>
                  </a:cxn>
                  <a:cxn ang="0">
                    <a:pos x="T2" y="T3"/>
                  </a:cxn>
                  <a:cxn ang="0">
                    <a:pos x="T4" y="T5"/>
                  </a:cxn>
                  <a:cxn ang="0">
                    <a:pos x="T6" y="T7"/>
                  </a:cxn>
                  <a:cxn ang="0">
                    <a:pos x="T8" y="T9"/>
                  </a:cxn>
                </a:cxnLst>
                <a:rect l="0" t="0" r="r" b="b"/>
                <a:pathLst>
                  <a:path w="606" h="1321">
                    <a:moveTo>
                      <a:pt x="541" y="0"/>
                    </a:moveTo>
                    <a:lnTo>
                      <a:pt x="606" y="0"/>
                    </a:lnTo>
                    <a:lnTo>
                      <a:pt x="65" y="1321"/>
                    </a:lnTo>
                    <a:lnTo>
                      <a:pt x="0" y="1321"/>
                    </a:lnTo>
                    <a:lnTo>
                      <a:pt x="541" y="0"/>
                    </a:lnTo>
                    <a:close/>
                  </a:path>
                </a:pathLst>
              </a:custGeom>
              <a:solidFill>
                <a:srgbClr val="31DAA4"/>
              </a:solidFill>
              <a:ln w="0">
                <a:noFill/>
                <a:prstDash val="solid"/>
                <a:round/>
              </a:ln>
            </p:spPr>
            <p:txBody>
              <a:bodyPr vert="horz" wrap="square" lIns="91440" tIns="45720" rIns="91440" bIns="45720" numCol="1" anchor="t" anchorCtr="0" compatLnSpc="1"/>
              <a:lstStyle/>
              <a:p>
                <a:endParaRPr lang="zh-CN" altLang="en-US"/>
              </a:p>
            </p:txBody>
          </p:sp>
          <p:sp>
            <p:nvSpPr>
              <p:cNvPr id="71" name="Freeform 3683"/>
              <p:cNvSpPr/>
              <p:nvPr/>
            </p:nvSpPr>
            <p:spPr bwMode="auto">
              <a:xfrm>
                <a:off x="6939800" y="1966245"/>
                <a:ext cx="965200" cy="2097088"/>
              </a:xfrm>
              <a:custGeom>
                <a:avLst/>
                <a:gdLst>
                  <a:gd name="T0" fmla="*/ 541 w 608"/>
                  <a:gd name="T1" fmla="*/ 0 h 1321"/>
                  <a:gd name="T2" fmla="*/ 608 w 608"/>
                  <a:gd name="T3" fmla="*/ 0 h 1321"/>
                  <a:gd name="T4" fmla="*/ 65 w 608"/>
                  <a:gd name="T5" fmla="*/ 1321 h 1321"/>
                  <a:gd name="T6" fmla="*/ 0 w 608"/>
                  <a:gd name="T7" fmla="*/ 1321 h 1321"/>
                  <a:gd name="T8" fmla="*/ 541 w 608"/>
                  <a:gd name="T9" fmla="*/ 0 h 1321"/>
                </a:gdLst>
                <a:ahLst/>
                <a:cxnLst>
                  <a:cxn ang="0">
                    <a:pos x="T0" y="T1"/>
                  </a:cxn>
                  <a:cxn ang="0">
                    <a:pos x="T2" y="T3"/>
                  </a:cxn>
                  <a:cxn ang="0">
                    <a:pos x="T4" y="T5"/>
                  </a:cxn>
                  <a:cxn ang="0">
                    <a:pos x="T6" y="T7"/>
                  </a:cxn>
                  <a:cxn ang="0">
                    <a:pos x="T8" y="T9"/>
                  </a:cxn>
                </a:cxnLst>
                <a:rect l="0" t="0" r="r" b="b"/>
                <a:pathLst>
                  <a:path w="608" h="1321">
                    <a:moveTo>
                      <a:pt x="541" y="0"/>
                    </a:moveTo>
                    <a:lnTo>
                      <a:pt x="608" y="0"/>
                    </a:lnTo>
                    <a:lnTo>
                      <a:pt x="65" y="1321"/>
                    </a:lnTo>
                    <a:lnTo>
                      <a:pt x="0" y="1321"/>
                    </a:lnTo>
                    <a:lnTo>
                      <a:pt x="541" y="0"/>
                    </a:lnTo>
                    <a:close/>
                  </a:path>
                </a:pathLst>
              </a:custGeom>
              <a:solidFill>
                <a:srgbClr val="31DAA4"/>
              </a:solidFill>
              <a:ln w="0">
                <a:noFill/>
                <a:prstDash val="solid"/>
                <a:round/>
              </a:ln>
            </p:spPr>
            <p:txBody>
              <a:bodyPr vert="horz" wrap="square" lIns="91440" tIns="45720" rIns="91440" bIns="45720" numCol="1" anchor="t" anchorCtr="0" compatLnSpc="1"/>
              <a:lstStyle/>
              <a:p>
                <a:endParaRPr lang="zh-CN" altLang="en-US"/>
              </a:p>
            </p:txBody>
          </p:sp>
          <p:sp>
            <p:nvSpPr>
              <p:cNvPr id="72" name="Freeform 3684"/>
              <p:cNvSpPr/>
              <p:nvPr/>
            </p:nvSpPr>
            <p:spPr bwMode="auto">
              <a:xfrm>
                <a:off x="7146175" y="1966245"/>
                <a:ext cx="965200" cy="2097088"/>
              </a:xfrm>
              <a:custGeom>
                <a:avLst/>
                <a:gdLst>
                  <a:gd name="T0" fmla="*/ 543 w 608"/>
                  <a:gd name="T1" fmla="*/ 0 h 1321"/>
                  <a:gd name="T2" fmla="*/ 608 w 608"/>
                  <a:gd name="T3" fmla="*/ 0 h 1321"/>
                  <a:gd name="T4" fmla="*/ 66 w 608"/>
                  <a:gd name="T5" fmla="*/ 1321 h 1321"/>
                  <a:gd name="T6" fmla="*/ 0 w 608"/>
                  <a:gd name="T7" fmla="*/ 1321 h 1321"/>
                  <a:gd name="T8" fmla="*/ 543 w 608"/>
                  <a:gd name="T9" fmla="*/ 0 h 1321"/>
                </a:gdLst>
                <a:ahLst/>
                <a:cxnLst>
                  <a:cxn ang="0">
                    <a:pos x="T0" y="T1"/>
                  </a:cxn>
                  <a:cxn ang="0">
                    <a:pos x="T2" y="T3"/>
                  </a:cxn>
                  <a:cxn ang="0">
                    <a:pos x="T4" y="T5"/>
                  </a:cxn>
                  <a:cxn ang="0">
                    <a:pos x="T6" y="T7"/>
                  </a:cxn>
                  <a:cxn ang="0">
                    <a:pos x="T8" y="T9"/>
                  </a:cxn>
                </a:cxnLst>
                <a:rect l="0" t="0" r="r" b="b"/>
                <a:pathLst>
                  <a:path w="608" h="1321">
                    <a:moveTo>
                      <a:pt x="543" y="0"/>
                    </a:moveTo>
                    <a:lnTo>
                      <a:pt x="608" y="0"/>
                    </a:lnTo>
                    <a:lnTo>
                      <a:pt x="66" y="1321"/>
                    </a:lnTo>
                    <a:lnTo>
                      <a:pt x="0" y="1321"/>
                    </a:lnTo>
                    <a:lnTo>
                      <a:pt x="543" y="0"/>
                    </a:lnTo>
                    <a:close/>
                  </a:path>
                </a:pathLst>
              </a:custGeom>
              <a:solidFill>
                <a:srgbClr val="31DAA4"/>
              </a:solidFill>
              <a:ln w="0">
                <a:noFill/>
                <a:prstDash val="solid"/>
                <a:round/>
              </a:ln>
            </p:spPr>
            <p:txBody>
              <a:bodyPr vert="horz" wrap="square" lIns="91440" tIns="45720" rIns="91440" bIns="45720" numCol="1" anchor="t" anchorCtr="0" compatLnSpc="1"/>
              <a:lstStyle/>
              <a:p>
                <a:endParaRPr lang="zh-CN" altLang="en-US"/>
              </a:p>
            </p:txBody>
          </p:sp>
          <p:sp>
            <p:nvSpPr>
              <p:cNvPr id="73" name="Freeform 3685"/>
              <p:cNvSpPr/>
              <p:nvPr/>
            </p:nvSpPr>
            <p:spPr bwMode="auto">
              <a:xfrm>
                <a:off x="7354137" y="1966245"/>
                <a:ext cx="963613" cy="2097088"/>
              </a:xfrm>
              <a:custGeom>
                <a:avLst/>
                <a:gdLst>
                  <a:gd name="T0" fmla="*/ 542 w 607"/>
                  <a:gd name="T1" fmla="*/ 0 h 1321"/>
                  <a:gd name="T2" fmla="*/ 607 w 607"/>
                  <a:gd name="T3" fmla="*/ 0 h 1321"/>
                  <a:gd name="T4" fmla="*/ 65 w 607"/>
                  <a:gd name="T5" fmla="*/ 1321 h 1321"/>
                  <a:gd name="T6" fmla="*/ 0 w 607"/>
                  <a:gd name="T7" fmla="*/ 1321 h 1321"/>
                  <a:gd name="T8" fmla="*/ 542 w 607"/>
                  <a:gd name="T9" fmla="*/ 0 h 1321"/>
                </a:gdLst>
                <a:ahLst/>
                <a:cxnLst>
                  <a:cxn ang="0">
                    <a:pos x="T0" y="T1"/>
                  </a:cxn>
                  <a:cxn ang="0">
                    <a:pos x="T2" y="T3"/>
                  </a:cxn>
                  <a:cxn ang="0">
                    <a:pos x="T4" y="T5"/>
                  </a:cxn>
                  <a:cxn ang="0">
                    <a:pos x="T6" y="T7"/>
                  </a:cxn>
                  <a:cxn ang="0">
                    <a:pos x="T8" y="T9"/>
                  </a:cxn>
                </a:cxnLst>
                <a:rect l="0" t="0" r="r" b="b"/>
                <a:pathLst>
                  <a:path w="607" h="1321">
                    <a:moveTo>
                      <a:pt x="542" y="0"/>
                    </a:moveTo>
                    <a:lnTo>
                      <a:pt x="607" y="0"/>
                    </a:lnTo>
                    <a:lnTo>
                      <a:pt x="65" y="1321"/>
                    </a:lnTo>
                    <a:lnTo>
                      <a:pt x="0" y="1321"/>
                    </a:lnTo>
                    <a:lnTo>
                      <a:pt x="542" y="0"/>
                    </a:lnTo>
                    <a:close/>
                  </a:path>
                </a:pathLst>
              </a:custGeom>
              <a:solidFill>
                <a:srgbClr val="31DAA4"/>
              </a:solidFill>
              <a:ln w="0">
                <a:noFill/>
                <a:prstDash val="solid"/>
                <a:round/>
              </a:ln>
            </p:spPr>
            <p:txBody>
              <a:bodyPr vert="horz" wrap="square" lIns="91440" tIns="45720" rIns="91440" bIns="45720" numCol="1" anchor="t" anchorCtr="0" compatLnSpc="1"/>
              <a:lstStyle/>
              <a:p>
                <a:endParaRPr lang="zh-CN" altLang="en-US"/>
              </a:p>
            </p:txBody>
          </p:sp>
          <p:sp>
            <p:nvSpPr>
              <p:cNvPr id="74" name="Freeform 3686"/>
              <p:cNvSpPr/>
              <p:nvPr/>
            </p:nvSpPr>
            <p:spPr bwMode="auto">
              <a:xfrm>
                <a:off x="7560512" y="1966245"/>
                <a:ext cx="950913" cy="2097088"/>
              </a:xfrm>
              <a:custGeom>
                <a:avLst/>
                <a:gdLst>
                  <a:gd name="T0" fmla="*/ 542 w 599"/>
                  <a:gd name="T1" fmla="*/ 0 h 1321"/>
                  <a:gd name="T2" fmla="*/ 566 w 599"/>
                  <a:gd name="T3" fmla="*/ 0 h 1321"/>
                  <a:gd name="T4" fmla="*/ 579 w 599"/>
                  <a:gd name="T5" fmla="*/ 2 h 1321"/>
                  <a:gd name="T6" fmla="*/ 591 w 599"/>
                  <a:gd name="T7" fmla="*/ 9 h 1321"/>
                  <a:gd name="T8" fmla="*/ 599 w 599"/>
                  <a:gd name="T9" fmla="*/ 20 h 1321"/>
                  <a:gd name="T10" fmla="*/ 65 w 599"/>
                  <a:gd name="T11" fmla="*/ 1321 h 1321"/>
                  <a:gd name="T12" fmla="*/ 0 w 599"/>
                  <a:gd name="T13" fmla="*/ 1321 h 1321"/>
                  <a:gd name="T14" fmla="*/ 542 w 599"/>
                  <a:gd name="T15" fmla="*/ 0 h 13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99" h="1321">
                    <a:moveTo>
                      <a:pt x="542" y="0"/>
                    </a:moveTo>
                    <a:lnTo>
                      <a:pt x="566" y="0"/>
                    </a:lnTo>
                    <a:lnTo>
                      <a:pt x="579" y="2"/>
                    </a:lnTo>
                    <a:lnTo>
                      <a:pt x="591" y="9"/>
                    </a:lnTo>
                    <a:lnTo>
                      <a:pt x="599" y="20"/>
                    </a:lnTo>
                    <a:lnTo>
                      <a:pt x="65" y="1321"/>
                    </a:lnTo>
                    <a:lnTo>
                      <a:pt x="0" y="1321"/>
                    </a:lnTo>
                    <a:lnTo>
                      <a:pt x="542" y="0"/>
                    </a:lnTo>
                    <a:close/>
                  </a:path>
                </a:pathLst>
              </a:custGeom>
              <a:solidFill>
                <a:srgbClr val="31DAA4"/>
              </a:solidFill>
              <a:ln w="0">
                <a:noFill/>
                <a:prstDash val="solid"/>
                <a:round/>
              </a:ln>
            </p:spPr>
            <p:txBody>
              <a:bodyPr vert="horz" wrap="square" lIns="91440" tIns="45720" rIns="91440" bIns="45720" numCol="1" anchor="t" anchorCtr="0" compatLnSpc="1"/>
              <a:lstStyle/>
              <a:p>
                <a:endParaRPr lang="zh-CN" altLang="en-US"/>
              </a:p>
            </p:txBody>
          </p:sp>
          <p:sp>
            <p:nvSpPr>
              <p:cNvPr id="75" name="Freeform 3687"/>
              <p:cNvSpPr/>
              <p:nvPr/>
            </p:nvSpPr>
            <p:spPr bwMode="auto">
              <a:xfrm>
                <a:off x="7768475" y="2236120"/>
                <a:ext cx="747713" cy="1827213"/>
              </a:xfrm>
              <a:custGeom>
                <a:avLst/>
                <a:gdLst>
                  <a:gd name="T0" fmla="*/ 471 w 471"/>
                  <a:gd name="T1" fmla="*/ 0 h 1151"/>
                  <a:gd name="T2" fmla="*/ 471 w 471"/>
                  <a:gd name="T3" fmla="*/ 159 h 1151"/>
                  <a:gd name="T4" fmla="*/ 65 w 471"/>
                  <a:gd name="T5" fmla="*/ 1151 h 1151"/>
                  <a:gd name="T6" fmla="*/ 0 w 471"/>
                  <a:gd name="T7" fmla="*/ 1151 h 1151"/>
                  <a:gd name="T8" fmla="*/ 471 w 471"/>
                  <a:gd name="T9" fmla="*/ 0 h 1151"/>
                </a:gdLst>
                <a:ahLst/>
                <a:cxnLst>
                  <a:cxn ang="0">
                    <a:pos x="T0" y="T1"/>
                  </a:cxn>
                  <a:cxn ang="0">
                    <a:pos x="T2" y="T3"/>
                  </a:cxn>
                  <a:cxn ang="0">
                    <a:pos x="T4" y="T5"/>
                  </a:cxn>
                  <a:cxn ang="0">
                    <a:pos x="T6" y="T7"/>
                  </a:cxn>
                  <a:cxn ang="0">
                    <a:pos x="T8" y="T9"/>
                  </a:cxn>
                </a:cxnLst>
                <a:rect l="0" t="0" r="r" b="b"/>
                <a:pathLst>
                  <a:path w="471" h="1151">
                    <a:moveTo>
                      <a:pt x="471" y="0"/>
                    </a:moveTo>
                    <a:lnTo>
                      <a:pt x="471" y="159"/>
                    </a:lnTo>
                    <a:lnTo>
                      <a:pt x="65" y="1151"/>
                    </a:lnTo>
                    <a:lnTo>
                      <a:pt x="0" y="1151"/>
                    </a:lnTo>
                    <a:lnTo>
                      <a:pt x="471" y="0"/>
                    </a:lnTo>
                    <a:close/>
                  </a:path>
                </a:pathLst>
              </a:custGeom>
              <a:solidFill>
                <a:srgbClr val="31DAA4"/>
              </a:solidFill>
              <a:ln w="0">
                <a:noFill/>
                <a:prstDash val="solid"/>
                <a:round/>
              </a:ln>
            </p:spPr>
            <p:txBody>
              <a:bodyPr vert="horz" wrap="square" lIns="91440" tIns="45720" rIns="91440" bIns="45720" numCol="1" anchor="t" anchorCtr="0" compatLnSpc="1"/>
              <a:lstStyle/>
              <a:p>
                <a:endParaRPr lang="zh-CN" altLang="en-US"/>
              </a:p>
            </p:txBody>
          </p:sp>
          <p:sp>
            <p:nvSpPr>
              <p:cNvPr id="76" name="Freeform 3688"/>
              <p:cNvSpPr/>
              <p:nvPr/>
            </p:nvSpPr>
            <p:spPr bwMode="auto">
              <a:xfrm>
                <a:off x="7974850" y="2740945"/>
                <a:ext cx="541338" cy="1322388"/>
              </a:xfrm>
              <a:custGeom>
                <a:avLst/>
                <a:gdLst>
                  <a:gd name="T0" fmla="*/ 341 w 341"/>
                  <a:gd name="T1" fmla="*/ 0 h 833"/>
                  <a:gd name="T2" fmla="*/ 341 w 341"/>
                  <a:gd name="T3" fmla="*/ 158 h 833"/>
                  <a:gd name="T4" fmla="*/ 65 w 341"/>
                  <a:gd name="T5" fmla="*/ 833 h 833"/>
                  <a:gd name="T6" fmla="*/ 0 w 341"/>
                  <a:gd name="T7" fmla="*/ 833 h 833"/>
                  <a:gd name="T8" fmla="*/ 341 w 341"/>
                  <a:gd name="T9" fmla="*/ 0 h 833"/>
                </a:gdLst>
                <a:ahLst/>
                <a:cxnLst>
                  <a:cxn ang="0">
                    <a:pos x="T0" y="T1"/>
                  </a:cxn>
                  <a:cxn ang="0">
                    <a:pos x="T2" y="T3"/>
                  </a:cxn>
                  <a:cxn ang="0">
                    <a:pos x="T4" y="T5"/>
                  </a:cxn>
                  <a:cxn ang="0">
                    <a:pos x="T6" y="T7"/>
                  </a:cxn>
                  <a:cxn ang="0">
                    <a:pos x="T8" y="T9"/>
                  </a:cxn>
                </a:cxnLst>
                <a:rect l="0" t="0" r="r" b="b"/>
                <a:pathLst>
                  <a:path w="341" h="833">
                    <a:moveTo>
                      <a:pt x="341" y="0"/>
                    </a:moveTo>
                    <a:lnTo>
                      <a:pt x="341" y="158"/>
                    </a:lnTo>
                    <a:lnTo>
                      <a:pt x="65" y="833"/>
                    </a:lnTo>
                    <a:lnTo>
                      <a:pt x="0" y="833"/>
                    </a:lnTo>
                    <a:lnTo>
                      <a:pt x="341" y="0"/>
                    </a:lnTo>
                    <a:close/>
                  </a:path>
                </a:pathLst>
              </a:custGeom>
              <a:solidFill>
                <a:srgbClr val="31DAA4"/>
              </a:solidFill>
              <a:ln w="0">
                <a:noFill/>
                <a:prstDash val="solid"/>
                <a:round/>
              </a:ln>
            </p:spPr>
            <p:txBody>
              <a:bodyPr vert="horz" wrap="square" lIns="91440" tIns="45720" rIns="91440" bIns="45720" numCol="1" anchor="t" anchorCtr="0" compatLnSpc="1"/>
              <a:lstStyle/>
              <a:p>
                <a:endParaRPr lang="zh-CN" altLang="en-US"/>
              </a:p>
            </p:txBody>
          </p:sp>
          <p:sp>
            <p:nvSpPr>
              <p:cNvPr id="77" name="Freeform 3689"/>
              <p:cNvSpPr/>
              <p:nvPr/>
            </p:nvSpPr>
            <p:spPr bwMode="auto">
              <a:xfrm>
                <a:off x="8181225" y="3245770"/>
                <a:ext cx="334963" cy="817563"/>
              </a:xfrm>
              <a:custGeom>
                <a:avLst/>
                <a:gdLst>
                  <a:gd name="T0" fmla="*/ 211 w 211"/>
                  <a:gd name="T1" fmla="*/ 0 h 515"/>
                  <a:gd name="T2" fmla="*/ 211 w 211"/>
                  <a:gd name="T3" fmla="*/ 159 h 515"/>
                  <a:gd name="T4" fmla="*/ 65 w 211"/>
                  <a:gd name="T5" fmla="*/ 515 h 515"/>
                  <a:gd name="T6" fmla="*/ 0 w 211"/>
                  <a:gd name="T7" fmla="*/ 515 h 515"/>
                  <a:gd name="T8" fmla="*/ 211 w 211"/>
                  <a:gd name="T9" fmla="*/ 0 h 515"/>
                </a:gdLst>
                <a:ahLst/>
                <a:cxnLst>
                  <a:cxn ang="0">
                    <a:pos x="T0" y="T1"/>
                  </a:cxn>
                  <a:cxn ang="0">
                    <a:pos x="T2" y="T3"/>
                  </a:cxn>
                  <a:cxn ang="0">
                    <a:pos x="T4" y="T5"/>
                  </a:cxn>
                  <a:cxn ang="0">
                    <a:pos x="T6" y="T7"/>
                  </a:cxn>
                  <a:cxn ang="0">
                    <a:pos x="T8" y="T9"/>
                  </a:cxn>
                </a:cxnLst>
                <a:rect l="0" t="0" r="r" b="b"/>
                <a:pathLst>
                  <a:path w="211" h="515">
                    <a:moveTo>
                      <a:pt x="211" y="0"/>
                    </a:moveTo>
                    <a:lnTo>
                      <a:pt x="211" y="159"/>
                    </a:lnTo>
                    <a:lnTo>
                      <a:pt x="65" y="515"/>
                    </a:lnTo>
                    <a:lnTo>
                      <a:pt x="0" y="515"/>
                    </a:lnTo>
                    <a:lnTo>
                      <a:pt x="211" y="0"/>
                    </a:lnTo>
                    <a:close/>
                  </a:path>
                </a:pathLst>
              </a:custGeom>
              <a:solidFill>
                <a:srgbClr val="31DAA4"/>
              </a:solidFill>
              <a:ln w="0">
                <a:noFill/>
                <a:prstDash val="solid"/>
                <a:round/>
              </a:ln>
            </p:spPr>
            <p:txBody>
              <a:bodyPr vert="horz" wrap="square" lIns="91440" tIns="45720" rIns="91440" bIns="45720" numCol="1" anchor="t" anchorCtr="0" compatLnSpc="1"/>
              <a:lstStyle/>
              <a:p>
                <a:endParaRPr lang="zh-CN" altLang="en-US"/>
              </a:p>
            </p:txBody>
          </p:sp>
          <p:sp>
            <p:nvSpPr>
              <p:cNvPr id="78" name="Freeform 3690"/>
              <p:cNvSpPr/>
              <p:nvPr/>
            </p:nvSpPr>
            <p:spPr bwMode="auto">
              <a:xfrm>
                <a:off x="8389187" y="3752183"/>
                <a:ext cx="127000" cy="311150"/>
              </a:xfrm>
              <a:custGeom>
                <a:avLst/>
                <a:gdLst>
                  <a:gd name="T0" fmla="*/ 80 w 80"/>
                  <a:gd name="T1" fmla="*/ 0 h 196"/>
                  <a:gd name="T2" fmla="*/ 80 w 80"/>
                  <a:gd name="T3" fmla="*/ 158 h 196"/>
                  <a:gd name="T4" fmla="*/ 69 w 80"/>
                  <a:gd name="T5" fmla="*/ 187 h 196"/>
                  <a:gd name="T6" fmla="*/ 57 w 80"/>
                  <a:gd name="T7" fmla="*/ 193 h 196"/>
                  <a:gd name="T8" fmla="*/ 44 w 80"/>
                  <a:gd name="T9" fmla="*/ 196 h 196"/>
                  <a:gd name="T10" fmla="*/ 0 w 80"/>
                  <a:gd name="T11" fmla="*/ 196 h 196"/>
                  <a:gd name="T12" fmla="*/ 80 w 80"/>
                  <a:gd name="T13" fmla="*/ 0 h 196"/>
                </a:gdLst>
                <a:ahLst/>
                <a:cxnLst>
                  <a:cxn ang="0">
                    <a:pos x="T0" y="T1"/>
                  </a:cxn>
                  <a:cxn ang="0">
                    <a:pos x="T2" y="T3"/>
                  </a:cxn>
                  <a:cxn ang="0">
                    <a:pos x="T4" y="T5"/>
                  </a:cxn>
                  <a:cxn ang="0">
                    <a:pos x="T6" y="T7"/>
                  </a:cxn>
                  <a:cxn ang="0">
                    <a:pos x="T8" y="T9"/>
                  </a:cxn>
                  <a:cxn ang="0">
                    <a:pos x="T10" y="T11"/>
                  </a:cxn>
                  <a:cxn ang="0">
                    <a:pos x="T12" y="T13"/>
                  </a:cxn>
                </a:cxnLst>
                <a:rect l="0" t="0" r="r" b="b"/>
                <a:pathLst>
                  <a:path w="80" h="196">
                    <a:moveTo>
                      <a:pt x="80" y="0"/>
                    </a:moveTo>
                    <a:lnTo>
                      <a:pt x="80" y="158"/>
                    </a:lnTo>
                    <a:lnTo>
                      <a:pt x="69" y="187"/>
                    </a:lnTo>
                    <a:lnTo>
                      <a:pt x="57" y="193"/>
                    </a:lnTo>
                    <a:lnTo>
                      <a:pt x="44" y="196"/>
                    </a:lnTo>
                    <a:lnTo>
                      <a:pt x="0" y="196"/>
                    </a:lnTo>
                    <a:lnTo>
                      <a:pt x="80" y="0"/>
                    </a:lnTo>
                    <a:close/>
                  </a:path>
                </a:pathLst>
              </a:custGeom>
              <a:solidFill>
                <a:srgbClr val="31DAA4"/>
              </a:solidFill>
              <a:ln w="0">
                <a:noFill/>
                <a:prstDash val="solid"/>
                <a:round/>
              </a:ln>
            </p:spPr>
            <p:txBody>
              <a:bodyPr vert="horz" wrap="square" lIns="91440" tIns="45720" rIns="91440" bIns="45720" numCol="1" anchor="t" anchorCtr="0" compatLnSpc="1"/>
              <a:lstStyle/>
              <a:p>
                <a:endParaRPr lang="zh-CN" altLang="en-US"/>
              </a:p>
            </p:txBody>
          </p:sp>
        </p:grpSp>
        <p:grpSp>
          <p:nvGrpSpPr>
            <p:cNvPr id="38" name="组合 37"/>
            <p:cNvGrpSpPr/>
            <p:nvPr userDrawn="1"/>
          </p:nvGrpSpPr>
          <p:grpSpPr>
            <a:xfrm>
              <a:off x="324853" y="360947"/>
              <a:ext cx="11490156" cy="6191590"/>
              <a:chOff x="752347" y="1164994"/>
              <a:chExt cx="10639032" cy="4838239"/>
            </a:xfrm>
          </p:grpSpPr>
          <p:pic>
            <p:nvPicPr>
              <p:cNvPr id="39" name="图片占位符 6"/>
              <p:cNvPicPr>
                <a:picLocks noChangeAspect="1"/>
              </p:cNvPicPr>
              <p:nvPr userDrawn="1"/>
            </p:nvPicPr>
            <p:blipFill rotWithShape="1">
              <a:blip r:embed="rId1" cstate="print">
                <a:extLst>
                  <a:ext uri="{28A0092B-C50C-407E-A947-70E740481C1C}">
                    <a14:useLocalDpi xmlns:a14="http://schemas.microsoft.com/office/drawing/2010/main" val="0"/>
                  </a:ext>
                </a:extLst>
              </a:blip>
              <a:srcRect t="19049"/>
              <a:stretch>
                <a:fillRect/>
              </a:stretch>
            </p:blipFill>
            <p:spPr>
              <a:xfrm>
                <a:off x="752347" y="1164994"/>
                <a:ext cx="10639032" cy="4838239"/>
              </a:xfrm>
              <a:custGeom>
                <a:avLst/>
                <a:gdLst>
                  <a:gd name="connsiteX0" fmla="*/ 0 w 10442575"/>
                  <a:gd name="connsiteY0" fmla="*/ 0 h 5040312"/>
                  <a:gd name="connsiteX1" fmla="*/ 10442575 w 10442575"/>
                  <a:gd name="connsiteY1" fmla="*/ 0 h 5040312"/>
                  <a:gd name="connsiteX2" fmla="*/ 10442575 w 10442575"/>
                  <a:gd name="connsiteY2" fmla="*/ 5040312 h 5040312"/>
                  <a:gd name="connsiteX3" fmla="*/ 0 w 10442575"/>
                  <a:gd name="connsiteY3" fmla="*/ 5040312 h 5040312"/>
                </a:gdLst>
                <a:ahLst/>
                <a:cxnLst>
                  <a:cxn ang="0">
                    <a:pos x="connsiteX0" y="connsiteY0"/>
                  </a:cxn>
                  <a:cxn ang="0">
                    <a:pos x="connsiteX1" y="connsiteY1"/>
                  </a:cxn>
                  <a:cxn ang="0">
                    <a:pos x="connsiteX2" y="connsiteY2"/>
                  </a:cxn>
                  <a:cxn ang="0">
                    <a:pos x="connsiteX3" y="connsiteY3"/>
                  </a:cxn>
                </a:cxnLst>
                <a:rect l="l" t="t" r="r" b="b"/>
                <a:pathLst>
                  <a:path w="10442575" h="5040312">
                    <a:moveTo>
                      <a:pt x="0" y="0"/>
                    </a:moveTo>
                    <a:lnTo>
                      <a:pt x="10442575" y="0"/>
                    </a:lnTo>
                    <a:lnTo>
                      <a:pt x="10442575" y="5040312"/>
                    </a:lnTo>
                    <a:lnTo>
                      <a:pt x="0" y="5040312"/>
                    </a:lnTo>
                    <a:close/>
                  </a:path>
                </a:pathLst>
              </a:custGeom>
            </p:spPr>
          </p:pic>
          <p:sp>
            <p:nvSpPr>
              <p:cNvPr id="58" name="矩形 57"/>
              <p:cNvSpPr/>
              <p:nvPr userDrawn="1"/>
            </p:nvSpPr>
            <p:spPr>
              <a:xfrm>
                <a:off x="752347" y="1164994"/>
                <a:ext cx="10639032" cy="4838239"/>
              </a:xfrm>
              <a:prstGeom prst="rect">
                <a:avLst/>
              </a:prstGeom>
              <a:solidFill>
                <a:srgbClr val="31DAA4">
                  <a:alpha val="97000"/>
                </a:srgbClr>
              </a:solidFill>
              <a:ln w="38100">
                <a:solidFill>
                  <a:schemeClr val="bg1">
                    <a:lumMod val="85000"/>
                    <a:alpha val="76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7" name="矩形 6" descr="e7d195523061f1c09d6f9b3d376af7cc83eec7fa36f660fcFABA8E4E22B65493F1579964AC498A6DD12E9A37B3F4D805B6D0115AA1C9B53E5DC593BBAD6517EC30D5C3535F30F1310ED1D1E84EABB6F0393B3AE17624DE18DF5B1959880DEA297A2DA0F666A4BC96406800F35B7137E62E4C1FAF0AD8461668FC8EBD0D834DB49BAD56707447352F"/>
          <p:cNvSpPr/>
          <p:nvPr/>
        </p:nvSpPr>
        <p:spPr>
          <a:xfrm>
            <a:off x="5196112" y="642106"/>
            <a:ext cx="1826142" cy="584775"/>
          </a:xfrm>
          <a:prstGeom prst="rect">
            <a:avLst/>
          </a:prstGeom>
        </p:spPr>
        <p:txBody>
          <a:bodyPr wrap="none">
            <a:spAutoFit/>
          </a:bodyPr>
          <a:lstStyle/>
          <a:p>
            <a:pPr algn="ctr" fontAlgn="ctr">
              <a:spcBef>
                <a:spcPct val="0"/>
              </a:spcBef>
              <a:spcAft>
                <a:spcPct val="0"/>
              </a:spcAft>
            </a:pPr>
            <a:r>
              <a:rPr lang="zh-CN" altLang="en-US" sz="3200" dirty="0">
                <a:solidFill>
                  <a:schemeClr val="bg1"/>
                </a:solidFill>
                <a:latin typeface="华康娃娃体W5" panose="040B0509000000000000" pitchFamily="81" charset="-122"/>
                <a:ea typeface="华康娃娃体W5" panose="040B0509000000000000" pitchFamily="81" charset="-122"/>
              </a:rPr>
              <a:t>活动节目</a:t>
            </a:r>
            <a:endParaRPr lang="en-US" altLang="zh-CN" sz="3200" dirty="0">
              <a:solidFill>
                <a:schemeClr val="bg1"/>
              </a:solidFill>
              <a:latin typeface="华康娃娃体W5" panose="040B0509000000000000" pitchFamily="81" charset="-122"/>
              <a:ea typeface="华康娃娃体W5" panose="040B0509000000000000" pitchFamily="81" charset="-122"/>
            </a:endParaRPr>
          </a:p>
        </p:txBody>
      </p:sp>
      <p:sp>
        <p:nvSpPr>
          <p:cNvPr id="40" name="PA_库_矩形 39" descr="e7d195523061f1c09d6f9b3d376af7cc83eec7fa36f660fcFABA8E4E22B65493F1579964AC498A6DD12E9A37B3F4D805B6D0115AA1C9B53E5DC593BBAD6517EC30D5C3535F30F1310ED1D1E84EABB6F0393B3AE17624DE18DF5B1959880DEA297A2DA0F666A4BC96406800F35B7137E62E4C1FAF0AD8461668FC8EBD0D834DB49BAD56707447352F"/>
          <p:cNvSpPr/>
          <p:nvPr>
            <p:custDataLst>
              <p:tags r:id="rId2"/>
            </p:custDataLst>
          </p:nvPr>
        </p:nvSpPr>
        <p:spPr>
          <a:xfrm>
            <a:off x="1880830" y="3531704"/>
            <a:ext cx="697627" cy="492443"/>
          </a:xfrm>
          <a:prstGeom prst="rect">
            <a:avLst/>
          </a:prstGeom>
        </p:spPr>
        <p:txBody>
          <a:bodyPr wrap="none">
            <a:spAutoFit/>
          </a:bodyPr>
          <a:lstStyle/>
          <a:p>
            <a:pPr algn="ctr" fontAlgn="ctr">
              <a:lnSpc>
                <a:spcPct val="130000"/>
              </a:lnSpc>
              <a:spcBef>
                <a:spcPct val="0"/>
              </a:spcBef>
              <a:spcAft>
                <a:spcPct val="0"/>
              </a:spcAft>
            </a:pPr>
            <a:r>
              <a:rPr lang="zh-CN" altLang="en-US" sz="1000" dirty="0">
                <a:solidFill>
                  <a:schemeClr val="bg2"/>
                </a:solidFill>
                <a:latin typeface="华康娃娃体W5" panose="040B0509000000000000" pitchFamily="81" charset="-122"/>
                <a:ea typeface="华康娃娃体W5" panose="040B0509000000000000" pitchFamily="81" charset="-122"/>
              </a:rPr>
              <a:t>活动节目</a:t>
            </a:r>
            <a:endParaRPr lang="en-US" altLang="zh-CN" sz="1000" dirty="0">
              <a:solidFill>
                <a:schemeClr val="bg2"/>
              </a:solidFill>
              <a:latin typeface="华康娃娃体W5" panose="040B0509000000000000" pitchFamily="81" charset="-122"/>
              <a:ea typeface="华康娃娃体W5" panose="040B0509000000000000" pitchFamily="81" charset="-122"/>
            </a:endParaRPr>
          </a:p>
          <a:p>
            <a:pPr algn="ctr" fontAlgn="ctr">
              <a:lnSpc>
                <a:spcPct val="130000"/>
              </a:lnSpc>
              <a:spcBef>
                <a:spcPct val="0"/>
              </a:spcBef>
              <a:spcAft>
                <a:spcPct val="0"/>
              </a:spcAft>
            </a:pPr>
            <a:r>
              <a:rPr lang="zh-CN" altLang="en-US" sz="1000" dirty="0">
                <a:solidFill>
                  <a:schemeClr val="bg2"/>
                </a:solidFill>
                <a:latin typeface="华康娃娃体W5" panose="040B0509000000000000" pitchFamily="81" charset="-122"/>
                <a:ea typeface="华康娃娃体W5" panose="040B0509000000000000" pitchFamily="81" charset="-122"/>
              </a:rPr>
              <a:t>（一）</a:t>
            </a:r>
            <a:endParaRPr lang="en-US" altLang="zh-CN" sz="1000" dirty="0">
              <a:solidFill>
                <a:schemeClr val="bg2"/>
              </a:solidFill>
              <a:latin typeface="华康娃娃体W5" panose="040B0509000000000000" pitchFamily="81" charset="-122"/>
              <a:ea typeface="华康娃娃体W5" panose="040B0509000000000000" pitchFamily="81" charset="-122"/>
            </a:endParaRPr>
          </a:p>
        </p:txBody>
      </p:sp>
      <p:sp>
        <p:nvSpPr>
          <p:cNvPr id="42" name="PA_库_矩形 41" descr="e7d195523061f1c09d6f9b3d376af7cc83eec7fa36f660fcFABA8E4E22B65493F1579964AC498A6DD12E9A37B3F4D805B6D0115AA1C9B53E5DC593BBAD6517EC30D5C3535F30F1310ED1D1E84EABB6F0393B3AE17624DE18DF5B1959880DEA297A2DA0F666A4BC96406800F35B7137E62E4C1FAF0AD8461668FC8EBD0D834DB49BAD56707447352F"/>
          <p:cNvSpPr/>
          <p:nvPr>
            <p:custDataLst>
              <p:tags r:id="rId3"/>
            </p:custDataLst>
          </p:nvPr>
        </p:nvSpPr>
        <p:spPr>
          <a:xfrm>
            <a:off x="4459453" y="3531704"/>
            <a:ext cx="697627" cy="492443"/>
          </a:xfrm>
          <a:prstGeom prst="rect">
            <a:avLst/>
          </a:prstGeom>
        </p:spPr>
        <p:txBody>
          <a:bodyPr wrap="none">
            <a:spAutoFit/>
          </a:bodyPr>
          <a:lstStyle/>
          <a:p>
            <a:pPr algn="ctr" fontAlgn="ctr">
              <a:lnSpc>
                <a:spcPct val="130000"/>
              </a:lnSpc>
              <a:spcBef>
                <a:spcPct val="0"/>
              </a:spcBef>
              <a:spcAft>
                <a:spcPct val="0"/>
              </a:spcAft>
            </a:pPr>
            <a:r>
              <a:rPr lang="zh-CN" altLang="en-US" sz="1000" dirty="0">
                <a:solidFill>
                  <a:schemeClr val="bg2"/>
                </a:solidFill>
                <a:latin typeface="华康娃娃体W5" panose="040B0509000000000000" pitchFamily="81" charset="-122"/>
                <a:ea typeface="华康娃娃体W5" panose="040B0509000000000000" pitchFamily="81" charset="-122"/>
              </a:rPr>
              <a:t>活动节目</a:t>
            </a:r>
            <a:endParaRPr lang="en-US" altLang="zh-CN" sz="1000" dirty="0">
              <a:solidFill>
                <a:schemeClr val="bg2"/>
              </a:solidFill>
              <a:latin typeface="华康娃娃体W5" panose="040B0509000000000000" pitchFamily="81" charset="-122"/>
              <a:ea typeface="华康娃娃体W5" panose="040B0509000000000000" pitchFamily="81" charset="-122"/>
            </a:endParaRPr>
          </a:p>
          <a:p>
            <a:pPr algn="ctr" fontAlgn="ctr">
              <a:lnSpc>
                <a:spcPct val="130000"/>
              </a:lnSpc>
              <a:spcBef>
                <a:spcPct val="0"/>
              </a:spcBef>
              <a:spcAft>
                <a:spcPct val="0"/>
              </a:spcAft>
            </a:pPr>
            <a:r>
              <a:rPr lang="zh-CN" altLang="en-US" sz="1000" dirty="0">
                <a:solidFill>
                  <a:schemeClr val="bg2"/>
                </a:solidFill>
                <a:latin typeface="华康娃娃体W5" panose="040B0509000000000000" pitchFamily="81" charset="-122"/>
                <a:ea typeface="华康娃娃体W5" panose="040B0509000000000000" pitchFamily="81" charset="-122"/>
              </a:rPr>
              <a:t>（二）</a:t>
            </a:r>
            <a:endParaRPr lang="en-US" altLang="zh-CN" sz="1000" dirty="0">
              <a:solidFill>
                <a:schemeClr val="bg2"/>
              </a:solidFill>
              <a:latin typeface="华康娃娃体W5" panose="040B0509000000000000" pitchFamily="81" charset="-122"/>
              <a:ea typeface="华康娃娃体W5" panose="040B0509000000000000" pitchFamily="81" charset="-122"/>
            </a:endParaRPr>
          </a:p>
        </p:txBody>
      </p:sp>
      <p:sp>
        <p:nvSpPr>
          <p:cNvPr id="43" name="PA_库_矩形 42" descr="e7d195523061f1c09d6f9b3d376af7cc83eec7fa36f660fcFABA8E4E22B65493F1579964AC498A6DD12E9A37B3F4D805B6D0115AA1C9B53E5DC593BBAD6517EC30D5C3535F30F1310ED1D1E84EABB6F0393B3AE17624DE18DF5B1959880DEA297A2DA0F666A4BC96406800F35B7137E62E4C1FAF0AD8461668FC8EBD0D834DB49BAD56707447352F"/>
          <p:cNvSpPr/>
          <p:nvPr>
            <p:custDataLst>
              <p:tags r:id="rId4"/>
            </p:custDataLst>
          </p:nvPr>
        </p:nvSpPr>
        <p:spPr>
          <a:xfrm>
            <a:off x="7038082" y="3531704"/>
            <a:ext cx="697627" cy="492443"/>
          </a:xfrm>
          <a:prstGeom prst="rect">
            <a:avLst/>
          </a:prstGeom>
        </p:spPr>
        <p:txBody>
          <a:bodyPr wrap="none">
            <a:spAutoFit/>
          </a:bodyPr>
          <a:lstStyle/>
          <a:p>
            <a:pPr algn="ctr" fontAlgn="ctr">
              <a:lnSpc>
                <a:spcPct val="130000"/>
              </a:lnSpc>
              <a:spcBef>
                <a:spcPct val="0"/>
              </a:spcBef>
              <a:spcAft>
                <a:spcPct val="0"/>
              </a:spcAft>
            </a:pPr>
            <a:r>
              <a:rPr lang="zh-CN" altLang="en-US" sz="1000" dirty="0">
                <a:solidFill>
                  <a:schemeClr val="bg2"/>
                </a:solidFill>
                <a:latin typeface="华康娃娃体W5" panose="040B0509000000000000" pitchFamily="81" charset="-122"/>
                <a:ea typeface="华康娃娃体W5" panose="040B0509000000000000" pitchFamily="81" charset="-122"/>
              </a:rPr>
              <a:t>活动节目</a:t>
            </a:r>
            <a:endParaRPr lang="en-US" altLang="zh-CN" sz="1000" dirty="0">
              <a:solidFill>
                <a:schemeClr val="bg2"/>
              </a:solidFill>
              <a:latin typeface="华康娃娃体W5" panose="040B0509000000000000" pitchFamily="81" charset="-122"/>
              <a:ea typeface="华康娃娃体W5" panose="040B0509000000000000" pitchFamily="81" charset="-122"/>
            </a:endParaRPr>
          </a:p>
          <a:p>
            <a:pPr algn="ctr" fontAlgn="ctr">
              <a:lnSpc>
                <a:spcPct val="130000"/>
              </a:lnSpc>
              <a:spcBef>
                <a:spcPct val="0"/>
              </a:spcBef>
              <a:spcAft>
                <a:spcPct val="0"/>
              </a:spcAft>
            </a:pPr>
            <a:r>
              <a:rPr lang="zh-CN" altLang="en-US" sz="1000" dirty="0">
                <a:solidFill>
                  <a:schemeClr val="bg2"/>
                </a:solidFill>
                <a:latin typeface="华康娃娃体W5" panose="040B0509000000000000" pitchFamily="81" charset="-122"/>
                <a:ea typeface="华康娃娃体W5" panose="040B0509000000000000" pitchFamily="81" charset="-122"/>
              </a:rPr>
              <a:t>（三）</a:t>
            </a:r>
            <a:endParaRPr lang="en-US" altLang="zh-CN" sz="1000" dirty="0">
              <a:solidFill>
                <a:schemeClr val="bg2"/>
              </a:solidFill>
              <a:latin typeface="华康娃娃体W5" panose="040B0509000000000000" pitchFamily="81" charset="-122"/>
              <a:ea typeface="华康娃娃体W5" panose="040B0509000000000000" pitchFamily="81" charset="-122"/>
            </a:endParaRPr>
          </a:p>
        </p:txBody>
      </p:sp>
      <p:sp>
        <p:nvSpPr>
          <p:cNvPr id="44" name="PA_库_矩形 43" descr="e7d195523061f1c09d6f9b3d376af7cc83eec7fa36f660fcFABA8E4E22B65493F1579964AC498A6DD12E9A37B3F4D805B6D0115AA1C9B53E5DC593BBAD6517EC30D5C3535F30F1310ED1D1E84EABB6F0393B3AE17624DE18DF5B1959880DEA297A2DA0F666A4BC96406800F35B7137E62E4C1FAF0AD8461668FC8EBD0D834DB49BAD56707447352F"/>
          <p:cNvSpPr/>
          <p:nvPr>
            <p:custDataLst>
              <p:tags r:id="rId5"/>
            </p:custDataLst>
          </p:nvPr>
        </p:nvSpPr>
        <p:spPr>
          <a:xfrm>
            <a:off x="9613541" y="3531704"/>
            <a:ext cx="697627" cy="492443"/>
          </a:xfrm>
          <a:prstGeom prst="rect">
            <a:avLst/>
          </a:prstGeom>
        </p:spPr>
        <p:txBody>
          <a:bodyPr wrap="none">
            <a:spAutoFit/>
          </a:bodyPr>
          <a:lstStyle/>
          <a:p>
            <a:pPr algn="ctr" fontAlgn="ctr">
              <a:lnSpc>
                <a:spcPct val="130000"/>
              </a:lnSpc>
              <a:spcBef>
                <a:spcPct val="0"/>
              </a:spcBef>
              <a:spcAft>
                <a:spcPct val="0"/>
              </a:spcAft>
            </a:pPr>
            <a:r>
              <a:rPr lang="zh-CN" altLang="en-US" sz="1000" dirty="0">
                <a:solidFill>
                  <a:schemeClr val="bg2"/>
                </a:solidFill>
                <a:latin typeface="华康娃娃体W5" panose="040B0509000000000000" pitchFamily="81" charset="-122"/>
                <a:ea typeface="华康娃娃体W5" panose="040B0509000000000000" pitchFamily="81" charset="-122"/>
              </a:rPr>
              <a:t>活动节目</a:t>
            </a:r>
            <a:endParaRPr lang="en-US" altLang="zh-CN" sz="1000" dirty="0">
              <a:solidFill>
                <a:schemeClr val="bg2"/>
              </a:solidFill>
              <a:latin typeface="华康娃娃体W5" panose="040B0509000000000000" pitchFamily="81" charset="-122"/>
              <a:ea typeface="华康娃娃体W5" panose="040B0509000000000000" pitchFamily="81" charset="-122"/>
            </a:endParaRPr>
          </a:p>
          <a:p>
            <a:pPr algn="ctr" fontAlgn="ctr">
              <a:lnSpc>
                <a:spcPct val="130000"/>
              </a:lnSpc>
              <a:spcBef>
                <a:spcPct val="0"/>
              </a:spcBef>
              <a:spcAft>
                <a:spcPct val="0"/>
              </a:spcAft>
            </a:pPr>
            <a:r>
              <a:rPr lang="zh-CN" altLang="en-US" sz="1000" dirty="0">
                <a:solidFill>
                  <a:schemeClr val="bg2"/>
                </a:solidFill>
                <a:latin typeface="华康娃娃体W5" panose="040B0509000000000000" pitchFamily="81" charset="-122"/>
                <a:ea typeface="华康娃娃体W5" panose="040B0509000000000000" pitchFamily="81" charset="-122"/>
              </a:rPr>
              <a:t>（四）</a:t>
            </a:r>
            <a:endParaRPr lang="en-US" altLang="zh-CN" sz="1000" dirty="0">
              <a:solidFill>
                <a:schemeClr val="bg2"/>
              </a:solidFill>
              <a:latin typeface="华康娃娃体W5" panose="040B0509000000000000" pitchFamily="81" charset="-122"/>
              <a:ea typeface="华康娃娃体W5" panose="040B0509000000000000" pitchFamily="81" charset="-122"/>
            </a:endParaRPr>
          </a:p>
        </p:txBody>
      </p:sp>
      <p:sp>
        <p:nvSpPr>
          <p:cNvPr id="2" name="e7d195523061f1c0" descr="e7d195523061f1c09d6f9b3d376af7cc83eec7fa36f660fcFABA8E4E22B65493F1579964AC498A6DD12E9A37B3F4D805B6D0115AA1C9B53E5DC593BBAD6517EC30D5C3535F30F1310ED1D1E84EABB6F0393B3AE17624DE18DF5B1959880DEA297A2DA0F666A4BC96406800F35B7137E62E4C1FAF0AD8461668FC8EBD0D834DB49BAD56707447352F" hidden="1"/>
          <p:cNvSpPr txBox="1"/>
          <p:nvPr/>
        </p:nvSpPr>
        <p:spPr>
          <a:xfrm>
            <a:off x="-355600" y="1803400"/>
            <a:ext cx="262251" cy="1016000"/>
          </a:xfrm>
          <a:prstGeom prst="rect">
            <a:avLst/>
          </a:prstGeom>
          <a:noFill/>
        </p:spPr>
        <p:txBody>
          <a:bodyPr vert="wordArtVert" rtlCol="0">
            <a:spAutoFit/>
          </a:bodyPr>
          <a:lstStyle/>
          <a:p>
            <a:r>
              <a:rPr lang="en-US" altLang="zh-CN" sz="100"/>
              <a:t>e7d195523061f1c09d6f9b3d376af7cc83eec7fa36f660fcFABA8E4E22B65493F1579964AC498A6DD12E9A37B3F4D805B6D0115AA1C9B53E5DC593BBAD6517EC30D5C3535F30F1310ED1D1E84EABB6F0393B3AE17624DE18DF5B1959880DEA297A2DA0F666A4BC96406800F35B7137E62E4C1FAF0AD8461668FC8EBD0D834DB49BAD56707447352F</a:t>
            </a:r>
            <a:endParaRPr lang="zh-CN" altLang="en-US" sz="100"/>
          </a:p>
        </p:txBody>
      </p:sp>
      <p:pic>
        <p:nvPicPr>
          <p:cNvPr id="11" name="PA_库_PicturePlaceholder 10"/>
          <p:cNvPicPr>
            <a:picLocks noGrp="1" noChangeAspect="1"/>
          </p:cNvPicPr>
          <p:nvPr>
            <p:ph type="pic" sz="quarter" idx="14"/>
            <p:custDataLst>
              <p:tags r:id="rId6"/>
            </p:custDataLst>
          </p:nvPr>
        </p:nvPicPr>
        <p:blipFill>
          <a:blip r:embed="rId7" cstate="print">
            <a:extLst>
              <a:ext uri="{28A0092B-C50C-407E-A947-70E740481C1C}">
                <a14:useLocalDpi xmlns:a14="http://schemas.microsoft.com/office/drawing/2010/main" val="0"/>
              </a:ext>
            </a:extLst>
          </a:blip>
          <a:srcRect l="35461" r="35461"/>
          <a:stretch>
            <a:fillRect/>
          </a:stretch>
        </p:blipFill>
        <p:spPr>
          <a:xfrm>
            <a:off x="3761317" y="1367971"/>
            <a:ext cx="2093912" cy="4800600"/>
          </a:xfrm>
          <a:prstGeom prst="rect">
            <a:avLst/>
          </a:prstGeom>
          <a:ln>
            <a:noFill/>
          </a:ln>
          <a:effectLst/>
          <a:extLst>
            <a:ext uri="{91240B29-F687-4F45-9708-019B960494DF}">
              <a14:hiddenLine xmlns:a14="http://schemas.microsoft.com/office/drawing/2010/main">
                <a:solidFill>
                  <a:srgbClr val="FF0000"/>
                </a:solidFill>
              </a14:hiddenLine>
            </a:ext>
          </a:extLst>
        </p:spPr>
      </p:pic>
      <p:pic>
        <p:nvPicPr>
          <p:cNvPr id="10" name="PA_库_PicturePlaceholder 9"/>
          <p:cNvPicPr>
            <a:picLocks noGrp="1" noChangeAspect="1"/>
          </p:cNvPicPr>
          <p:nvPr>
            <p:ph type="pic" sz="quarter" idx="13"/>
            <p:custDataLst>
              <p:tags r:id="rId8"/>
            </p:custDataLst>
          </p:nvPr>
        </p:nvPicPr>
        <p:blipFill>
          <a:blip r:embed="rId9" cstate="print">
            <a:extLst>
              <a:ext uri="{28A0092B-C50C-407E-A947-70E740481C1C}">
                <a14:useLocalDpi xmlns:a14="http://schemas.microsoft.com/office/drawing/2010/main" val="0"/>
              </a:ext>
            </a:extLst>
          </a:blip>
          <a:srcRect l="35483" r="35483"/>
          <a:stretch>
            <a:fillRect/>
          </a:stretch>
        </p:blipFill>
        <p:spPr/>
      </p:pic>
      <p:pic>
        <p:nvPicPr>
          <p:cNvPr id="13" name="PA_库_PicturePlaceholder 12"/>
          <p:cNvPicPr>
            <a:picLocks noGrp="1" noChangeAspect="1"/>
          </p:cNvPicPr>
          <p:nvPr>
            <p:ph type="pic" sz="quarter" idx="15"/>
            <p:custDataLst>
              <p:tags r:id="rId10"/>
            </p:custDataLst>
          </p:nvPr>
        </p:nvPicPr>
        <p:blipFill>
          <a:blip r:embed="rId11" cstate="print">
            <a:extLst>
              <a:ext uri="{28A0092B-C50C-407E-A947-70E740481C1C}">
                <a14:useLocalDpi xmlns:a14="http://schemas.microsoft.com/office/drawing/2010/main" val="0"/>
              </a:ext>
            </a:extLst>
          </a:blip>
          <a:srcRect l="35459" r="35459"/>
          <a:stretch>
            <a:fillRect/>
          </a:stretch>
        </p:blipFill>
        <p:spPr/>
      </p:pic>
      <p:pic>
        <p:nvPicPr>
          <p:cNvPr id="15" name="PA_库_PicturePlaceholder 14"/>
          <p:cNvPicPr>
            <a:picLocks noGrp="1" noChangeAspect="1"/>
          </p:cNvPicPr>
          <p:nvPr>
            <p:ph type="pic" sz="quarter" idx="16"/>
            <p:custDataLst>
              <p:tags r:id="rId12"/>
            </p:custDataLst>
          </p:nvPr>
        </p:nvPicPr>
        <p:blipFill>
          <a:blip r:embed="rId13" cstate="print">
            <a:extLst>
              <a:ext uri="{28A0092B-C50C-407E-A947-70E740481C1C}">
                <a14:useLocalDpi xmlns:a14="http://schemas.microsoft.com/office/drawing/2010/main" val="0"/>
              </a:ext>
            </a:extLst>
          </a:blip>
          <a:srcRect l="34705" r="34705"/>
          <a:stretch>
            <a:fillRect/>
          </a:stretch>
        </p:blipFill>
        <p:spPr>
          <a:xfrm>
            <a:off x="8918576" y="1367971"/>
            <a:ext cx="2093912" cy="4800600"/>
          </a:xfrm>
          <a:prstGeom prst="rect">
            <a:avLst/>
          </a:prstGeom>
          <a:ln>
            <a:noFill/>
          </a:ln>
          <a:effectLst/>
          <a:extLst>
            <a:ext uri="{91240B29-F687-4F45-9708-019B960494DF}">
              <a14:hiddenLine xmlns:a14="http://schemas.microsoft.com/office/drawing/2010/main">
                <a:solidFill>
                  <a:srgbClr val="FF0000"/>
                </a:solidFill>
              </a14:hiddenLine>
            </a:ext>
          </a:extLst>
        </p:spPr>
      </p:pic>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250"/>
                                  </p:stCondLst>
                                  <p:childTnLst>
                                    <p:set>
                                      <p:cBhvr>
                                        <p:cTn id="6" dur="1" fill="hold">
                                          <p:stCondLst>
                                            <p:cond delay="0"/>
                                          </p:stCondLst>
                                        </p:cTn>
                                        <p:tgtEl>
                                          <p:spTgt spid="40"/>
                                        </p:tgtEl>
                                        <p:attrNameLst>
                                          <p:attrName>style.visibility</p:attrName>
                                        </p:attrNameLst>
                                      </p:cBhvr>
                                      <p:to>
                                        <p:strVal val="visible"/>
                                      </p:to>
                                    </p:set>
                                    <p:anim calcmode="lin" valueType="num">
                                      <p:cBhvr additive="base">
                                        <p:cTn id="7" dur="1500" fill="hold"/>
                                        <p:tgtEl>
                                          <p:spTgt spid="40"/>
                                        </p:tgtEl>
                                        <p:attrNameLst>
                                          <p:attrName>ppt_x</p:attrName>
                                        </p:attrNameLst>
                                      </p:cBhvr>
                                      <p:tavLst>
                                        <p:tav tm="0">
                                          <p:val>
                                            <p:strVal val="0-#ppt_w/2"/>
                                          </p:val>
                                        </p:tav>
                                        <p:tav tm="100000">
                                          <p:val>
                                            <p:strVal val="#ppt_x"/>
                                          </p:val>
                                        </p:tav>
                                      </p:tavLst>
                                    </p:anim>
                                    <p:anim calcmode="lin" valueType="num">
                                      <p:cBhvr additive="base">
                                        <p:cTn id="8" dur="1500" fill="hold"/>
                                        <p:tgtEl>
                                          <p:spTgt spid="40"/>
                                        </p:tgtEl>
                                        <p:attrNameLst>
                                          <p:attrName>ppt_y</p:attrName>
                                        </p:attrNameLst>
                                      </p:cBhvr>
                                      <p:tavLst>
                                        <p:tav tm="0">
                                          <p:val>
                                            <p:strVal val="#ppt_y"/>
                                          </p:val>
                                        </p:tav>
                                        <p:tav tm="100000">
                                          <p:val>
                                            <p:strVal val="#ppt_y"/>
                                          </p:val>
                                        </p:tav>
                                      </p:tavLst>
                                    </p:anim>
                                    <p:set>
                                      <p:cBhvr>
                                        <p:cTn id="9" dur="1" fill="hold">
                                          <p:stCondLst>
                                            <p:cond delay="0"/>
                                          </p:stCondLst>
                                        </p:cTn>
                                        <p:tgtEl>
                                          <p:spTgt spid="40"/>
                                        </p:tgtEl>
                                        <p:attrNameLst>
                                          <p:attrName>style.visibility</p:attrName>
                                        </p:attrNameLst>
                                      </p:cBhvr>
                                      <p:to>
                                        <p:strVal val="visible"/>
                                      </p:to>
                                    </p:set>
                                    <p:anim to="" calcmode="lin" valueType="num">
                                      <p:cBhvr>
                                        <p:cTn id="10" dur="1500" fill="hold">
                                          <p:stCondLst>
                                            <p:cond delay="0"/>
                                          </p:stCondLst>
                                        </p:cTn>
                                        <p:tgtEl>
                                          <p:spTgt spid="40"/>
                                        </p:tgtEl>
                                        <p:attrNameLst>
                                          <p:attrName>ppt_w</p:attrName>
                                        </p:attrNameLst>
                                      </p:cBhvr>
                                      <p:tavLst>
                                        <p:tav tm="0">
                                          <p:val>
                                            <p:fltVal val="0"/>
                                          </p:val>
                                        </p:tav>
                                        <p:tav tm="100000">
                                          <p:val>
                                            <p:strVal val="#ppt_w"/>
                                          </p:val>
                                        </p:tav>
                                      </p:tavLst>
                                    </p:anim>
                                    <p:anim to="" calcmode="lin" valueType="num">
                                      <p:cBhvr>
                                        <p:cTn id="11" dur="1500" fill="hold">
                                          <p:stCondLst>
                                            <p:cond delay="0"/>
                                          </p:stCondLst>
                                        </p:cTn>
                                        <p:tgtEl>
                                          <p:spTgt spid="40"/>
                                        </p:tgtEl>
                                        <p:attrNameLst>
                                          <p:attrName>ppt_h</p:attrName>
                                        </p:attrNameLst>
                                      </p:cBhvr>
                                      <p:tavLst>
                                        <p:tav tm="0">
                                          <p:val>
                                            <p:fltVal val="0"/>
                                          </p:val>
                                        </p:tav>
                                        <p:tav tm="100000">
                                          <p:val>
                                            <p:strVal val="#ppt_h"/>
                                          </p:val>
                                        </p:tav>
                                      </p:tavLst>
                                    </p:anim>
                                    <p:animEffect filter="fade">
                                      <p:cBhvr>
                                        <p:cTn id="12" dur="1500">
                                          <p:stCondLst>
                                            <p:cond delay="0"/>
                                          </p:stCondLst>
                                        </p:cTn>
                                        <p:tgtEl>
                                          <p:spTgt spid="40"/>
                                        </p:tgtEl>
                                      </p:cBhvr>
                                    </p:animEffect>
                                  </p:childTnLst>
                                </p:cTn>
                              </p:par>
                              <p:par>
                                <p:cTn id="13" presetID="2" presetClass="entr" presetSubtype="8" decel="100000" fill="hold" grpId="0" nodeType="withEffect">
                                  <p:stCondLst>
                                    <p:cond delay="250"/>
                                  </p:stCondLst>
                                  <p:childTnLst>
                                    <p:set>
                                      <p:cBhvr>
                                        <p:cTn id="14" dur="1" fill="hold">
                                          <p:stCondLst>
                                            <p:cond delay="0"/>
                                          </p:stCondLst>
                                        </p:cTn>
                                        <p:tgtEl>
                                          <p:spTgt spid="42"/>
                                        </p:tgtEl>
                                        <p:attrNameLst>
                                          <p:attrName>style.visibility</p:attrName>
                                        </p:attrNameLst>
                                      </p:cBhvr>
                                      <p:to>
                                        <p:strVal val="visible"/>
                                      </p:to>
                                    </p:set>
                                    <p:anim calcmode="lin" valueType="num">
                                      <p:cBhvr additive="base">
                                        <p:cTn id="15" dur="1500" fill="hold"/>
                                        <p:tgtEl>
                                          <p:spTgt spid="42"/>
                                        </p:tgtEl>
                                        <p:attrNameLst>
                                          <p:attrName>ppt_x</p:attrName>
                                        </p:attrNameLst>
                                      </p:cBhvr>
                                      <p:tavLst>
                                        <p:tav tm="0">
                                          <p:val>
                                            <p:strVal val="0-#ppt_w/2"/>
                                          </p:val>
                                        </p:tav>
                                        <p:tav tm="100000">
                                          <p:val>
                                            <p:strVal val="#ppt_x"/>
                                          </p:val>
                                        </p:tav>
                                      </p:tavLst>
                                    </p:anim>
                                    <p:anim calcmode="lin" valueType="num">
                                      <p:cBhvr additive="base">
                                        <p:cTn id="16" dur="1500" fill="hold"/>
                                        <p:tgtEl>
                                          <p:spTgt spid="42"/>
                                        </p:tgtEl>
                                        <p:attrNameLst>
                                          <p:attrName>ppt_y</p:attrName>
                                        </p:attrNameLst>
                                      </p:cBhvr>
                                      <p:tavLst>
                                        <p:tav tm="0">
                                          <p:val>
                                            <p:strVal val="#ppt_y"/>
                                          </p:val>
                                        </p:tav>
                                        <p:tav tm="100000">
                                          <p:val>
                                            <p:strVal val="#ppt_y"/>
                                          </p:val>
                                        </p:tav>
                                      </p:tavLst>
                                    </p:anim>
                                    <p:set>
                                      <p:cBhvr>
                                        <p:cTn id="17" dur="1" fill="hold">
                                          <p:stCondLst>
                                            <p:cond delay="0"/>
                                          </p:stCondLst>
                                        </p:cTn>
                                        <p:tgtEl>
                                          <p:spTgt spid="42"/>
                                        </p:tgtEl>
                                        <p:attrNameLst>
                                          <p:attrName>style.visibility</p:attrName>
                                        </p:attrNameLst>
                                      </p:cBhvr>
                                      <p:to>
                                        <p:strVal val="visible"/>
                                      </p:to>
                                    </p:set>
                                    <p:anim to="" calcmode="lin" valueType="num">
                                      <p:cBhvr>
                                        <p:cTn id="18" dur="1500" fill="hold">
                                          <p:stCondLst>
                                            <p:cond delay="0"/>
                                          </p:stCondLst>
                                        </p:cTn>
                                        <p:tgtEl>
                                          <p:spTgt spid="42"/>
                                        </p:tgtEl>
                                        <p:attrNameLst>
                                          <p:attrName>ppt_w</p:attrName>
                                        </p:attrNameLst>
                                      </p:cBhvr>
                                      <p:tavLst>
                                        <p:tav tm="0">
                                          <p:val>
                                            <p:fltVal val="0"/>
                                          </p:val>
                                        </p:tav>
                                        <p:tav tm="100000">
                                          <p:val>
                                            <p:strVal val="#ppt_w"/>
                                          </p:val>
                                        </p:tav>
                                      </p:tavLst>
                                    </p:anim>
                                    <p:anim to="" calcmode="lin" valueType="num">
                                      <p:cBhvr>
                                        <p:cTn id="19" dur="1500" fill="hold">
                                          <p:stCondLst>
                                            <p:cond delay="0"/>
                                          </p:stCondLst>
                                        </p:cTn>
                                        <p:tgtEl>
                                          <p:spTgt spid="42"/>
                                        </p:tgtEl>
                                        <p:attrNameLst>
                                          <p:attrName>ppt_h</p:attrName>
                                        </p:attrNameLst>
                                      </p:cBhvr>
                                      <p:tavLst>
                                        <p:tav tm="0">
                                          <p:val>
                                            <p:fltVal val="0"/>
                                          </p:val>
                                        </p:tav>
                                        <p:tav tm="100000">
                                          <p:val>
                                            <p:strVal val="#ppt_h"/>
                                          </p:val>
                                        </p:tav>
                                      </p:tavLst>
                                    </p:anim>
                                    <p:animEffect filter="fade">
                                      <p:cBhvr>
                                        <p:cTn id="20" dur="1500">
                                          <p:stCondLst>
                                            <p:cond delay="0"/>
                                          </p:stCondLst>
                                        </p:cTn>
                                        <p:tgtEl>
                                          <p:spTgt spid="42"/>
                                        </p:tgtEl>
                                      </p:cBhvr>
                                    </p:animEffect>
                                  </p:childTnLst>
                                </p:cTn>
                              </p:par>
                              <p:par>
                                <p:cTn id="21" presetID="2" presetClass="entr" presetSubtype="8" decel="100000" fill="hold" grpId="0" nodeType="withEffect">
                                  <p:stCondLst>
                                    <p:cond delay="250"/>
                                  </p:stCondLst>
                                  <p:childTnLst>
                                    <p:set>
                                      <p:cBhvr>
                                        <p:cTn id="22" dur="1" fill="hold">
                                          <p:stCondLst>
                                            <p:cond delay="0"/>
                                          </p:stCondLst>
                                        </p:cTn>
                                        <p:tgtEl>
                                          <p:spTgt spid="43"/>
                                        </p:tgtEl>
                                        <p:attrNameLst>
                                          <p:attrName>style.visibility</p:attrName>
                                        </p:attrNameLst>
                                      </p:cBhvr>
                                      <p:to>
                                        <p:strVal val="visible"/>
                                      </p:to>
                                    </p:set>
                                    <p:anim calcmode="lin" valueType="num">
                                      <p:cBhvr additive="base">
                                        <p:cTn id="23" dur="1500" fill="hold"/>
                                        <p:tgtEl>
                                          <p:spTgt spid="43"/>
                                        </p:tgtEl>
                                        <p:attrNameLst>
                                          <p:attrName>ppt_x</p:attrName>
                                        </p:attrNameLst>
                                      </p:cBhvr>
                                      <p:tavLst>
                                        <p:tav tm="0">
                                          <p:val>
                                            <p:strVal val="0-#ppt_w/2"/>
                                          </p:val>
                                        </p:tav>
                                        <p:tav tm="100000">
                                          <p:val>
                                            <p:strVal val="#ppt_x"/>
                                          </p:val>
                                        </p:tav>
                                      </p:tavLst>
                                    </p:anim>
                                    <p:anim calcmode="lin" valueType="num">
                                      <p:cBhvr additive="base">
                                        <p:cTn id="24" dur="1500" fill="hold"/>
                                        <p:tgtEl>
                                          <p:spTgt spid="43"/>
                                        </p:tgtEl>
                                        <p:attrNameLst>
                                          <p:attrName>ppt_y</p:attrName>
                                        </p:attrNameLst>
                                      </p:cBhvr>
                                      <p:tavLst>
                                        <p:tav tm="0">
                                          <p:val>
                                            <p:strVal val="#ppt_y"/>
                                          </p:val>
                                        </p:tav>
                                        <p:tav tm="100000">
                                          <p:val>
                                            <p:strVal val="#ppt_y"/>
                                          </p:val>
                                        </p:tav>
                                      </p:tavLst>
                                    </p:anim>
                                    <p:set>
                                      <p:cBhvr>
                                        <p:cTn id="25" dur="1" fill="hold">
                                          <p:stCondLst>
                                            <p:cond delay="0"/>
                                          </p:stCondLst>
                                        </p:cTn>
                                        <p:tgtEl>
                                          <p:spTgt spid="43"/>
                                        </p:tgtEl>
                                        <p:attrNameLst>
                                          <p:attrName>style.visibility</p:attrName>
                                        </p:attrNameLst>
                                      </p:cBhvr>
                                      <p:to>
                                        <p:strVal val="visible"/>
                                      </p:to>
                                    </p:set>
                                    <p:anim to="" calcmode="lin" valueType="num">
                                      <p:cBhvr>
                                        <p:cTn id="26" dur="1500" fill="hold">
                                          <p:stCondLst>
                                            <p:cond delay="0"/>
                                          </p:stCondLst>
                                        </p:cTn>
                                        <p:tgtEl>
                                          <p:spTgt spid="43"/>
                                        </p:tgtEl>
                                        <p:attrNameLst>
                                          <p:attrName>ppt_w</p:attrName>
                                        </p:attrNameLst>
                                      </p:cBhvr>
                                      <p:tavLst>
                                        <p:tav tm="0">
                                          <p:val>
                                            <p:fltVal val="0"/>
                                          </p:val>
                                        </p:tav>
                                        <p:tav tm="100000">
                                          <p:val>
                                            <p:strVal val="#ppt_w"/>
                                          </p:val>
                                        </p:tav>
                                      </p:tavLst>
                                    </p:anim>
                                    <p:anim to="" calcmode="lin" valueType="num">
                                      <p:cBhvr>
                                        <p:cTn id="27" dur="1500" fill="hold">
                                          <p:stCondLst>
                                            <p:cond delay="0"/>
                                          </p:stCondLst>
                                        </p:cTn>
                                        <p:tgtEl>
                                          <p:spTgt spid="43"/>
                                        </p:tgtEl>
                                        <p:attrNameLst>
                                          <p:attrName>ppt_h</p:attrName>
                                        </p:attrNameLst>
                                      </p:cBhvr>
                                      <p:tavLst>
                                        <p:tav tm="0">
                                          <p:val>
                                            <p:fltVal val="0"/>
                                          </p:val>
                                        </p:tav>
                                        <p:tav tm="100000">
                                          <p:val>
                                            <p:strVal val="#ppt_h"/>
                                          </p:val>
                                        </p:tav>
                                      </p:tavLst>
                                    </p:anim>
                                    <p:animEffect filter="fade">
                                      <p:cBhvr>
                                        <p:cTn id="28" dur="1500">
                                          <p:stCondLst>
                                            <p:cond delay="0"/>
                                          </p:stCondLst>
                                        </p:cTn>
                                        <p:tgtEl>
                                          <p:spTgt spid="43"/>
                                        </p:tgtEl>
                                      </p:cBhvr>
                                    </p:animEffect>
                                  </p:childTnLst>
                                </p:cTn>
                              </p:par>
                              <p:par>
                                <p:cTn id="29" presetID="2" presetClass="entr" presetSubtype="8" decel="100000" fill="hold" grpId="0" nodeType="withEffect">
                                  <p:stCondLst>
                                    <p:cond delay="250"/>
                                  </p:stCondLst>
                                  <p:childTnLst>
                                    <p:set>
                                      <p:cBhvr>
                                        <p:cTn id="30" dur="1" fill="hold">
                                          <p:stCondLst>
                                            <p:cond delay="0"/>
                                          </p:stCondLst>
                                        </p:cTn>
                                        <p:tgtEl>
                                          <p:spTgt spid="44"/>
                                        </p:tgtEl>
                                        <p:attrNameLst>
                                          <p:attrName>style.visibility</p:attrName>
                                        </p:attrNameLst>
                                      </p:cBhvr>
                                      <p:to>
                                        <p:strVal val="visible"/>
                                      </p:to>
                                    </p:set>
                                    <p:anim calcmode="lin" valueType="num">
                                      <p:cBhvr additive="base">
                                        <p:cTn id="31" dur="1500" fill="hold"/>
                                        <p:tgtEl>
                                          <p:spTgt spid="44"/>
                                        </p:tgtEl>
                                        <p:attrNameLst>
                                          <p:attrName>ppt_x</p:attrName>
                                        </p:attrNameLst>
                                      </p:cBhvr>
                                      <p:tavLst>
                                        <p:tav tm="0">
                                          <p:val>
                                            <p:strVal val="0-#ppt_w/2"/>
                                          </p:val>
                                        </p:tav>
                                        <p:tav tm="100000">
                                          <p:val>
                                            <p:strVal val="#ppt_x"/>
                                          </p:val>
                                        </p:tav>
                                      </p:tavLst>
                                    </p:anim>
                                    <p:anim calcmode="lin" valueType="num">
                                      <p:cBhvr additive="base">
                                        <p:cTn id="32" dur="1500" fill="hold"/>
                                        <p:tgtEl>
                                          <p:spTgt spid="44"/>
                                        </p:tgtEl>
                                        <p:attrNameLst>
                                          <p:attrName>ppt_y</p:attrName>
                                        </p:attrNameLst>
                                      </p:cBhvr>
                                      <p:tavLst>
                                        <p:tav tm="0">
                                          <p:val>
                                            <p:strVal val="#ppt_y"/>
                                          </p:val>
                                        </p:tav>
                                        <p:tav tm="100000">
                                          <p:val>
                                            <p:strVal val="#ppt_y"/>
                                          </p:val>
                                        </p:tav>
                                      </p:tavLst>
                                    </p:anim>
                                    <p:set>
                                      <p:cBhvr>
                                        <p:cTn id="33" dur="1" fill="hold">
                                          <p:stCondLst>
                                            <p:cond delay="0"/>
                                          </p:stCondLst>
                                        </p:cTn>
                                        <p:tgtEl>
                                          <p:spTgt spid="44"/>
                                        </p:tgtEl>
                                        <p:attrNameLst>
                                          <p:attrName>style.visibility</p:attrName>
                                        </p:attrNameLst>
                                      </p:cBhvr>
                                      <p:to>
                                        <p:strVal val="visible"/>
                                      </p:to>
                                    </p:set>
                                    <p:anim to="" calcmode="lin" valueType="num">
                                      <p:cBhvr>
                                        <p:cTn id="34" dur="1500" fill="hold">
                                          <p:stCondLst>
                                            <p:cond delay="0"/>
                                          </p:stCondLst>
                                        </p:cTn>
                                        <p:tgtEl>
                                          <p:spTgt spid="44"/>
                                        </p:tgtEl>
                                        <p:attrNameLst>
                                          <p:attrName>ppt_w</p:attrName>
                                        </p:attrNameLst>
                                      </p:cBhvr>
                                      <p:tavLst>
                                        <p:tav tm="0">
                                          <p:val>
                                            <p:fltVal val="0"/>
                                          </p:val>
                                        </p:tav>
                                        <p:tav tm="100000">
                                          <p:val>
                                            <p:strVal val="#ppt_w"/>
                                          </p:val>
                                        </p:tav>
                                      </p:tavLst>
                                    </p:anim>
                                    <p:anim to="" calcmode="lin" valueType="num">
                                      <p:cBhvr>
                                        <p:cTn id="35" dur="1500" fill="hold">
                                          <p:stCondLst>
                                            <p:cond delay="0"/>
                                          </p:stCondLst>
                                        </p:cTn>
                                        <p:tgtEl>
                                          <p:spTgt spid="44"/>
                                        </p:tgtEl>
                                        <p:attrNameLst>
                                          <p:attrName>ppt_h</p:attrName>
                                        </p:attrNameLst>
                                      </p:cBhvr>
                                      <p:tavLst>
                                        <p:tav tm="0">
                                          <p:val>
                                            <p:fltVal val="0"/>
                                          </p:val>
                                        </p:tav>
                                        <p:tav tm="100000">
                                          <p:val>
                                            <p:strVal val="#ppt_h"/>
                                          </p:val>
                                        </p:tav>
                                      </p:tavLst>
                                    </p:anim>
                                    <p:animEffect filter="fade">
                                      <p:cBhvr>
                                        <p:cTn id="36" dur="1500">
                                          <p:stCondLst>
                                            <p:cond delay="0"/>
                                          </p:stCondLst>
                                        </p:cTn>
                                        <p:tgtEl>
                                          <p:spTgt spid="44"/>
                                        </p:tgtEl>
                                      </p:cBhvr>
                                    </p:animEffect>
                                  </p:childTnLst>
                                </p:cTn>
                              </p:par>
                              <p:par>
                                <p:cTn id="37" presetID="2" presetClass="entr" presetSubtype="8" decel="100000" fill="hold" nodeType="withEffect">
                                  <p:stCondLst>
                                    <p:cond delay="250"/>
                                  </p:stCondLst>
                                  <p:childTnLst>
                                    <p:set>
                                      <p:cBhvr>
                                        <p:cTn id="38" dur="1" fill="hold">
                                          <p:stCondLst>
                                            <p:cond delay="0"/>
                                          </p:stCondLst>
                                        </p:cTn>
                                        <p:tgtEl>
                                          <p:spTgt spid="11"/>
                                        </p:tgtEl>
                                        <p:attrNameLst>
                                          <p:attrName>style.visibility</p:attrName>
                                        </p:attrNameLst>
                                      </p:cBhvr>
                                      <p:to>
                                        <p:strVal val="visible"/>
                                      </p:to>
                                    </p:set>
                                    <p:anim calcmode="lin" valueType="num">
                                      <p:cBhvr additive="base">
                                        <p:cTn id="39" dur="1500" fill="hold"/>
                                        <p:tgtEl>
                                          <p:spTgt spid="11"/>
                                        </p:tgtEl>
                                        <p:attrNameLst>
                                          <p:attrName>ppt_x</p:attrName>
                                        </p:attrNameLst>
                                      </p:cBhvr>
                                      <p:tavLst>
                                        <p:tav tm="0">
                                          <p:val>
                                            <p:strVal val="0-#ppt_w/2"/>
                                          </p:val>
                                        </p:tav>
                                        <p:tav tm="100000">
                                          <p:val>
                                            <p:strVal val="#ppt_x"/>
                                          </p:val>
                                        </p:tav>
                                      </p:tavLst>
                                    </p:anim>
                                    <p:anim calcmode="lin" valueType="num">
                                      <p:cBhvr additive="base">
                                        <p:cTn id="40" dur="1500" fill="hold"/>
                                        <p:tgtEl>
                                          <p:spTgt spid="11"/>
                                        </p:tgtEl>
                                        <p:attrNameLst>
                                          <p:attrName>ppt_y</p:attrName>
                                        </p:attrNameLst>
                                      </p:cBhvr>
                                      <p:tavLst>
                                        <p:tav tm="0">
                                          <p:val>
                                            <p:strVal val="#ppt_y"/>
                                          </p:val>
                                        </p:tav>
                                        <p:tav tm="100000">
                                          <p:val>
                                            <p:strVal val="#ppt_y"/>
                                          </p:val>
                                        </p:tav>
                                      </p:tavLst>
                                    </p:anim>
                                    <p:set>
                                      <p:cBhvr>
                                        <p:cTn id="41" dur="1" fill="hold">
                                          <p:stCondLst>
                                            <p:cond delay="0"/>
                                          </p:stCondLst>
                                        </p:cTn>
                                        <p:tgtEl>
                                          <p:spTgt spid="11"/>
                                        </p:tgtEl>
                                        <p:attrNameLst>
                                          <p:attrName>style.visibility</p:attrName>
                                        </p:attrNameLst>
                                      </p:cBhvr>
                                      <p:to>
                                        <p:strVal val="visible"/>
                                      </p:to>
                                    </p:set>
                                    <p:anim to="" calcmode="lin" valueType="num">
                                      <p:cBhvr>
                                        <p:cTn id="42" dur="1500" fill="hold">
                                          <p:stCondLst>
                                            <p:cond delay="0"/>
                                          </p:stCondLst>
                                        </p:cTn>
                                        <p:tgtEl>
                                          <p:spTgt spid="11"/>
                                        </p:tgtEl>
                                        <p:attrNameLst>
                                          <p:attrName>ppt_w</p:attrName>
                                        </p:attrNameLst>
                                      </p:cBhvr>
                                      <p:tavLst>
                                        <p:tav tm="0">
                                          <p:val>
                                            <p:fltVal val="0"/>
                                          </p:val>
                                        </p:tav>
                                        <p:tav tm="100000">
                                          <p:val>
                                            <p:strVal val="#ppt_w"/>
                                          </p:val>
                                        </p:tav>
                                      </p:tavLst>
                                    </p:anim>
                                    <p:anim to="" calcmode="lin" valueType="num">
                                      <p:cBhvr>
                                        <p:cTn id="43" dur="1500" fill="hold">
                                          <p:stCondLst>
                                            <p:cond delay="0"/>
                                          </p:stCondLst>
                                        </p:cTn>
                                        <p:tgtEl>
                                          <p:spTgt spid="11"/>
                                        </p:tgtEl>
                                        <p:attrNameLst>
                                          <p:attrName>ppt_h</p:attrName>
                                        </p:attrNameLst>
                                      </p:cBhvr>
                                      <p:tavLst>
                                        <p:tav tm="0">
                                          <p:val>
                                            <p:fltVal val="0"/>
                                          </p:val>
                                        </p:tav>
                                        <p:tav tm="100000">
                                          <p:val>
                                            <p:strVal val="#ppt_h"/>
                                          </p:val>
                                        </p:tav>
                                      </p:tavLst>
                                    </p:anim>
                                    <p:animEffect filter="fade">
                                      <p:cBhvr>
                                        <p:cTn id="44" dur="1500">
                                          <p:stCondLst>
                                            <p:cond delay="0"/>
                                          </p:stCondLst>
                                        </p:cTn>
                                        <p:tgtEl>
                                          <p:spTgt spid="11"/>
                                        </p:tgtEl>
                                      </p:cBhvr>
                                    </p:animEffect>
                                  </p:childTnLst>
                                </p:cTn>
                              </p:par>
                              <p:par>
                                <p:cTn id="45" presetID="2" presetClass="entr" presetSubtype="8" decel="100000" fill="hold" nodeType="withEffect">
                                  <p:stCondLst>
                                    <p:cond delay="250"/>
                                  </p:stCondLst>
                                  <p:childTnLst>
                                    <p:set>
                                      <p:cBhvr>
                                        <p:cTn id="46" dur="1" fill="hold">
                                          <p:stCondLst>
                                            <p:cond delay="0"/>
                                          </p:stCondLst>
                                        </p:cTn>
                                        <p:tgtEl>
                                          <p:spTgt spid="10"/>
                                        </p:tgtEl>
                                        <p:attrNameLst>
                                          <p:attrName>style.visibility</p:attrName>
                                        </p:attrNameLst>
                                      </p:cBhvr>
                                      <p:to>
                                        <p:strVal val="visible"/>
                                      </p:to>
                                    </p:set>
                                    <p:anim calcmode="lin" valueType="num">
                                      <p:cBhvr additive="base">
                                        <p:cTn id="47" dur="1500" fill="hold"/>
                                        <p:tgtEl>
                                          <p:spTgt spid="10"/>
                                        </p:tgtEl>
                                        <p:attrNameLst>
                                          <p:attrName>ppt_x</p:attrName>
                                        </p:attrNameLst>
                                      </p:cBhvr>
                                      <p:tavLst>
                                        <p:tav tm="0">
                                          <p:val>
                                            <p:strVal val="0-#ppt_w/2"/>
                                          </p:val>
                                        </p:tav>
                                        <p:tav tm="100000">
                                          <p:val>
                                            <p:strVal val="#ppt_x"/>
                                          </p:val>
                                        </p:tav>
                                      </p:tavLst>
                                    </p:anim>
                                    <p:anim calcmode="lin" valueType="num">
                                      <p:cBhvr additive="base">
                                        <p:cTn id="48" dur="1500" fill="hold"/>
                                        <p:tgtEl>
                                          <p:spTgt spid="10"/>
                                        </p:tgtEl>
                                        <p:attrNameLst>
                                          <p:attrName>ppt_y</p:attrName>
                                        </p:attrNameLst>
                                      </p:cBhvr>
                                      <p:tavLst>
                                        <p:tav tm="0">
                                          <p:val>
                                            <p:strVal val="#ppt_y"/>
                                          </p:val>
                                        </p:tav>
                                        <p:tav tm="100000">
                                          <p:val>
                                            <p:strVal val="#ppt_y"/>
                                          </p:val>
                                        </p:tav>
                                      </p:tavLst>
                                    </p:anim>
                                    <p:set>
                                      <p:cBhvr>
                                        <p:cTn id="49" dur="1" fill="hold">
                                          <p:stCondLst>
                                            <p:cond delay="0"/>
                                          </p:stCondLst>
                                        </p:cTn>
                                        <p:tgtEl>
                                          <p:spTgt spid="10"/>
                                        </p:tgtEl>
                                        <p:attrNameLst>
                                          <p:attrName>style.visibility</p:attrName>
                                        </p:attrNameLst>
                                      </p:cBhvr>
                                      <p:to>
                                        <p:strVal val="visible"/>
                                      </p:to>
                                    </p:set>
                                    <p:anim to="" calcmode="lin" valueType="num">
                                      <p:cBhvr>
                                        <p:cTn id="50" dur="1500" fill="hold">
                                          <p:stCondLst>
                                            <p:cond delay="0"/>
                                          </p:stCondLst>
                                        </p:cTn>
                                        <p:tgtEl>
                                          <p:spTgt spid="10"/>
                                        </p:tgtEl>
                                        <p:attrNameLst>
                                          <p:attrName>ppt_w</p:attrName>
                                        </p:attrNameLst>
                                      </p:cBhvr>
                                      <p:tavLst>
                                        <p:tav tm="0">
                                          <p:val>
                                            <p:fltVal val="0"/>
                                          </p:val>
                                        </p:tav>
                                        <p:tav tm="100000">
                                          <p:val>
                                            <p:strVal val="#ppt_w"/>
                                          </p:val>
                                        </p:tav>
                                      </p:tavLst>
                                    </p:anim>
                                    <p:anim to="" calcmode="lin" valueType="num">
                                      <p:cBhvr>
                                        <p:cTn id="51" dur="1500" fill="hold">
                                          <p:stCondLst>
                                            <p:cond delay="0"/>
                                          </p:stCondLst>
                                        </p:cTn>
                                        <p:tgtEl>
                                          <p:spTgt spid="10"/>
                                        </p:tgtEl>
                                        <p:attrNameLst>
                                          <p:attrName>ppt_h</p:attrName>
                                        </p:attrNameLst>
                                      </p:cBhvr>
                                      <p:tavLst>
                                        <p:tav tm="0">
                                          <p:val>
                                            <p:fltVal val="0"/>
                                          </p:val>
                                        </p:tav>
                                        <p:tav tm="100000">
                                          <p:val>
                                            <p:strVal val="#ppt_h"/>
                                          </p:val>
                                        </p:tav>
                                      </p:tavLst>
                                    </p:anim>
                                    <p:animEffect filter="fade">
                                      <p:cBhvr>
                                        <p:cTn id="52" dur="1500">
                                          <p:stCondLst>
                                            <p:cond delay="0"/>
                                          </p:stCondLst>
                                        </p:cTn>
                                        <p:tgtEl>
                                          <p:spTgt spid="10"/>
                                        </p:tgtEl>
                                      </p:cBhvr>
                                    </p:animEffect>
                                  </p:childTnLst>
                                </p:cTn>
                              </p:par>
                              <p:par>
                                <p:cTn id="53" presetID="2" presetClass="entr" presetSubtype="8" decel="100000" fill="hold" nodeType="withEffect">
                                  <p:stCondLst>
                                    <p:cond delay="250"/>
                                  </p:stCondLst>
                                  <p:childTnLst>
                                    <p:set>
                                      <p:cBhvr>
                                        <p:cTn id="54" dur="1" fill="hold">
                                          <p:stCondLst>
                                            <p:cond delay="0"/>
                                          </p:stCondLst>
                                        </p:cTn>
                                        <p:tgtEl>
                                          <p:spTgt spid="13"/>
                                        </p:tgtEl>
                                        <p:attrNameLst>
                                          <p:attrName>style.visibility</p:attrName>
                                        </p:attrNameLst>
                                      </p:cBhvr>
                                      <p:to>
                                        <p:strVal val="visible"/>
                                      </p:to>
                                    </p:set>
                                    <p:anim calcmode="lin" valueType="num">
                                      <p:cBhvr additive="base">
                                        <p:cTn id="55" dur="1500" fill="hold"/>
                                        <p:tgtEl>
                                          <p:spTgt spid="13"/>
                                        </p:tgtEl>
                                        <p:attrNameLst>
                                          <p:attrName>ppt_x</p:attrName>
                                        </p:attrNameLst>
                                      </p:cBhvr>
                                      <p:tavLst>
                                        <p:tav tm="0">
                                          <p:val>
                                            <p:strVal val="0-#ppt_w/2"/>
                                          </p:val>
                                        </p:tav>
                                        <p:tav tm="100000">
                                          <p:val>
                                            <p:strVal val="#ppt_x"/>
                                          </p:val>
                                        </p:tav>
                                      </p:tavLst>
                                    </p:anim>
                                    <p:anim calcmode="lin" valueType="num">
                                      <p:cBhvr additive="base">
                                        <p:cTn id="56" dur="1500" fill="hold"/>
                                        <p:tgtEl>
                                          <p:spTgt spid="13"/>
                                        </p:tgtEl>
                                        <p:attrNameLst>
                                          <p:attrName>ppt_y</p:attrName>
                                        </p:attrNameLst>
                                      </p:cBhvr>
                                      <p:tavLst>
                                        <p:tav tm="0">
                                          <p:val>
                                            <p:strVal val="#ppt_y"/>
                                          </p:val>
                                        </p:tav>
                                        <p:tav tm="100000">
                                          <p:val>
                                            <p:strVal val="#ppt_y"/>
                                          </p:val>
                                        </p:tav>
                                      </p:tavLst>
                                    </p:anim>
                                    <p:set>
                                      <p:cBhvr>
                                        <p:cTn id="57" dur="1" fill="hold">
                                          <p:stCondLst>
                                            <p:cond delay="0"/>
                                          </p:stCondLst>
                                        </p:cTn>
                                        <p:tgtEl>
                                          <p:spTgt spid="13"/>
                                        </p:tgtEl>
                                        <p:attrNameLst>
                                          <p:attrName>style.visibility</p:attrName>
                                        </p:attrNameLst>
                                      </p:cBhvr>
                                      <p:to>
                                        <p:strVal val="visible"/>
                                      </p:to>
                                    </p:set>
                                    <p:anim to="" calcmode="lin" valueType="num">
                                      <p:cBhvr>
                                        <p:cTn id="58" dur="1500" fill="hold">
                                          <p:stCondLst>
                                            <p:cond delay="0"/>
                                          </p:stCondLst>
                                        </p:cTn>
                                        <p:tgtEl>
                                          <p:spTgt spid="13"/>
                                        </p:tgtEl>
                                        <p:attrNameLst>
                                          <p:attrName>ppt_w</p:attrName>
                                        </p:attrNameLst>
                                      </p:cBhvr>
                                      <p:tavLst>
                                        <p:tav tm="0">
                                          <p:val>
                                            <p:fltVal val="0"/>
                                          </p:val>
                                        </p:tav>
                                        <p:tav tm="100000">
                                          <p:val>
                                            <p:strVal val="#ppt_w"/>
                                          </p:val>
                                        </p:tav>
                                      </p:tavLst>
                                    </p:anim>
                                    <p:anim to="" calcmode="lin" valueType="num">
                                      <p:cBhvr>
                                        <p:cTn id="59" dur="1500" fill="hold">
                                          <p:stCondLst>
                                            <p:cond delay="0"/>
                                          </p:stCondLst>
                                        </p:cTn>
                                        <p:tgtEl>
                                          <p:spTgt spid="13"/>
                                        </p:tgtEl>
                                        <p:attrNameLst>
                                          <p:attrName>ppt_h</p:attrName>
                                        </p:attrNameLst>
                                      </p:cBhvr>
                                      <p:tavLst>
                                        <p:tav tm="0">
                                          <p:val>
                                            <p:fltVal val="0"/>
                                          </p:val>
                                        </p:tav>
                                        <p:tav tm="100000">
                                          <p:val>
                                            <p:strVal val="#ppt_h"/>
                                          </p:val>
                                        </p:tav>
                                      </p:tavLst>
                                    </p:anim>
                                    <p:animEffect filter="fade">
                                      <p:cBhvr>
                                        <p:cTn id="60" dur="1500">
                                          <p:stCondLst>
                                            <p:cond delay="0"/>
                                          </p:stCondLst>
                                        </p:cTn>
                                        <p:tgtEl>
                                          <p:spTgt spid="13"/>
                                        </p:tgtEl>
                                      </p:cBhvr>
                                    </p:animEffect>
                                  </p:childTnLst>
                                </p:cTn>
                              </p:par>
                              <p:par>
                                <p:cTn id="61" presetID="2" presetClass="entr" presetSubtype="8" decel="100000" fill="hold" nodeType="withEffect">
                                  <p:stCondLst>
                                    <p:cond delay="250"/>
                                  </p:stCondLst>
                                  <p:childTnLst>
                                    <p:set>
                                      <p:cBhvr>
                                        <p:cTn id="62" dur="1" fill="hold">
                                          <p:stCondLst>
                                            <p:cond delay="0"/>
                                          </p:stCondLst>
                                        </p:cTn>
                                        <p:tgtEl>
                                          <p:spTgt spid="15"/>
                                        </p:tgtEl>
                                        <p:attrNameLst>
                                          <p:attrName>style.visibility</p:attrName>
                                        </p:attrNameLst>
                                      </p:cBhvr>
                                      <p:to>
                                        <p:strVal val="visible"/>
                                      </p:to>
                                    </p:set>
                                    <p:anim calcmode="lin" valueType="num">
                                      <p:cBhvr additive="base">
                                        <p:cTn id="63" dur="1500" fill="hold"/>
                                        <p:tgtEl>
                                          <p:spTgt spid="15"/>
                                        </p:tgtEl>
                                        <p:attrNameLst>
                                          <p:attrName>ppt_x</p:attrName>
                                        </p:attrNameLst>
                                      </p:cBhvr>
                                      <p:tavLst>
                                        <p:tav tm="0">
                                          <p:val>
                                            <p:strVal val="0-#ppt_w/2"/>
                                          </p:val>
                                        </p:tav>
                                        <p:tav tm="100000">
                                          <p:val>
                                            <p:strVal val="#ppt_x"/>
                                          </p:val>
                                        </p:tav>
                                      </p:tavLst>
                                    </p:anim>
                                    <p:anim calcmode="lin" valueType="num">
                                      <p:cBhvr additive="base">
                                        <p:cTn id="64" dur="1500" fill="hold"/>
                                        <p:tgtEl>
                                          <p:spTgt spid="15"/>
                                        </p:tgtEl>
                                        <p:attrNameLst>
                                          <p:attrName>ppt_y</p:attrName>
                                        </p:attrNameLst>
                                      </p:cBhvr>
                                      <p:tavLst>
                                        <p:tav tm="0">
                                          <p:val>
                                            <p:strVal val="#ppt_y"/>
                                          </p:val>
                                        </p:tav>
                                        <p:tav tm="100000">
                                          <p:val>
                                            <p:strVal val="#ppt_y"/>
                                          </p:val>
                                        </p:tav>
                                      </p:tavLst>
                                    </p:anim>
                                    <p:set>
                                      <p:cBhvr>
                                        <p:cTn id="65" dur="1" fill="hold">
                                          <p:stCondLst>
                                            <p:cond delay="0"/>
                                          </p:stCondLst>
                                        </p:cTn>
                                        <p:tgtEl>
                                          <p:spTgt spid="15"/>
                                        </p:tgtEl>
                                        <p:attrNameLst>
                                          <p:attrName>style.visibility</p:attrName>
                                        </p:attrNameLst>
                                      </p:cBhvr>
                                      <p:to>
                                        <p:strVal val="visible"/>
                                      </p:to>
                                    </p:set>
                                    <p:anim to="" calcmode="lin" valueType="num">
                                      <p:cBhvr>
                                        <p:cTn id="66" dur="1500" fill="hold">
                                          <p:stCondLst>
                                            <p:cond delay="0"/>
                                          </p:stCondLst>
                                        </p:cTn>
                                        <p:tgtEl>
                                          <p:spTgt spid="15"/>
                                        </p:tgtEl>
                                        <p:attrNameLst>
                                          <p:attrName>ppt_w</p:attrName>
                                        </p:attrNameLst>
                                      </p:cBhvr>
                                      <p:tavLst>
                                        <p:tav tm="0">
                                          <p:val>
                                            <p:fltVal val="0"/>
                                          </p:val>
                                        </p:tav>
                                        <p:tav tm="100000">
                                          <p:val>
                                            <p:strVal val="#ppt_w"/>
                                          </p:val>
                                        </p:tav>
                                      </p:tavLst>
                                    </p:anim>
                                    <p:anim to="" calcmode="lin" valueType="num">
                                      <p:cBhvr>
                                        <p:cTn id="67" dur="1500" fill="hold">
                                          <p:stCondLst>
                                            <p:cond delay="0"/>
                                          </p:stCondLst>
                                        </p:cTn>
                                        <p:tgtEl>
                                          <p:spTgt spid="15"/>
                                        </p:tgtEl>
                                        <p:attrNameLst>
                                          <p:attrName>ppt_h</p:attrName>
                                        </p:attrNameLst>
                                      </p:cBhvr>
                                      <p:tavLst>
                                        <p:tav tm="0">
                                          <p:val>
                                            <p:fltVal val="0"/>
                                          </p:val>
                                        </p:tav>
                                        <p:tav tm="100000">
                                          <p:val>
                                            <p:strVal val="#ppt_h"/>
                                          </p:val>
                                        </p:tav>
                                      </p:tavLst>
                                    </p:anim>
                                    <p:animEffect filter="fade">
                                      <p:cBhvr>
                                        <p:cTn id="68" dur="1500">
                                          <p:stCondLst>
                                            <p:cond delay="0"/>
                                          </p:stCondLst>
                                        </p:cTn>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utoUpdateAnimBg="0"/>
      <p:bldP spid="42" grpId="0" autoUpdateAnimBg="0"/>
      <p:bldP spid="43" grpId="0" autoUpdateAnimBg="0"/>
      <p:bldP spid="44" grpId="0" autoUpdateAnimBg="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PA_库_组合 1"/>
          <p:cNvGrpSpPr/>
          <p:nvPr>
            <p:custDataLst>
              <p:tags r:id="rId1"/>
            </p:custDataLst>
          </p:nvPr>
        </p:nvGrpSpPr>
        <p:grpSpPr>
          <a:xfrm>
            <a:off x="0" y="0"/>
            <a:ext cx="4752474" cy="6858000"/>
            <a:chOff x="5482475" y="1963070"/>
            <a:chExt cx="3033713" cy="2100263"/>
          </a:xfrm>
          <a:effectLst>
            <a:outerShdw blurRad="50800" dist="38100" algn="l" rotWithShape="0">
              <a:prstClr val="black">
                <a:alpha val="40000"/>
              </a:prstClr>
            </a:outerShdw>
          </a:effectLst>
        </p:grpSpPr>
        <p:sp>
          <p:nvSpPr>
            <p:cNvPr id="3" name="Freeform 3671"/>
            <p:cNvSpPr/>
            <p:nvPr/>
          </p:nvSpPr>
          <p:spPr bwMode="auto">
            <a:xfrm>
              <a:off x="5482475" y="1963070"/>
              <a:ext cx="3033713" cy="2100263"/>
            </a:xfrm>
            <a:custGeom>
              <a:avLst/>
              <a:gdLst>
                <a:gd name="T0" fmla="*/ 36 w 1911"/>
                <a:gd name="T1" fmla="*/ 0 h 1323"/>
                <a:gd name="T2" fmla="*/ 1875 w 1911"/>
                <a:gd name="T3" fmla="*/ 0 h 1323"/>
                <a:gd name="T4" fmla="*/ 1888 w 1911"/>
                <a:gd name="T5" fmla="*/ 3 h 1323"/>
                <a:gd name="T6" fmla="*/ 1900 w 1911"/>
                <a:gd name="T7" fmla="*/ 11 h 1323"/>
                <a:gd name="T8" fmla="*/ 1908 w 1911"/>
                <a:gd name="T9" fmla="*/ 23 h 1323"/>
                <a:gd name="T10" fmla="*/ 1911 w 1911"/>
                <a:gd name="T11" fmla="*/ 36 h 1323"/>
                <a:gd name="T12" fmla="*/ 1911 w 1911"/>
                <a:gd name="T13" fmla="*/ 1286 h 1323"/>
                <a:gd name="T14" fmla="*/ 1908 w 1911"/>
                <a:gd name="T15" fmla="*/ 1300 h 1323"/>
                <a:gd name="T16" fmla="*/ 1900 w 1911"/>
                <a:gd name="T17" fmla="*/ 1312 h 1323"/>
                <a:gd name="T18" fmla="*/ 1888 w 1911"/>
                <a:gd name="T19" fmla="*/ 1320 h 1323"/>
                <a:gd name="T20" fmla="*/ 1875 w 1911"/>
                <a:gd name="T21" fmla="*/ 1323 h 1323"/>
                <a:gd name="T22" fmla="*/ 36 w 1911"/>
                <a:gd name="T23" fmla="*/ 1323 h 1323"/>
                <a:gd name="T24" fmla="*/ 23 w 1911"/>
                <a:gd name="T25" fmla="*/ 1320 h 1323"/>
                <a:gd name="T26" fmla="*/ 11 w 1911"/>
                <a:gd name="T27" fmla="*/ 1312 h 1323"/>
                <a:gd name="T28" fmla="*/ 3 w 1911"/>
                <a:gd name="T29" fmla="*/ 1300 h 1323"/>
                <a:gd name="T30" fmla="*/ 0 w 1911"/>
                <a:gd name="T31" fmla="*/ 1286 h 1323"/>
                <a:gd name="T32" fmla="*/ 0 w 1911"/>
                <a:gd name="T33" fmla="*/ 36 h 1323"/>
                <a:gd name="T34" fmla="*/ 3 w 1911"/>
                <a:gd name="T35" fmla="*/ 23 h 1323"/>
                <a:gd name="T36" fmla="*/ 11 w 1911"/>
                <a:gd name="T37" fmla="*/ 11 h 1323"/>
                <a:gd name="T38" fmla="*/ 23 w 1911"/>
                <a:gd name="T39" fmla="*/ 3 h 1323"/>
                <a:gd name="T40" fmla="*/ 36 w 1911"/>
                <a:gd name="T41" fmla="*/ 0 h 13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911" h="1323">
                  <a:moveTo>
                    <a:pt x="36" y="0"/>
                  </a:moveTo>
                  <a:lnTo>
                    <a:pt x="1875" y="0"/>
                  </a:lnTo>
                  <a:lnTo>
                    <a:pt x="1888" y="3"/>
                  </a:lnTo>
                  <a:lnTo>
                    <a:pt x="1900" y="11"/>
                  </a:lnTo>
                  <a:lnTo>
                    <a:pt x="1908" y="23"/>
                  </a:lnTo>
                  <a:lnTo>
                    <a:pt x="1911" y="36"/>
                  </a:lnTo>
                  <a:lnTo>
                    <a:pt x="1911" y="1286"/>
                  </a:lnTo>
                  <a:lnTo>
                    <a:pt x="1908" y="1300"/>
                  </a:lnTo>
                  <a:lnTo>
                    <a:pt x="1900" y="1312"/>
                  </a:lnTo>
                  <a:lnTo>
                    <a:pt x="1888" y="1320"/>
                  </a:lnTo>
                  <a:lnTo>
                    <a:pt x="1875" y="1323"/>
                  </a:lnTo>
                  <a:lnTo>
                    <a:pt x="36" y="1323"/>
                  </a:lnTo>
                  <a:lnTo>
                    <a:pt x="23" y="1320"/>
                  </a:lnTo>
                  <a:lnTo>
                    <a:pt x="11" y="1312"/>
                  </a:lnTo>
                  <a:lnTo>
                    <a:pt x="3" y="1300"/>
                  </a:lnTo>
                  <a:lnTo>
                    <a:pt x="0" y="1286"/>
                  </a:lnTo>
                  <a:lnTo>
                    <a:pt x="0" y="36"/>
                  </a:lnTo>
                  <a:lnTo>
                    <a:pt x="3" y="23"/>
                  </a:lnTo>
                  <a:lnTo>
                    <a:pt x="11" y="11"/>
                  </a:lnTo>
                  <a:lnTo>
                    <a:pt x="23" y="3"/>
                  </a:lnTo>
                  <a:lnTo>
                    <a:pt x="36" y="0"/>
                  </a:lnTo>
                  <a:close/>
                </a:path>
              </a:pathLst>
            </a:custGeom>
            <a:solidFill>
              <a:srgbClr val="FBF5F1"/>
            </a:solidFill>
            <a:ln w="0">
              <a:solidFill>
                <a:srgbClr val="FBF5F1"/>
              </a:solidFill>
              <a:prstDash val="solid"/>
              <a:round/>
            </a:ln>
          </p:spPr>
          <p:txBody>
            <a:bodyPr vert="horz" wrap="square" lIns="91440" tIns="45720" rIns="91440" bIns="45720" numCol="1" anchor="t" anchorCtr="0" compatLnSpc="1"/>
            <a:lstStyle/>
            <a:p>
              <a:endParaRPr lang="zh-CN" altLang="en-US"/>
            </a:p>
          </p:txBody>
        </p:sp>
        <p:sp>
          <p:nvSpPr>
            <p:cNvPr id="4" name="Freeform 3672"/>
            <p:cNvSpPr/>
            <p:nvPr/>
          </p:nvSpPr>
          <p:spPr bwMode="auto">
            <a:xfrm>
              <a:off x="5482475" y="1966245"/>
              <a:ext cx="146050" cy="349250"/>
            </a:xfrm>
            <a:custGeom>
              <a:avLst/>
              <a:gdLst>
                <a:gd name="T0" fmla="*/ 37 w 92"/>
                <a:gd name="T1" fmla="*/ 0 h 220"/>
                <a:gd name="T2" fmla="*/ 92 w 92"/>
                <a:gd name="T3" fmla="*/ 0 h 220"/>
                <a:gd name="T4" fmla="*/ 0 w 92"/>
                <a:gd name="T5" fmla="*/ 220 h 220"/>
                <a:gd name="T6" fmla="*/ 0 w 92"/>
                <a:gd name="T7" fmla="*/ 61 h 220"/>
                <a:gd name="T8" fmla="*/ 25 w 92"/>
                <a:gd name="T9" fmla="*/ 1 h 220"/>
                <a:gd name="T10" fmla="*/ 31 w 92"/>
                <a:gd name="T11" fmla="*/ 0 h 220"/>
                <a:gd name="T12" fmla="*/ 37 w 92"/>
                <a:gd name="T13" fmla="*/ 0 h 220"/>
              </a:gdLst>
              <a:ahLst/>
              <a:cxnLst>
                <a:cxn ang="0">
                  <a:pos x="T0" y="T1"/>
                </a:cxn>
                <a:cxn ang="0">
                  <a:pos x="T2" y="T3"/>
                </a:cxn>
                <a:cxn ang="0">
                  <a:pos x="T4" y="T5"/>
                </a:cxn>
                <a:cxn ang="0">
                  <a:pos x="T6" y="T7"/>
                </a:cxn>
                <a:cxn ang="0">
                  <a:pos x="T8" y="T9"/>
                </a:cxn>
                <a:cxn ang="0">
                  <a:pos x="T10" y="T11"/>
                </a:cxn>
                <a:cxn ang="0">
                  <a:pos x="T12" y="T13"/>
                </a:cxn>
              </a:cxnLst>
              <a:rect l="0" t="0" r="r" b="b"/>
              <a:pathLst>
                <a:path w="92" h="220">
                  <a:moveTo>
                    <a:pt x="37" y="0"/>
                  </a:moveTo>
                  <a:lnTo>
                    <a:pt x="92" y="0"/>
                  </a:lnTo>
                  <a:lnTo>
                    <a:pt x="0" y="220"/>
                  </a:lnTo>
                  <a:lnTo>
                    <a:pt x="0" y="61"/>
                  </a:lnTo>
                  <a:lnTo>
                    <a:pt x="25" y="1"/>
                  </a:lnTo>
                  <a:lnTo>
                    <a:pt x="31" y="0"/>
                  </a:lnTo>
                  <a:lnTo>
                    <a:pt x="37" y="0"/>
                  </a:lnTo>
                  <a:close/>
                </a:path>
              </a:pathLst>
            </a:custGeom>
            <a:solidFill>
              <a:srgbClr val="31DAA4"/>
            </a:solidFill>
            <a:ln w="0">
              <a:noFill/>
              <a:prstDash val="solid"/>
              <a:round/>
            </a:ln>
          </p:spPr>
          <p:txBody>
            <a:bodyPr vert="horz" wrap="square" lIns="91440" tIns="45720" rIns="91440" bIns="45720" numCol="1" anchor="t" anchorCtr="0" compatLnSpc="1"/>
            <a:lstStyle/>
            <a:p>
              <a:endParaRPr lang="zh-CN" altLang="en-US"/>
            </a:p>
          </p:txBody>
        </p:sp>
        <p:sp>
          <p:nvSpPr>
            <p:cNvPr id="5" name="Freeform 3673"/>
            <p:cNvSpPr/>
            <p:nvPr/>
          </p:nvSpPr>
          <p:spPr bwMode="auto">
            <a:xfrm>
              <a:off x="5482475" y="1966245"/>
              <a:ext cx="352425" cy="854075"/>
            </a:xfrm>
            <a:custGeom>
              <a:avLst/>
              <a:gdLst>
                <a:gd name="T0" fmla="*/ 157 w 222"/>
                <a:gd name="T1" fmla="*/ 0 h 538"/>
                <a:gd name="T2" fmla="*/ 222 w 222"/>
                <a:gd name="T3" fmla="*/ 0 h 538"/>
                <a:gd name="T4" fmla="*/ 0 w 222"/>
                <a:gd name="T5" fmla="*/ 538 h 538"/>
                <a:gd name="T6" fmla="*/ 0 w 222"/>
                <a:gd name="T7" fmla="*/ 378 h 538"/>
                <a:gd name="T8" fmla="*/ 157 w 222"/>
                <a:gd name="T9" fmla="*/ 0 h 538"/>
              </a:gdLst>
              <a:ahLst/>
              <a:cxnLst>
                <a:cxn ang="0">
                  <a:pos x="T0" y="T1"/>
                </a:cxn>
                <a:cxn ang="0">
                  <a:pos x="T2" y="T3"/>
                </a:cxn>
                <a:cxn ang="0">
                  <a:pos x="T4" y="T5"/>
                </a:cxn>
                <a:cxn ang="0">
                  <a:pos x="T6" y="T7"/>
                </a:cxn>
                <a:cxn ang="0">
                  <a:pos x="T8" y="T9"/>
                </a:cxn>
              </a:cxnLst>
              <a:rect l="0" t="0" r="r" b="b"/>
              <a:pathLst>
                <a:path w="222" h="538">
                  <a:moveTo>
                    <a:pt x="157" y="0"/>
                  </a:moveTo>
                  <a:lnTo>
                    <a:pt x="222" y="0"/>
                  </a:lnTo>
                  <a:lnTo>
                    <a:pt x="0" y="538"/>
                  </a:lnTo>
                  <a:lnTo>
                    <a:pt x="0" y="378"/>
                  </a:lnTo>
                  <a:lnTo>
                    <a:pt x="157" y="0"/>
                  </a:lnTo>
                  <a:close/>
                </a:path>
              </a:pathLst>
            </a:custGeom>
            <a:solidFill>
              <a:srgbClr val="31DAA4"/>
            </a:solidFill>
            <a:ln w="0">
              <a:noFill/>
              <a:prstDash val="solid"/>
              <a:round/>
            </a:ln>
          </p:spPr>
          <p:txBody>
            <a:bodyPr vert="horz" wrap="square" lIns="91440" tIns="45720" rIns="91440" bIns="45720" numCol="1" anchor="t" anchorCtr="0" compatLnSpc="1"/>
            <a:lstStyle/>
            <a:p>
              <a:endParaRPr lang="zh-CN" altLang="en-US"/>
            </a:p>
          </p:txBody>
        </p:sp>
        <p:sp>
          <p:nvSpPr>
            <p:cNvPr id="6" name="Freeform 3674"/>
            <p:cNvSpPr/>
            <p:nvPr/>
          </p:nvSpPr>
          <p:spPr bwMode="auto">
            <a:xfrm>
              <a:off x="5482475" y="1966245"/>
              <a:ext cx="558800" cy="1358900"/>
            </a:xfrm>
            <a:custGeom>
              <a:avLst/>
              <a:gdLst>
                <a:gd name="T0" fmla="*/ 287 w 352"/>
                <a:gd name="T1" fmla="*/ 0 h 856"/>
                <a:gd name="T2" fmla="*/ 352 w 352"/>
                <a:gd name="T3" fmla="*/ 0 h 856"/>
                <a:gd name="T4" fmla="*/ 0 w 352"/>
                <a:gd name="T5" fmla="*/ 856 h 856"/>
                <a:gd name="T6" fmla="*/ 0 w 352"/>
                <a:gd name="T7" fmla="*/ 697 h 856"/>
                <a:gd name="T8" fmla="*/ 287 w 352"/>
                <a:gd name="T9" fmla="*/ 0 h 856"/>
              </a:gdLst>
              <a:ahLst/>
              <a:cxnLst>
                <a:cxn ang="0">
                  <a:pos x="T0" y="T1"/>
                </a:cxn>
                <a:cxn ang="0">
                  <a:pos x="T2" y="T3"/>
                </a:cxn>
                <a:cxn ang="0">
                  <a:pos x="T4" y="T5"/>
                </a:cxn>
                <a:cxn ang="0">
                  <a:pos x="T6" y="T7"/>
                </a:cxn>
                <a:cxn ang="0">
                  <a:pos x="T8" y="T9"/>
                </a:cxn>
              </a:cxnLst>
              <a:rect l="0" t="0" r="r" b="b"/>
              <a:pathLst>
                <a:path w="352" h="856">
                  <a:moveTo>
                    <a:pt x="287" y="0"/>
                  </a:moveTo>
                  <a:lnTo>
                    <a:pt x="352" y="0"/>
                  </a:lnTo>
                  <a:lnTo>
                    <a:pt x="0" y="856"/>
                  </a:lnTo>
                  <a:lnTo>
                    <a:pt x="0" y="697"/>
                  </a:lnTo>
                  <a:lnTo>
                    <a:pt x="287" y="0"/>
                  </a:lnTo>
                  <a:close/>
                </a:path>
              </a:pathLst>
            </a:custGeom>
            <a:solidFill>
              <a:srgbClr val="31DAA4"/>
            </a:solidFill>
            <a:ln w="0">
              <a:noFill/>
              <a:prstDash val="solid"/>
              <a:round/>
            </a:ln>
          </p:spPr>
          <p:txBody>
            <a:bodyPr vert="horz" wrap="square" lIns="91440" tIns="45720" rIns="91440" bIns="45720" numCol="1" anchor="t" anchorCtr="0" compatLnSpc="1"/>
            <a:lstStyle/>
            <a:p>
              <a:endParaRPr lang="zh-CN" altLang="en-US"/>
            </a:p>
          </p:txBody>
        </p:sp>
        <p:sp>
          <p:nvSpPr>
            <p:cNvPr id="7" name="Freeform 3675"/>
            <p:cNvSpPr/>
            <p:nvPr/>
          </p:nvSpPr>
          <p:spPr bwMode="auto">
            <a:xfrm>
              <a:off x="5482475" y="1966245"/>
              <a:ext cx="765175" cy="1863725"/>
            </a:xfrm>
            <a:custGeom>
              <a:avLst/>
              <a:gdLst>
                <a:gd name="T0" fmla="*/ 417 w 482"/>
                <a:gd name="T1" fmla="*/ 0 h 1174"/>
                <a:gd name="T2" fmla="*/ 482 w 482"/>
                <a:gd name="T3" fmla="*/ 0 h 1174"/>
                <a:gd name="T4" fmla="*/ 0 w 482"/>
                <a:gd name="T5" fmla="*/ 1174 h 1174"/>
                <a:gd name="T6" fmla="*/ 0 w 482"/>
                <a:gd name="T7" fmla="*/ 1014 h 1174"/>
                <a:gd name="T8" fmla="*/ 417 w 482"/>
                <a:gd name="T9" fmla="*/ 0 h 1174"/>
              </a:gdLst>
              <a:ahLst/>
              <a:cxnLst>
                <a:cxn ang="0">
                  <a:pos x="T0" y="T1"/>
                </a:cxn>
                <a:cxn ang="0">
                  <a:pos x="T2" y="T3"/>
                </a:cxn>
                <a:cxn ang="0">
                  <a:pos x="T4" y="T5"/>
                </a:cxn>
                <a:cxn ang="0">
                  <a:pos x="T6" y="T7"/>
                </a:cxn>
                <a:cxn ang="0">
                  <a:pos x="T8" y="T9"/>
                </a:cxn>
              </a:cxnLst>
              <a:rect l="0" t="0" r="r" b="b"/>
              <a:pathLst>
                <a:path w="482" h="1174">
                  <a:moveTo>
                    <a:pt x="417" y="0"/>
                  </a:moveTo>
                  <a:lnTo>
                    <a:pt x="482" y="0"/>
                  </a:lnTo>
                  <a:lnTo>
                    <a:pt x="0" y="1174"/>
                  </a:lnTo>
                  <a:lnTo>
                    <a:pt x="0" y="1014"/>
                  </a:lnTo>
                  <a:lnTo>
                    <a:pt x="417" y="0"/>
                  </a:lnTo>
                  <a:close/>
                </a:path>
              </a:pathLst>
            </a:custGeom>
            <a:solidFill>
              <a:srgbClr val="31DAA4"/>
            </a:solidFill>
            <a:ln w="0">
              <a:noFill/>
              <a:prstDash val="solid"/>
              <a:round/>
            </a:ln>
          </p:spPr>
          <p:txBody>
            <a:bodyPr vert="horz" wrap="square" lIns="91440" tIns="45720" rIns="91440" bIns="45720" numCol="1" anchor="t" anchorCtr="0" compatLnSpc="1"/>
            <a:lstStyle/>
            <a:p>
              <a:endParaRPr lang="zh-CN" altLang="en-US"/>
            </a:p>
          </p:txBody>
        </p:sp>
        <p:sp>
          <p:nvSpPr>
            <p:cNvPr id="8" name="Freeform 3676"/>
            <p:cNvSpPr/>
            <p:nvPr/>
          </p:nvSpPr>
          <p:spPr bwMode="auto">
            <a:xfrm>
              <a:off x="5499937" y="1966245"/>
              <a:ext cx="954088" cy="2097088"/>
            </a:xfrm>
            <a:custGeom>
              <a:avLst/>
              <a:gdLst>
                <a:gd name="T0" fmla="*/ 536 w 601"/>
                <a:gd name="T1" fmla="*/ 0 h 1321"/>
                <a:gd name="T2" fmla="*/ 601 w 601"/>
                <a:gd name="T3" fmla="*/ 0 h 1321"/>
                <a:gd name="T4" fmla="*/ 59 w 601"/>
                <a:gd name="T5" fmla="*/ 1321 h 1321"/>
                <a:gd name="T6" fmla="*/ 26 w 601"/>
                <a:gd name="T7" fmla="*/ 1321 h 1321"/>
                <a:gd name="T8" fmla="*/ 12 w 601"/>
                <a:gd name="T9" fmla="*/ 1318 h 1321"/>
                <a:gd name="T10" fmla="*/ 0 w 601"/>
                <a:gd name="T11" fmla="*/ 1309 h 1321"/>
                <a:gd name="T12" fmla="*/ 536 w 601"/>
                <a:gd name="T13" fmla="*/ 0 h 1321"/>
              </a:gdLst>
              <a:ahLst/>
              <a:cxnLst>
                <a:cxn ang="0">
                  <a:pos x="T0" y="T1"/>
                </a:cxn>
                <a:cxn ang="0">
                  <a:pos x="T2" y="T3"/>
                </a:cxn>
                <a:cxn ang="0">
                  <a:pos x="T4" y="T5"/>
                </a:cxn>
                <a:cxn ang="0">
                  <a:pos x="T6" y="T7"/>
                </a:cxn>
                <a:cxn ang="0">
                  <a:pos x="T8" y="T9"/>
                </a:cxn>
                <a:cxn ang="0">
                  <a:pos x="T10" y="T11"/>
                </a:cxn>
                <a:cxn ang="0">
                  <a:pos x="T12" y="T13"/>
                </a:cxn>
              </a:cxnLst>
              <a:rect l="0" t="0" r="r" b="b"/>
              <a:pathLst>
                <a:path w="601" h="1321">
                  <a:moveTo>
                    <a:pt x="536" y="0"/>
                  </a:moveTo>
                  <a:lnTo>
                    <a:pt x="601" y="0"/>
                  </a:lnTo>
                  <a:lnTo>
                    <a:pt x="59" y="1321"/>
                  </a:lnTo>
                  <a:lnTo>
                    <a:pt x="26" y="1321"/>
                  </a:lnTo>
                  <a:lnTo>
                    <a:pt x="12" y="1318"/>
                  </a:lnTo>
                  <a:lnTo>
                    <a:pt x="0" y="1309"/>
                  </a:lnTo>
                  <a:lnTo>
                    <a:pt x="536" y="0"/>
                  </a:lnTo>
                  <a:close/>
                </a:path>
              </a:pathLst>
            </a:custGeom>
            <a:solidFill>
              <a:srgbClr val="31DAA4"/>
            </a:solidFill>
            <a:ln w="0">
              <a:noFill/>
              <a:prstDash val="solid"/>
              <a:round/>
            </a:ln>
          </p:spPr>
          <p:txBody>
            <a:bodyPr vert="horz" wrap="square" lIns="91440" tIns="45720" rIns="91440" bIns="45720" numCol="1" anchor="t" anchorCtr="0" compatLnSpc="1"/>
            <a:lstStyle/>
            <a:p>
              <a:endParaRPr lang="zh-CN" altLang="en-US"/>
            </a:p>
          </p:txBody>
        </p:sp>
        <p:sp>
          <p:nvSpPr>
            <p:cNvPr id="9" name="Freeform 3677"/>
            <p:cNvSpPr/>
            <p:nvPr/>
          </p:nvSpPr>
          <p:spPr bwMode="auto">
            <a:xfrm>
              <a:off x="5698375" y="1966245"/>
              <a:ext cx="962025" cy="2097088"/>
            </a:xfrm>
            <a:custGeom>
              <a:avLst/>
              <a:gdLst>
                <a:gd name="T0" fmla="*/ 541 w 606"/>
                <a:gd name="T1" fmla="*/ 0 h 1321"/>
                <a:gd name="T2" fmla="*/ 606 w 606"/>
                <a:gd name="T3" fmla="*/ 0 h 1321"/>
                <a:gd name="T4" fmla="*/ 65 w 606"/>
                <a:gd name="T5" fmla="*/ 1321 h 1321"/>
                <a:gd name="T6" fmla="*/ 0 w 606"/>
                <a:gd name="T7" fmla="*/ 1321 h 1321"/>
                <a:gd name="T8" fmla="*/ 541 w 606"/>
                <a:gd name="T9" fmla="*/ 0 h 1321"/>
              </a:gdLst>
              <a:ahLst/>
              <a:cxnLst>
                <a:cxn ang="0">
                  <a:pos x="T0" y="T1"/>
                </a:cxn>
                <a:cxn ang="0">
                  <a:pos x="T2" y="T3"/>
                </a:cxn>
                <a:cxn ang="0">
                  <a:pos x="T4" y="T5"/>
                </a:cxn>
                <a:cxn ang="0">
                  <a:pos x="T6" y="T7"/>
                </a:cxn>
                <a:cxn ang="0">
                  <a:pos x="T8" y="T9"/>
                </a:cxn>
              </a:cxnLst>
              <a:rect l="0" t="0" r="r" b="b"/>
              <a:pathLst>
                <a:path w="606" h="1321">
                  <a:moveTo>
                    <a:pt x="541" y="0"/>
                  </a:moveTo>
                  <a:lnTo>
                    <a:pt x="606" y="0"/>
                  </a:lnTo>
                  <a:lnTo>
                    <a:pt x="65" y="1321"/>
                  </a:lnTo>
                  <a:lnTo>
                    <a:pt x="0" y="1321"/>
                  </a:lnTo>
                  <a:lnTo>
                    <a:pt x="541" y="0"/>
                  </a:lnTo>
                  <a:close/>
                </a:path>
              </a:pathLst>
            </a:custGeom>
            <a:solidFill>
              <a:srgbClr val="31DAA4"/>
            </a:solidFill>
            <a:ln w="0">
              <a:noFill/>
              <a:prstDash val="solid"/>
              <a:round/>
            </a:ln>
          </p:spPr>
          <p:txBody>
            <a:bodyPr vert="horz" wrap="square" lIns="91440" tIns="45720" rIns="91440" bIns="45720" numCol="1" anchor="t" anchorCtr="0" compatLnSpc="1"/>
            <a:lstStyle/>
            <a:p>
              <a:endParaRPr lang="zh-CN" altLang="en-US"/>
            </a:p>
          </p:txBody>
        </p:sp>
        <p:sp>
          <p:nvSpPr>
            <p:cNvPr id="10" name="Freeform 3678"/>
            <p:cNvSpPr/>
            <p:nvPr/>
          </p:nvSpPr>
          <p:spPr bwMode="auto">
            <a:xfrm>
              <a:off x="5904750" y="1966245"/>
              <a:ext cx="965200" cy="2097088"/>
            </a:xfrm>
            <a:custGeom>
              <a:avLst/>
              <a:gdLst>
                <a:gd name="T0" fmla="*/ 543 w 608"/>
                <a:gd name="T1" fmla="*/ 0 h 1321"/>
                <a:gd name="T2" fmla="*/ 608 w 608"/>
                <a:gd name="T3" fmla="*/ 0 h 1321"/>
                <a:gd name="T4" fmla="*/ 65 w 608"/>
                <a:gd name="T5" fmla="*/ 1321 h 1321"/>
                <a:gd name="T6" fmla="*/ 0 w 608"/>
                <a:gd name="T7" fmla="*/ 1321 h 1321"/>
                <a:gd name="T8" fmla="*/ 543 w 608"/>
                <a:gd name="T9" fmla="*/ 0 h 1321"/>
              </a:gdLst>
              <a:ahLst/>
              <a:cxnLst>
                <a:cxn ang="0">
                  <a:pos x="T0" y="T1"/>
                </a:cxn>
                <a:cxn ang="0">
                  <a:pos x="T2" y="T3"/>
                </a:cxn>
                <a:cxn ang="0">
                  <a:pos x="T4" y="T5"/>
                </a:cxn>
                <a:cxn ang="0">
                  <a:pos x="T6" y="T7"/>
                </a:cxn>
                <a:cxn ang="0">
                  <a:pos x="T8" y="T9"/>
                </a:cxn>
              </a:cxnLst>
              <a:rect l="0" t="0" r="r" b="b"/>
              <a:pathLst>
                <a:path w="608" h="1321">
                  <a:moveTo>
                    <a:pt x="543" y="0"/>
                  </a:moveTo>
                  <a:lnTo>
                    <a:pt x="608" y="0"/>
                  </a:lnTo>
                  <a:lnTo>
                    <a:pt x="65" y="1321"/>
                  </a:lnTo>
                  <a:lnTo>
                    <a:pt x="0" y="1321"/>
                  </a:lnTo>
                  <a:lnTo>
                    <a:pt x="543" y="0"/>
                  </a:lnTo>
                  <a:close/>
                </a:path>
              </a:pathLst>
            </a:custGeom>
            <a:solidFill>
              <a:srgbClr val="31DAA4"/>
            </a:solidFill>
            <a:ln w="0">
              <a:noFill/>
              <a:prstDash val="solid"/>
              <a:round/>
            </a:ln>
          </p:spPr>
          <p:txBody>
            <a:bodyPr vert="horz" wrap="square" lIns="91440" tIns="45720" rIns="91440" bIns="45720" numCol="1" anchor="t" anchorCtr="0" compatLnSpc="1"/>
            <a:lstStyle/>
            <a:p>
              <a:endParaRPr lang="zh-CN" altLang="en-US"/>
            </a:p>
          </p:txBody>
        </p:sp>
        <p:sp>
          <p:nvSpPr>
            <p:cNvPr id="11" name="Freeform 3679"/>
            <p:cNvSpPr/>
            <p:nvPr/>
          </p:nvSpPr>
          <p:spPr bwMode="auto">
            <a:xfrm>
              <a:off x="6112712" y="1966245"/>
              <a:ext cx="963613" cy="2097088"/>
            </a:xfrm>
            <a:custGeom>
              <a:avLst/>
              <a:gdLst>
                <a:gd name="T0" fmla="*/ 542 w 607"/>
                <a:gd name="T1" fmla="*/ 0 h 1321"/>
                <a:gd name="T2" fmla="*/ 607 w 607"/>
                <a:gd name="T3" fmla="*/ 0 h 1321"/>
                <a:gd name="T4" fmla="*/ 65 w 607"/>
                <a:gd name="T5" fmla="*/ 1321 h 1321"/>
                <a:gd name="T6" fmla="*/ 0 w 607"/>
                <a:gd name="T7" fmla="*/ 1321 h 1321"/>
                <a:gd name="T8" fmla="*/ 542 w 607"/>
                <a:gd name="T9" fmla="*/ 0 h 1321"/>
              </a:gdLst>
              <a:ahLst/>
              <a:cxnLst>
                <a:cxn ang="0">
                  <a:pos x="T0" y="T1"/>
                </a:cxn>
                <a:cxn ang="0">
                  <a:pos x="T2" y="T3"/>
                </a:cxn>
                <a:cxn ang="0">
                  <a:pos x="T4" y="T5"/>
                </a:cxn>
                <a:cxn ang="0">
                  <a:pos x="T6" y="T7"/>
                </a:cxn>
                <a:cxn ang="0">
                  <a:pos x="T8" y="T9"/>
                </a:cxn>
              </a:cxnLst>
              <a:rect l="0" t="0" r="r" b="b"/>
              <a:pathLst>
                <a:path w="607" h="1321">
                  <a:moveTo>
                    <a:pt x="542" y="0"/>
                  </a:moveTo>
                  <a:lnTo>
                    <a:pt x="607" y="0"/>
                  </a:lnTo>
                  <a:lnTo>
                    <a:pt x="65" y="1321"/>
                  </a:lnTo>
                  <a:lnTo>
                    <a:pt x="0" y="1321"/>
                  </a:lnTo>
                  <a:lnTo>
                    <a:pt x="542" y="0"/>
                  </a:lnTo>
                  <a:close/>
                </a:path>
              </a:pathLst>
            </a:custGeom>
            <a:solidFill>
              <a:srgbClr val="31DAA4"/>
            </a:solidFill>
            <a:ln w="0">
              <a:noFill/>
              <a:prstDash val="solid"/>
              <a:round/>
            </a:ln>
          </p:spPr>
          <p:txBody>
            <a:bodyPr vert="horz" wrap="square" lIns="91440" tIns="45720" rIns="91440" bIns="45720" numCol="1" anchor="t" anchorCtr="0" compatLnSpc="1"/>
            <a:lstStyle/>
            <a:p>
              <a:endParaRPr lang="zh-CN" altLang="en-US"/>
            </a:p>
          </p:txBody>
        </p:sp>
        <p:sp>
          <p:nvSpPr>
            <p:cNvPr id="12" name="Freeform 3680"/>
            <p:cNvSpPr/>
            <p:nvPr/>
          </p:nvSpPr>
          <p:spPr bwMode="auto">
            <a:xfrm>
              <a:off x="6319087" y="1966245"/>
              <a:ext cx="963613" cy="2097088"/>
            </a:xfrm>
            <a:custGeom>
              <a:avLst/>
              <a:gdLst>
                <a:gd name="T0" fmla="*/ 542 w 607"/>
                <a:gd name="T1" fmla="*/ 0 h 1321"/>
                <a:gd name="T2" fmla="*/ 607 w 607"/>
                <a:gd name="T3" fmla="*/ 0 h 1321"/>
                <a:gd name="T4" fmla="*/ 65 w 607"/>
                <a:gd name="T5" fmla="*/ 1321 h 1321"/>
                <a:gd name="T6" fmla="*/ 0 w 607"/>
                <a:gd name="T7" fmla="*/ 1321 h 1321"/>
                <a:gd name="T8" fmla="*/ 542 w 607"/>
                <a:gd name="T9" fmla="*/ 0 h 1321"/>
              </a:gdLst>
              <a:ahLst/>
              <a:cxnLst>
                <a:cxn ang="0">
                  <a:pos x="T0" y="T1"/>
                </a:cxn>
                <a:cxn ang="0">
                  <a:pos x="T2" y="T3"/>
                </a:cxn>
                <a:cxn ang="0">
                  <a:pos x="T4" y="T5"/>
                </a:cxn>
                <a:cxn ang="0">
                  <a:pos x="T6" y="T7"/>
                </a:cxn>
                <a:cxn ang="0">
                  <a:pos x="T8" y="T9"/>
                </a:cxn>
              </a:cxnLst>
              <a:rect l="0" t="0" r="r" b="b"/>
              <a:pathLst>
                <a:path w="607" h="1321">
                  <a:moveTo>
                    <a:pt x="542" y="0"/>
                  </a:moveTo>
                  <a:lnTo>
                    <a:pt x="607" y="0"/>
                  </a:lnTo>
                  <a:lnTo>
                    <a:pt x="65" y="1321"/>
                  </a:lnTo>
                  <a:lnTo>
                    <a:pt x="0" y="1321"/>
                  </a:lnTo>
                  <a:lnTo>
                    <a:pt x="542" y="0"/>
                  </a:lnTo>
                  <a:close/>
                </a:path>
              </a:pathLst>
            </a:custGeom>
            <a:solidFill>
              <a:srgbClr val="31DAA4"/>
            </a:solidFill>
            <a:ln w="0">
              <a:noFill/>
              <a:prstDash val="solid"/>
              <a:round/>
            </a:ln>
          </p:spPr>
          <p:txBody>
            <a:bodyPr vert="horz" wrap="square" lIns="91440" tIns="45720" rIns="91440" bIns="45720" numCol="1" anchor="t" anchorCtr="0" compatLnSpc="1"/>
            <a:lstStyle/>
            <a:p>
              <a:endParaRPr lang="zh-CN" altLang="en-US"/>
            </a:p>
          </p:txBody>
        </p:sp>
        <p:sp>
          <p:nvSpPr>
            <p:cNvPr id="13" name="Freeform 3681"/>
            <p:cNvSpPr/>
            <p:nvPr/>
          </p:nvSpPr>
          <p:spPr bwMode="auto">
            <a:xfrm>
              <a:off x="6525462" y="1966245"/>
              <a:ext cx="963613" cy="2097088"/>
            </a:xfrm>
            <a:custGeom>
              <a:avLst/>
              <a:gdLst>
                <a:gd name="T0" fmla="*/ 542 w 607"/>
                <a:gd name="T1" fmla="*/ 0 h 1321"/>
                <a:gd name="T2" fmla="*/ 607 w 607"/>
                <a:gd name="T3" fmla="*/ 0 h 1321"/>
                <a:gd name="T4" fmla="*/ 65 w 607"/>
                <a:gd name="T5" fmla="*/ 1321 h 1321"/>
                <a:gd name="T6" fmla="*/ 0 w 607"/>
                <a:gd name="T7" fmla="*/ 1321 h 1321"/>
                <a:gd name="T8" fmla="*/ 542 w 607"/>
                <a:gd name="T9" fmla="*/ 0 h 1321"/>
              </a:gdLst>
              <a:ahLst/>
              <a:cxnLst>
                <a:cxn ang="0">
                  <a:pos x="T0" y="T1"/>
                </a:cxn>
                <a:cxn ang="0">
                  <a:pos x="T2" y="T3"/>
                </a:cxn>
                <a:cxn ang="0">
                  <a:pos x="T4" y="T5"/>
                </a:cxn>
                <a:cxn ang="0">
                  <a:pos x="T6" y="T7"/>
                </a:cxn>
                <a:cxn ang="0">
                  <a:pos x="T8" y="T9"/>
                </a:cxn>
              </a:cxnLst>
              <a:rect l="0" t="0" r="r" b="b"/>
              <a:pathLst>
                <a:path w="607" h="1321">
                  <a:moveTo>
                    <a:pt x="542" y="0"/>
                  </a:moveTo>
                  <a:lnTo>
                    <a:pt x="607" y="0"/>
                  </a:lnTo>
                  <a:lnTo>
                    <a:pt x="65" y="1321"/>
                  </a:lnTo>
                  <a:lnTo>
                    <a:pt x="0" y="1321"/>
                  </a:lnTo>
                  <a:lnTo>
                    <a:pt x="542" y="0"/>
                  </a:lnTo>
                  <a:close/>
                </a:path>
              </a:pathLst>
            </a:custGeom>
            <a:solidFill>
              <a:srgbClr val="31DAA4"/>
            </a:solidFill>
            <a:ln w="0">
              <a:noFill/>
              <a:prstDash val="solid"/>
              <a:round/>
            </a:ln>
          </p:spPr>
          <p:txBody>
            <a:bodyPr vert="horz" wrap="square" lIns="91440" tIns="45720" rIns="91440" bIns="45720" numCol="1" anchor="t" anchorCtr="0" compatLnSpc="1"/>
            <a:lstStyle/>
            <a:p>
              <a:endParaRPr lang="zh-CN" altLang="en-US"/>
            </a:p>
          </p:txBody>
        </p:sp>
        <p:sp>
          <p:nvSpPr>
            <p:cNvPr id="14" name="Freeform 3682"/>
            <p:cNvSpPr/>
            <p:nvPr/>
          </p:nvSpPr>
          <p:spPr bwMode="auto">
            <a:xfrm>
              <a:off x="6733425" y="1966245"/>
              <a:ext cx="962025" cy="2097088"/>
            </a:xfrm>
            <a:custGeom>
              <a:avLst/>
              <a:gdLst>
                <a:gd name="T0" fmla="*/ 541 w 606"/>
                <a:gd name="T1" fmla="*/ 0 h 1321"/>
                <a:gd name="T2" fmla="*/ 606 w 606"/>
                <a:gd name="T3" fmla="*/ 0 h 1321"/>
                <a:gd name="T4" fmla="*/ 65 w 606"/>
                <a:gd name="T5" fmla="*/ 1321 h 1321"/>
                <a:gd name="T6" fmla="*/ 0 w 606"/>
                <a:gd name="T7" fmla="*/ 1321 h 1321"/>
                <a:gd name="T8" fmla="*/ 541 w 606"/>
                <a:gd name="T9" fmla="*/ 0 h 1321"/>
              </a:gdLst>
              <a:ahLst/>
              <a:cxnLst>
                <a:cxn ang="0">
                  <a:pos x="T0" y="T1"/>
                </a:cxn>
                <a:cxn ang="0">
                  <a:pos x="T2" y="T3"/>
                </a:cxn>
                <a:cxn ang="0">
                  <a:pos x="T4" y="T5"/>
                </a:cxn>
                <a:cxn ang="0">
                  <a:pos x="T6" y="T7"/>
                </a:cxn>
                <a:cxn ang="0">
                  <a:pos x="T8" y="T9"/>
                </a:cxn>
              </a:cxnLst>
              <a:rect l="0" t="0" r="r" b="b"/>
              <a:pathLst>
                <a:path w="606" h="1321">
                  <a:moveTo>
                    <a:pt x="541" y="0"/>
                  </a:moveTo>
                  <a:lnTo>
                    <a:pt x="606" y="0"/>
                  </a:lnTo>
                  <a:lnTo>
                    <a:pt x="65" y="1321"/>
                  </a:lnTo>
                  <a:lnTo>
                    <a:pt x="0" y="1321"/>
                  </a:lnTo>
                  <a:lnTo>
                    <a:pt x="541" y="0"/>
                  </a:lnTo>
                  <a:close/>
                </a:path>
              </a:pathLst>
            </a:custGeom>
            <a:solidFill>
              <a:srgbClr val="31DAA4"/>
            </a:solidFill>
            <a:ln w="0">
              <a:noFill/>
              <a:prstDash val="solid"/>
              <a:round/>
            </a:ln>
          </p:spPr>
          <p:txBody>
            <a:bodyPr vert="horz" wrap="square" lIns="91440" tIns="45720" rIns="91440" bIns="45720" numCol="1" anchor="t" anchorCtr="0" compatLnSpc="1"/>
            <a:lstStyle/>
            <a:p>
              <a:endParaRPr lang="zh-CN" altLang="en-US"/>
            </a:p>
          </p:txBody>
        </p:sp>
        <p:sp>
          <p:nvSpPr>
            <p:cNvPr id="15" name="Freeform 3683"/>
            <p:cNvSpPr/>
            <p:nvPr/>
          </p:nvSpPr>
          <p:spPr bwMode="auto">
            <a:xfrm>
              <a:off x="6939800" y="1966245"/>
              <a:ext cx="965200" cy="2097088"/>
            </a:xfrm>
            <a:custGeom>
              <a:avLst/>
              <a:gdLst>
                <a:gd name="T0" fmla="*/ 541 w 608"/>
                <a:gd name="T1" fmla="*/ 0 h 1321"/>
                <a:gd name="T2" fmla="*/ 608 w 608"/>
                <a:gd name="T3" fmla="*/ 0 h 1321"/>
                <a:gd name="T4" fmla="*/ 65 w 608"/>
                <a:gd name="T5" fmla="*/ 1321 h 1321"/>
                <a:gd name="T6" fmla="*/ 0 w 608"/>
                <a:gd name="T7" fmla="*/ 1321 h 1321"/>
                <a:gd name="T8" fmla="*/ 541 w 608"/>
                <a:gd name="T9" fmla="*/ 0 h 1321"/>
              </a:gdLst>
              <a:ahLst/>
              <a:cxnLst>
                <a:cxn ang="0">
                  <a:pos x="T0" y="T1"/>
                </a:cxn>
                <a:cxn ang="0">
                  <a:pos x="T2" y="T3"/>
                </a:cxn>
                <a:cxn ang="0">
                  <a:pos x="T4" y="T5"/>
                </a:cxn>
                <a:cxn ang="0">
                  <a:pos x="T6" y="T7"/>
                </a:cxn>
                <a:cxn ang="0">
                  <a:pos x="T8" y="T9"/>
                </a:cxn>
              </a:cxnLst>
              <a:rect l="0" t="0" r="r" b="b"/>
              <a:pathLst>
                <a:path w="608" h="1321">
                  <a:moveTo>
                    <a:pt x="541" y="0"/>
                  </a:moveTo>
                  <a:lnTo>
                    <a:pt x="608" y="0"/>
                  </a:lnTo>
                  <a:lnTo>
                    <a:pt x="65" y="1321"/>
                  </a:lnTo>
                  <a:lnTo>
                    <a:pt x="0" y="1321"/>
                  </a:lnTo>
                  <a:lnTo>
                    <a:pt x="541" y="0"/>
                  </a:lnTo>
                  <a:close/>
                </a:path>
              </a:pathLst>
            </a:custGeom>
            <a:solidFill>
              <a:srgbClr val="31DAA4"/>
            </a:solidFill>
            <a:ln w="0">
              <a:noFill/>
              <a:prstDash val="solid"/>
              <a:round/>
            </a:ln>
          </p:spPr>
          <p:txBody>
            <a:bodyPr vert="horz" wrap="square" lIns="91440" tIns="45720" rIns="91440" bIns="45720" numCol="1" anchor="t" anchorCtr="0" compatLnSpc="1"/>
            <a:lstStyle/>
            <a:p>
              <a:endParaRPr lang="zh-CN" altLang="en-US"/>
            </a:p>
          </p:txBody>
        </p:sp>
        <p:sp>
          <p:nvSpPr>
            <p:cNvPr id="16" name="Freeform 3684"/>
            <p:cNvSpPr/>
            <p:nvPr/>
          </p:nvSpPr>
          <p:spPr bwMode="auto">
            <a:xfrm>
              <a:off x="7146175" y="1966245"/>
              <a:ext cx="965200" cy="2097088"/>
            </a:xfrm>
            <a:custGeom>
              <a:avLst/>
              <a:gdLst>
                <a:gd name="T0" fmla="*/ 543 w 608"/>
                <a:gd name="T1" fmla="*/ 0 h 1321"/>
                <a:gd name="T2" fmla="*/ 608 w 608"/>
                <a:gd name="T3" fmla="*/ 0 h 1321"/>
                <a:gd name="T4" fmla="*/ 66 w 608"/>
                <a:gd name="T5" fmla="*/ 1321 h 1321"/>
                <a:gd name="T6" fmla="*/ 0 w 608"/>
                <a:gd name="T7" fmla="*/ 1321 h 1321"/>
                <a:gd name="T8" fmla="*/ 543 w 608"/>
                <a:gd name="T9" fmla="*/ 0 h 1321"/>
              </a:gdLst>
              <a:ahLst/>
              <a:cxnLst>
                <a:cxn ang="0">
                  <a:pos x="T0" y="T1"/>
                </a:cxn>
                <a:cxn ang="0">
                  <a:pos x="T2" y="T3"/>
                </a:cxn>
                <a:cxn ang="0">
                  <a:pos x="T4" y="T5"/>
                </a:cxn>
                <a:cxn ang="0">
                  <a:pos x="T6" y="T7"/>
                </a:cxn>
                <a:cxn ang="0">
                  <a:pos x="T8" y="T9"/>
                </a:cxn>
              </a:cxnLst>
              <a:rect l="0" t="0" r="r" b="b"/>
              <a:pathLst>
                <a:path w="608" h="1321">
                  <a:moveTo>
                    <a:pt x="543" y="0"/>
                  </a:moveTo>
                  <a:lnTo>
                    <a:pt x="608" y="0"/>
                  </a:lnTo>
                  <a:lnTo>
                    <a:pt x="66" y="1321"/>
                  </a:lnTo>
                  <a:lnTo>
                    <a:pt x="0" y="1321"/>
                  </a:lnTo>
                  <a:lnTo>
                    <a:pt x="543" y="0"/>
                  </a:lnTo>
                  <a:close/>
                </a:path>
              </a:pathLst>
            </a:custGeom>
            <a:solidFill>
              <a:srgbClr val="31DAA4"/>
            </a:solidFill>
            <a:ln w="0">
              <a:noFill/>
              <a:prstDash val="solid"/>
              <a:round/>
            </a:ln>
          </p:spPr>
          <p:txBody>
            <a:bodyPr vert="horz" wrap="square" lIns="91440" tIns="45720" rIns="91440" bIns="45720" numCol="1" anchor="t" anchorCtr="0" compatLnSpc="1"/>
            <a:lstStyle/>
            <a:p>
              <a:endParaRPr lang="zh-CN" altLang="en-US"/>
            </a:p>
          </p:txBody>
        </p:sp>
        <p:sp>
          <p:nvSpPr>
            <p:cNvPr id="17" name="Freeform 3685"/>
            <p:cNvSpPr/>
            <p:nvPr/>
          </p:nvSpPr>
          <p:spPr bwMode="auto">
            <a:xfrm>
              <a:off x="7354137" y="1966245"/>
              <a:ext cx="963613" cy="2097088"/>
            </a:xfrm>
            <a:custGeom>
              <a:avLst/>
              <a:gdLst>
                <a:gd name="T0" fmla="*/ 542 w 607"/>
                <a:gd name="T1" fmla="*/ 0 h 1321"/>
                <a:gd name="T2" fmla="*/ 607 w 607"/>
                <a:gd name="T3" fmla="*/ 0 h 1321"/>
                <a:gd name="T4" fmla="*/ 65 w 607"/>
                <a:gd name="T5" fmla="*/ 1321 h 1321"/>
                <a:gd name="T6" fmla="*/ 0 w 607"/>
                <a:gd name="T7" fmla="*/ 1321 h 1321"/>
                <a:gd name="T8" fmla="*/ 542 w 607"/>
                <a:gd name="T9" fmla="*/ 0 h 1321"/>
              </a:gdLst>
              <a:ahLst/>
              <a:cxnLst>
                <a:cxn ang="0">
                  <a:pos x="T0" y="T1"/>
                </a:cxn>
                <a:cxn ang="0">
                  <a:pos x="T2" y="T3"/>
                </a:cxn>
                <a:cxn ang="0">
                  <a:pos x="T4" y="T5"/>
                </a:cxn>
                <a:cxn ang="0">
                  <a:pos x="T6" y="T7"/>
                </a:cxn>
                <a:cxn ang="0">
                  <a:pos x="T8" y="T9"/>
                </a:cxn>
              </a:cxnLst>
              <a:rect l="0" t="0" r="r" b="b"/>
              <a:pathLst>
                <a:path w="607" h="1321">
                  <a:moveTo>
                    <a:pt x="542" y="0"/>
                  </a:moveTo>
                  <a:lnTo>
                    <a:pt x="607" y="0"/>
                  </a:lnTo>
                  <a:lnTo>
                    <a:pt x="65" y="1321"/>
                  </a:lnTo>
                  <a:lnTo>
                    <a:pt x="0" y="1321"/>
                  </a:lnTo>
                  <a:lnTo>
                    <a:pt x="542" y="0"/>
                  </a:lnTo>
                  <a:close/>
                </a:path>
              </a:pathLst>
            </a:custGeom>
            <a:solidFill>
              <a:srgbClr val="31DAA4"/>
            </a:solidFill>
            <a:ln w="0">
              <a:noFill/>
              <a:prstDash val="solid"/>
              <a:round/>
            </a:ln>
          </p:spPr>
          <p:txBody>
            <a:bodyPr vert="horz" wrap="square" lIns="91440" tIns="45720" rIns="91440" bIns="45720" numCol="1" anchor="t" anchorCtr="0" compatLnSpc="1"/>
            <a:lstStyle/>
            <a:p>
              <a:endParaRPr lang="zh-CN" altLang="en-US"/>
            </a:p>
          </p:txBody>
        </p:sp>
        <p:sp>
          <p:nvSpPr>
            <p:cNvPr id="18" name="Freeform 3686"/>
            <p:cNvSpPr/>
            <p:nvPr/>
          </p:nvSpPr>
          <p:spPr bwMode="auto">
            <a:xfrm>
              <a:off x="7560512" y="1966245"/>
              <a:ext cx="950913" cy="2097088"/>
            </a:xfrm>
            <a:custGeom>
              <a:avLst/>
              <a:gdLst>
                <a:gd name="T0" fmla="*/ 542 w 599"/>
                <a:gd name="T1" fmla="*/ 0 h 1321"/>
                <a:gd name="T2" fmla="*/ 566 w 599"/>
                <a:gd name="T3" fmla="*/ 0 h 1321"/>
                <a:gd name="T4" fmla="*/ 579 w 599"/>
                <a:gd name="T5" fmla="*/ 2 h 1321"/>
                <a:gd name="T6" fmla="*/ 591 w 599"/>
                <a:gd name="T7" fmla="*/ 9 h 1321"/>
                <a:gd name="T8" fmla="*/ 599 w 599"/>
                <a:gd name="T9" fmla="*/ 20 h 1321"/>
                <a:gd name="T10" fmla="*/ 65 w 599"/>
                <a:gd name="T11" fmla="*/ 1321 h 1321"/>
                <a:gd name="T12" fmla="*/ 0 w 599"/>
                <a:gd name="T13" fmla="*/ 1321 h 1321"/>
                <a:gd name="T14" fmla="*/ 542 w 599"/>
                <a:gd name="T15" fmla="*/ 0 h 13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99" h="1321">
                  <a:moveTo>
                    <a:pt x="542" y="0"/>
                  </a:moveTo>
                  <a:lnTo>
                    <a:pt x="566" y="0"/>
                  </a:lnTo>
                  <a:lnTo>
                    <a:pt x="579" y="2"/>
                  </a:lnTo>
                  <a:lnTo>
                    <a:pt x="591" y="9"/>
                  </a:lnTo>
                  <a:lnTo>
                    <a:pt x="599" y="20"/>
                  </a:lnTo>
                  <a:lnTo>
                    <a:pt x="65" y="1321"/>
                  </a:lnTo>
                  <a:lnTo>
                    <a:pt x="0" y="1321"/>
                  </a:lnTo>
                  <a:lnTo>
                    <a:pt x="542" y="0"/>
                  </a:lnTo>
                  <a:close/>
                </a:path>
              </a:pathLst>
            </a:custGeom>
            <a:solidFill>
              <a:srgbClr val="31DAA4"/>
            </a:solidFill>
            <a:ln w="0">
              <a:noFill/>
              <a:prstDash val="solid"/>
              <a:round/>
            </a:ln>
          </p:spPr>
          <p:txBody>
            <a:bodyPr vert="horz" wrap="square" lIns="91440" tIns="45720" rIns="91440" bIns="45720" numCol="1" anchor="t" anchorCtr="0" compatLnSpc="1"/>
            <a:lstStyle/>
            <a:p>
              <a:endParaRPr lang="zh-CN" altLang="en-US"/>
            </a:p>
          </p:txBody>
        </p:sp>
        <p:sp>
          <p:nvSpPr>
            <p:cNvPr id="19" name="Freeform 3687"/>
            <p:cNvSpPr/>
            <p:nvPr/>
          </p:nvSpPr>
          <p:spPr bwMode="auto">
            <a:xfrm>
              <a:off x="7768475" y="2236120"/>
              <a:ext cx="747713" cy="1827213"/>
            </a:xfrm>
            <a:custGeom>
              <a:avLst/>
              <a:gdLst>
                <a:gd name="T0" fmla="*/ 471 w 471"/>
                <a:gd name="T1" fmla="*/ 0 h 1151"/>
                <a:gd name="T2" fmla="*/ 471 w 471"/>
                <a:gd name="T3" fmla="*/ 159 h 1151"/>
                <a:gd name="T4" fmla="*/ 65 w 471"/>
                <a:gd name="T5" fmla="*/ 1151 h 1151"/>
                <a:gd name="T6" fmla="*/ 0 w 471"/>
                <a:gd name="T7" fmla="*/ 1151 h 1151"/>
                <a:gd name="T8" fmla="*/ 471 w 471"/>
                <a:gd name="T9" fmla="*/ 0 h 1151"/>
              </a:gdLst>
              <a:ahLst/>
              <a:cxnLst>
                <a:cxn ang="0">
                  <a:pos x="T0" y="T1"/>
                </a:cxn>
                <a:cxn ang="0">
                  <a:pos x="T2" y="T3"/>
                </a:cxn>
                <a:cxn ang="0">
                  <a:pos x="T4" y="T5"/>
                </a:cxn>
                <a:cxn ang="0">
                  <a:pos x="T6" y="T7"/>
                </a:cxn>
                <a:cxn ang="0">
                  <a:pos x="T8" y="T9"/>
                </a:cxn>
              </a:cxnLst>
              <a:rect l="0" t="0" r="r" b="b"/>
              <a:pathLst>
                <a:path w="471" h="1151">
                  <a:moveTo>
                    <a:pt x="471" y="0"/>
                  </a:moveTo>
                  <a:lnTo>
                    <a:pt x="471" y="159"/>
                  </a:lnTo>
                  <a:lnTo>
                    <a:pt x="65" y="1151"/>
                  </a:lnTo>
                  <a:lnTo>
                    <a:pt x="0" y="1151"/>
                  </a:lnTo>
                  <a:lnTo>
                    <a:pt x="471" y="0"/>
                  </a:lnTo>
                  <a:close/>
                </a:path>
              </a:pathLst>
            </a:custGeom>
            <a:solidFill>
              <a:srgbClr val="31DAA4"/>
            </a:solidFill>
            <a:ln w="0">
              <a:noFill/>
              <a:prstDash val="solid"/>
              <a:round/>
            </a:ln>
          </p:spPr>
          <p:txBody>
            <a:bodyPr vert="horz" wrap="square" lIns="91440" tIns="45720" rIns="91440" bIns="45720" numCol="1" anchor="t" anchorCtr="0" compatLnSpc="1"/>
            <a:lstStyle/>
            <a:p>
              <a:endParaRPr lang="zh-CN" altLang="en-US"/>
            </a:p>
          </p:txBody>
        </p:sp>
        <p:sp>
          <p:nvSpPr>
            <p:cNvPr id="20" name="Freeform 3688"/>
            <p:cNvSpPr/>
            <p:nvPr/>
          </p:nvSpPr>
          <p:spPr bwMode="auto">
            <a:xfrm>
              <a:off x="7974850" y="2740945"/>
              <a:ext cx="541338" cy="1322388"/>
            </a:xfrm>
            <a:custGeom>
              <a:avLst/>
              <a:gdLst>
                <a:gd name="T0" fmla="*/ 341 w 341"/>
                <a:gd name="T1" fmla="*/ 0 h 833"/>
                <a:gd name="T2" fmla="*/ 341 w 341"/>
                <a:gd name="T3" fmla="*/ 158 h 833"/>
                <a:gd name="T4" fmla="*/ 65 w 341"/>
                <a:gd name="T5" fmla="*/ 833 h 833"/>
                <a:gd name="T6" fmla="*/ 0 w 341"/>
                <a:gd name="T7" fmla="*/ 833 h 833"/>
                <a:gd name="T8" fmla="*/ 341 w 341"/>
                <a:gd name="T9" fmla="*/ 0 h 833"/>
              </a:gdLst>
              <a:ahLst/>
              <a:cxnLst>
                <a:cxn ang="0">
                  <a:pos x="T0" y="T1"/>
                </a:cxn>
                <a:cxn ang="0">
                  <a:pos x="T2" y="T3"/>
                </a:cxn>
                <a:cxn ang="0">
                  <a:pos x="T4" y="T5"/>
                </a:cxn>
                <a:cxn ang="0">
                  <a:pos x="T6" y="T7"/>
                </a:cxn>
                <a:cxn ang="0">
                  <a:pos x="T8" y="T9"/>
                </a:cxn>
              </a:cxnLst>
              <a:rect l="0" t="0" r="r" b="b"/>
              <a:pathLst>
                <a:path w="341" h="833">
                  <a:moveTo>
                    <a:pt x="341" y="0"/>
                  </a:moveTo>
                  <a:lnTo>
                    <a:pt x="341" y="158"/>
                  </a:lnTo>
                  <a:lnTo>
                    <a:pt x="65" y="833"/>
                  </a:lnTo>
                  <a:lnTo>
                    <a:pt x="0" y="833"/>
                  </a:lnTo>
                  <a:lnTo>
                    <a:pt x="341" y="0"/>
                  </a:lnTo>
                  <a:close/>
                </a:path>
              </a:pathLst>
            </a:custGeom>
            <a:solidFill>
              <a:srgbClr val="31DAA4"/>
            </a:solidFill>
            <a:ln w="0">
              <a:noFill/>
              <a:prstDash val="solid"/>
              <a:round/>
            </a:ln>
          </p:spPr>
          <p:txBody>
            <a:bodyPr vert="horz" wrap="square" lIns="91440" tIns="45720" rIns="91440" bIns="45720" numCol="1" anchor="t" anchorCtr="0" compatLnSpc="1"/>
            <a:lstStyle/>
            <a:p>
              <a:endParaRPr lang="zh-CN" altLang="en-US"/>
            </a:p>
          </p:txBody>
        </p:sp>
        <p:sp>
          <p:nvSpPr>
            <p:cNvPr id="21" name="Freeform 3689"/>
            <p:cNvSpPr/>
            <p:nvPr/>
          </p:nvSpPr>
          <p:spPr bwMode="auto">
            <a:xfrm>
              <a:off x="8181225" y="3245770"/>
              <a:ext cx="334963" cy="817563"/>
            </a:xfrm>
            <a:custGeom>
              <a:avLst/>
              <a:gdLst>
                <a:gd name="T0" fmla="*/ 211 w 211"/>
                <a:gd name="T1" fmla="*/ 0 h 515"/>
                <a:gd name="T2" fmla="*/ 211 w 211"/>
                <a:gd name="T3" fmla="*/ 159 h 515"/>
                <a:gd name="T4" fmla="*/ 65 w 211"/>
                <a:gd name="T5" fmla="*/ 515 h 515"/>
                <a:gd name="T6" fmla="*/ 0 w 211"/>
                <a:gd name="T7" fmla="*/ 515 h 515"/>
                <a:gd name="T8" fmla="*/ 211 w 211"/>
                <a:gd name="T9" fmla="*/ 0 h 515"/>
              </a:gdLst>
              <a:ahLst/>
              <a:cxnLst>
                <a:cxn ang="0">
                  <a:pos x="T0" y="T1"/>
                </a:cxn>
                <a:cxn ang="0">
                  <a:pos x="T2" y="T3"/>
                </a:cxn>
                <a:cxn ang="0">
                  <a:pos x="T4" y="T5"/>
                </a:cxn>
                <a:cxn ang="0">
                  <a:pos x="T6" y="T7"/>
                </a:cxn>
                <a:cxn ang="0">
                  <a:pos x="T8" y="T9"/>
                </a:cxn>
              </a:cxnLst>
              <a:rect l="0" t="0" r="r" b="b"/>
              <a:pathLst>
                <a:path w="211" h="515">
                  <a:moveTo>
                    <a:pt x="211" y="0"/>
                  </a:moveTo>
                  <a:lnTo>
                    <a:pt x="211" y="159"/>
                  </a:lnTo>
                  <a:lnTo>
                    <a:pt x="65" y="515"/>
                  </a:lnTo>
                  <a:lnTo>
                    <a:pt x="0" y="515"/>
                  </a:lnTo>
                  <a:lnTo>
                    <a:pt x="211" y="0"/>
                  </a:lnTo>
                  <a:close/>
                </a:path>
              </a:pathLst>
            </a:custGeom>
            <a:solidFill>
              <a:srgbClr val="31DAA4"/>
            </a:solidFill>
            <a:ln w="0">
              <a:noFill/>
              <a:prstDash val="solid"/>
              <a:round/>
            </a:ln>
          </p:spPr>
          <p:txBody>
            <a:bodyPr vert="horz" wrap="square" lIns="91440" tIns="45720" rIns="91440" bIns="45720" numCol="1" anchor="t" anchorCtr="0" compatLnSpc="1"/>
            <a:lstStyle/>
            <a:p>
              <a:endParaRPr lang="zh-CN" altLang="en-US"/>
            </a:p>
          </p:txBody>
        </p:sp>
        <p:sp>
          <p:nvSpPr>
            <p:cNvPr id="22" name="Freeform 3690"/>
            <p:cNvSpPr/>
            <p:nvPr/>
          </p:nvSpPr>
          <p:spPr bwMode="auto">
            <a:xfrm>
              <a:off x="8389187" y="3752183"/>
              <a:ext cx="127000" cy="311150"/>
            </a:xfrm>
            <a:custGeom>
              <a:avLst/>
              <a:gdLst>
                <a:gd name="T0" fmla="*/ 80 w 80"/>
                <a:gd name="T1" fmla="*/ 0 h 196"/>
                <a:gd name="T2" fmla="*/ 80 w 80"/>
                <a:gd name="T3" fmla="*/ 158 h 196"/>
                <a:gd name="T4" fmla="*/ 69 w 80"/>
                <a:gd name="T5" fmla="*/ 187 h 196"/>
                <a:gd name="T6" fmla="*/ 57 w 80"/>
                <a:gd name="T7" fmla="*/ 193 h 196"/>
                <a:gd name="T8" fmla="*/ 44 w 80"/>
                <a:gd name="T9" fmla="*/ 196 h 196"/>
                <a:gd name="T10" fmla="*/ 0 w 80"/>
                <a:gd name="T11" fmla="*/ 196 h 196"/>
                <a:gd name="T12" fmla="*/ 80 w 80"/>
                <a:gd name="T13" fmla="*/ 0 h 196"/>
              </a:gdLst>
              <a:ahLst/>
              <a:cxnLst>
                <a:cxn ang="0">
                  <a:pos x="T0" y="T1"/>
                </a:cxn>
                <a:cxn ang="0">
                  <a:pos x="T2" y="T3"/>
                </a:cxn>
                <a:cxn ang="0">
                  <a:pos x="T4" y="T5"/>
                </a:cxn>
                <a:cxn ang="0">
                  <a:pos x="T6" y="T7"/>
                </a:cxn>
                <a:cxn ang="0">
                  <a:pos x="T8" y="T9"/>
                </a:cxn>
                <a:cxn ang="0">
                  <a:pos x="T10" y="T11"/>
                </a:cxn>
                <a:cxn ang="0">
                  <a:pos x="T12" y="T13"/>
                </a:cxn>
              </a:cxnLst>
              <a:rect l="0" t="0" r="r" b="b"/>
              <a:pathLst>
                <a:path w="80" h="196">
                  <a:moveTo>
                    <a:pt x="80" y="0"/>
                  </a:moveTo>
                  <a:lnTo>
                    <a:pt x="80" y="158"/>
                  </a:lnTo>
                  <a:lnTo>
                    <a:pt x="69" y="187"/>
                  </a:lnTo>
                  <a:lnTo>
                    <a:pt x="57" y="193"/>
                  </a:lnTo>
                  <a:lnTo>
                    <a:pt x="44" y="196"/>
                  </a:lnTo>
                  <a:lnTo>
                    <a:pt x="0" y="196"/>
                  </a:lnTo>
                  <a:lnTo>
                    <a:pt x="80" y="0"/>
                  </a:lnTo>
                  <a:close/>
                </a:path>
              </a:pathLst>
            </a:custGeom>
            <a:solidFill>
              <a:srgbClr val="31DAA4"/>
            </a:solidFill>
            <a:ln w="0">
              <a:noFill/>
              <a:prstDash val="solid"/>
              <a:round/>
            </a:ln>
          </p:spPr>
          <p:txBody>
            <a:bodyPr vert="horz" wrap="square" lIns="91440" tIns="45720" rIns="91440" bIns="45720" numCol="1" anchor="t" anchorCtr="0" compatLnSpc="1"/>
            <a:lstStyle/>
            <a:p>
              <a:endParaRPr lang="zh-CN" altLang="en-US"/>
            </a:p>
          </p:txBody>
        </p:sp>
      </p:grpSp>
      <p:sp>
        <p:nvSpPr>
          <p:cNvPr id="23" name="PA_库_矩形 22"/>
          <p:cNvSpPr/>
          <p:nvPr>
            <p:custDataLst>
              <p:tags r:id="rId2"/>
            </p:custDataLst>
          </p:nvPr>
        </p:nvSpPr>
        <p:spPr>
          <a:xfrm>
            <a:off x="518683" y="538467"/>
            <a:ext cx="3701591" cy="5854091"/>
          </a:xfrm>
          <a:prstGeom prst="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4" name="PA_库_文本框 23"/>
          <p:cNvSpPr txBox="1"/>
          <p:nvPr>
            <p:custDataLst>
              <p:tags r:id="rId3"/>
            </p:custDataLst>
          </p:nvPr>
        </p:nvSpPr>
        <p:spPr>
          <a:xfrm>
            <a:off x="1615160" y="1405975"/>
            <a:ext cx="1415772" cy="4119076"/>
          </a:xfrm>
          <a:prstGeom prst="rect">
            <a:avLst/>
          </a:prstGeom>
          <a:no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vert="eaVert" wrap="none" rtlCol="0">
            <a:spAutoFit/>
          </a:bodyPr>
          <a:lstStyle/>
          <a:p>
            <a:r>
              <a:rPr lang="zh-CN" altLang="en-US" sz="8000" b="1" dirty="0" smtClean="0">
                <a:solidFill>
                  <a:srgbClr val="31DAA4"/>
                </a:solidFill>
                <a:latin typeface="华康娃娃体W5" panose="040B0509000000000000" pitchFamily="81" charset="-122"/>
                <a:ea typeface="华康娃娃体W5" panose="040B0509000000000000" pitchFamily="81" charset="-122"/>
              </a:rPr>
              <a:t>策划目录</a:t>
            </a:r>
            <a:endParaRPr lang="zh-CN" altLang="en-US" sz="8000" b="1" dirty="0">
              <a:solidFill>
                <a:srgbClr val="31DAA4"/>
              </a:solidFill>
              <a:latin typeface="华康娃娃体W5" panose="040B0509000000000000" pitchFamily="81" charset="-122"/>
              <a:ea typeface="华康娃娃体W5" panose="040B0509000000000000" pitchFamily="81" charset="-122"/>
            </a:endParaRPr>
          </a:p>
        </p:txBody>
      </p:sp>
      <p:grpSp>
        <p:nvGrpSpPr>
          <p:cNvPr id="26" name="PA_库_组合 25"/>
          <p:cNvGrpSpPr/>
          <p:nvPr>
            <p:custDataLst>
              <p:tags r:id="rId4"/>
            </p:custDataLst>
          </p:nvPr>
        </p:nvGrpSpPr>
        <p:grpSpPr>
          <a:xfrm>
            <a:off x="3274176" y="5410174"/>
            <a:ext cx="708433" cy="863651"/>
            <a:chOff x="4850104" y="666691"/>
            <a:chExt cx="1238935" cy="1510387"/>
          </a:xfrm>
          <a:solidFill>
            <a:srgbClr val="8BD07D"/>
          </a:solidFill>
        </p:grpSpPr>
        <p:sp>
          <p:nvSpPr>
            <p:cNvPr id="27" name="Freeform 4415"/>
            <p:cNvSpPr/>
            <p:nvPr/>
          </p:nvSpPr>
          <p:spPr bwMode="auto">
            <a:xfrm>
              <a:off x="5504373" y="1021667"/>
              <a:ext cx="174008" cy="187928"/>
            </a:xfrm>
            <a:custGeom>
              <a:avLst/>
              <a:gdLst>
                <a:gd name="T0" fmla="*/ 13 w 25"/>
                <a:gd name="T1" fmla="*/ 0 h 27"/>
                <a:gd name="T2" fmla="*/ 13 w 25"/>
                <a:gd name="T3" fmla="*/ 1 h 27"/>
                <a:gd name="T4" fmla="*/ 15 w 25"/>
                <a:gd name="T5" fmla="*/ 1 h 27"/>
                <a:gd name="T6" fmla="*/ 15 w 25"/>
                <a:gd name="T7" fmla="*/ 1 h 27"/>
                <a:gd name="T8" fmla="*/ 15 w 25"/>
                <a:gd name="T9" fmla="*/ 1 h 27"/>
                <a:gd name="T10" fmla="*/ 15 w 25"/>
                <a:gd name="T11" fmla="*/ 2 h 27"/>
                <a:gd name="T12" fmla="*/ 15 w 25"/>
                <a:gd name="T13" fmla="*/ 2 h 27"/>
                <a:gd name="T14" fmla="*/ 19 w 25"/>
                <a:gd name="T15" fmla="*/ 3 h 27"/>
                <a:gd name="T16" fmla="*/ 23 w 25"/>
                <a:gd name="T17" fmla="*/ 6 h 27"/>
                <a:gd name="T18" fmla="*/ 25 w 25"/>
                <a:gd name="T19" fmla="*/ 10 h 27"/>
                <a:gd name="T20" fmla="*/ 25 w 25"/>
                <a:gd name="T21" fmla="*/ 15 h 27"/>
                <a:gd name="T22" fmla="*/ 24 w 25"/>
                <a:gd name="T23" fmla="*/ 19 h 27"/>
                <a:gd name="T24" fmla="*/ 21 w 25"/>
                <a:gd name="T25" fmla="*/ 23 h 27"/>
                <a:gd name="T26" fmla="*/ 17 w 25"/>
                <a:gd name="T27" fmla="*/ 26 h 27"/>
                <a:gd name="T28" fmla="*/ 13 w 25"/>
                <a:gd name="T29" fmla="*/ 27 h 27"/>
                <a:gd name="T30" fmla="*/ 8 w 25"/>
                <a:gd name="T31" fmla="*/ 26 h 27"/>
                <a:gd name="T32" fmla="*/ 4 w 25"/>
                <a:gd name="T33" fmla="*/ 23 h 27"/>
                <a:gd name="T34" fmla="*/ 1 w 25"/>
                <a:gd name="T35" fmla="*/ 19 h 27"/>
                <a:gd name="T36" fmla="*/ 0 w 25"/>
                <a:gd name="T37" fmla="*/ 15 h 27"/>
                <a:gd name="T38" fmla="*/ 1 w 25"/>
                <a:gd name="T39" fmla="*/ 10 h 27"/>
                <a:gd name="T40" fmla="*/ 3 w 25"/>
                <a:gd name="T41" fmla="*/ 6 h 27"/>
                <a:gd name="T42" fmla="*/ 7 w 25"/>
                <a:gd name="T43" fmla="*/ 3 h 27"/>
                <a:gd name="T44" fmla="*/ 11 w 25"/>
                <a:gd name="T45" fmla="*/ 2 h 27"/>
                <a:gd name="T46" fmla="*/ 11 w 25"/>
                <a:gd name="T47" fmla="*/ 2 h 27"/>
                <a:gd name="T48" fmla="*/ 11 w 25"/>
                <a:gd name="T49" fmla="*/ 1 h 27"/>
                <a:gd name="T50" fmla="*/ 12 w 25"/>
                <a:gd name="T51" fmla="*/ 1 h 27"/>
                <a:gd name="T52" fmla="*/ 12 w 25"/>
                <a:gd name="T53" fmla="*/ 1 h 27"/>
                <a:gd name="T54" fmla="*/ 12 w 25"/>
                <a:gd name="T55" fmla="*/ 1 h 27"/>
                <a:gd name="T56" fmla="*/ 13 w 25"/>
                <a:gd name="T57"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5" h="27">
                  <a:moveTo>
                    <a:pt x="13" y="0"/>
                  </a:moveTo>
                  <a:lnTo>
                    <a:pt x="13" y="1"/>
                  </a:lnTo>
                  <a:lnTo>
                    <a:pt x="15" y="1"/>
                  </a:lnTo>
                  <a:lnTo>
                    <a:pt x="15" y="1"/>
                  </a:lnTo>
                  <a:lnTo>
                    <a:pt x="15" y="1"/>
                  </a:lnTo>
                  <a:lnTo>
                    <a:pt x="15" y="2"/>
                  </a:lnTo>
                  <a:lnTo>
                    <a:pt x="15" y="2"/>
                  </a:lnTo>
                  <a:lnTo>
                    <a:pt x="19" y="3"/>
                  </a:lnTo>
                  <a:lnTo>
                    <a:pt x="23" y="6"/>
                  </a:lnTo>
                  <a:lnTo>
                    <a:pt x="25" y="10"/>
                  </a:lnTo>
                  <a:lnTo>
                    <a:pt x="25" y="15"/>
                  </a:lnTo>
                  <a:lnTo>
                    <a:pt x="24" y="19"/>
                  </a:lnTo>
                  <a:lnTo>
                    <a:pt x="21" y="23"/>
                  </a:lnTo>
                  <a:lnTo>
                    <a:pt x="17" y="26"/>
                  </a:lnTo>
                  <a:lnTo>
                    <a:pt x="13" y="27"/>
                  </a:lnTo>
                  <a:lnTo>
                    <a:pt x="8" y="26"/>
                  </a:lnTo>
                  <a:lnTo>
                    <a:pt x="4" y="23"/>
                  </a:lnTo>
                  <a:lnTo>
                    <a:pt x="1" y="19"/>
                  </a:lnTo>
                  <a:lnTo>
                    <a:pt x="0" y="15"/>
                  </a:lnTo>
                  <a:lnTo>
                    <a:pt x="1" y="10"/>
                  </a:lnTo>
                  <a:lnTo>
                    <a:pt x="3" y="6"/>
                  </a:lnTo>
                  <a:lnTo>
                    <a:pt x="7" y="3"/>
                  </a:lnTo>
                  <a:lnTo>
                    <a:pt x="11" y="2"/>
                  </a:lnTo>
                  <a:lnTo>
                    <a:pt x="11" y="2"/>
                  </a:lnTo>
                  <a:lnTo>
                    <a:pt x="11" y="1"/>
                  </a:lnTo>
                  <a:lnTo>
                    <a:pt x="12" y="1"/>
                  </a:lnTo>
                  <a:lnTo>
                    <a:pt x="12" y="1"/>
                  </a:lnTo>
                  <a:lnTo>
                    <a:pt x="12" y="1"/>
                  </a:lnTo>
                  <a:lnTo>
                    <a:pt x="13" y="0"/>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28" name="Freeform 4416"/>
            <p:cNvSpPr/>
            <p:nvPr/>
          </p:nvSpPr>
          <p:spPr bwMode="auto">
            <a:xfrm>
              <a:off x="5587897" y="1007746"/>
              <a:ext cx="6960" cy="13921"/>
            </a:xfrm>
            <a:custGeom>
              <a:avLst/>
              <a:gdLst>
                <a:gd name="T0" fmla="*/ 1 w 1"/>
                <a:gd name="T1" fmla="*/ 0 h 2"/>
                <a:gd name="T2" fmla="*/ 1 w 1"/>
                <a:gd name="T3" fmla="*/ 0 h 2"/>
                <a:gd name="T4" fmla="*/ 1 w 1"/>
                <a:gd name="T5" fmla="*/ 2 h 2"/>
                <a:gd name="T6" fmla="*/ 1 w 1"/>
                <a:gd name="T7" fmla="*/ 2 h 2"/>
                <a:gd name="T8" fmla="*/ 1 w 1"/>
                <a:gd name="T9" fmla="*/ 2 h 2"/>
                <a:gd name="T10" fmla="*/ 0 w 1"/>
                <a:gd name="T11" fmla="*/ 2 h 2"/>
                <a:gd name="T12" fmla="*/ 0 w 1"/>
                <a:gd name="T13" fmla="*/ 2 h 2"/>
                <a:gd name="T14" fmla="*/ 0 w 1"/>
                <a:gd name="T15" fmla="*/ 0 h 2"/>
                <a:gd name="T16" fmla="*/ 1 w 1"/>
                <a:gd name="T17"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 h="2">
                  <a:moveTo>
                    <a:pt x="1" y="0"/>
                  </a:moveTo>
                  <a:lnTo>
                    <a:pt x="1" y="0"/>
                  </a:lnTo>
                  <a:lnTo>
                    <a:pt x="1" y="2"/>
                  </a:lnTo>
                  <a:lnTo>
                    <a:pt x="1" y="2"/>
                  </a:lnTo>
                  <a:lnTo>
                    <a:pt x="1" y="2"/>
                  </a:lnTo>
                  <a:lnTo>
                    <a:pt x="0" y="2"/>
                  </a:lnTo>
                  <a:lnTo>
                    <a:pt x="0" y="2"/>
                  </a:lnTo>
                  <a:lnTo>
                    <a:pt x="0" y="0"/>
                  </a:lnTo>
                  <a:lnTo>
                    <a:pt x="1" y="0"/>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29" name="Freeform 4417"/>
            <p:cNvSpPr/>
            <p:nvPr/>
          </p:nvSpPr>
          <p:spPr bwMode="auto">
            <a:xfrm>
              <a:off x="5587897" y="1000786"/>
              <a:ext cx="6960" cy="6960"/>
            </a:xfrm>
            <a:custGeom>
              <a:avLst/>
              <a:gdLst>
                <a:gd name="T0" fmla="*/ 1 w 1"/>
                <a:gd name="T1" fmla="*/ 0 h 1"/>
                <a:gd name="T2" fmla="*/ 1 w 1"/>
                <a:gd name="T3" fmla="*/ 0 h 1"/>
                <a:gd name="T4" fmla="*/ 1 w 1"/>
                <a:gd name="T5" fmla="*/ 0 h 1"/>
                <a:gd name="T6" fmla="*/ 1 w 1"/>
                <a:gd name="T7" fmla="*/ 1 h 1"/>
                <a:gd name="T8" fmla="*/ 1 w 1"/>
                <a:gd name="T9" fmla="*/ 1 h 1"/>
                <a:gd name="T10" fmla="*/ 0 w 1"/>
                <a:gd name="T11" fmla="*/ 1 h 1"/>
                <a:gd name="T12" fmla="*/ 0 w 1"/>
                <a:gd name="T13" fmla="*/ 0 h 1"/>
                <a:gd name="T14" fmla="*/ 0 w 1"/>
                <a:gd name="T15" fmla="*/ 0 h 1"/>
                <a:gd name="T16" fmla="*/ 1 w 1"/>
                <a:gd name="T17"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 h="1">
                  <a:moveTo>
                    <a:pt x="1" y="0"/>
                  </a:moveTo>
                  <a:lnTo>
                    <a:pt x="1" y="0"/>
                  </a:lnTo>
                  <a:lnTo>
                    <a:pt x="1" y="0"/>
                  </a:lnTo>
                  <a:lnTo>
                    <a:pt x="1" y="1"/>
                  </a:lnTo>
                  <a:lnTo>
                    <a:pt x="1" y="1"/>
                  </a:lnTo>
                  <a:lnTo>
                    <a:pt x="0" y="1"/>
                  </a:lnTo>
                  <a:lnTo>
                    <a:pt x="0" y="0"/>
                  </a:lnTo>
                  <a:lnTo>
                    <a:pt x="0" y="0"/>
                  </a:lnTo>
                  <a:lnTo>
                    <a:pt x="1" y="0"/>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30" name="Freeform 4418"/>
            <p:cNvSpPr/>
            <p:nvPr/>
          </p:nvSpPr>
          <p:spPr bwMode="auto">
            <a:xfrm>
              <a:off x="5587897" y="979905"/>
              <a:ext cx="6960" cy="20881"/>
            </a:xfrm>
            <a:custGeom>
              <a:avLst/>
              <a:gdLst>
                <a:gd name="T0" fmla="*/ 1 w 1"/>
                <a:gd name="T1" fmla="*/ 0 h 3"/>
                <a:gd name="T2" fmla="*/ 1 w 1"/>
                <a:gd name="T3" fmla="*/ 0 h 3"/>
                <a:gd name="T4" fmla="*/ 1 w 1"/>
                <a:gd name="T5" fmla="*/ 2 h 3"/>
                <a:gd name="T6" fmla="*/ 1 w 1"/>
                <a:gd name="T7" fmla="*/ 2 h 3"/>
                <a:gd name="T8" fmla="*/ 1 w 1"/>
                <a:gd name="T9" fmla="*/ 3 h 3"/>
                <a:gd name="T10" fmla="*/ 0 w 1"/>
                <a:gd name="T11" fmla="*/ 2 h 3"/>
                <a:gd name="T12" fmla="*/ 0 w 1"/>
                <a:gd name="T13" fmla="*/ 2 h 3"/>
                <a:gd name="T14" fmla="*/ 0 w 1"/>
                <a:gd name="T15" fmla="*/ 0 h 3"/>
                <a:gd name="T16" fmla="*/ 1 w 1"/>
                <a:gd name="T17"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 h="3">
                  <a:moveTo>
                    <a:pt x="1" y="0"/>
                  </a:moveTo>
                  <a:lnTo>
                    <a:pt x="1" y="0"/>
                  </a:lnTo>
                  <a:lnTo>
                    <a:pt x="1" y="2"/>
                  </a:lnTo>
                  <a:lnTo>
                    <a:pt x="1" y="2"/>
                  </a:lnTo>
                  <a:lnTo>
                    <a:pt x="1" y="3"/>
                  </a:lnTo>
                  <a:lnTo>
                    <a:pt x="0" y="2"/>
                  </a:lnTo>
                  <a:lnTo>
                    <a:pt x="0" y="2"/>
                  </a:lnTo>
                  <a:lnTo>
                    <a:pt x="0" y="0"/>
                  </a:lnTo>
                  <a:lnTo>
                    <a:pt x="1" y="0"/>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31" name="Freeform 4419"/>
            <p:cNvSpPr/>
            <p:nvPr/>
          </p:nvSpPr>
          <p:spPr bwMode="auto">
            <a:xfrm>
              <a:off x="5587897" y="972945"/>
              <a:ext cx="6960" cy="6960"/>
            </a:xfrm>
            <a:custGeom>
              <a:avLst/>
              <a:gdLst>
                <a:gd name="T0" fmla="*/ 1 w 1"/>
                <a:gd name="T1" fmla="*/ 0 h 1"/>
                <a:gd name="T2" fmla="*/ 1 w 1"/>
                <a:gd name="T3" fmla="*/ 0 h 1"/>
                <a:gd name="T4" fmla="*/ 1 w 1"/>
                <a:gd name="T5" fmla="*/ 1 h 1"/>
                <a:gd name="T6" fmla="*/ 1 w 1"/>
                <a:gd name="T7" fmla="*/ 1 h 1"/>
                <a:gd name="T8" fmla="*/ 1 w 1"/>
                <a:gd name="T9" fmla="*/ 1 h 1"/>
                <a:gd name="T10" fmla="*/ 0 w 1"/>
                <a:gd name="T11" fmla="*/ 1 h 1"/>
                <a:gd name="T12" fmla="*/ 0 w 1"/>
                <a:gd name="T13" fmla="*/ 1 h 1"/>
                <a:gd name="T14" fmla="*/ 0 w 1"/>
                <a:gd name="T15" fmla="*/ 0 h 1"/>
                <a:gd name="T16" fmla="*/ 1 w 1"/>
                <a:gd name="T17"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 h="1">
                  <a:moveTo>
                    <a:pt x="1" y="0"/>
                  </a:moveTo>
                  <a:lnTo>
                    <a:pt x="1" y="0"/>
                  </a:lnTo>
                  <a:lnTo>
                    <a:pt x="1" y="1"/>
                  </a:lnTo>
                  <a:lnTo>
                    <a:pt x="1" y="1"/>
                  </a:lnTo>
                  <a:lnTo>
                    <a:pt x="1" y="1"/>
                  </a:lnTo>
                  <a:lnTo>
                    <a:pt x="0" y="1"/>
                  </a:lnTo>
                  <a:lnTo>
                    <a:pt x="0" y="1"/>
                  </a:lnTo>
                  <a:lnTo>
                    <a:pt x="0" y="0"/>
                  </a:lnTo>
                  <a:lnTo>
                    <a:pt x="1" y="0"/>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32" name="Freeform 4420"/>
            <p:cNvSpPr/>
            <p:nvPr/>
          </p:nvSpPr>
          <p:spPr bwMode="auto">
            <a:xfrm>
              <a:off x="5587897" y="952064"/>
              <a:ext cx="6960" cy="20881"/>
            </a:xfrm>
            <a:custGeom>
              <a:avLst/>
              <a:gdLst>
                <a:gd name="T0" fmla="*/ 1 w 1"/>
                <a:gd name="T1" fmla="*/ 0 h 3"/>
                <a:gd name="T2" fmla="*/ 1 w 1"/>
                <a:gd name="T3" fmla="*/ 2 h 3"/>
                <a:gd name="T4" fmla="*/ 1 w 1"/>
                <a:gd name="T5" fmla="*/ 2 h 3"/>
                <a:gd name="T6" fmla="*/ 1 w 1"/>
                <a:gd name="T7" fmla="*/ 3 h 3"/>
                <a:gd name="T8" fmla="*/ 1 w 1"/>
                <a:gd name="T9" fmla="*/ 3 h 3"/>
                <a:gd name="T10" fmla="*/ 0 w 1"/>
                <a:gd name="T11" fmla="*/ 3 h 3"/>
                <a:gd name="T12" fmla="*/ 0 w 1"/>
                <a:gd name="T13" fmla="*/ 2 h 3"/>
                <a:gd name="T14" fmla="*/ 0 w 1"/>
                <a:gd name="T15" fmla="*/ 2 h 3"/>
                <a:gd name="T16" fmla="*/ 1 w 1"/>
                <a:gd name="T17"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 h="3">
                  <a:moveTo>
                    <a:pt x="1" y="0"/>
                  </a:moveTo>
                  <a:lnTo>
                    <a:pt x="1" y="2"/>
                  </a:lnTo>
                  <a:lnTo>
                    <a:pt x="1" y="2"/>
                  </a:lnTo>
                  <a:lnTo>
                    <a:pt x="1" y="3"/>
                  </a:lnTo>
                  <a:lnTo>
                    <a:pt x="1" y="3"/>
                  </a:lnTo>
                  <a:lnTo>
                    <a:pt x="0" y="3"/>
                  </a:lnTo>
                  <a:lnTo>
                    <a:pt x="0" y="2"/>
                  </a:lnTo>
                  <a:lnTo>
                    <a:pt x="0" y="2"/>
                  </a:lnTo>
                  <a:lnTo>
                    <a:pt x="1" y="0"/>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33" name="Freeform 4421"/>
            <p:cNvSpPr/>
            <p:nvPr/>
          </p:nvSpPr>
          <p:spPr bwMode="auto">
            <a:xfrm>
              <a:off x="5587897" y="945103"/>
              <a:ext cx="6960" cy="6960"/>
            </a:xfrm>
            <a:custGeom>
              <a:avLst/>
              <a:gdLst>
                <a:gd name="T0" fmla="*/ 1 w 1"/>
                <a:gd name="T1" fmla="*/ 0 h 1"/>
                <a:gd name="T2" fmla="*/ 1 w 1"/>
                <a:gd name="T3" fmla="*/ 0 h 1"/>
                <a:gd name="T4" fmla="*/ 1 w 1"/>
                <a:gd name="T5" fmla="*/ 1 h 1"/>
                <a:gd name="T6" fmla="*/ 1 w 1"/>
                <a:gd name="T7" fmla="*/ 1 h 1"/>
                <a:gd name="T8" fmla="*/ 1 w 1"/>
                <a:gd name="T9" fmla="*/ 1 h 1"/>
                <a:gd name="T10" fmla="*/ 0 w 1"/>
                <a:gd name="T11" fmla="*/ 1 h 1"/>
                <a:gd name="T12" fmla="*/ 0 w 1"/>
                <a:gd name="T13" fmla="*/ 1 h 1"/>
                <a:gd name="T14" fmla="*/ 0 w 1"/>
                <a:gd name="T15" fmla="*/ 0 h 1"/>
                <a:gd name="T16" fmla="*/ 1 w 1"/>
                <a:gd name="T17"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 h="1">
                  <a:moveTo>
                    <a:pt x="1" y="0"/>
                  </a:moveTo>
                  <a:lnTo>
                    <a:pt x="1" y="0"/>
                  </a:lnTo>
                  <a:lnTo>
                    <a:pt x="1" y="1"/>
                  </a:lnTo>
                  <a:lnTo>
                    <a:pt x="1" y="1"/>
                  </a:lnTo>
                  <a:lnTo>
                    <a:pt x="1" y="1"/>
                  </a:lnTo>
                  <a:lnTo>
                    <a:pt x="0" y="1"/>
                  </a:lnTo>
                  <a:lnTo>
                    <a:pt x="0" y="1"/>
                  </a:lnTo>
                  <a:lnTo>
                    <a:pt x="0" y="0"/>
                  </a:lnTo>
                  <a:lnTo>
                    <a:pt x="1" y="0"/>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34" name="Freeform 4422"/>
            <p:cNvSpPr/>
            <p:nvPr/>
          </p:nvSpPr>
          <p:spPr bwMode="auto">
            <a:xfrm>
              <a:off x="5587897" y="938143"/>
              <a:ext cx="6960" cy="6960"/>
            </a:xfrm>
            <a:custGeom>
              <a:avLst/>
              <a:gdLst>
                <a:gd name="T0" fmla="*/ 1 w 1"/>
                <a:gd name="T1" fmla="*/ 0 h 1"/>
                <a:gd name="T2" fmla="*/ 1 w 1"/>
                <a:gd name="T3" fmla="*/ 0 h 1"/>
                <a:gd name="T4" fmla="*/ 1 w 1"/>
                <a:gd name="T5" fmla="*/ 0 h 1"/>
                <a:gd name="T6" fmla="*/ 1 w 1"/>
                <a:gd name="T7" fmla="*/ 1 h 1"/>
                <a:gd name="T8" fmla="*/ 1 w 1"/>
                <a:gd name="T9" fmla="*/ 1 h 1"/>
                <a:gd name="T10" fmla="*/ 0 w 1"/>
                <a:gd name="T11" fmla="*/ 1 h 1"/>
                <a:gd name="T12" fmla="*/ 0 w 1"/>
                <a:gd name="T13" fmla="*/ 0 h 1"/>
                <a:gd name="T14" fmla="*/ 0 w 1"/>
                <a:gd name="T15" fmla="*/ 0 h 1"/>
                <a:gd name="T16" fmla="*/ 1 w 1"/>
                <a:gd name="T17"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 h="1">
                  <a:moveTo>
                    <a:pt x="1" y="0"/>
                  </a:moveTo>
                  <a:lnTo>
                    <a:pt x="1" y="0"/>
                  </a:lnTo>
                  <a:lnTo>
                    <a:pt x="1" y="0"/>
                  </a:lnTo>
                  <a:lnTo>
                    <a:pt x="1" y="1"/>
                  </a:lnTo>
                  <a:lnTo>
                    <a:pt x="1" y="1"/>
                  </a:lnTo>
                  <a:lnTo>
                    <a:pt x="0" y="1"/>
                  </a:lnTo>
                  <a:lnTo>
                    <a:pt x="0" y="0"/>
                  </a:lnTo>
                  <a:lnTo>
                    <a:pt x="0" y="0"/>
                  </a:lnTo>
                  <a:lnTo>
                    <a:pt x="1" y="0"/>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35" name="Freeform 4423"/>
            <p:cNvSpPr/>
            <p:nvPr/>
          </p:nvSpPr>
          <p:spPr bwMode="auto">
            <a:xfrm>
              <a:off x="5587897" y="917262"/>
              <a:ext cx="6960" cy="20881"/>
            </a:xfrm>
            <a:custGeom>
              <a:avLst/>
              <a:gdLst>
                <a:gd name="T0" fmla="*/ 1 w 1"/>
                <a:gd name="T1" fmla="*/ 0 h 3"/>
                <a:gd name="T2" fmla="*/ 1 w 1"/>
                <a:gd name="T3" fmla="*/ 0 h 3"/>
                <a:gd name="T4" fmla="*/ 1 w 1"/>
                <a:gd name="T5" fmla="*/ 1 h 3"/>
                <a:gd name="T6" fmla="*/ 1 w 1"/>
                <a:gd name="T7" fmla="*/ 1 h 3"/>
                <a:gd name="T8" fmla="*/ 1 w 1"/>
                <a:gd name="T9" fmla="*/ 3 h 3"/>
                <a:gd name="T10" fmla="*/ 0 w 1"/>
                <a:gd name="T11" fmla="*/ 1 h 3"/>
                <a:gd name="T12" fmla="*/ 0 w 1"/>
                <a:gd name="T13" fmla="*/ 1 h 3"/>
                <a:gd name="T14" fmla="*/ 0 w 1"/>
                <a:gd name="T15" fmla="*/ 0 h 3"/>
                <a:gd name="T16" fmla="*/ 1 w 1"/>
                <a:gd name="T17"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 h="3">
                  <a:moveTo>
                    <a:pt x="1" y="0"/>
                  </a:moveTo>
                  <a:lnTo>
                    <a:pt x="1" y="0"/>
                  </a:lnTo>
                  <a:lnTo>
                    <a:pt x="1" y="1"/>
                  </a:lnTo>
                  <a:lnTo>
                    <a:pt x="1" y="1"/>
                  </a:lnTo>
                  <a:lnTo>
                    <a:pt x="1" y="3"/>
                  </a:lnTo>
                  <a:lnTo>
                    <a:pt x="0" y="1"/>
                  </a:lnTo>
                  <a:lnTo>
                    <a:pt x="0" y="1"/>
                  </a:lnTo>
                  <a:lnTo>
                    <a:pt x="0" y="0"/>
                  </a:lnTo>
                  <a:lnTo>
                    <a:pt x="1" y="0"/>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36" name="Freeform 4424"/>
            <p:cNvSpPr/>
            <p:nvPr/>
          </p:nvSpPr>
          <p:spPr bwMode="auto">
            <a:xfrm>
              <a:off x="5587897" y="910302"/>
              <a:ext cx="6960" cy="6960"/>
            </a:xfrm>
            <a:custGeom>
              <a:avLst/>
              <a:gdLst>
                <a:gd name="T0" fmla="*/ 1 w 1"/>
                <a:gd name="T1" fmla="*/ 0 h 1"/>
                <a:gd name="T2" fmla="*/ 1 w 1"/>
                <a:gd name="T3" fmla="*/ 0 h 1"/>
                <a:gd name="T4" fmla="*/ 1 w 1"/>
                <a:gd name="T5" fmla="*/ 1 h 1"/>
                <a:gd name="T6" fmla="*/ 1 w 1"/>
                <a:gd name="T7" fmla="*/ 1 h 1"/>
                <a:gd name="T8" fmla="*/ 1 w 1"/>
                <a:gd name="T9" fmla="*/ 1 h 1"/>
                <a:gd name="T10" fmla="*/ 0 w 1"/>
                <a:gd name="T11" fmla="*/ 1 h 1"/>
                <a:gd name="T12" fmla="*/ 0 w 1"/>
                <a:gd name="T13" fmla="*/ 1 h 1"/>
                <a:gd name="T14" fmla="*/ 0 w 1"/>
                <a:gd name="T15" fmla="*/ 0 h 1"/>
                <a:gd name="T16" fmla="*/ 1 w 1"/>
                <a:gd name="T17"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 h="1">
                  <a:moveTo>
                    <a:pt x="1" y="0"/>
                  </a:moveTo>
                  <a:lnTo>
                    <a:pt x="1" y="0"/>
                  </a:lnTo>
                  <a:lnTo>
                    <a:pt x="1" y="1"/>
                  </a:lnTo>
                  <a:lnTo>
                    <a:pt x="1" y="1"/>
                  </a:lnTo>
                  <a:lnTo>
                    <a:pt x="1" y="1"/>
                  </a:lnTo>
                  <a:lnTo>
                    <a:pt x="0" y="1"/>
                  </a:lnTo>
                  <a:lnTo>
                    <a:pt x="0" y="1"/>
                  </a:lnTo>
                  <a:lnTo>
                    <a:pt x="0" y="0"/>
                  </a:lnTo>
                  <a:lnTo>
                    <a:pt x="1" y="0"/>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37" name="Freeform 4425"/>
            <p:cNvSpPr/>
            <p:nvPr/>
          </p:nvSpPr>
          <p:spPr bwMode="auto">
            <a:xfrm>
              <a:off x="5587897" y="889421"/>
              <a:ext cx="6960" cy="20881"/>
            </a:xfrm>
            <a:custGeom>
              <a:avLst/>
              <a:gdLst>
                <a:gd name="T0" fmla="*/ 1 w 1"/>
                <a:gd name="T1" fmla="*/ 0 h 3"/>
                <a:gd name="T2" fmla="*/ 1 w 1"/>
                <a:gd name="T3" fmla="*/ 1 h 3"/>
                <a:gd name="T4" fmla="*/ 1 w 1"/>
                <a:gd name="T5" fmla="*/ 1 h 3"/>
                <a:gd name="T6" fmla="*/ 1 w 1"/>
                <a:gd name="T7" fmla="*/ 3 h 3"/>
                <a:gd name="T8" fmla="*/ 1 w 1"/>
                <a:gd name="T9" fmla="*/ 3 h 3"/>
                <a:gd name="T10" fmla="*/ 0 w 1"/>
                <a:gd name="T11" fmla="*/ 3 h 3"/>
                <a:gd name="T12" fmla="*/ 0 w 1"/>
                <a:gd name="T13" fmla="*/ 1 h 3"/>
                <a:gd name="T14" fmla="*/ 0 w 1"/>
                <a:gd name="T15" fmla="*/ 1 h 3"/>
                <a:gd name="T16" fmla="*/ 1 w 1"/>
                <a:gd name="T17"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 h="3">
                  <a:moveTo>
                    <a:pt x="1" y="0"/>
                  </a:moveTo>
                  <a:lnTo>
                    <a:pt x="1" y="1"/>
                  </a:lnTo>
                  <a:lnTo>
                    <a:pt x="1" y="1"/>
                  </a:lnTo>
                  <a:lnTo>
                    <a:pt x="1" y="3"/>
                  </a:lnTo>
                  <a:lnTo>
                    <a:pt x="1" y="3"/>
                  </a:lnTo>
                  <a:lnTo>
                    <a:pt x="0" y="3"/>
                  </a:lnTo>
                  <a:lnTo>
                    <a:pt x="0" y="1"/>
                  </a:lnTo>
                  <a:lnTo>
                    <a:pt x="0" y="1"/>
                  </a:lnTo>
                  <a:lnTo>
                    <a:pt x="1" y="0"/>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38" name="Freeform 4426"/>
            <p:cNvSpPr/>
            <p:nvPr/>
          </p:nvSpPr>
          <p:spPr bwMode="auto">
            <a:xfrm>
              <a:off x="5587897" y="882461"/>
              <a:ext cx="6960" cy="6960"/>
            </a:xfrm>
            <a:custGeom>
              <a:avLst/>
              <a:gdLst>
                <a:gd name="T0" fmla="*/ 1 w 1"/>
                <a:gd name="T1" fmla="*/ 0 h 1"/>
                <a:gd name="T2" fmla="*/ 1 w 1"/>
                <a:gd name="T3" fmla="*/ 0 h 1"/>
                <a:gd name="T4" fmla="*/ 1 w 1"/>
                <a:gd name="T5" fmla="*/ 1 h 1"/>
                <a:gd name="T6" fmla="*/ 1 w 1"/>
                <a:gd name="T7" fmla="*/ 1 h 1"/>
                <a:gd name="T8" fmla="*/ 1 w 1"/>
                <a:gd name="T9" fmla="*/ 1 h 1"/>
                <a:gd name="T10" fmla="*/ 0 w 1"/>
                <a:gd name="T11" fmla="*/ 1 h 1"/>
                <a:gd name="T12" fmla="*/ 0 w 1"/>
                <a:gd name="T13" fmla="*/ 1 h 1"/>
                <a:gd name="T14" fmla="*/ 0 w 1"/>
                <a:gd name="T15" fmla="*/ 0 h 1"/>
                <a:gd name="T16" fmla="*/ 1 w 1"/>
                <a:gd name="T17"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 h="1">
                  <a:moveTo>
                    <a:pt x="1" y="0"/>
                  </a:moveTo>
                  <a:lnTo>
                    <a:pt x="1" y="0"/>
                  </a:lnTo>
                  <a:lnTo>
                    <a:pt x="1" y="1"/>
                  </a:lnTo>
                  <a:lnTo>
                    <a:pt x="1" y="1"/>
                  </a:lnTo>
                  <a:lnTo>
                    <a:pt x="1" y="1"/>
                  </a:lnTo>
                  <a:lnTo>
                    <a:pt x="0" y="1"/>
                  </a:lnTo>
                  <a:lnTo>
                    <a:pt x="0" y="1"/>
                  </a:lnTo>
                  <a:lnTo>
                    <a:pt x="0" y="0"/>
                  </a:lnTo>
                  <a:lnTo>
                    <a:pt x="1" y="0"/>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39" name="Freeform 4427"/>
            <p:cNvSpPr>
              <a:spLocks noEditPoints="1"/>
            </p:cNvSpPr>
            <p:nvPr/>
          </p:nvSpPr>
          <p:spPr bwMode="auto">
            <a:xfrm>
              <a:off x="4850104" y="666691"/>
              <a:ext cx="1238935" cy="1510387"/>
            </a:xfrm>
            <a:custGeom>
              <a:avLst/>
              <a:gdLst>
                <a:gd name="T0" fmla="*/ 37 w 178"/>
                <a:gd name="T1" fmla="*/ 150 h 217"/>
                <a:gd name="T2" fmla="*/ 52 w 178"/>
                <a:gd name="T3" fmla="*/ 161 h 217"/>
                <a:gd name="T4" fmla="*/ 67 w 178"/>
                <a:gd name="T5" fmla="*/ 0 h 217"/>
                <a:gd name="T6" fmla="*/ 69 w 178"/>
                <a:gd name="T7" fmla="*/ 8 h 217"/>
                <a:gd name="T8" fmla="*/ 74 w 178"/>
                <a:gd name="T9" fmla="*/ 11 h 217"/>
                <a:gd name="T10" fmla="*/ 63 w 178"/>
                <a:gd name="T11" fmla="*/ 16 h 217"/>
                <a:gd name="T12" fmla="*/ 58 w 178"/>
                <a:gd name="T13" fmla="*/ 40 h 217"/>
                <a:gd name="T14" fmla="*/ 67 w 178"/>
                <a:gd name="T15" fmla="*/ 49 h 217"/>
                <a:gd name="T16" fmla="*/ 87 w 178"/>
                <a:gd name="T17" fmla="*/ 21 h 217"/>
                <a:gd name="T18" fmla="*/ 90 w 178"/>
                <a:gd name="T19" fmla="*/ 33 h 217"/>
                <a:gd name="T20" fmla="*/ 101 w 178"/>
                <a:gd name="T21" fmla="*/ 31 h 217"/>
                <a:gd name="T22" fmla="*/ 102 w 178"/>
                <a:gd name="T23" fmla="*/ 8 h 217"/>
                <a:gd name="T24" fmla="*/ 106 w 178"/>
                <a:gd name="T25" fmla="*/ 16 h 217"/>
                <a:gd name="T26" fmla="*/ 111 w 178"/>
                <a:gd name="T27" fmla="*/ 16 h 217"/>
                <a:gd name="T28" fmla="*/ 111 w 178"/>
                <a:gd name="T29" fmla="*/ 24 h 217"/>
                <a:gd name="T30" fmla="*/ 107 w 178"/>
                <a:gd name="T31" fmla="*/ 29 h 217"/>
                <a:gd name="T32" fmla="*/ 106 w 178"/>
                <a:gd name="T33" fmla="*/ 29 h 217"/>
                <a:gd name="T34" fmla="*/ 81 w 178"/>
                <a:gd name="T35" fmla="*/ 51 h 217"/>
                <a:gd name="T36" fmla="*/ 58 w 178"/>
                <a:gd name="T37" fmla="*/ 54 h 217"/>
                <a:gd name="T38" fmla="*/ 67 w 178"/>
                <a:gd name="T39" fmla="*/ 74 h 217"/>
                <a:gd name="T40" fmla="*/ 142 w 178"/>
                <a:gd name="T41" fmla="*/ 105 h 217"/>
                <a:gd name="T42" fmla="*/ 176 w 178"/>
                <a:gd name="T43" fmla="*/ 112 h 217"/>
                <a:gd name="T44" fmla="*/ 162 w 178"/>
                <a:gd name="T45" fmla="*/ 125 h 217"/>
                <a:gd name="T46" fmla="*/ 155 w 178"/>
                <a:gd name="T47" fmla="*/ 151 h 217"/>
                <a:gd name="T48" fmla="*/ 163 w 178"/>
                <a:gd name="T49" fmla="*/ 165 h 217"/>
                <a:gd name="T50" fmla="*/ 160 w 178"/>
                <a:gd name="T51" fmla="*/ 213 h 217"/>
                <a:gd name="T52" fmla="*/ 150 w 178"/>
                <a:gd name="T53" fmla="*/ 207 h 217"/>
                <a:gd name="T54" fmla="*/ 148 w 178"/>
                <a:gd name="T55" fmla="*/ 175 h 217"/>
                <a:gd name="T56" fmla="*/ 126 w 178"/>
                <a:gd name="T57" fmla="*/ 215 h 217"/>
                <a:gd name="T58" fmla="*/ 135 w 178"/>
                <a:gd name="T59" fmla="*/ 179 h 217"/>
                <a:gd name="T60" fmla="*/ 75 w 178"/>
                <a:gd name="T61" fmla="*/ 154 h 217"/>
                <a:gd name="T62" fmla="*/ 38 w 178"/>
                <a:gd name="T63" fmla="*/ 211 h 217"/>
                <a:gd name="T64" fmla="*/ 26 w 178"/>
                <a:gd name="T65" fmla="*/ 217 h 217"/>
                <a:gd name="T66" fmla="*/ 33 w 178"/>
                <a:gd name="T67" fmla="*/ 167 h 217"/>
                <a:gd name="T68" fmla="*/ 24 w 178"/>
                <a:gd name="T69" fmla="*/ 145 h 217"/>
                <a:gd name="T70" fmla="*/ 40 w 178"/>
                <a:gd name="T71" fmla="*/ 124 h 217"/>
                <a:gd name="T72" fmla="*/ 45 w 178"/>
                <a:gd name="T73" fmla="*/ 84 h 217"/>
                <a:gd name="T74" fmla="*/ 29 w 178"/>
                <a:gd name="T75" fmla="*/ 89 h 217"/>
                <a:gd name="T76" fmla="*/ 21 w 178"/>
                <a:gd name="T77" fmla="*/ 74 h 217"/>
                <a:gd name="T78" fmla="*/ 29 w 178"/>
                <a:gd name="T79" fmla="*/ 56 h 217"/>
                <a:gd name="T80" fmla="*/ 4 w 178"/>
                <a:gd name="T81" fmla="*/ 53 h 217"/>
                <a:gd name="T82" fmla="*/ 8 w 178"/>
                <a:gd name="T83" fmla="*/ 49 h 217"/>
                <a:gd name="T84" fmla="*/ 12 w 178"/>
                <a:gd name="T85" fmla="*/ 48 h 217"/>
                <a:gd name="T86" fmla="*/ 25 w 178"/>
                <a:gd name="T87" fmla="*/ 54 h 217"/>
                <a:gd name="T88" fmla="*/ 22 w 178"/>
                <a:gd name="T89" fmla="*/ 44 h 217"/>
                <a:gd name="T90" fmla="*/ 2 w 178"/>
                <a:gd name="T91" fmla="*/ 32 h 217"/>
                <a:gd name="T92" fmla="*/ 8 w 178"/>
                <a:gd name="T93" fmla="*/ 28 h 217"/>
                <a:gd name="T94" fmla="*/ 10 w 178"/>
                <a:gd name="T95" fmla="*/ 36 h 217"/>
                <a:gd name="T96" fmla="*/ 26 w 178"/>
                <a:gd name="T97" fmla="*/ 43 h 217"/>
                <a:gd name="T98" fmla="*/ 46 w 178"/>
                <a:gd name="T99" fmla="*/ 48 h 217"/>
                <a:gd name="T100" fmla="*/ 33 w 178"/>
                <a:gd name="T101" fmla="*/ 31 h 217"/>
                <a:gd name="T102" fmla="*/ 32 w 178"/>
                <a:gd name="T103" fmla="*/ 19 h 217"/>
                <a:gd name="T104" fmla="*/ 38 w 178"/>
                <a:gd name="T105" fmla="*/ 25 h 217"/>
                <a:gd name="T106" fmla="*/ 42 w 178"/>
                <a:gd name="T107" fmla="*/ 24 h 217"/>
                <a:gd name="T108" fmla="*/ 53 w 178"/>
                <a:gd name="T109" fmla="*/ 41 h 217"/>
                <a:gd name="T110" fmla="*/ 53 w 178"/>
                <a:gd name="T111" fmla="*/ 15 h 217"/>
                <a:gd name="T112" fmla="*/ 54 w 178"/>
                <a:gd name="T113" fmla="*/ 9 h 217"/>
                <a:gd name="T114" fmla="*/ 59 w 178"/>
                <a:gd name="T115" fmla="*/ 12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78" h="217">
                  <a:moveTo>
                    <a:pt x="53" y="147"/>
                  </a:moveTo>
                  <a:lnTo>
                    <a:pt x="49" y="147"/>
                  </a:lnTo>
                  <a:lnTo>
                    <a:pt x="46" y="147"/>
                  </a:lnTo>
                  <a:lnTo>
                    <a:pt x="44" y="147"/>
                  </a:lnTo>
                  <a:lnTo>
                    <a:pt x="41" y="147"/>
                  </a:lnTo>
                  <a:lnTo>
                    <a:pt x="38" y="149"/>
                  </a:lnTo>
                  <a:lnTo>
                    <a:pt x="37" y="150"/>
                  </a:lnTo>
                  <a:lnTo>
                    <a:pt x="37" y="153"/>
                  </a:lnTo>
                  <a:lnTo>
                    <a:pt x="37" y="155"/>
                  </a:lnTo>
                  <a:lnTo>
                    <a:pt x="38" y="159"/>
                  </a:lnTo>
                  <a:lnTo>
                    <a:pt x="41" y="165"/>
                  </a:lnTo>
                  <a:lnTo>
                    <a:pt x="44" y="170"/>
                  </a:lnTo>
                  <a:lnTo>
                    <a:pt x="46" y="175"/>
                  </a:lnTo>
                  <a:lnTo>
                    <a:pt x="52" y="161"/>
                  </a:lnTo>
                  <a:lnTo>
                    <a:pt x="53" y="147"/>
                  </a:lnTo>
                  <a:close/>
                  <a:moveTo>
                    <a:pt x="49" y="56"/>
                  </a:moveTo>
                  <a:lnTo>
                    <a:pt x="48" y="57"/>
                  </a:lnTo>
                  <a:lnTo>
                    <a:pt x="49" y="57"/>
                  </a:lnTo>
                  <a:lnTo>
                    <a:pt x="49" y="56"/>
                  </a:lnTo>
                  <a:close/>
                  <a:moveTo>
                    <a:pt x="66" y="0"/>
                  </a:moveTo>
                  <a:lnTo>
                    <a:pt x="67" y="0"/>
                  </a:lnTo>
                  <a:lnTo>
                    <a:pt x="67" y="1"/>
                  </a:lnTo>
                  <a:lnTo>
                    <a:pt x="67" y="3"/>
                  </a:lnTo>
                  <a:lnTo>
                    <a:pt x="67" y="4"/>
                  </a:lnTo>
                  <a:lnTo>
                    <a:pt x="66" y="5"/>
                  </a:lnTo>
                  <a:lnTo>
                    <a:pt x="66" y="7"/>
                  </a:lnTo>
                  <a:lnTo>
                    <a:pt x="67" y="8"/>
                  </a:lnTo>
                  <a:lnTo>
                    <a:pt x="69" y="8"/>
                  </a:lnTo>
                  <a:lnTo>
                    <a:pt x="70" y="8"/>
                  </a:lnTo>
                  <a:lnTo>
                    <a:pt x="71" y="7"/>
                  </a:lnTo>
                  <a:lnTo>
                    <a:pt x="73" y="7"/>
                  </a:lnTo>
                  <a:lnTo>
                    <a:pt x="74" y="7"/>
                  </a:lnTo>
                  <a:lnTo>
                    <a:pt x="75" y="8"/>
                  </a:lnTo>
                  <a:lnTo>
                    <a:pt x="75" y="9"/>
                  </a:lnTo>
                  <a:lnTo>
                    <a:pt x="74" y="11"/>
                  </a:lnTo>
                  <a:lnTo>
                    <a:pt x="73" y="12"/>
                  </a:lnTo>
                  <a:lnTo>
                    <a:pt x="70" y="12"/>
                  </a:lnTo>
                  <a:lnTo>
                    <a:pt x="70" y="13"/>
                  </a:lnTo>
                  <a:lnTo>
                    <a:pt x="70" y="13"/>
                  </a:lnTo>
                  <a:lnTo>
                    <a:pt x="67" y="13"/>
                  </a:lnTo>
                  <a:lnTo>
                    <a:pt x="66" y="15"/>
                  </a:lnTo>
                  <a:lnTo>
                    <a:pt x="63" y="16"/>
                  </a:lnTo>
                  <a:lnTo>
                    <a:pt x="62" y="19"/>
                  </a:lnTo>
                  <a:lnTo>
                    <a:pt x="61" y="23"/>
                  </a:lnTo>
                  <a:lnTo>
                    <a:pt x="61" y="27"/>
                  </a:lnTo>
                  <a:lnTo>
                    <a:pt x="61" y="31"/>
                  </a:lnTo>
                  <a:lnTo>
                    <a:pt x="59" y="35"/>
                  </a:lnTo>
                  <a:lnTo>
                    <a:pt x="59" y="37"/>
                  </a:lnTo>
                  <a:lnTo>
                    <a:pt x="58" y="40"/>
                  </a:lnTo>
                  <a:lnTo>
                    <a:pt x="57" y="43"/>
                  </a:lnTo>
                  <a:lnTo>
                    <a:pt x="57" y="44"/>
                  </a:lnTo>
                  <a:lnTo>
                    <a:pt x="55" y="47"/>
                  </a:lnTo>
                  <a:lnTo>
                    <a:pt x="57" y="48"/>
                  </a:lnTo>
                  <a:lnTo>
                    <a:pt x="59" y="49"/>
                  </a:lnTo>
                  <a:lnTo>
                    <a:pt x="63" y="49"/>
                  </a:lnTo>
                  <a:lnTo>
                    <a:pt x="67" y="49"/>
                  </a:lnTo>
                  <a:lnTo>
                    <a:pt x="71" y="49"/>
                  </a:lnTo>
                  <a:lnTo>
                    <a:pt x="75" y="48"/>
                  </a:lnTo>
                  <a:lnTo>
                    <a:pt x="82" y="45"/>
                  </a:lnTo>
                  <a:lnTo>
                    <a:pt x="86" y="40"/>
                  </a:lnTo>
                  <a:lnTo>
                    <a:pt x="86" y="35"/>
                  </a:lnTo>
                  <a:lnTo>
                    <a:pt x="86" y="28"/>
                  </a:lnTo>
                  <a:lnTo>
                    <a:pt x="87" y="21"/>
                  </a:lnTo>
                  <a:lnTo>
                    <a:pt x="89" y="20"/>
                  </a:lnTo>
                  <a:lnTo>
                    <a:pt x="89" y="20"/>
                  </a:lnTo>
                  <a:lnTo>
                    <a:pt x="90" y="21"/>
                  </a:lnTo>
                  <a:lnTo>
                    <a:pt x="90" y="24"/>
                  </a:lnTo>
                  <a:lnTo>
                    <a:pt x="90" y="28"/>
                  </a:lnTo>
                  <a:lnTo>
                    <a:pt x="90" y="31"/>
                  </a:lnTo>
                  <a:lnTo>
                    <a:pt x="90" y="33"/>
                  </a:lnTo>
                  <a:lnTo>
                    <a:pt x="90" y="36"/>
                  </a:lnTo>
                  <a:lnTo>
                    <a:pt x="93" y="37"/>
                  </a:lnTo>
                  <a:lnTo>
                    <a:pt x="94" y="39"/>
                  </a:lnTo>
                  <a:lnTo>
                    <a:pt x="97" y="37"/>
                  </a:lnTo>
                  <a:lnTo>
                    <a:pt x="98" y="36"/>
                  </a:lnTo>
                  <a:lnTo>
                    <a:pt x="99" y="33"/>
                  </a:lnTo>
                  <a:lnTo>
                    <a:pt x="101" y="31"/>
                  </a:lnTo>
                  <a:lnTo>
                    <a:pt x="101" y="28"/>
                  </a:lnTo>
                  <a:lnTo>
                    <a:pt x="101" y="24"/>
                  </a:lnTo>
                  <a:lnTo>
                    <a:pt x="101" y="19"/>
                  </a:lnTo>
                  <a:lnTo>
                    <a:pt x="101" y="15"/>
                  </a:lnTo>
                  <a:lnTo>
                    <a:pt x="101" y="12"/>
                  </a:lnTo>
                  <a:lnTo>
                    <a:pt x="101" y="9"/>
                  </a:lnTo>
                  <a:lnTo>
                    <a:pt x="102" y="8"/>
                  </a:lnTo>
                  <a:lnTo>
                    <a:pt x="103" y="7"/>
                  </a:lnTo>
                  <a:lnTo>
                    <a:pt x="105" y="8"/>
                  </a:lnTo>
                  <a:lnTo>
                    <a:pt x="106" y="9"/>
                  </a:lnTo>
                  <a:lnTo>
                    <a:pt x="106" y="11"/>
                  </a:lnTo>
                  <a:lnTo>
                    <a:pt x="106" y="13"/>
                  </a:lnTo>
                  <a:lnTo>
                    <a:pt x="106" y="15"/>
                  </a:lnTo>
                  <a:lnTo>
                    <a:pt x="106" y="16"/>
                  </a:lnTo>
                  <a:lnTo>
                    <a:pt x="106" y="17"/>
                  </a:lnTo>
                  <a:lnTo>
                    <a:pt x="106" y="19"/>
                  </a:lnTo>
                  <a:lnTo>
                    <a:pt x="106" y="20"/>
                  </a:lnTo>
                  <a:lnTo>
                    <a:pt x="107" y="20"/>
                  </a:lnTo>
                  <a:lnTo>
                    <a:pt x="110" y="19"/>
                  </a:lnTo>
                  <a:lnTo>
                    <a:pt x="110" y="17"/>
                  </a:lnTo>
                  <a:lnTo>
                    <a:pt x="111" y="16"/>
                  </a:lnTo>
                  <a:lnTo>
                    <a:pt x="113" y="15"/>
                  </a:lnTo>
                  <a:lnTo>
                    <a:pt x="114" y="13"/>
                  </a:lnTo>
                  <a:lnTo>
                    <a:pt x="115" y="15"/>
                  </a:lnTo>
                  <a:lnTo>
                    <a:pt x="117" y="16"/>
                  </a:lnTo>
                  <a:lnTo>
                    <a:pt x="115" y="17"/>
                  </a:lnTo>
                  <a:lnTo>
                    <a:pt x="114" y="21"/>
                  </a:lnTo>
                  <a:lnTo>
                    <a:pt x="111" y="24"/>
                  </a:lnTo>
                  <a:lnTo>
                    <a:pt x="107" y="28"/>
                  </a:lnTo>
                  <a:lnTo>
                    <a:pt x="107" y="28"/>
                  </a:lnTo>
                  <a:lnTo>
                    <a:pt x="107" y="29"/>
                  </a:lnTo>
                  <a:lnTo>
                    <a:pt x="107" y="29"/>
                  </a:lnTo>
                  <a:lnTo>
                    <a:pt x="107" y="29"/>
                  </a:lnTo>
                  <a:lnTo>
                    <a:pt x="106" y="29"/>
                  </a:lnTo>
                  <a:lnTo>
                    <a:pt x="107" y="29"/>
                  </a:lnTo>
                  <a:lnTo>
                    <a:pt x="107" y="29"/>
                  </a:lnTo>
                  <a:lnTo>
                    <a:pt x="107" y="29"/>
                  </a:lnTo>
                  <a:lnTo>
                    <a:pt x="107" y="31"/>
                  </a:lnTo>
                  <a:lnTo>
                    <a:pt x="107" y="31"/>
                  </a:lnTo>
                  <a:lnTo>
                    <a:pt x="106" y="31"/>
                  </a:lnTo>
                  <a:lnTo>
                    <a:pt x="106" y="29"/>
                  </a:lnTo>
                  <a:lnTo>
                    <a:pt x="106" y="29"/>
                  </a:lnTo>
                  <a:lnTo>
                    <a:pt x="105" y="31"/>
                  </a:lnTo>
                  <a:lnTo>
                    <a:pt x="102" y="35"/>
                  </a:lnTo>
                  <a:lnTo>
                    <a:pt x="101" y="37"/>
                  </a:lnTo>
                  <a:lnTo>
                    <a:pt x="98" y="40"/>
                  </a:lnTo>
                  <a:lnTo>
                    <a:pt x="95" y="43"/>
                  </a:lnTo>
                  <a:lnTo>
                    <a:pt x="91" y="45"/>
                  </a:lnTo>
                  <a:lnTo>
                    <a:pt x="81" y="51"/>
                  </a:lnTo>
                  <a:lnTo>
                    <a:pt x="69" y="53"/>
                  </a:lnTo>
                  <a:lnTo>
                    <a:pt x="65" y="53"/>
                  </a:lnTo>
                  <a:lnTo>
                    <a:pt x="59" y="53"/>
                  </a:lnTo>
                  <a:lnTo>
                    <a:pt x="55" y="53"/>
                  </a:lnTo>
                  <a:lnTo>
                    <a:pt x="52" y="54"/>
                  </a:lnTo>
                  <a:lnTo>
                    <a:pt x="55" y="54"/>
                  </a:lnTo>
                  <a:lnTo>
                    <a:pt x="58" y="54"/>
                  </a:lnTo>
                  <a:lnTo>
                    <a:pt x="62" y="56"/>
                  </a:lnTo>
                  <a:lnTo>
                    <a:pt x="66" y="56"/>
                  </a:lnTo>
                  <a:lnTo>
                    <a:pt x="69" y="56"/>
                  </a:lnTo>
                  <a:lnTo>
                    <a:pt x="66" y="60"/>
                  </a:lnTo>
                  <a:lnTo>
                    <a:pt x="62" y="62"/>
                  </a:lnTo>
                  <a:lnTo>
                    <a:pt x="59" y="65"/>
                  </a:lnTo>
                  <a:lnTo>
                    <a:pt x="67" y="74"/>
                  </a:lnTo>
                  <a:lnTo>
                    <a:pt x="74" y="85"/>
                  </a:lnTo>
                  <a:lnTo>
                    <a:pt x="79" y="96"/>
                  </a:lnTo>
                  <a:lnTo>
                    <a:pt x="83" y="101"/>
                  </a:lnTo>
                  <a:lnTo>
                    <a:pt x="87" y="105"/>
                  </a:lnTo>
                  <a:lnTo>
                    <a:pt x="114" y="108"/>
                  </a:lnTo>
                  <a:lnTo>
                    <a:pt x="129" y="105"/>
                  </a:lnTo>
                  <a:lnTo>
                    <a:pt x="142" y="105"/>
                  </a:lnTo>
                  <a:lnTo>
                    <a:pt x="154" y="108"/>
                  </a:lnTo>
                  <a:lnTo>
                    <a:pt x="155" y="109"/>
                  </a:lnTo>
                  <a:lnTo>
                    <a:pt x="160" y="109"/>
                  </a:lnTo>
                  <a:lnTo>
                    <a:pt x="166" y="110"/>
                  </a:lnTo>
                  <a:lnTo>
                    <a:pt x="171" y="112"/>
                  </a:lnTo>
                  <a:lnTo>
                    <a:pt x="178" y="110"/>
                  </a:lnTo>
                  <a:lnTo>
                    <a:pt x="176" y="112"/>
                  </a:lnTo>
                  <a:lnTo>
                    <a:pt x="174" y="114"/>
                  </a:lnTo>
                  <a:lnTo>
                    <a:pt x="171" y="114"/>
                  </a:lnTo>
                  <a:lnTo>
                    <a:pt x="167" y="116"/>
                  </a:lnTo>
                  <a:lnTo>
                    <a:pt x="163" y="116"/>
                  </a:lnTo>
                  <a:lnTo>
                    <a:pt x="159" y="116"/>
                  </a:lnTo>
                  <a:lnTo>
                    <a:pt x="160" y="120"/>
                  </a:lnTo>
                  <a:lnTo>
                    <a:pt x="162" y="125"/>
                  </a:lnTo>
                  <a:lnTo>
                    <a:pt x="162" y="128"/>
                  </a:lnTo>
                  <a:lnTo>
                    <a:pt x="162" y="132"/>
                  </a:lnTo>
                  <a:lnTo>
                    <a:pt x="160" y="136"/>
                  </a:lnTo>
                  <a:lnTo>
                    <a:pt x="159" y="139"/>
                  </a:lnTo>
                  <a:lnTo>
                    <a:pt x="156" y="145"/>
                  </a:lnTo>
                  <a:lnTo>
                    <a:pt x="155" y="147"/>
                  </a:lnTo>
                  <a:lnTo>
                    <a:pt x="155" y="151"/>
                  </a:lnTo>
                  <a:lnTo>
                    <a:pt x="155" y="154"/>
                  </a:lnTo>
                  <a:lnTo>
                    <a:pt x="155" y="157"/>
                  </a:lnTo>
                  <a:lnTo>
                    <a:pt x="158" y="159"/>
                  </a:lnTo>
                  <a:lnTo>
                    <a:pt x="159" y="161"/>
                  </a:lnTo>
                  <a:lnTo>
                    <a:pt x="162" y="162"/>
                  </a:lnTo>
                  <a:lnTo>
                    <a:pt x="162" y="162"/>
                  </a:lnTo>
                  <a:lnTo>
                    <a:pt x="163" y="165"/>
                  </a:lnTo>
                  <a:lnTo>
                    <a:pt x="163" y="167"/>
                  </a:lnTo>
                  <a:lnTo>
                    <a:pt x="163" y="173"/>
                  </a:lnTo>
                  <a:lnTo>
                    <a:pt x="163" y="178"/>
                  </a:lnTo>
                  <a:lnTo>
                    <a:pt x="160" y="203"/>
                  </a:lnTo>
                  <a:lnTo>
                    <a:pt x="160" y="206"/>
                  </a:lnTo>
                  <a:lnTo>
                    <a:pt x="160" y="210"/>
                  </a:lnTo>
                  <a:lnTo>
                    <a:pt x="160" y="213"/>
                  </a:lnTo>
                  <a:lnTo>
                    <a:pt x="159" y="215"/>
                  </a:lnTo>
                  <a:lnTo>
                    <a:pt x="158" y="217"/>
                  </a:lnTo>
                  <a:lnTo>
                    <a:pt x="155" y="217"/>
                  </a:lnTo>
                  <a:lnTo>
                    <a:pt x="152" y="217"/>
                  </a:lnTo>
                  <a:lnTo>
                    <a:pt x="150" y="217"/>
                  </a:lnTo>
                  <a:lnTo>
                    <a:pt x="147" y="217"/>
                  </a:lnTo>
                  <a:lnTo>
                    <a:pt x="150" y="207"/>
                  </a:lnTo>
                  <a:lnTo>
                    <a:pt x="154" y="195"/>
                  </a:lnTo>
                  <a:lnTo>
                    <a:pt x="155" y="185"/>
                  </a:lnTo>
                  <a:lnTo>
                    <a:pt x="154" y="175"/>
                  </a:lnTo>
                  <a:lnTo>
                    <a:pt x="151" y="173"/>
                  </a:lnTo>
                  <a:lnTo>
                    <a:pt x="148" y="170"/>
                  </a:lnTo>
                  <a:lnTo>
                    <a:pt x="148" y="173"/>
                  </a:lnTo>
                  <a:lnTo>
                    <a:pt x="148" y="175"/>
                  </a:lnTo>
                  <a:lnTo>
                    <a:pt x="144" y="185"/>
                  </a:lnTo>
                  <a:lnTo>
                    <a:pt x="138" y="194"/>
                  </a:lnTo>
                  <a:lnTo>
                    <a:pt x="131" y="202"/>
                  </a:lnTo>
                  <a:lnTo>
                    <a:pt x="130" y="206"/>
                  </a:lnTo>
                  <a:lnTo>
                    <a:pt x="129" y="210"/>
                  </a:lnTo>
                  <a:lnTo>
                    <a:pt x="127" y="214"/>
                  </a:lnTo>
                  <a:lnTo>
                    <a:pt x="126" y="215"/>
                  </a:lnTo>
                  <a:lnTo>
                    <a:pt x="125" y="217"/>
                  </a:lnTo>
                  <a:lnTo>
                    <a:pt x="121" y="217"/>
                  </a:lnTo>
                  <a:lnTo>
                    <a:pt x="113" y="217"/>
                  </a:lnTo>
                  <a:lnTo>
                    <a:pt x="117" y="206"/>
                  </a:lnTo>
                  <a:lnTo>
                    <a:pt x="123" y="198"/>
                  </a:lnTo>
                  <a:lnTo>
                    <a:pt x="131" y="189"/>
                  </a:lnTo>
                  <a:lnTo>
                    <a:pt x="135" y="179"/>
                  </a:lnTo>
                  <a:lnTo>
                    <a:pt x="134" y="170"/>
                  </a:lnTo>
                  <a:lnTo>
                    <a:pt x="127" y="161"/>
                  </a:lnTo>
                  <a:lnTo>
                    <a:pt x="123" y="150"/>
                  </a:lnTo>
                  <a:lnTo>
                    <a:pt x="121" y="151"/>
                  </a:lnTo>
                  <a:lnTo>
                    <a:pt x="118" y="153"/>
                  </a:lnTo>
                  <a:lnTo>
                    <a:pt x="97" y="155"/>
                  </a:lnTo>
                  <a:lnTo>
                    <a:pt x="75" y="154"/>
                  </a:lnTo>
                  <a:lnTo>
                    <a:pt x="66" y="166"/>
                  </a:lnTo>
                  <a:lnTo>
                    <a:pt x="55" y="177"/>
                  </a:lnTo>
                  <a:lnTo>
                    <a:pt x="48" y="189"/>
                  </a:lnTo>
                  <a:lnTo>
                    <a:pt x="44" y="197"/>
                  </a:lnTo>
                  <a:lnTo>
                    <a:pt x="41" y="202"/>
                  </a:lnTo>
                  <a:lnTo>
                    <a:pt x="40" y="206"/>
                  </a:lnTo>
                  <a:lnTo>
                    <a:pt x="38" y="211"/>
                  </a:lnTo>
                  <a:lnTo>
                    <a:pt x="37" y="213"/>
                  </a:lnTo>
                  <a:lnTo>
                    <a:pt x="36" y="214"/>
                  </a:lnTo>
                  <a:lnTo>
                    <a:pt x="34" y="215"/>
                  </a:lnTo>
                  <a:lnTo>
                    <a:pt x="34" y="217"/>
                  </a:lnTo>
                  <a:lnTo>
                    <a:pt x="32" y="217"/>
                  </a:lnTo>
                  <a:lnTo>
                    <a:pt x="29" y="217"/>
                  </a:lnTo>
                  <a:lnTo>
                    <a:pt x="26" y="217"/>
                  </a:lnTo>
                  <a:lnTo>
                    <a:pt x="22" y="217"/>
                  </a:lnTo>
                  <a:lnTo>
                    <a:pt x="26" y="210"/>
                  </a:lnTo>
                  <a:lnTo>
                    <a:pt x="29" y="205"/>
                  </a:lnTo>
                  <a:lnTo>
                    <a:pt x="33" y="199"/>
                  </a:lnTo>
                  <a:lnTo>
                    <a:pt x="36" y="194"/>
                  </a:lnTo>
                  <a:lnTo>
                    <a:pt x="38" y="189"/>
                  </a:lnTo>
                  <a:lnTo>
                    <a:pt x="33" y="167"/>
                  </a:lnTo>
                  <a:lnTo>
                    <a:pt x="32" y="165"/>
                  </a:lnTo>
                  <a:lnTo>
                    <a:pt x="29" y="162"/>
                  </a:lnTo>
                  <a:lnTo>
                    <a:pt x="28" y="158"/>
                  </a:lnTo>
                  <a:lnTo>
                    <a:pt x="25" y="154"/>
                  </a:lnTo>
                  <a:lnTo>
                    <a:pt x="24" y="151"/>
                  </a:lnTo>
                  <a:lnTo>
                    <a:pt x="24" y="149"/>
                  </a:lnTo>
                  <a:lnTo>
                    <a:pt x="24" y="145"/>
                  </a:lnTo>
                  <a:lnTo>
                    <a:pt x="26" y="142"/>
                  </a:lnTo>
                  <a:lnTo>
                    <a:pt x="30" y="139"/>
                  </a:lnTo>
                  <a:lnTo>
                    <a:pt x="34" y="138"/>
                  </a:lnTo>
                  <a:lnTo>
                    <a:pt x="38" y="136"/>
                  </a:lnTo>
                  <a:lnTo>
                    <a:pt x="42" y="134"/>
                  </a:lnTo>
                  <a:lnTo>
                    <a:pt x="45" y="133"/>
                  </a:lnTo>
                  <a:lnTo>
                    <a:pt x="40" y="124"/>
                  </a:lnTo>
                  <a:lnTo>
                    <a:pt x="38" y="113"/>
                  </a:lnTo>
                  <a:lnTo>
                    <a:pt x="40" y="101"/>
                  </a:lnTo>
                  <a:lnTo>
                    <a:pt x="41" y="98"/>
                  </a:lnTo>
                  <a:lnTo>
                    <a:pt x="42" y="94"/>
                  </a:lnTo>
                  <a:lnTo>
                    <a:pt x="44" y="90"/>
                  </a:lnTo>
                  <a:lnTo>
                    <a:pt x="45" y="86"/>
                  </a:lnTo>
                  <a:lnTo>
                    <a:pt x="45" y="84"/>
                  </a:lnTo>
                  <a:lnTo>
                    <a:pt x="44" y="82"/>
                  </a:lnTo>
                  <a:lnTo>
                    <a:pt x="41" y="82"/>
                  </a:lnTo>
                  <a:lnTo>
                    <a:pt x="40" y="82"/>
                  </a:lnTo>
                  <a:lnTo>
                    <a:pt x="37" y="84"/>
                  </a:lnTo>
                  <a:lnTo>
                    <a:pt x="34" y="85"/>
                  </a:lnTo>
                  <a:lnTo>
                    <a:pt x="32" y="86"/>
                  </a:lnTo>
                  <a:lnTo>
                    <a:pt x="29" y="89"/>
                  </a:lnTo>
                  <a:lnTo>
                    <a:pt x="26" y="90"/>
                  </a:lnTo>
                  <a:lnTo>
                    <a:pt x="22" y="90"/>
                  </a:lnTo>
                  <a:lnTo>
                    <a:pt x="20" y="89"/>
                  </a:lnTo>
                  <a:lnTo>
                    <a:pt x="18" y="88"/>
                  </a:lnTo>
                  <a:lnTo>
                    <a:pt x="17" y="85"/>
                  </a:lnTo>
                  <a:lnTo>
                    <a:pt x="17" y="81"/>
                  </a:lnTo>
                  <a:lnTo>
                    <a:pt x="21" y="74"/>
                  </a:lnTo>
                  <a:lnTo>
                    <a:pt x="25" y="69"/>
                  </a:lnTo>
                  <a:lnTo>
                    <a:pt x="29" y="62"/>
                  </a:lnTo>
                  <a:lnTo>
                    <a:pt x="30" y="60"/>
                  </a:lnTo>
                  <a:lnTo>
                    <a:pt x="34" y="58"/>
                  </a:lnTo>
                  <a:lnTo>
                    <a:pt x="37" y="57"/>
                  </a:lnTo>
                  <a:lnTo>
                    <a:pt x="33" y="57"/>
                  </a:lnTo>
                  <a:lnTo>
                    <a:pt x="29" y="56"/>
                  </a:lnTo>
                  <a:lnTo>
                    <a:pt x="25" y="56"/>
                  </a:lnTo>
                  <a:lnTo>
                    <a:pt x="22" y="56"/>
                  </a:lnTo>
                  <a:lnTo>
                    <a:pt x="18" y="56"/>
                  </a:lnTo>
                  <a:lnTo>
                    <a:pt x="14" y="56"/>
                  </a:lnTo>
                  <a:lnTo>
                    <a:pt x="10" y="56"/>
                  </a:lnTo>
                  <a:lnTo>
                    <a:pt x="6" y="54"/>
                  </a:lnTo>
                  <a:lnTo>
                    <a:pt x="4" y="53"/>
                  </a:lnTo>
                  <a:lnTo>
                    <a:pt x="2" y="53"/>
                  </a:lnTo>
                  <a:lnTo>
                    <a:pt x="1" y="52"/>
                  </a:lnTo>
                  <a:lnTo>
                    <a:pt x="1" y="49"/>
                  </a:lnTo>
                  <a:lnTo>
                    <a:pt x="2" y="48"/>
                  </a:lnTo>
                  <a:lnTo>
                    <a:pt x="4" y="48"/>
                  </a:lnTo>
                  <a:lnTo>
                    <a:pt x="5" y="48"/>
                  </a:lnTo>
                  <a:lnTo>
                    <a:pt x="8" y="49"/>
                  </a:lnTo>
                  <a:lnTo>
                    <a:pt x="9" y="51"/>
                  </a:lnTo>
                  <a:lnTo>
                    <a:pt x="10" y="51"/>
                  </a:lnTo>
                  <a:lnTo>
                    <a:pt x="12" y="51"/>
                  </a:lnTo>
                  <a:lnTo>
                    <a:pt x="12" y="51"/>
                  </a:lnTo>
                  <a:lnTo>
                    <a:pt x="12" y="51"/>
                  </a:lnTo>
                  <a:lnTo>
                    <a:pt x="12" y="49"/>
                  </a:lnTo>
                  <a:lnTo>
                    <a:pt x="12" y="48"/>
                  </a:lnTo>
                  <a:lnTo>
                    <a:pt x="12" y="48"/>
                  </a:lnTo>
                  <a:lnTo>
                    <a:pt x="14" y="49"/>
                  </a:lnTo>
                  <a:lnTo>
                    <a:pt x="16" y="49"/>
                  </a:lnTo>
                  <a:lnTo>
                    <a:pt x="18" y="51"/>
                  </a:lnTo>
                  <a:lnTo>
                    <a:pt x="21" y="52"/>
                  </a:lnTo>
                  <a:lnTo>
                    <a:pt x="24" y="53"/>
                  </a:lnTo>
                  <a:lnTo>
                    <a:pt x="25" y="54"/>
                  </a:lnTo>
                  <a:lnTo>
                    <a:pt x="29" y="54"/>
                  </a:lnTo>
                  <a:lnTo>
                    <a:pt x="32" y="54"/>
                  </a:lnTo>
                  <a:lnTo>
                    <a:pt x="33" y="53"/>
                  </a:lnTo>
                  <a:lnTo>
                    <a:pt x="33" y="52"/>
                  </a:lnTo>
                  <a:lnTo>
                    <a:pt x="32" y="49"/>
                  </a:lnTo>
                  <a:lnTo>
                    <a:pt x="29" y="47"/>
                  </a:lnTo>
                  <a:lnTo>
                    <a:pt x="22" y="44"/>
                  </a:lnTo>
                  <a:lnTo>
                    <a:pt x="13" y="43"/>
                  </a:lnTo>
                  <a:lnTo>
                    <a:pt x="4" y="39"/>
                  </a:lnTo>
                  <a:lnTo>
                    <a:pt x="0" y="35"/>
                  </a:lnTo>
                  <a:lnTo>
                    <a:pt x="0" y="33"/>
                  </a:lnTo>
                  <a:lnTo>
                    <a:pt x="0" y="32"/>
                  </a:lnTo>
                  <a:lnTo>
                    <a:pt x="1" y="32"/>
                  </a:lnTo>
                  <a:lnTo>
                    <a:pt x="2" y="32"/>
                  </a:lnTo>
                  <a:lnTo>
                    <a:pt x="4" y="33"/>
                  </a:lnTo>
                  <a:lnTo>
                    <a:pt x="5" y="33"/>
                  </a:lnTo>
                  <a:lnTo>
                    <a:pt x="6" y="32"/>
                  </a:lnTo>
                  <a:lnTo>
                    <a:pt x="6" y="32"/>
                  </a:lnTo>
                  <a:lnTo>
                    <a:pt x="6" y="31"/>
                  </a:lnTo>
                  <a:lnTo>
                    <a:pt x="6" y="29"/>
                  </a:lnTo>
                  <a:lnTo>
                    <a:pt x="8" y="28"/>
                  </a:lnTo>
                  <a:lnTo>
                    <a:pt x="9" y="28"/>
                  </a:lnTo>
                  <a:lnTo>
                    <a:pt x="10" y="29"/>
                  </a:lnTo>
                  <a:lnTo>
                    <a:pt x="10" y="31"/>
                  </a:lnTo>
                  <a:lnTo>
                    <a:pt x="10" y="31"/>
                  </a:lnTo>
                  <a:lnTo>
                    <a:pt x="12" y="33"/>
                  </a:lnTo>
                  <a:lnTo>
                    <a:pt x="10" y="35"/>
                  </a:lnTo>
                  <a:lnTo>
                    <a:pt x="10" y="36"/>
                  </a:lnTo>
                  <a:lnTo>
                    <a:pt x="12" y="37"/>
                  </a:lnTo>
                  <a:lnTo>
                    <a:pt x="12" y="39"/>
                  </a:lnTo>
                  <a:lnTo>
                    <a:pt x="14" y="40"/>
                  </a:lnTo>
                  <a:lnTo>
                    <a:pt x="21" y="41"/>
                  </a:lnTo>
                  <a:lnTo>
                    <a:pt x="24" y="43"/>
                  </a:lnTo>
                  <a:lnTo>
                    <a:pt x="26" y="43"/>
                  </a:lnTo>
                  <a:lnTo>
                    <a:pt x="26" y="43"/>
                  </a:lnTo>
                  <a:lnTo>
                    <a:pt x="30" y="45"/>
                  </a:lnTo>
                  <a:lnTo>
                    <a:pt x="36" y="47"/>
                  </a:lnTo>
                  <a:lnTo>
                    <a:pt x="38" y="48"/>
                  </a:lnTo>
                  <a:lnTo>
                    <a:pt x="41" y="49"/>
                  </a:lnTo>
                  <a:lnTo>
                    <a:pt x="42" y="49"/>
                  </a:lnTo>
                  <a:lnTo>
                    <a:pt x="45" y="49"/>
                  </a:lnTo>
                  <a:lnTo>
                    <a:pt x="46" y="48"/>
                  </a:lnTo>
                  <a:lnTo>
                    <a:pt x="48" y="45"/>
                  </a:lnTo>
                  <a:lnTo>
                    <a:pt x="46" y="43"/>
                  </a:lnTo>
                  <a:lnTo>
                    <a:pt x="45" y="40"/>
                  </a:lnTo>
                  <a:lnTo>
                    <a:pt x="42" y="37"/>
                  </a:lnTo>
                  <a:lnTo>
                    <a:pt x="40" y="35"/>
                  </a:lnTo>
                  <a:lnTo>
                    <a:pt x="36" y="32"/>
                  </a:lnTo>
                  <a:lnTo>
                    <a:pt x="33" y="31"/>
                  </a:lnTo>
                  <a:lnTo>
                    <a:pt x="32" y="28"/>
                  </a:lnTo>
                  <a:lnTo>
                    <a:pt x="30" y="27"/>
                  </a:lnTo>
                  <a:lnTo>
                    <a:pt x="29" y="25"/>
                  </a:lnTo>
                  <a:lnTo>
                    <a:pt x="29" y="24"/>
                  </a:lnTo>
                  <a:lnTo>
                    <a:pt x="29" y="21"/>
                  </a:lnTo>
                  <a:lnTo>
                    <a:pt x="30" y="20"/>
                  </a:lnTo>
                  <a:lnTo>
                    <a:pt x="32" y="19"/>
                  </a:lnTo>
                  <a:lnTo>
                    <a:pt x="33" y="20"/>
                  </a:lnTo>
                  <a:lnTo>
                    <a:pt x="34" y="21"/>
                  </a:lnTo>
                  <a:lnTo>
                    <a:pt x="36" y="24"/>
                  </a:lnTo>
                  <a:lnTo>
                    <a:pt x="37" y="25"/>
                  </a:lnTo>
                  <a:lnTo>
                    <a:pt x="37" y="27"/>
                  </a:lnTo>
                  <a:lnTo>
                    <a:pt x="38" y="27"/>
                  </a:lnTo>
                  <a:lnTo>
                    <a:pt x="38" y="25"/>
                  </a:lnTo>
                  <a:lnTo>
                    <a:pt x="38" y="24"/>
                  </a:lnTo>
                  <a:lnTo>
                    <a:pt x="38" y="23"/>
                  </a:lnTo>
                  <a:lnTo>
                    <a:pt x="37" y="23"/>
                  </a:lnTo>
                  <a:lnTo>
                    <a:pt x="38" y="21"/>
                  </a:lnTo>
                  <a:lnTo>
                    <a:pt x="38" y="21"/>
                  </a:lnTo>
                  <a:lnTo>
                    <a:pt x="40" y="21"/>
                  </a:lnTo>
                  <a:lnTo>
                    <a:pt x="42" y="24"/>
                  </a:lnTo>
                  <a:lnTo>
                    <a:pt x="44" y="28"/>
                  </a:lnTo>
                  <a:lnTo>
                    <a:pt x="46" y="33"/>
                  </a:lnTo>
                  <a:lnTo>
                    <a:pt x="48" y="37"/>
                  </a:lnTo>
                  <a:lnTo>
                    <a:pt x="49" y="41"/>
                  </a:lnTo>
                  <a:lnTo>
                    <a:pt x="50" y="43"/>
                  </a:lnTo>
                  <a:lnTo>
                    <a:pt x="52" y="43"/>
                  </a:lnTo>
                  <a:lnTo>
                    <a:pt x="53" y="41"/>
                  </a:lnTo>
                  <a:lnTo>
                    <a:pt x="53" y="41"/>
                  </a:lnTo>
                  <a:lnTo>
                    <a:pt x="55" y="37"/>
                  </a:lnTo>
                  <a:lnTo>
                    <a:pt x="57" y="32"/>
                  </a:lnTo>
                  <a:lnTo>
                    <a:pt x="57" y="27"/>
                  </a:lnTo>
                  <a:lnTo>
                    <a:pt x="55" y="21"/>
                  </a:lnTo>
                  <a:lnTo>
                    <a:pt x="55" y="19"/>
                  </a:lnTo>
                  <a:lnTo>
                    <a:pt x="53" y="15"/>
                  </a:lnTo>
                  <a:lnTo>
                    <a:pt x="52" y="12"/>
                  </a:lnTo>
                  <a:lnTo>
                    <a:pt x="52" y="11"/>
                  </a:lnTo>
                  <a:lnTo>
                    <a:pt x="50" y="9"/>
                  </a:lnTo>
                  <a:lnTo>
                    <a:pt x="50" y="9"/>
                  </a:lnTo>
                  <a:lnTo>
                    <a:pt x="52" y="8"/>
                  </a:lnTo>
                  <a:lnTo>
                    <a:pt x="52" y="8"/>
                  </a:lnTo>
                  <a:lnTo>
                    <a:pt x="54" y="9"/>
                  </a:lnTo>
                  <a:lnTo>
                    <a:pt x="55" y="11"/>
                  </a:lnTo>
                  <a:lnTo>
                    <a:pt x="55" y="13"/>
                  </a:lnTo>
                  <a:lnTo>
                    <a:pt x="55" y="15"/>
                  </a:lnTo>
                  <a:lnTo>
                    <a:pt x="57" y="16"/>
                  </a:lnTo>
                  <a:lnTo>
                    <a:pt x="57" y="15"/>
                  </a:lnTo>
                  <a:lnTo>
                    <a:pt x="58" y="13"/>
                  </a:lnTo>
                  <a:lnTo>
                    <a:pt x="59" y="12"/>
                  </a:lnTo>
                  <a:lnTo>
                    <a:pt x="59" y="8"/>
                  </a:lnTo>
                  <a:lnTo>
                    <a:pt x="62" y="4"/>
                  </a:lnTo>
                  <a:lnTo>
                    <a:pt x="63" y="3"/>
                  </a:lnTo>
                  <a:lnTo>
                    <a:pt x="65" y="1"/>
                  </a:lnTo>
                  <a:lnTo>
                    <a:pt x="66" y="0"/>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40" name="Freeform 4428"/>
            <p:cNvSpPr/>
            <p:nvPr/>
          </p:nvSpPr>
          <p:spPr bwMode="auto">
            <a:xfrm>
              <a:off x="5281643" y="805897"/>
              <a:ext cx="111365" cy="111365"/>
            </a:xfrm>
            <a:custGeom>
              <a:avLst/>
              <a:gdLst>
                <a:gd name="T0" fmla="*/ 8 w 16"/>
                <a:gd name="T1" fmla="*/ 0 h 16"/>
                <a:gd name="T2" fmla="*/ 8 w 16"/>
                <a:gd name="T3" fmla="*/ 1 h 16"/>
                <a:gd name="T4" fmla="*/ 8 w 16"/>
                <a:gd name="T5" fmla="*/ 1 h 16"/>
                <a:gd name="T6" fmla="*/ 9 w 16"/>
                <a:gd name="T7" fmla="*/ 3 h 16"/>
                <a:gd name="T8" fmla="*/ 9 w 16"/>
                <a:gd name="T9" fmla="*/ 3 h 16"/>
                <a:gd name="T10" fmla="*/ 9 w 16"/>
                <a:gd name="T11" fmla="*/ 3 h 16"/>
                <a:gd name="T12" fmla="*/ 11 w 16"/>
                <a:gd name="T13" fmla="*/ 3 h 16"/>
                <a:gd name="T14" fmla="*/ 13 w 16"/>
                <a:gd name="T15" fmla="*/ 3 h 16"/>
                <a:gd name="T16" fmla="*/ 15 w 16"/>
                <a:gd name="T17" fmla="*/ 4 h 16"/>
                <a:gd name="T18" fmla="*/ 16 w 16"/>
                <a:gd name="T19" fmla="*/ 7 h 16"/>
                <a:gd name="T20" fmla="*/ 15 w 16"/>
                <a:gd name="T21" fmla="*/ 9 h 16"/>
                <a:gd name="T22" fmla="*/ 13 w 16"/>
                <a:gd name="T23" fmla="*/ 12 h 16"/>
                <a:gd name="T24" fmla="*/ 11 w 16"/>
                <a:gd name="T25" fmla="*/ 15 h 16"/>
                <a:gd name="T26" fmla="*/ 8 w 16"/>
                <a:gd name="T27" fmla="*/ 16 h 16"/>
                <a:gd name="T28" fmla="*/ 5 w 16"/>
                <a:gd name="T29" fmla="*/ 15 h 16"/>
                <a:gd name="T30" fmla="*/ 3 w 16"/>
                <a:gd name="T31" fmla="*/ 12 h 16"/>
                <a:gd name="T32" fmla="*/ 1 w 16"/>
                <a:gd name="T33" fmla="*/ 9 h 16"/>
                <a:gd name="T34" fmla="*/ 0 w 16"/>
                <a:gd name="T35" fmla="*/ 7 h 16"/>
                <a:gd name="T36" fmla="*/ 0 w 16"/>
                <a:gd name="T37" fmla="*/ 5 h 16"/>
                <a:gd name="T38" fmla="*/ 1 w 16"/>
                <a:gd name="T39" fmla="*/ 3 h 16"/>
                <a:gd name="T40" fmla="*/ 4 w 16"/>
                <a:gd name="T41" fmla="*/ 3 h 16"/>
                <a:gd name="T42" fmla="*/ 7 w 16"/>
                <a:gd name="T43" fmla="*/ 3 h 16"/>
                <a:gd name="T44" fmla="*/ 7 w 16"/>
                <a:gd name="T45" fmla="*/ 3 h 16"/>
                <a:gd name="T46" fmla="*/ 7 w 16"/>
                <a:gd name="T47" fmla="*/ 3 h 16"/>
                <a:gd name="T48" fmla="*/ 8 w 16"/>
                <a:gd name="T49" fmla="*/ 1 h 16"/>
                <a:gd name="T50" fmla="*/ 7 w 16"/>
                <a:gd name="T51" fmla="*/ 1 h 16"/>
                <a:gd name="T52" fmla="*/ 7 w 16"/>
                <a:gd name="T53" fmla="*/ 0 h 16"/>
                <a:gd name="T54" fmla="*/ 8 w 16"/>
                <a:gd name="T55"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6" h="16">
                  <a:moveTo>
                    <a:pt x="8" y="0"/>
                  </a:moveTo>
                  <a:lnTo>
                    <a:pt x="8" y="1"/>
                  </a:lnTo>
                  <a:lnTo>
                    <a:pt x="8" y="1"/>
                  </a:lnTo>
                  <a:lnTo>
                    <a:pt x="9" y="3"/>
                  </a:lnTo>
                  <a:lnTo>
                    <a:pt x="9" y="3"/>
                  </a:lnTo>
                  <a:lnTo>
                    <a:pt x="9" y="3"/>
                  </a:lnTo>
                  <a:lnTo>
                    <a:pt x="11" y="3"/>
                  </a:lnTo>
                  <a:lnTo>
                    <a:pt x="13" y="3"/>
                  </a:lnTo>
                  <a:lnTo>
                    <a:pt x="15" y="4"/>
                  </a:lnTo>
                  <a:lnTo>
                    <a:pt x="16" y="7"/>
                  </a:lnTo>
                  <a:lnTo>
                    <a:pt x="15" y="9"/>
                  </a:lnTo>
                  <a:lnTo>
                    <a:pt x="13" y="12"/>
                  </a:lnTo>
                  <a:lnTo>
                    <a:pt x="11" y="15"/>
                  </a:lnTo>
                  <a:lnTo>
                    <a:pt x="8" y="16"/>
                  </a:lnTo>
                  <a:lnTo>
                    <a:pt x="5" y="15"/>
                  </a:lnTo>
                  <a:lnTo>
                    <a:pt x="3" y="12"/>
                  </a:lnTo>
                  <a:lnTo>
                    <a:pt x="1" y="9"/>
                  </a:lnTo>
                  <a:lnTo>
                    <a:pt x="0" y="7"/>
                  </a:lnTo>
                  <a:lnTo>
                    <a:pt x="0" y="5"/>
                  </a:lnTo>
                  <a:lnTo>
                    <a:pt x="1" y="3"/>
                  </a:lnTo>
                  <a:lnTo>
                    <a:pt x="4" y="3"/>
                  </a:lnTo>
                  <a:lnTo>
                    <a:pt x="7" y="3"/>
                  </a:lnTo>
                  <a:lnTo>
                    <a:pt x="7" y="3"/>
                  </a:lnTo>
                  <a:lnTo>
                    <a:pt x="7" y="3"/>
                  </a:lnTo>
                  <a:lnTo>
                    <a:pt x="8" y="1"/>
                  </a:lnTo>
                  <a:lnTo>
                    <a:pt x="7" y="1"/>
                  </a:lnTo>
                  <a:lnTo>
                    <a:pt x="7" y="0"/>
                  </a:lnTo>
                  <a:lnTo>
                    <a:pt x="8" y="0"/>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41" name="Freeform 4429"/>
            <p:cNvSpPr/>
            <p:nvPr/>
          </p:nvSpPr>
          <p:spPr bwMode="auto">
            <a:xfrm>
              <a:off x="5330365" y="798937"/>
              <a:ext cx="6960" cy="6960"/>
            </a:xfrm>
            <a:custGeom>
              <a:avLst/>
              <a:gdLst>
                <a:gd name="T0" fmla="*/ 1 w 1"/>
                <a:gd name="T1" fmla="*/ 0 h 1"/>
                <a:gd name="T2" fmla="*/ 1 w 1"/>
                <a:gd name="T3" fmla="*/ 1 h 1"/>
                <a:gd name="T4" fmla="*/ 1 w 1"/>
                <a:gd name="T5" fmla="*/ 1 h 1"/>
                <a:gd name="T6" fmla="*/ 0 w 1"/>
                <a:gd name="T7" fmla="*/ 1 h 1"/>
                <a:gd name="T8" fmla="*/ 0 w 1"/>
                <a:gd name="T9" fmla="*/ 0 h 1"/>
                <a:gd name="T10" fmla="*/ 1 w 1"/>
                <a:gd name="T11" fmla="*/ 0 h 1"/>
              </a:gdLst>
              <a:ahLst/>
              <a:cxnLst>
                <a:cxn ang="0">
                  <a:pos x="T0" y="T1"/>
                </a:cxn>
                <a:cxn ang="0">
                  <a:pos x="T2" y="T3"/>
                </a:cxn>
                <a:cxn ang="0">
                  <a:pos x="T4" y="T5"/>
                </a:cxn>
                <a:cxn ang="0">
                  <a:pos x="T6" y="T7"/>
                </a:cxn>
                <a:cxn ang="0">
                  <a:pos x="T8" y="T9"/>
                </a:cxn>
                <a:cxn ang="0">
                  <a:pos x="T10" y="T11"/>
                </a:cxn>
              </a:cxnLst>
              <a:rect l="0" t="0" r="r" b="b"/>
              <a:pathLst>
                <a:path w="1" h="1">
                  <a:moveTo>
                    <a:pt x="1" y="0"/>
                  </a:moveTo>
                  <a:lnTo>
                    <a:pt x="1" y="1"/>
                  </a:lnTo>
                  <a:lnTo>
                    <a:pt x="1" y="1"/>
                  </a:lnTo>
                  <a:lnTo>
                    <a:pt x="0" y="1"/>
                  </a:lnTo>
                  <a:lnTo>
                    <a:pt x="0" y="0"/>
                  </a:lnTo>
                  <a:lnTo>
                    <a:pt x="1" y="0"/>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42" name="Freeform 4430"/>
            <p:cNvSpPr/>
            <p:nvPr/>
          </p:nvSpPr>
          <p:spPr bwMode="auto">
            <a:xfrm>
              <a:off x="5330365" y="785016"/>
              <a:ext cx="6960" cy="13921"/>
            </a:xfrm>
            <a:custGeom>
              <a:avLst/>
              <a:gdLst>
                <a:gd name="T0" fmla="*/ 1 w 1"/>
                <a:gd name="T1" fmla="*/ 0 h 2"/>
                <a:gd name="T2" fmla="*/ 1 w 1"/>
                <a:gd name="T3" fmla="*/ 2 h 2"/>
                <a:gd name="T4" fmla="*/ 1 w 1"/>
                <a:gd name="T5" fmla="*/ 2 h 2"/>
                <a:gd name="T6" fmla="*/ 0 w 1"/>
                <a:gd name="T7" fmla="*/ 2 h 2"/>
                <a:gd name="T8" fmla="*/ 0 w 1"/>
                <a:gd name="T9" fmla="*/ 0 h 2"/>
                <a:gd name="T10" fmla="*/ 1 w 1"/>
                <a:gd name="T11" fmla="*/ 0 h 2"/>
              </a:gdLst>
              <a:ahLst/>
              <a:cxnLst>
                <a:cxn ang="0">
                  <a:pos x="T0" y="T1"/>
                </a:cxn>
                <a:cxn ang="0">
                  <a:pos x="T2" y="T3"/>
                </a:cxn>
                <a:cxn ang="0">
                  <a:pos x="T4" y="T5"/>
                </a:cxn>
                <a:cxn ang="0">
                  <a:pos x="T6" y="T7"/>
                </a:cxn>
                <a:cxn ang="0">
                  <a:pos x="T8" y="T9"/>
                </a:cxn>
                <a:cxn ang="0">
                  <a:pos x="T10" y="T11"/>
                </a:cxn>
              </a:cxnLst>
              <a:rect l="0" t="0" r="r" b="b"/>
              <a:pathLst>
                <a:path w="1" h="2">
                  <a:moveTo>
                    <a:pt x="1" y="0"/>
                  </a:moveTo>
                  <a:lnTo>
                    <a:pt x="1" y="2"/>
                  </a:lnTo>
                  <a:lnTo>
                    <a:pt x="1" y="2"/>
                  </a:lnTo>
                  <a:lnTo>
                    <a:pt x="0" y="2"/>
                  </a:lnTo>
                  <a:lnTo>
                    <a:pt x="0" y="0"/>
                  </a:lnTo>
                  <a:lnTo>
                    <a:pt x="1" y="0"/>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43" name="Freeform 4431"/>
            <p:cNvSpPr/>
            <p:nvPr/>
          </p:nvSpPr>
          <p:spPr bwMode="auto">
            <a:xfrm>
              <a:off x="5330365" y="778056"/>
              <a:ext cx="6960" cy="6960"/>
            </a:xfrm>
            <a:custGeom>
              <a:avLst/>
              <a:gdLst>
                <a:gd name="T0" fmla="*/ 1 w 1"/>
                <a:gd name="T1" fmla="*/ 0 h 1"/>
                <a:gd name="T2" fmla="*/ 1 w 1"/>
                <a:gd name="T3" fmla="*/ 0 h 1"/>
                <a:gd name="T4" fmla="*/ 1 w 1"/>
                <a:gd name="T5" fmla="*/ 1 h 1"/>
                <a:gd name="T6" fmla="*/ 0 w 1"/>
                <a:gd name="T7" fmla="*/ 0 h 1"/>
                <a:gd name="T8" fmla="*/ 0 w 1"/>
                <a:gd name="T9" fmla="*/ 0 h 1"/>
                <a:gd name="T10" fmla="*/ 1 w 1"/>
                <a:gd name="T11" fmla="*/ 0 h 1"/>
              </a:gdLst>
              <a:ahLst/>
              <a:cxnLst>
                <a:cxn ang="0">
                  <a:pos x="T0" y="T1"/>
                </a:cxn>
                <a:cxn ang="0">
                  <a:pos x="T2" y="T3"/>
                </a:cxn>
                <a:cxn ang="0">
                  <a:pos x="T4" y="T5"/>
                </a:cxn>
                <a:cxn ang="0">
                  <a:pos x="T6" y="T7"/>
                </a:cxn>
                <a:cxn ang="0">
                  <a:pos x="T8" y="T9"/>
                </a:cxn>
                <a:cxn ang="0">
                  <a:pos x="T10" y="T11"/>
                </a:cxn>
              </a:cxnLst>
              <a:rect l="0" t="0" r="r" b="b"/>
              <a:pathLst>
                <a:path w="1" h="1">
                  <a:moveTo>
                    <a:pt x="1" y="0"/>
                  </a:moveTo>
                  <a:lnTo>
                    <a:pt x="1" y="0"/>
                  </a:lnTo>
                  <a:lnTo>
                    <a:pt x="1" y="1"/>
                  </a:lnTo>
                  <a:lnTo>
                    <a:pt x="0" y="0"/>
                  </a:lnTo>
                  <a:lnTo>
                    <a:pt x="0" y="0"/>
                  </a:lnTo>
                  <a:lnTo>
                    <a:pt x="1" y="0"/>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44" name="Freeform 4432"/>
            <p:cNvSpPr/>
            <p:nvPr/>
          </p:nvSpPr>
          <p:spPr bwMode="auto">
            <a:xfrm>
              <a:off x="5330365" y="771096"/>
              <a:ext cx="6960" cy="6960"/>
            </a:xfrm>
            <a:custGeom>
              <a:avLst/>
              <a:gdLst>
                <a:gd name="T0" fmla="*/ 1 w 1"/>
                <a:gd name="T1" fmla="*/ 0 h 1"/>
                <a:gd name="T2" fmla="*/ 1 w 1"/>
                <a:gd name="T3" fmla="*/ 0 h 1"/>
                <a:gd name="T4" fmla="*/ 1 w 1"/>
                <a:gd name="T5" fmla="*/ 1 h 1"/>
                <a:gd name="T6" fmla="*/ 0 w 1"/>
                <a:gd name="T7" fmla="*/ 0 h 1"/>
                <a:gd name="T8" fmla="*/ 1 w 1"/>
                <a:gd name="T9" fmla="*/ 0 h 1"/>
              </a:gdLst>
              <a:ahLst/>
              <a:cxnLst>
                <a:cxn ang="0">
                  <a:pos x="T0" y="T1"/>
                </a:cxn>
                <a:cxn ang="0">
                  <a:pos x="T2" y="T3"/>
                </a:cxn>
                <a:cxn ang="0">
                  <a:pos x="T4" y="T5"/>
                </a:cxn>
                <a:cxn ang="0">
                  <a:pos x="T6" y="T7"/>
                </a:cxn>
                <a:cxn ang="0">
                  <a:pos x="T8" y="T9"/>
                </a:cxn>
              </a:cxnLst>
              <a:rect l="0" t="0" r="r" b="b"/>
              <a:pathLst>
                <a:path w="1" h="1">
                  <a:moveTo>
                    <a:pt x="1" y="0"/>
                  </a:moveTo>
                  <a:lnTo>
                    <a:pt x="1" y="0"/>
                  </a:lnTo>
                  <a:lnTo>
                    <a:pt x="1" y="1"/>
                  </a:lnTo>
                  <a:lnTo>
                    <a:pt x="0" y="0"/>
                  </a:lnTo>
                  <a:lnTo>
                    <a:pt x="1" y="0"/>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45" name="Freeform 4433"/>
            <p:cNvSpPr/>
            <p:nvPr/>
          </p:nvSpPr>
          <p:spPr bwMode="auto">
            <a:xfrm>
              <a:off x="5330365" y="757175"/>
              <a:ext cx="6960" cy="13921"/>
            </a:xfrm>
            <a:custGeom>
              <a:avLst/>
              <a:gdLst>
                <a:gd name="T0" fmla="*/ 1 w 1"/>
                <a:gd name="T1" fmla="*/ 0 h 2"/>
                <a:gd name="T2" fmla="*/ 1 w 1"/>
                <a:gd name="T3" fmla="*/ 0 h 2"/>
                <a:gd name="T4" fmla="*/ 1 w 1"/>
                <a:gd name="T5" fmla="*/ 2 h 2"/>
                <a:gd name="T6" fmla="*/ 0 w 1"/>
                <a:gd name="T7" fmla="*/ 2 h 2"/>
                <a:gd name="T8" fmla="*/ 0 w 1"/>
                <a:gd name="T9" fmla="*/ 0 h 2"/>
                <a:gd name="T10" fmla="*/ 1 w 1"/>
                <a:gd name="T11" fmla="*/ 0 h 2"/>
              </a:gdLst>
              <a:ahLst/>
              <a:cxnLst>
                <a:cxn ang="0">
                  <a:pos x="T0" y="T1"/>
                </a:cxn>
                <a:cxn ang="0">
                  <a:pos x="T2" y="T3"/>
                </a:cxn>
                <a:cxn ang="0">
                  <a:pos x="T4" y="T5"/>
                </a:cxn>
                <a:cxn ang="0">
                  <a:pos x="T6" y="T7"/>
                </a:cxn>
                <a:cxn ang="0">
                  <a:pos x="T8" y="T9"/>
                </a:cxn>
                <a:cxn ang="0">
                  <a:pos x="T10" y="T11"/>
                </a:cxn>
              </a:cxnLst>
              <a:rect l="0" t="0" r="r" b="b"/>
              <a:pathLst>
                <a:path w="1" h="2">
                  <a:moveTo>
                    <a:pt x="1" y="0"/>
                  </a:moveTo>
                  <a:lnTo>
                    <a:pt x="1" y="0"/>
                  </a:lnTo>
                  <a:lnTo>
                    <a:pt x="1" y="2"/>
                  </a:lnTo>
                  <a:lnTo>
                    <a:pt x="0" y="2"/>
                  </a:lnTo>
                  <a:lnTo>
                    <a:pt x="0" y="0"/>
                  </a:lnTo>
                  <a:lnTo>
                    <a:pt x="1" y="0"/>
                  </a:ln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sp>
        <p:nvSpPr>
          <p:cNvPr id="46" name="PA_库_任意多边形 7512"/>
          <p:cNvSpPr>
            <a:spLocks noEditPoints="1"/>
          </p:cNvSpPr>
          <p:nvPr>
            <p:custDataLst>
              <p:tags r:id="rId5"/>
            </p:custDataLst>
          </p:nvPr>
        </p:nvSpPr>
        <p:spPr bwMode="auto">
          <a:xfrm rot="5400000">
            <a:off x="567797" y="731553"/>
            <a:ext cx="971263" cy="838442"/>
          </a:xfrm>
          <a:custGeom>
            <a:avLst/>
            <a:gdLst>
              <a:gd name="T0" fmla="*/ 42 w 117"/>
              <a:gd name="T1" fmla="*/ 77 h 101"/>
              <a:gd name="T2" fmla="*/ 40 w 117"/>
              <a:gd name="T3" fmla="*/ 76 h 101"/>
              <a:gd name="T4" fmla="*/ 29 w 117"/>
              <a:gd name="T5" fmla="*/ 52 h 101"/>
              <a:gd name="T6" fmla="*/ 57 w 117"/>
              <a:gd name="T7" fmla="*/ 62 h 101"/>
              <a:gd name="T8" fmla="*/ 61 w 117"/>
              <a:gd name="T9" fmla="*/ 57 h 101"/>
              <a:gd name="T10" fmla="*/ 58 w 117"/>
              <a:gd name="T11" fmla="*/ 52 h 101"/>
              <a:gd name="T12" fmla="*/ 72 w 117"/>
              <a:gd name="T13" fmla="*/ 52 h 101"/>
              <a:gd name="T14" fmla="*/ 49 w 117"/>
              <a:gd name="T15" fmla="*/ 60 h 101"/>
              <a:gd name="T16" fmla="*/ 58 w 117"/>
              <a:gd name="T17" fmla="*/ 52 h 101"/>
              <a:gd name="T18" fmla="*/ 68 w 117"/>
              <a:gd name="T19" fmla="*/ 50 h 101"/>
              <a:gd name="T20" fmla="*/ 48 w 117"/>
              <a:gd name="T21" fmla="*/ 53 h 101"/>
              <a:gd name="T22" fmla="*/ 49 w 117"/>
              <a:gd name="T23" fmla="*/ 42 h 101"/>
              <a:gd name="T24" fmla="*/ 52 w 117"/>
              <a:gd name="T25" fmla="*/ 44 h 101"/>
              <a:gd name="T26" fmla="*/ 62 w 117"/>
              <a:gd name="T27" fmla="*/ 48 h 101"/>
              <a:gd name="T28" fmla="*/ 56 w 117"/>
              <a:gd name="T29" fmla="*/ 41 h 101"/>
              <a:gd name="T30" fmla="*/ 58 w 117"/>
              <a:gd name="T31" fmla="*/ 40 h 101"/>
              <a:gd name="T32" fmla="*/ 72 w 117"/>
              <a:gd name="T33" fmla="*/ 49 h 101"/>
              <a:gd name="T34" fmla="*/ 29 w 117"/>
              <a:gd name="T35" fmla="*/ 50 h 101"/>
              <a:gd name="T36" fmla="*/ 44 w 117"/>
              <a:gd name="T37" fmla="*/ 25 h 101"/>
              <a:gd name="T38" fmla="*/ 74 w 117"/>
              <a:gd name="T39" fmla="*/ 26 h 101"/>
              <a:gd name="T40" fmla="*/ 38 w 117"/>
              <a:gd name="T41" fmla="*/ 8 h 101"/>
              <a:gd name="T42" fmla="*/ 52 w 117"/>
              <a:gd name="T43" fmla="*/ 13 h 101"/>
              <a:gd name="T44" fmla="*/ 54 w 117"/>
              <a:gd name="T45" fmla="*/ 8 h 101"/>
              <a:gd name="T46" fmla="*/ 62 w 117"/>
              <a:gd name="T47" fmla="*/ 8 h 101"/>
              <a:gd name="T48" fmla="*/ 66 w 117"/>
              <a:gd name="T49" fmla="*/ 13 h 101"/>
              <a:gd name="T50" fmla="*/ 78 w 117"/>
              <a:gd name="T51" fmla="*/ 21 h 101"/>
              <a:gd name="T52" fmla="*/ 93 w 117"/>
              <a:gd name="T53" fmla="*/ 6 h 101"/>
              <a:gd name="T54" fmla="*/ 80 w 117"/>
              <a:gd name="T55" fmla="*/ 28 h 101"/>
              <a:gd name="T56" fmla="*/ 89 w 117"/>
              <a:gd name="T57" fmla="*/ 34 h 101"/>
              <a:gd name="T58" fmla="*/ 101 w 117"/>
              <a:gd name="T59" fmla="*/ 29 h 101"/>
              <a:gd name="T60" fmla="*/ 97 w 117"/>
              <a:gd name="T61" fmla="*/ 37 h 101"/>
              <a:gd name="T62" fmla="*/ 80 w 117"/>
              <a:gd name="T63" fmla="*/ 42 h 101"/>
              <a:gd name="T64" fmla="*/ 111 w 117"/>
              <a:gd name="T65" fmla="*/ 45 h 101"/>
              <a:gd name="T66" fmla="*/ 106 w 117"/>
              <a:gd name="T67" fmla="*/ 52 h 101"/>
              <a:gd name="T68" fmla="*/ 94 w 117"/>
              <a:gd name="T69" fmla="*/ 62 h 101"/>
              <a:gd name="T70" fmla="*/ 98 w 117"/>
              <a:gd name="T71" fmla="*/ 69 h 101"/>
              <a:gd name="T72" fmla="*/ 94 w 117"/>
              <a:gd name="T73" fmla="*/ 74 h 101"/>
              <a:gd name="T74" fmla="*/ 87 w 117"/>
              <a:gd name="T75" fmla="*/ 76 h 101"/>
              <a:gd name="T76" fmla="*/ 80 w 117"/>
              <a:gd name="T77" fmla="*/ 78 h 101"/>
              <a:gd name="T78" fmla="*/ 87 w 117"/>
              <a:gd name="T79" fmla="*/ 101 h 101"/>
              <a:gd name="T80" fmla="*/ 73 w 117"/>
              <a:gd name="T81" fmla="*/ 78 h 101"/>
              <a:gd name="T82" fmla="*/ 60 w 117"/>
              <a:gd name="T83" fmla="*/ 90 h 101"/>
              <a:gd name="T84" fmla="*/ 58 w 117"/>
              <a:gd name="T85" fmla="*/ 99 h 101"/>
              <a:gd name="T86" fmla="*/ 53 w 117"/>
              <a:gd name="T87" fmla="*/ 93 h 101"/>
              <a:gd name="T88" fmla="*/ 57 w 117"/>
              <a:gd name="T89" fmla="*/ 76 h 101"/>
              <a:gd name="T90" fmla="*/ 34 w 117"/>
              <a:gd name="T91" fmla="*/ 98 h 101"/>
              <a:gd name="T92" fmla="*/ 32 w 117"/>
              <a:gd name="T93" fmla="*/ 90 h 101"/>
              <a:gd name="T94" fmla="*/ 29 w 117"/>
              <a:gd name="T95" fmla="*/ 76 h 101"/>
              <a:gd name="T96" fmla="*/ 22 w 117"/>
              <a:gd name="T97" fmla="*/ 77 h 101"/>
              <a:gd name="T98" fmla="*/ 14 w 117"/>
              <a:gd name="T99" fmla="*/ 74 h 101"/>
              <a:gd name="T100" fmla="*/ 20 w 117"/>
              <a:gd name="T101" fmla="*/ 65 h 101"/>
              <a:gd name="T102" fmla="*/ 24 w 117"/>
              <a:gd name="T103" fmla="*/ 54 h 101"/>
              <a:gd name="T104" fmla="*/ 0 w 117"/>
              <a:gd name="T105" fmla="*/ 52 h 101"/>
              <a:gd name="T106" fmla="*/ 25 w 117"/>
              <a:gd name="T107" fmla="*/ 48 h 101"/>
              <a:gd name="T108" fmla="*/ 21 w 117"/>
              <a:gd name="T109" fmla="*/ 36 h 101"/>
              <a:gd name="T110" fmla="*/ 21 w 117"/>
              <a:gd name="T111" fmla="*/ 30 h 101"/>
              <a:gd name="T112" fmla="*/ 22 w 117"/>
              <a:gd name="T113" fmla="*/ 25 h 101"/>
              <a:gd name="T114" fmla="*/ 29 w 117"/>
              <a:gd name="T115" fmla="*/ 26 h 101"/>
              <a:gd name="T116" fmla="*/ 30 w 117"/>
              <a:gd name="T117" fmla="*/ 1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7" h="101">
                <a:moveTo>
                  <a:pt x="65" y="61"/>
                </a:moveTo>
                <a:lnTo>
                  <a:pt x="62" y="64"/>
                </a:lnTo>
                <a:lnTo>
                  <a:pt x="58" y="64"/>
                </a:lnTo>
                <a:lnTo>
                  <a:pt x="54" y="64"/>
                </a:lnTo>
                <a:lnTo>
                  <a:pt x="50" y="62"/>
                </a:lnTo>
                <a:lnTo>
                  <a:pt x="50" y="62"/>
                </a:lnTo>
                <a:lnTo>
                  <a:pt x="42" y="77"/>
                </a:lnTo>
                <a:lnTo>
                  <a:pt x="42" y="77"/>
                </a:lnTo>
                <a:lnTo>
                  <a:pt x="42" y="77"/>
                </a:lnTo>
                <a:lnTo>
                  <a:pt x="58" y="73"/>
                </a:lnTo>
                <a:lnTo>
                  <a:pt x="73" y="77"/>
                </a:lnTo>
                <a:lnTo>
                  <a:pt x="73" y="76"/>
                </a:lnTo>
                <a:lnTo>
                  <a:pt x="65" y="61"/>
                </a:lnTo>
                <a:lnTo>
                  <a:pt x="65" y="61"/>
                </a:lnTo>
                <a:close/>
                <a:moveTo>
                  <a:pt x="29" y="52"/>
                </a:moveTo>
                <a:lnTo>
                  <a:pt x="29" y="53"/>
                </a:lnTo>
                <a:lnTo>
                  <a:pt x="38" y="61"/>
                </a:lnTo>
                <a:lnTo>
                  <a:pt x="40" y="76"/>
                </a:lnTo>
                <a:lnTo>
                  <a:pt x="40" y="76"/>
                </a:lnTo>
                <a:lnTo>
                  <a:pt x="49" y="61"/>
                </a:lnTo>
                <a:lnTo>
                  <a:pt x="49" y="61"/>
                </a:lnTo>
                <a:lnTo>
                  <a:pt x="46" y="58"/>
                </a:lnTo>
                <a:lnTo>
                  <a:pt x="45" y="56"/>
                </a:lnTo>
                <a:lnTo>
                  <a:pt x="44" y="52"/>
                </a:lnTo>
                <a:lnTo>
                  <a:pt x="44" y="52"/>
                </a:lnTo>
                <a:lnTo>
                  <a:pt x="44" y="52"/>
                </a:lnTo>
                <a:lnTo>
                  <a:pt x="29" y="52"/>
                </a:lnTo>
                <a:close/>
                <a:moveTo>
                  <a:pt x="57" y="52"/>
                </a:moveTo>
                <a:lnTo>
                  <a:pt x="57" y="53"/>
                </a:lnTo>
                <a:lnTo>
                  <a:pt x="57" y="54"/>
                </a:lnTo>
                <a:lnTo>
                  <a:pt x="56" y="56"/>
                </a:lnTo>
                <a:lnTo>
                  <a:pt x="56" y="58"/>
                </a:lnTo>
                <a:lnTo>
                  <a:pt x="56" y="61"/>
                </a:lnTo>
                <a:lnTo>
                  <a:pt x="56" y="62"/>
                </a:lnTo>
                <a:lnTo>
                  <a:pt x="57" y="64"/>
                </a:lnTo>
                <a:lnTo>
                  <a:pt x="57" y="62"/>
                </a:lnTo>
                <a:lnTo>
                  <a:pt x="58" y="62"/>
                </a:lnTo>
                <a:lnTo>
                  <a:pt x="58" y="61"/>
                </a:lnTo>
                <a:lnTo>
                  <a:pt x="58" y="60"/>
                </a:lnTo>
                <a:lnTo>
                  <a:pt x="58" y="56"/>
                </a:lnTo>
                <a:lnTo>
                  <a:pt x="57" y="52"/>
                </a:lnTo>
                <a:close/>
                <a:moveTo>
                  <a:pt x="58" y="52"/>
                </a:moveTo>
                <a:lnTo>
                  <a:pt x="58" y="53"/>
                </a:lnTo>
                <a:lnTo>
                  <a:pt x="60" y="54"/>
                </a:lnTo>
                <a:lnTo>
                  <a:pt x="61" y="57"/>
                </a:lnTo>
                <a:lnTo>
                  <a:pt x="62" y="58"/>
                </a:lnTo>
                <a:lnTo>
                  <a:pt x="64" y="60"/>
                </a:lnTo>
                <a:lnTo>
                  <a:pt x="66" y="60"/>
                </a:lnTo>
                <a:lnTo>
                  <a:pt x="66" y="60"/>
                </a:lnTo>
                <a:lnTo>
                  <a:pt x="66" y="58"/>
                </a:lnTo>
                <a:lnTo>
                  <a:pt x="66" y="57"/>
                </a:lnTo>
                <a:lnTo>
                  <a:pt x="65" y="56"/>
                </a:lnTo>
                <a:lnTo>
                  <a:pt x="62" y="54"/>
                </a:lnTo>
                <a:lnTo>
                  <a:pt x="58" y="52"/>
                </a:lnTo>
                <a:close/>
                <a:moveTo>
                  <a:pt x="70" y="52"/>
                </a:moveTo>
                <a:lnTo>
                  <a:pt x="69" y="56"/>
                </a:lnTo>
                <a:lnTo>
                  <a:pt x="66" y="60"/>
                </a:lnTo>
                <a:lnTo>
                  <a:pt x="68" y="61"/>
                </a:lnTo>
                <a:lnTo>
                  <a:pt x="76" y="74"/>
                </a:lnTo>
                <a:lnTo>
                  <a:pt x="76" y="61"/>
                </a:lnTo>
                <a:lnTo>
                  <a:pt x="87" y="53"/>
                </a:lnTo>
                <a:lnTo>
                  <a:pt x="87" y="52"/>
                </a:lnTo>
                <a:lnTo>
                  <a:pt x="72" y="52"/>
                </a:lnTo>
                <a:lnTo>
                  <a:pt x="70" y="52"/>
                </a:lnTo>
                <a:close/>
                <a:moveTo>
                  <a:pt x="57" y="52"/>
                </a:moveTo>
                <a:lnTo>
                  <a:pt x="56" y="52"/>
                </a:lnTo>
                <a:lnTo>
                  <a:pt x="54" y="53"/>
                </a:lnTo>
                <a:lnTo>
                  <a:pt x="52" y="54"/>
                </a:lnTo>
                <a:lnTo>
                  <a:pt x="50" y="56"/>
                </a:lnTo>
                <a:lnTo>
                  <a:pt x="49" y="57"/>
                </a:lnTo>
                <a:lnTo>
                  <a:pt x="49" y="60"/>
                </a:lnTo>
                <a:lnTo>
                  <a:pt x="49" y="60"/>
                </a:lnTo>
                <a:lnTo>
                  <a:pt x="50" y="60"/>
                </a:lnTo>
                <a:lnTo>
                  <a:pt x="50" y="60"/>
                </a:lnTo>
                <a:lnTo>
                  <a:pt x="53" y="58"/>
                </a:lnTo>
                <a:lnTo>
                  <a:pt x="54" y="56"/>
                </a:lnTo>
                <a:lnTo>
                  <a:pt x="57" y="52"/>
                </a:lnTo>
                <a:close/>
                <a:moveTo>
                  <a:pt x="66" y="50"/>
                </a:moveTo>
                <a:lnTo>
                  <a:pt x="62" y="50"/>
                </a:lnTo>
                <a:lnTo>
                  <a:pt x="58" y="52"/>
                </a:lnTo>
                <a:lnTo>
                  <a:pt x="58" y="52"/>
                </a:lnTo>
                <a:lnTo>
                  <a:pt x="61" y="52"/>
                </a:lnTo>
                <a:lnTo>
                  <a:pt x="62" y="53"/>
                </a:lnTo>
                <a:lnTo>
                  <a:pt x="65" y="53"/>
                </a:lnTo>
                <a:lnTo>
                  <a:pt x="68" y="53"/>
                </a:lnTo>
                <a:lnTo>
                  <a:pt x="69" y="53"/>
                </a:lnTo>
                <a:lnTo>
                  <a:pt x="69" y="52"/>
                </a:lnTo>
                <a:lnTo>
                  <a:pt x="69" y="50"/>
                </a:lnTo>
                <a:lnTo>
                  <a:pt x="69" y="50"/>
                </a:lnTo>
                <a:lnTo>
                  <a:pt x="68" y="50"/>
                </a:lnTo>
                <a:lnTo>
                  <a:pt x="66" y="50"/>
                </a:lnTo>
                <a:close/>
                <a:moveTo>
                  <a:pt x="49" y="50"/>
                </a:moveTo>
                <a:lnTo>
                  <a:pt x="46" y="50"/>
                </a:lnTo>
                <a:lnTo>
                  <a:pt x="45" y="50"/>
                </a:lnTo>
                <a:lnTo>
                  <a:pt x="45" y="50"/>
                </a:lnTo>
                <a:lnTo>
                  <a:pt x="45" y="52"/>
                </a:lnTo>
                <a:lnTo>
                  <a:pt x="45" y="52"/>
                </a:lnTo>
                <a:lnTo>
                  <a:pt x="46" y="53"/>
                </a:lnTo>
                <a:lnTo>
                  <a:pt x="48" y="53"/>
                </a:lnTo>
                <a:lnTo>
                  <a:pt x="50" y="53"/>
                </a:lnTo>
                <a:lnTo>
                  <a:pt x="52" y="53"/>
                </a:lnTo>
                <a:lnTo>
                  <a:pt x="54" y="52"/>
                </a:lnTo>
                <a:lnTo>
                  <a:pt x="56" y="52"/>
                </a:lnTo>
                <a:lnTo>
                  <a:pt x="56" y="52"/>
                </a:lnTo>
                <a:lnTo>
                  <a:pt x="52" y="50"/>
                </a:lnTo>
                <a:lnTo>
                  <a:pt x="49" y="50"/>
                </a:lnTo>
                <a:close/>
                <a:moveTo>
                  <a:pt x="49" y="42"/>
                </a:moveTo>
                <a:lnTo>
                  <a:pt x="49" y="42"/>
                </a:lnTo>
                <a:lnTo>
                  <a:pt x="48" y="42"/>
                </a:lnTo>
                <a:lnTo>
                  <a:pt x="48" y="45"/>
                </a:lnTo>
                <a:lnTo>
                  <a:pt x="49" y="46"/>
                </a:lnTo>
                <a:lnTo>
                  <a:pt x="52" y="48"/>
                </a:lnTo>
                <a:lnTo>
                  <a:pt x="54" y="49"/>
                </a:lnTo>
                <a:lnTo>
                  <a:pt x="56" y="50"/>
                </a:lnTo>
                <a:lnTo>
                  <a:pt x="56" y="50"/>
                </a:lnTo>
                <a:lnTo>
                  <a:pt x="54" y="46"/>
                </a:lnTo>
                <a:lnTo>
                  <a:pt x="52" y="44"/>
                </a:lnTo>
                <a:lnTo>
                  <a:pt x="50" y="42"/>
                </a:lnTo>
                <a:lnTo>
                  <a:pt x="49" y="42"/>
                </a:lnTo>
                <a:close/>
                <a:moveTo>
                  <a:pt x="65" y="42"/>
                </a:moveTo>
                <a:lnTo>
                  <a:pt x="62" y="44"/>
                </a:lnTo>
                <a:lnTo>
                  <a:pt x="61" y="45"/>
                </a:lnTo>
                <a:lnTo>
                  <a:pt x="60" y="48"/>
                </a:lnTo>
                <a:lnTo>
                  <a:pt x="58" y="49"/>
                </a:lnTo>
                <a:lnTo>
                  <a:pt x="58" y="50"/>
                </a:lnTo>
                <a:lnTo>
                  <a:pt x="62" y="48"/>
                </a:lnTo>
                <a:lnTo>
                  <a:pt x="65" y="46"/>
                </a:lnTo>
                <a:lnTo>
                  <a:pt x="66" y="45"/>
                </a:lnTo>
                <a:lnTo>
                  <a:pt x="66" y="44"/>
                </a:lnTo>
                <a:lnTo>
                  <a:pt x="66" y="42"/>
                </a:lnTo>
                <a:lnTo>
                  <a:pt x="66" y="42"/>
                </a:lnTo>
                <a:lnTo>
                  <a:pt x="65" y="42"/>
                </a:lnTo>
                <a:close/>
                <a:moveTo>
                  <a:pt x="57" y="38"/>
                </a:moveTo>
                <a:lnTo>
                  <a:pt x="56" y="40"/>
                </a:lnTo>
                <a:lnTo>
                  <a:pt x="56" y="41"/>
                </a:lnTo>
                <a:lnTo>
                  <a:pt x="56" y="44"/>
                </a:lnTo>
                <a:lnTo>
                  <a:pt x="56" y="45"/>
                </a:lnTo>
                <a:lnTo>
                  <a:pt x="57" y="48"/>
                </a:lnTo>
                <a:lnTo>
                  <a:pt x="57" y="49"/>
                </a:lnTo>
                <a:lnTo>
                  <a:pt x="57" y="50"/>
                </a:lnTo>
                <a:lnTo>
                  <a:pt x="58" y="45"/>
                </a:lnTo>
                <a:lnTo>
                  <a:pt x="58" y="42"/>
                </a:lnTo>
                <a:lnTo>
                  <a:pt x="58" y="40"/>
                </a:lnTo>
                <a:lnTo>
                  <a:pt x="58" y="40"/>
                </a:lnTo>
                <a:lnTo>
                  <a:pt x="57" y="38"/>
                </a:lnTo>
                <a:lnTo>
                  <a:pt x="57" y="38"/>
                </a:lnTo>
                <a:close/>
                <a:moveTo>
                  <a:pt x="76" y="28"/>
                </a:moveTo>
                <a:lnTo>
                  <a:pt x="68" y="41"/>
                </a:lnTo>
                <a:lnTo>
                  <a:pt x="68" y="42"/>
                </a:lnTo>
                <a:lnTo>
                  <a:pt x="69" y="45"/>
                </a:lnTo>
                <a:lnTo>
                  <a:pt x="70" y="49"/>
                </a:lnTo>
                <a:lnTo>
                  <a:pt x="70" y="50"/>
                </a:lnTo>
                <a:lnTo>
                  <a:pt x="72" y="49"/>
                </a:lnTo>
                <a:lnTo>
                  <a:pt x="72" y="49"/>
                </a:lnTo>
                <a:lnTo>
                  <a:pt x="87" y="50"/>
                </a:lnTo>
                <a:lnTo>
                  <a:pt x="77" y="42"/>
                </a:lnTo>
                <a:lnTo>
                  <a:pt x="76" y="28"/>
                </a:lnTo>
                <a:close/>
                <a:moveTo>
                  <a:pt x="42" y="26"/>
                </a:moveTo>
                <a:lnTo>
                  <a:pt x="42" y="26"/>
                </a:lnTo>
                <a:lnTo>
                  <a:pt x="38" y="41"/>
                </a:lnTo>
                <a:lnTo>
                  <a:pt x="28" y="49"/>
                </a:lnTo>
                <a:lnTo>
                  <a:pt x="29" y="50"/>
                </a:lnTo>
                <a:lnTo>
                  <a:pt x="44" y="50"/>
                </a:lnTo>
                <a:lnTo>
                  <a:pt x="44" y="50"/>
                </a:lnTo>
                <a:lnTo>
                  <a:pt x="45" y="46"/>
                </a:lnTo>
                <a:lnTo>
                  <a:pt x="46" y="42"/>
                </a:lnTo>
                <a:lnTo>
                  <a:pt x="49" y="40"/>
                </a:lnTo>
                <a:lnTo>
                  <a:pt x="49" y="40"/>
                </a:lnTo>
                <a:lnTo>
                  <a:pt x="42" y="26"/>
                </a:lnTo>
                <a:close/>
                <a:moveTo>
                  <a:pt x="45" y="25"/>
                </a:moveTo>
                <a:lnTo>
                  <a:pt x="44" y="25"/>
                </a:lnTo>
                <a:lnTo>
                  <a:pt x="52" y="38"/>
                </a:lnTo>
                <a:lnTo>
                  <a:pt x="52" y="38"/>
                </a:lnTo>
                <a:lnTo>
                  <a:pt x="53" y="38"/>
                </a:lnTo>
                <a:lnTo>
                  <a:pt x="56" y="37"/>
                </a:lnTo>
                <a:lnTo>
                  <a:pt x="60" y="37"/>
                </a:lnTo>
                <a:lnTo>
                  <a:pt x="64" y="38"/>
                </a:lnTo>
                <a:lnTo>
                  <a:pt x="66" y="41"/>
                </a:lnTo>
                <a:lnTo>
                  <a:pt x="66" y="40"/>
                </a:lnTo>
                <a:lnTo>
                  <a:pt x="74" y="26"/>
                </a:lnTo>
                <a:lnTo>
                  <a:pt x="74" y="26"/>
                </a:lnTo>
                <a:lnTo>
                  <a:pt x="74" y="26"/>
                </a:lnTo>
                <a:lnTo>
                  <a:pt x="58" y="29"/>
                </a:lnTo>
                <a:lnTo>
                  <a:pt x="45" y="25"/>
                </a:lnTo>
                <a:close/>
                <a:moveTo>
                  <a:pt x="32" y="0"/>
                </a:moveTo>
                <a:lnTo>
                  <a:pt x="36" y="0"/>
                </a:lnTo>
                <a:lnTo>
                  <a:pt x="37" y="2"/>
                </a:lnTo>
                <a:lnTo>
                  <a:pt x="38" y="5"/>
                </a:lnTo>
                <a:lnTo>
                  <a:pt x="38" y="8"/>
                </a:lnTo>
                <a:lnTo>
                  <a:pt x="36" y="9"/>
                </a:lnTo>
                <a:lnTo>
                  <a:pt x="41" y="20"/>
                </a:lnTo>
                <a:lnTo>
                  <a:pt x="42" y="20"/>
                </a:lnTo>
                <a:lnTo>
                  <a:pt x="45" y="21"/>
                </a:lnTo>
                <a:lnTo>
                  <a:pt x="45" y="22"/>
                </a:lnTo>
                <a:lnTo>
                  <a:pt x="57" y="26"/>
                </a:lnTo>
                <a:lnTo>
                  <a:pt x="57" y="18"/>
                </a:lnTo>
                <a:lnTo>
                  <a:pt x="52" y="14"/>
                </a:lnTo>
                <a:lnTo>
                  <a:pt x="52" y="13"/>
                </a:lnTo>
                <a:lnTo>
                  <a:pt x="52" y="13"/>
                </a:lnTo>
                <a:lnTo>
                  <a:pt x="53" y="12"/>
                </a:lnTo>
                <a:lnTo>
                  <a:pt x="53" y="13"/>
                </a:lnTo>
                <a:lnTo>
                  <a:pt x="57" y="16"/>
                </a:lnTo>
                <a:lnTo>
                  <a:pt x="57" y="12"/>
                </a:lnTo>
                <a:lnTo>
                  <a:pt x="54" y="9"/>
                </a:lnTo>
                <a:lnTo>
                  <a:pt x="54" y="9"/>
                </a:lnTo>
                <a:lnTo>
                  <a:pt x="54" y="8"/>
                </a:lnTo>
                <a:lnTo>
                  <a:pt x="54" y="8"/>
                </a:lnTo>
                <a:lnTo>
                  <a:pt x="56" y="8"/>
                </a:lnTo>
                <a:lnTo>
                  <a:pt x="57" y="9"/>
                </a:lnTo>
                <a:lnTo>
                  <a:pt x="57" y="2"/>
                </a:lnTo>
                <a:lnTo>
                  <a:pt x="58" y="2"/>
                </a:lnTo>
                <a:lnTo>
                  <a:pt x="58" y="1"/>
                </a:lnTo>
                <a:lnTo>
                  <a:pt x="60" y="2"/>
                </a:lnTo>
                <a:lnTo>
                  <a:pt x="60" y="2"/>
                </a:lnTo>
                <a:lnTo>
                  <a:pt x="60" y="9"/>
                </a:lnTo>
                <a:lnTo>
                  <a:pt x="62" y="8"/>
                </a:lnTo>
                <a:lnTo>
                  <a:pt x="64" y="8"/>
                </a:lnTo>
                <a:lnTo>
                  <a:pt x="64" y="8"/>
                </a:lnTo>
                <a:lnTo>
                  <a:pt x="64" y="9"/>
                </a:lnTo>
                <a:lnTo>
                  <a:pt x="64" y="9"/>
                </a:lnTo>
                <a:lnTo>
                  <a:pt x="60" y="12"/>
                </a:lnTo>
                <a:lnTo>
                  <a:pt x="60" y="16"/>
                </a:lnTo>
                <a:lnTo>
                  <a:pt x="65" y="12"/>
                </a:lnTo>
                <a:lnTo>
                  <a:pt x="66" y="12"/>
                </a:lnTo>
                <a:lnTo>
                  <a:pt x="66" y="13"/>
                </a:lnTo>
                <a:lnTo>
                  <a:pt x="66" y="13"/>
                </a:lnTo>
                <a:lnTo>
                  <a:pt x="66" y="14"/>
                </a:lnTo>
                <a:lnTo>
                  <a:pt x="60" y="18"/>
                </a:lnTo>
                <a:lnTo>
                  <a:pt x="60" y="26"/>
                </a:lnTo>
                <a:lnTo>
                  <a:pt x="74" y="24"/>
                </a:lnTo>
                <a:lnTo>
                  <a:pt x="74" y="22"/>
                </a:lnTo>
                <a:lnTo>
                  <a:pt x="76" y="21"/>
                </a:lnTo>
                <a:lnTo>
                  <a:pt x="77" y="21"/>
                </a:lnTo>
                <a:lnTo>
                  <a:pt x="78" y="21"/>
                </a:lnTo>
                <a:lnTo>
                  <a:pt x="83" y="10"/>
                </a:lnTo>
                <a:lnTo>
                  <a:pt x="82" y="9"/>
                </a:lnTo>
                <a:lnTo>
                  <a:pt x="82" y="8"/>
                </a:lnTo>
                <a:lnTo>
                  <a:pt x="82" y="4"/>
                </a:lnTo>
                <a:lnTo>
                  <a:pt x="85" y="2"/>
                </a:lnTo>
                <a:lnTo>
                  <a:pt x="87" y="1"/>
                </a:lnTo>
                <a:lnTo>
                  <a:pt x="90" y="1"/>
                </a:lnTo>
                <a:lnTo>
                  <a:pt x="93" y="4"/>
                </a:lnTo>
                <a:lnTo>
                  <a:pt x="93" y="6"/>
                </a:lnTo>
                <a:lnTo>
                  <a:pt x="93" y="9"/>
                </a:lnTo>
                <a:lnTo>
                  <a:pt x="91" y="12"/>
                </a:lnTo>
                <a:lnTo>
                  <a:pt x="89" y="12"/>
                </a:lnTo>
                <a:lnTo>
                  <a:pt x="86" y="12"/>
                </a:lnTo>
                <a:lnTo>
                  <a:pt x="80" y="22"/>
                </a:lnTo>
                <a:lnTo>
                  <a:pt x="80" y="22"/>
                </a:lnTo>
                <a:lnTo>
                  <a:pt x="81" y="24"/>
                </a:lnTo>
                <a:lnTo>
                  <a:pt x="81" y="26"/>
                </a:lnTo>
                <a:lnTo>
                  <a:pt x="80" y="28"/>
                </a:lnTo>
                <a:lnTo>
                  <a:pt x="78" y="28"/>
                </a:lnTo>
                <a:lnTo>
                  <a:pt x="78" y="40"/>
                </a:lnTo>
                <a:lnTo>
                  <a:pt x="86" y="36"/>
                </a:lnTo>
                <a:lnTo>
                  <a:pt x="87" y="29"/>
                </a:lnTo>
                <a:lnTo>
                  <a:pt x="87" y="29"/>
                </a:lnTo>
                <a:lnTo>
                  <a:pt x="89" y="28"/>
                </a:lnTo>
                <a:lnTo>
                  <a:pt x="89" y="29"/>
                </a:lnTo>
                <a:lnTo>
                  <a:pt x="90" y="29"/>
                </a:lnTo>
                <a:lnTo>
                  <a:pt x="89" y="34"/>
                </a:lnTo>
                <a:lnTo>
                  <a:pt x="93" y="33"/>
                </a:lnTo>
                <a:lnTo>
                  <a:pt x="93" y="29"/>
                </a:lnTo>
                <a:lnTo>
                  <a:pt x="93" y="28"/>
                </a:lnTo>
                <a:lnTo>
                  <a:pt x="94" y="28"/>
                </a:lnTo>
                <a:lnTo>
                  <a:pt x="95" y="28"/>
                </a:lnTo>
                <a:lnTo>
                  <a:pt x="95" y="29"/>
                </a:lnTo>
                <a:lnTo>
                  <a:pt x="94" y="32"/>
                </a:lnTo>
                <a:lnTo>
                  <a:pt x="101" y="29"/>
                </a:lnTo>
                <a:lnTo>
                  <a:pt x="101" y="29"/>
                </a:lnTo>
                <a:lnTo>
                  <a:pt x="102" y="29"/>
                </a:lnTo>
                <a:lnTo>
                  <a:pt x="102" y="30"/>
                </a:lnTo>
                <a:lnTo>
                  <a:pt x="101" y="30"/>
                </a:lnTo>
                <a:lnTo>
                  <a:pt x="95" y="33"/>
                </a:lnTo>
                <a:lnTo>
                  <a:pt x="98" y="34"/>
                </a:lnTo>
                <a:lnTo>
                  <a:pt x="99" y="36"/>
                </a:lnTo>
                <a:lnTo>
                  <a:pt x="99" y="37"/>
                </a:lnTo>
                <a:lnTo>
                  <a:pt x="98" y="37"/>
                </a:lnTo>
                <a:lnTo>
                  <a:pt x="97" y="37"/>
                </a:lnTo>
                <a:lnTo>
                  <a:pt x="93" y="34"/>
                </a:lnTo>
                <a:lnTo>
                  <a:pt x="90" y="37"/>
                </a:lnTo>
                <a:lnTo>
                  <a:pt x="95" y="40"/>
                </a:lnTo>
                <a:lnTo>
                  <a:pt x="95" y="40"/>
                </a:lnTo>
                <a:lnTo>
                  <a:pt x="95" y="41"/>
                </a:lnTo>
                <a:lnTo>
                  <a:pt x="94" y="42"/>
                </a:lnTo>
                <a:lnTo>
                  <a:pt x="94" y="41"/>
                </a:lnTo>
                <a:lnTo>
                  <a:pt x="87" y="38"/>
                </a:lnTo>
                <a:lnTo>
                  <a:pt x="80" y="42"/>
                </a:lnTo>
                <a:lnTo>
                  <a:pt x="89" y="48"/>
                </a:lnTo>
                <a:lnTo>
                  <a:pt x="90" y="48"/>
                </a:lnTo>
                <a:lnTo>
                  <a:pt x="93" y="48"/>
                </a:lnTo>
                <a:lnTo>
                  <a:pt x="94" y="49"/>
                </a:lnTo>
                <a:lnTo>
                  <a:pt x="94" y="50"/>
                </a:lnTo>
                <a:lnTo>
                  <a:pt x="106" y="50"/>
                </a:lnTo>
                <a:lnTo>
                  <a:pt x="107" y="48"/>
                </a:lnTo>
                <a:lnTo>
                  <a:pt x="109" y="46"/>
                </a:lnTo>
                <a:lnTo>
                  <a:pt x="111" y="45"/>
                </a:lnTo>
                <a:lnTo>
                  <a:pt x="114" y="46"/>
                </a:lnTo>
                <a:lnTo>
                  <a:pt x="117" y="48"/>
                </a:lnTo>
                <a:lnTo>
                  <a:pt x="117" y="50"/>
                </a:lnTo>
                <a:lnTo>
                  <a:pt x="117" y="53"/>
                </a:lnTo>
                <a:lnTo>
                  <a:pt x="115" y="56"/>
                </a:lnTo>
                <a:lnTo>
                  <a:pt x="113" y="57"/>
                </a:lnTo>
                <a:lnTo>
                  <a:pt x="110" y="56"/>
                </a:lnTo>
                <a:lnTo>
                  <a:pt x="107" y="54"/>
                </a:lnTo>
                <a:lnTo>
                  <a:pt x="106" y="52"/>
                </a:lnTo>
                <a:lnTo>
                  <a:pt x="94" y="52"/>
                </a:lnTo>
                <a:lnTo>
                  <a:pt x="94" y="53"/>
                </a:lnTo>
                <a:lnTo>
                  <a:pt x="93" y="54"/>
                </a:lnTo>
                <a:lnTo>
                  <a:pt x="90" y="54"/>
                </a:lnTo>
                <a:lnTo>
                  <a:pt x="89" y="54"/>
                </a:lnTo>
                <a:lnTo>
                  <a:pt x="80" y="61"/>
                </a:lnTo>
                <a:lnTo>
                  <a:pt x="86" y="65"/>
                </a:lnTo>
                <a:lnTo>
                  <a:pt x="93" y="62"/>
                </a:lnTo>
                <a:lnTo>
                  <a:pt x="94" y="62"/>
                </a:lnTo>
                <a:lnTo>
                  <a:pt x="94" y="64"/>
                </a:lnTo>
                <a:lnTo>
                  <a:pt x="94" y="64"/>
                </a:lnTo>
                <a:lnTo>
                  <a:pt x="94" y="65"/>
                </a:lnTo>
                <a:lnTo>
                  <a:pt x="89" y="66"/>
                </a:lnTo>
                <a:lnTo>
                  <a:pt x="93" y="69"/>
                </a:lnTo>
                <a:lnTo>
                  <a:pt x="95" y="68"/>
                </a:lnTo>
                <a:lnTo>
                  <a:pt x="97" y="68"/>
                </a:lnTo>
                <a:lnTo>
                  <a:pt x="98" y="68"/>
                </a:lnTo>
                <a:lnTo>
                  <a:pt x="98" y="69"/>
                </a:lnTo>
                <a:lnTo>
                  <a:pt x="97" y="69"/>
                </a:lnTo>
                <a:lnTo>
                  <a:pt x="95" y="70"/>
                </a:lnTo>
                <a:lnTo>
                  <a:pt x="101" y="73"/>
                </a:lnTo>
                <a:lnTo>
                  <a:pt x="101" y="74"/>
                </a:lnTo>
                <a:lnTo>
                  <a:pt x="101" y="74"/>
                </a:lnTo>
                <a:lnTo>
                  <a:pt x="99" y="76"/>
                </a:lnTo>
                <a:lnTo>
                  <a:pt x="99" y="76"/>
                </a:lnTo>
                <a:lnTo>
                  <a:pt x="94" y="72"/>
                </a:lnTo>
                <a:lnTo>
                  <a:pt x="94" y="74"/>
                </a:lnTo>
                <a:lnTo>
                  <a:pt x="94" y="76"/>
                </a:lnTo>
                <a:lnTo>
                  <a:pt x="93" y="76"/>
                </a:lnTo>
                <a:lnTo>
                  <a:pt x="93" y="76"/>
                </a:lnTo>
                <a:lnTo>
                  <a:pt x="91" y="76"/>
                </a:lnTo>
                <a:lnTo>
                  <a:pt x="91" y="76"/>
                </a:lnTo>
                <a:lnTo>
                  <a:pt x="91" y="70"/>
                </a:lnTo>
                <a:lnTo>
                  <a:pt x="87" y="69"/>
                </a:lnTo>
                <a:lnTo>
                  <a:pt x="89" y="74"/>
                </a:lnTo>
                <a:lnTo>
                  <a:pt x="87" y="76"/>
                </a:lnTo>
                <a:lnTo>
                  <a:pt x="87" y="76"/>
                </a:lnTo>
                <a:lnTo>
                  <a:pt x="87" y="76"/>
                </a:lnTo>
                <a:lnTo>
                  <a:pt x="86" y="76"/>
                </a:lnTo>
                <a:lnTo>
                  <a:pt x="86" y="76"/>
                </a:lnTo>
                <a:lnTo>
                  <a:pt x="85" y="68"/>
                </a:lnTo>
                <a:lnTo>
                  <a:pt x="78" y="64"/>
                </a:lnTo>
                <a:lnTo>
                  <a:pt x="78" y="74"/>
                </a:lnTo>
                <a:lnTo>
                  <a:pt x="78" y="76"/>
                </a:lnTo>
                <a:lnTo>
                  <a:pt x="80" y="78"/>
                </a:lnTo>
                <a:lnTo>
                  <a:pt x="78" y="79"/>
                </a:lnTo>
                <a:lnTo>
                  <a:pt x="85" y="90"/>
                </a:lnTo>
                <a:lnTo>
                  <a:pt x="86" y="90"/>
                </a:lnTo>
                <a:lnTo>
                  <a:pt x="89" y="90"/>
                </a:lnTo>
                <a:lnTo>
                  <a:pt x="91" y="93"/>
                </a:lnTo>
                <a:lnTo>
                  <a:pt x="91" y="95"/>
                </a:lnTo>
                <a:lnTo>
                  <a:pt x="91" y="98"/>
                </a:lnTo>
                <a:lnTo>
                  <a:pt x="90" y="101"/>
                </a:lnTo>
                <a:lnTo>
                  <a:pt x="87" y="101"/>
                </a:lnTo>
                <a:lnTo>
                  <a:pt x="83" y="101"/>
                </a:lnTo>
                <a:lnTo>
                  <a:pt x="82" y="99"/>
                </a:lnTo>
                <a:lnTo>
                  <a:pt x="81" y="97"/>
                </a:lnTo>
                <a:lnTo>
                  <a:pt x="81" y="94"/>
                </a:lnTo>
                <a:lnTo>
                  <a:pt x="82" y="91"/>
                </a:lnTo>
                <a:lnTo>
                  <a:pt x="77" y="81"/>
                </a:lnTo>
                <a:lnTo>
                  <a:pt x="74" y="81"/>
                </a:lnTo>
                <a:lnTo>
                  <a:pt x="73" y="79"/>
                </a:lnTo>
                <a:lnTo>
                  <a:pt x="73" y="78"/>
                </a:lnTo>
                <a:lnTo>
                  <a:pt x="60" y="76"/>
                </a:lnTo>
                <a:lnTo>
                  <a:pt x="60" y="83"/>
                </a:lnTo>
                <a:lnTo>
                  <a:pt x="65" y="87"/>
                </a:lnTo>
                <a:lnTo>
                  <a:pt x="65" y="87"/>
                </a:lnTo>
                <a:lnTo>
                  <a:pt x="65" y="89"/>
                </a:lnTo>
                <a:lnTo>
                  <a:pt x="64" y="89"/>
                </a:lnTo>
                <a:lnTo>
                  <a:pt x="64" y="89"/>
                </a:lnTo>
                <a:lnTo>
                  <a:pt x="60" y="86"/>
                </a:lnTo>
                <a:lnTo>
                  <a:pt x="60" y="90"/>
                </a:lnTo>
                <a:lnTo>
                  <a:pt x="62" y="93"/>
                </a:lnTo>
                <a:lnTo>
                  <a:pt x="64" y="93"/>
                </a:lnTo>
                <a:lnTo>
                  <a:pt x="62" y="94"/>
                </a:lnTo>
                <a:lnTo>
                  <a:pt x="62" y="94"/>
                </a:lnTo>
                <a:lnTo>
                  <a:pt x="61" y="94"/>
                </a:lnTo>
                <a:lnTo>
                  <a:pt x="60" y="93"/>
                </a:lnTo>
                <a:lnTo>
                  <a:pt x="60" y="99"/>
                </a:lnTo>
                <a:lnTo>
                  <a:pt x="58" y="99"/>
                </a:lnTo>
                <a:lnTo>
                  <a:pt x="58" y="99"/>
                </a:lnTo>
                <a:lnTo>
                  <a:pt x="58" y="99"/>
                </a:lnTo>
                <a:lnTo>
                  <a:pt x="57" y="99"/>
                </a:lnTo>
                <a:lnTo>
                  <a:pt x="57" y="99"/>
                </a:lnTo>
                <a:lnTo>
                  <a:pt x="57" y="93"/>
                </a:lnTo>
                <a:lnTo>
                  <a:pt x="54" y="94"/>
                </a:lnTo>
                <a:lnTo>
                  <a:pt x="54" y="94"/>
                </a:lnTo>
                <a:lnTo>
                  <a:pt x="53" y="94"/>
                </a:lnTo>
                <a:lnTo>
                  <a:pt x="53" y="93"/>
                </a:lnTo>
                <a:lnTo>
                  <a:pt x="53" y="93"/>
                </a:lnTo>
                <a:lnTo>
                  <a:pt x="57" y="90"/>
                </a:lnTo>
                <a:lnTo>
                  <a:pt x="57" y="86"/>
                </a:lnTo>
                <a:lnTo>
                  <a:pt x="52" y="89"/>
                </a:lnTo>
                <a:lnTo>
                  <a:pt x="52" y="89"/>
                </a:lnTo>
                <a:lnTo>
                  <a:pt x="50" y="89"/>
                </a:lnTo>
                <a:lnTo>
                  <a:pt x="50" y="87"/>
                </a:lnTo>
                <a:lnTo>
                  <a:pt x="50" y="87"/>
                </a:lnTo>
                <a:lnTo>
                  <a:pt x="57" y="82"/>
                </a:lnTo>
                <a:lnTo>
                  <a:pt x="57" y="76"/>
                </a:lnTo>
                <a:lnTo>
                  <a:pt x="42" y="79"/>
                </a:lnTo>
                <a:lnTo>
                  <a:pt x="42" y="81"/>
                </a:lnTo>
                <a:lnTo>
                  <a:pt x="41" y="82"/>
                </a:lnTo>
                <a:lnTo>
                  <a:pt x="40" y="82"/>
                </a:lnTo>
                <a:lnTo>
                  <a:pt x="38" y="82"/>
                </a:lnTo>
                <a:lnTo>
                  <a:pt x="33" y="91"/>
                </a:lnTo>
                <a:lnTo>
                  <a:pt x="34" y="93"/>
                </a:lnTo>
                <a:lnTo>
                  <a:pt x="34" y="94"/>
                </a:lnTo>
                <a:lnTo>
                  <a:pt x="34" y="98"/>
                </a:lnTo>
                <a:lnTo>
                  <a:pt x="32" y="99"/>
                </a:lnTo>
                <a:lnTo>
                  <a:pt x="29" y="101"/>
                </a:lnTo>
                <a:lnTo>
                  <a:pt x="26" y="101"/>
                </a:lnTo>
                <a:lnTo>
                  <a:pt x="25" y="98"/>
                </a:lnTo>
                <a:lnTo>
                  <a:pt x="24" y="95"/>
                </a:lnTo>
                <a:lnTo>
                  <a:pt x="24" y="93"/>
                </a:lnTo>
                <a:lnTo>
                  <a:pt x="26" y="90"/>
                </a:lnTo>
                <a:lnTo>
                  <a:pt x="29" y="90"/>
                </a:lnTo>
                <a:lnTo>
                  <a:pt x="32" y="90"/>
                </a:lnTo>
                <a:lnTo>
                  <a:pt x="37" y="81"/>
                </a:lnTo>
                <a:lnTo>
                  <a:pt x="36" y="81"/>
                </a:lnTo>
                <a:lnTo>
                  <a:pt x="36" y="79"/>
                </a:lnTo>
                <a:lnTo>
                  <a:pt x="36" y="78"/>
                </a:lnTo>
                <a:lnTo>
                  <a:pt x="37" y="76"/>
                </a:lnTo>
                <a:lnTo>
                  <a:pt x="36" y="64"/>
                </a:lnTo>
                <a:lnTo>
                  <a:pt x="29" y="68"/>
                </a:lnTo>
                <a:lnTo>
                  <a:pt x="29" y="74"/>
                </a:lnTo>
                <a:lnTo>
                  <a:pt x="29" y="76"/>
                </a:lnTo>
                <a:lnTo>
                  <a:pt x="28" y="76"/>
                </a:lnTo>
                <a:lnTo>
                  <a:pt x="28" y="76"/>
                </a:lnTo>
                <a:lnTo>
                  <a:pt x="26" y="76"/>
                </a:lnTo>
                <a:lnTo>
                  <a:pt x="26" y="74"/>
                </a:lnTo>
                <a:lnTo>
                  <a:pt x="28" y="69"/>
                </a:lnTo>
                <a:lnTo>
                  <a:pt x="24" y="72"/>
                </a:lnTo>
                <a:lnTo>
                  <a:pt x="24" y="76"/>
                </a:lnTo>
                <a:lnTo>
                  <a:pt x="24" y="77"/>
                </a:lnTo>
                <a:lnTo>
                  <a:pt x="22" y="77"/>
                </a:lnTo>
                <a:lnTo>
                  <a:pt x="22" y="77"/>
                </a:lnTo>
                <a:lnTo>
                  <a:pt x="21" y="77"/>
                </a:lnTo>
                <a:lnTo>
                  <a:pt x="21" y="76"/>
                </a:lnTo>
                <a:lnTo>
                  <a:pt x="21" y="73"/>
                </a:lnTo>
                <a:lnTo>
                  <a:pt x="16" y="77"/>
                </a:lnTo>
                <a:lnTo>
                  <a:pt x="16" y="77"/>
                </a:lnTo>
                <a:lnTo>
                  <a:pt x="14" y="77"/>
                </a:lnTo>
                <a:lnTo>
                  <a:pt x="14" y="76"/>
                </a:lnTo>
                <a:lnTo>
                  <a:pt x="14" y="74"/>
                </a:lnTo>
                <a:lnTo>
                  <a:pt x="20" y="72"/>
                </a:lnTo>
                <a:lnTo>
                  <a:pt x="17" y="70"/>
                </a:lnTo>
                <a:lnTo>
                  <a:pt x="17" y="70"/>
                </a:lnTo>
                <a:lnTo>
                  <a:pt x="17" y="69"/>
                </a:lnTo>
                <a:lnTo>
                  <a:pt x="17" y="68"/>
                </a:lnTo>
                <a:lnTo>
                  <a:pt x="18" y="68"/>
                </a:lnTo>
                <a:lnTo>
                  <a:pt x="22" y="70"/>
                </a:lnTo>
                <a:lnTo>
                  <a:pt x="26" y="68"/>
                </a:lnTo>
                <a:lnTo>
                  <a:pt x="20" y="65"/>
                </a:lnTo>
                <a:lnTo>
                  <a:pt x="20" y="65"/>
                </a:lnTo>
                <a:lnTo>
                  <a:pt x="20" y="64"/>
                </a:lnTo>
                <a:lnTo>
                  <a:pt x="20" y="64"/>
                </a:lnTo>
                <a:lnTo>
                  <a:pt x="21" y="64"/>
                </a:lnTo>
                <a:lnTo>
                  <a:pt x="28" y="66"/>
                </a:lnTo>
                <a:lnTo>
                  <a:pt x="36" y="61"/>
                </a:lnTo>
                <a:lnTo>
                  <a:pt x="26" y="54"/>
                </a:lnTo>
                <a:lnTo>
                  <a:pt x="25" y="54"/>
                </a:lnTo>
                <a:lnTo>
                  <a:pt x="24" y="54"/>
                </a:lnTo>
                <a:lnTo>
                  <a:pt x="22" y="53"/>
                </a:lnTo>
                <a:lnTo>
                  <a:pt x="21" y="52"/>
                </a:lnTo>
                <a:lnTo>
                  <a:pt x="10" y="52"/>
                </a:lnTo>
                <a:lnTo>
                  <a:pt x="10" y="54"/>
                </a:lnTo>
                <a:lnTo>
                  <a:pt x="8" y="56"/>
                </a:lnTo>
                <a:lnTo>
                  <a:pt x="6" y="56"/>
                </a:lnTo>
                <a:lnTo>
                  <a:pt x="4" y="56"/>
                </a:lnTo>
                <a:lnTo>
                  <a:pt x="1" y="54"/>
                </a:lnTo>
                <a:lnTo>
                  <a:pt x="0" y="52"/>
                </a:lnTo>
                <a:lnTo>
                  <a:pt x="1" y="48"/>
                </a:lnTo>
                <a:lnTo>
                  <a:pt x="2" y="46"/>
                </a:lnTo>
                <a:lnTo>
                  <a:pt x="5" y="45"/>
                </a:lnTo>
                <a:lnTo>
                  <a:pt x="8" y="45"/>
                </a:lnTo>
                <a:lnTo>
                  <a:pt x="10" y="48"/>
                </a:lnTo>
                <a:lnTo>
                  <a:pt x="10" y="49"/>
                </a:lnTo>
                <a:lnTo>
                  <a:pt x="22" y="49"/>
                </a:lnTo>
                <a:lnTo>
                  <a:pt x="24" y="48"/>
                </a:lnTo>
                <a:lnTo>
                  <a:pt x="25" y="48"/>
                </a:lnTo>
                <a:lnTo>
                  <a:pt x="26" y="48"/>
                </a:lnTo>
                <a:lnTo>
                  <a:pt x="36" y="40"/>
                </a:lnTo>
                <a:lnTo>
                  <a:pt x="29" y="36"/>
                </a:lnTo>
                <a:lnTo>
                  <a:pt x="22" y="38"/>
                </a:lnTo>
                <a:lnTo>
                  <a:pt x="22" y="38"/>
                </a:lnTo>
                <a:lnTo>
                  <a:pt x="21" y="38"/>
                </a:lnTo>
                <a:lnTo>
                  <a:pt x="21" y="37"/>
                </a:lnTo>
                <a:lnTo>
                  <a:pt x="21" y="37"/>
                </a:lnTo>
                <a:lnTo>
                  <a:pt x="21" y="36"/>
                </a:lnTo>
                <a:lnTo>
                  <a:pt x="26" y="34"/>
                </a:lnTo>
                <a:lnTo>
                  <a:pt x="22" y="32"/>
                </a:lnTo>
                <a:lnTo>
                  <a:pt x="20" y="34"/>
                </a:lnTo>
                <a:lnTo>
                  <a:pt x="18" y="34"/>
                </a:lnTo>
                <a:lnTo>
                  <a:pt x="18" y="33"/>
                </a:lnTo>
                <a:lnTo>
                  <a:pt x="17" y="33"/>
                </a:lnTo>
                <a:lnTo>
                  <a:pt x="17" y="32"/>
                </a:lnTo>
                <a:lnTo>
                  <a:pt x="18" y="32"/>
                </a:lnTo>
                <a:lnTo>
                  <a:pt x="21" y="30"/>
                </a:lnTo>
                <a:lnTo>
                  <a:pt x="16" y="28"/>
                </a:lnTo>
                <a:lnTo>
                  <a:pt x="14" y="26"/>
                </a:lnTo>
                <a:lnTo>
                  <a:pt x="14" y="26"/>
                </a:lnTo>
                <a:lnTo>
                  <a:pt x="16" y="25"/>
                </a:lnTo>
                <a:lnTo>
                  <a:pt x="17" y="25"/>
                </a:lnTo>
                <a:lnTo>
                  <a:pt x="21" y="29"/>
                </a:lnTo>
                <a:lnTo>
                  <a:pt x="21" y="26"/>
                </a:lnTo>
                <a:lnTo>
                  <a:pt x="22" y="25"/>
                </a:lnTo>
                <a:lnTo>
                  <a:pt x="22" y="25"/>
                </a:lnTo>
                <a:lnTo>
                  <a:pt x="24" y="25"/>
                </a:lnTo>
                <a:lnTo>
                  <a:pt x="24" y="26"/>
                </a:lnTo>
                <a:lnTo>
                  <a:pt x="24" y="30"/>
                </a:lnTo>
                <a:lnTo>
                  <a:pt x="28" y="33"/>
                </a:lnTo>
                <a:lnTo>
                  <a:pt x="28" y="26"/>
                </a:lnTo>
                <a:lnTo>
                  <a:pt x="28" y="25"/>
                </a:lnTo>
                <a:lnTo>
                  <a:pt x="28" y="25"/>
                </a:lnTo>
                <a:lnTo>
                  <a:pt x="29" y="25"/>
                </a:lnTo>
                <a:lnTo>
                  <a:pt x="29" y="26"/>
                </a:lnTo>
                <a:lnTo>
                  <a:pt x="30" y="34"/>
                </a:lnTo>
                <a:lnTo>
                  <a:pt x="37" y="38"/>
                </a:lnTo>
                <a:lnTo>
                  <a:pt x="40" y="25"/>
                </a:lnTo>
                <a:lnTo>
                  <a:pt x="38" y="25"/>
                </a:lnTo>
                <a:lnTo>
                  <a:pt x="38" y="22"/>
                </a:lnTo>
                <a:lnTo>
                  <a:pt x="38" y="20"/>
                </a:lnTo>
                <a:lnTo>
                  <a:pt x="34" y="10"/>
                </a:lnTo>
                <a:lnTo>
                  <a:pt x="33" y="10"/>
                </a:lnTo>
                <a:lnTo>
                  <a:pt x="30" y="10"/>
                </a:lnTo>
                <a:lnTo>
                  <a:pt x="28" y="8"/>
                </a:lnTo>
                <a:lnTo>
                  <a:pt x="28" y="5"/>
                </a:lnTo>
                <a:lnTo>
                  <a:pt x="28" y="2"/>
                </a:lnTo>
                <a:lnTo>
                  <a:pt x="29" y="1"/>
                </a:lnTo>
                <a:lnTo>
                  <a:pt x="32" y="0"/>
                </a:lnTo>
                <a:close/>
              </a:path>
            </a:pathLst>
          </a:custGeom>
          <a:solidFill>
            <a:srgbClr val="8BD07D"/>
          </a:solidFill>
          <a:ln w="0">
            <a:noFill/>
            <a:prstDash val="solid"/>
            <a:round/>
          </a:ln>
        </p:spPr>
        <p:txBody>
          <a:bodyPr vert="horz" wrap="square" lIns="91440" tIns="45720" rIns="91440" bIns="45720" numCol="1" anchor="t" anchorCtr="0" compatLnSpc="1"/>
          <a:lstStyle/>
          <a:p>
            <a:endParaRPr lang="zh-CN" altLang="en-US"/>
          </a:p>
        </p:txBody>
      </p:sp>
      <p:grpSp>
        <p:nvGrpSpPr>
          <p:cNvPr id="47" name="组合 46"/>
          <p:cNvGrpSpPr/>
          <p:nvPr/>
        </p:nvGrpSpPr>
        <p:grpSpPr>
          <a:xfrm>
            <a:off x="6315035" y="1636406"/>
            <a:ext cx="4324984" cy="830997"/>
            <a:chOff x="6992304" y="2195598"/>
            <a:chExt cx="4324984" cy="830997"/>
          </a:xfrm>
        </p:grpSpPr>
        <p:sp>
          <p:nvSpPr>
            <p:cNvPr id="48" name="文本框 47"/>
            <p:cNvSpPr txBox="1"/>
            <p:nvPr/>
          </p:nvSpPr>
          <p:spPr>
            <a:xfrm>
              <a:off x="6992304" y="2195598"/>
              <a:ext cx="2044149" cy="830997"/>
            </a:xfrm>
            <a:prstGeom prst="rect">
              <a:avLst/>
            </a:prstGeom>
            <a:noFill/>
          </p:spPr>
          <p:txBody>
            <a:bodyPr wrap="none" rtlCol="0">
              <a:spAutoFit/>
              <a:scene3d>
                <a:camera prst="orthographicFront"/>
                <a:lightRig rig="threePt" dir="t"/>
              </a:scene3d>
              <a:sp3d contourW="12700"/>
            </a:bodyPr>
            <a:lstStyle/>
            <a:p>
              <a:r>
                <a:rPr lang="en-US" altLang="zh-CN" sz="2400" dirty="0">
                  <a:latin typeface="华康娃娃体W5" panose="040B0509000000000000" pitchFamily="81" charset="-122"/>
                  <a:ea typeface="华康娃娃体W5" panose="040B0509000000000000" pitchFamily="81" charset="-122"/>
                  <a:cs typeface="经典综艺体简" panose="02010609000101010101" pitchFamily="49" charset="-122"/>
                </a:rPr>
                <a:t>01. </a:t>
              </a:r>
              <a:r>
                <a:rPr lang="zh-CN" altLang="en-US" sz="2400" dirty="0" smtClean="0">
                  <a:latin typeface="华康娃娃体W5" panose="040B0509000000000000" pitchFamily="81" charset="-122"/>
                  <a:ea typeface="华康娃娃体W5" panose="040B0509000000000000" pitchFamily="81" charset="-122"/>
                  <a:cs typeface="经典综艺体简" panose="02010609000101010101" pitchFamily="49" charset="-122"/>
                </a:rPr>
                <a:t>活动主题</a:t>
              </a:r>
              <a:endParaRPr lang="zh-CN" altLang="en-US" sz="2400" dirty="0" smtClean="0">
                <a:latin typeface="华康娃娃体W5" panose="040B0509000000000000" pitchFamily="81" charset="-122"/>
                <a:ea typeface="华康娃娃体W5" panose="040B0509000000000000" pitchFamily="81" charset="-122"/>
                <a:cs typeface="经典综艺体简" panose="02010609000101010101" pitchFamily="49" charset="-122"/>
              </a:endParaRPr>
            </a:p>
            <a:p>
              <a:endParaRPr lang="zh-CN" altLang="en-US" sz="2400" dirty="0">
                <a:latin typeface="华康娃娃体W5" panose="040B0509000000000000" pitchFamily="81" charset="-122"/>
                <a:ea typeface="华康娃娃体W5" panose="040B0509000000000000" pitchFamily="81" charset="-122"/>
                <a:cs typeface="经典综艺体简" panose="02010609000101010101" pitchFamily="49" charset="-122"/>
              </a:endParaRPr>
            </a:p>
          </p:txBody>
        </p:sp>
        <p:sp>
          <p:nvSpPr>
            <p:cNvPr id="49" name="文本框 48"/>
            <p:cNvSpPr txBox="1"/>
            <p:nvPr/>
          </p:nvSpPr>
          <p:spPr>
            <a:xfrm>
              <a:off x="6992304" y="2584290"/>
              <a:ext cx="4324984" cy="302840"/>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200" dirty="0">
                  <a:latin typeface="华康娃娃体W5" panose="040B0509000000000000" pitchFamily="81" charset="-122"/>
                  <a:ea typeface="华康娃娃体W5" panose="040B0509000000000000" pitchFamily="81" charset="-122"/>
                </a:rPr>
                <a:t>The user can demonstrate on a projector or computer</a:t>
              </a:r>
              <a:endParaRPr lang="en-US" altLang="zh-CN" sz="1200" dirty="0">
                <a:latin typeface="华康娃娃体W5" panose="040B0509000000000000" pitchFamily="81" charset="-122"/>
                <a:ea typeface="华康娃娃体W5" panose="040B0509000000000000" pitchFamily="81" charset="-122"/>
              </a:endParaRPr>
            </a:p>
          </p:txBody>
        </p:sp>
      </p:grpSp>
      <p:grpSp>
        <p:nvGrpSpPr>
          <p:cNvPr id="50" name="组合 49"/>
          <p:cNvGrpSpPr/>
          <p:nvPr/>
        </p:nvGrpSpPr>
        <p:grpSpPr>
          <a:xfrm>
            <a:off x="6315035" y="3669486"/>
            <a:ext cx="4324984" cy="691532"/>
            <a:chOff x="6992304" y="2195598"/>
            <a:chExt cx="4324984" cy="691532"/>
          </a:xfrm>
        </p:grpSpPr>
        <p:sp>
          <p:nvSpPr>
            <p:cNvPr id="51" name="文本框 50"/>
            <p:cNvSpPr txBox="1"/>
            <p:nvPr/>
          </p:nvSpPr>
          <p:spPr>
            <a:xfrm>
              <a:off x="6992304" y="2195598"/>
              <a:ext cx="2044149" cy="461665"/>
            </a:xfrm>
            <a:prstGeom prst="rect">
              <a:avLst/>
            </a:prstGeom>
            <a:noFill/>
          </p:spPr>
          <p:txBody>
            <a:bodyPr wrap="none" rtlCol="0">
              <a:spAutoFit/>
              <a:scene3d>
                <a:camera prst="orthographicFront"/>
                <a:lightRig rig="threePt" dir="t"/>
              </a:scene3d>
              <a:sp3d contourW="12700"/>
            </a:bodyPr>
            <a:lstStyle/>
            <a:p>
              <a:r>
                <a:rPr lang="en-US" altLang="zh-CN" sz="2400" dirty="0">
                  <a:latin typeface="华康娃娃体W5" panose="040B0509000000000000" pitchFamily="81" charset="-122"/>
                  <a:ea typeface="华康娃娃体W5" panose="040B0509000000000000" pitchFamily="81" charset="-122"/>
                  <a:cs typeface="经典综艺体简" panose="02010609000101010101" pitchFamily="49" charset="-122"/>
                </a:rPr>
                <a:t>03. </a:t>
              </a:r>
              <a:r>
                <a:rPr lang="zh-CN" altLang="en-US" sz="2400" dirty="0" smtClean="0">
                  <a:latin typeface="华康娃娃体W5" panose="040B0509000000000000" pitchFamily="81" charset="-122"/>
                  <a:ea typeface="华康娃娃体W5" panose="040B0509000000000000" pitchFamily="81" charset="-122"/>
                  <a:cs typeface="经典综艺体简" panose="02010609000101010101" pitchFamily="49" charset="-122"/>
                </a:rPr>
                <a:t>活动布置</a:t>
              </a:r>
              <a:endParaRPr lang="zh-CN" altLang="en-US" sz="2400" dirty="0">
                <a:latin typeface="华康娃娃体W5" panose="040B0509000000000000" pitchFamily="81" charset="-122"/>
                <a:ea typeface="华康娃娃体W5" panose="040B0509000000000000" pitchFamily="81" charset="-122"/>
                <a:cs typeface="经典综艺体简" panose="02010609000101010101" pitchFamily="49" charset="-122"/>
              </a:endParaRPr>
            </a:p>
          </p:txBody>
        </p:sp>
        <p:sp>
          <p:nvSpPr>
            <p:cNvPr id="52" name="文本框 51"/>
            <p:cNvSpPr txBox="1"/>
            <p:nvPr/>
          </p:nvSpPr>
          <p:spPr>
            <a:xfrm>
              <a:off x="6992304" y="2584290"/>
              <a:ext cx="4324984" cy="302840"/>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200" dirty="0">
                  <a:latin typeface="华康娃娃体W5" panose="040B0509000000000000" pitchFamily="81" charset="-122"/>
                  <a:ea typeface="华康娃娃体W5" panose="040B0509000000000000" pitchFamily="81" charset="-122"/>
                </a:rPr>
                <a:t>The user can demonstrate on a projector or computer</a:t>
              </a:r>
              <a:endParaRPr lang="en-US" altLang="zh-CN" sz="1200" dirty="0">
                <a:latin typeface="华康娃娃体W5" panose="040B0509000000000000" pitchFamily="81" charset="-122"/>
                <a:ea typeface="华康娃娃体W5" panose="040B0509000000000000" pitchFamily="81" charset="-122"/>
              </a:endParaRPr>
            </a:p>
          </p:txBody>
        </p:sp>
      </p:grpSp>
      <p:grpSp>
        <p:nvGrpSpPr>
          <p:cNvPr id="53" name="组合 52"/>
          <p:cNvGrpSpPr/>
          <p:nvPr/>
        </p:nvGrpSpPr>
        <p:grpSpPr>
          <a:xfrm>
            <a:off x="6315035" y="2655399"/>
            <a:ext cx="4324984" cy="691532"/>
            <a:chOff x="6992304" y="2195598"/>
            <a:chExt cx="4324984" cy="691532"/>
          </a:xfrm>
        </p:grpSpPr>
        <p:sp>
          <p:nvSpPr>
            <p:cNvPr id="54" name="文本框 53"/>
            <p:cNvSpPr txBox="1"/>
            <p:nvPr/>
          </p:nvSpPr>
          <p:spPr>
            <a:xfrm>
              <a:off x="6992304" y="2195598"/>
              <a:ext cx="2044149" cy="461665"/>
            </a:xfrm>
            <a:prstGeom prst="rect">
              <a:avLst/>
            </a:prstGeom>
            <a:noFill/>
          </p:spPr>
          <p:txBody>
            <a:bodyPr wrap="none" rtlCol="0">
              <a:spAutoFit/>
              <a:scene3d>
                <a:camera prst="orthographicFront"/>
                <a:lightRig rig="threePt" dir="t"/>
              </a:scene3d>
              <a:sp3d contourW="12700"/>
            </a:bodyPr>
            <a:lstStyle/>
            <a:p>
              <a:r>
                <a:rPr lang="en-US" altLang="zh-CN" sz="2400" dirty="0">
                  <a:latin typeface="华康娃娃体W5" panose="040B0509000000000000" pitchFamily="81" charset="-122"/>
                  <a:ea typeface="华康娃娃体W5" panose="040B0509000000000000" pitchFamily="81" charset="-122"/>
                  <a:cs typeface="经典综艺体简" panose="02010609000101010101" pitchFamily="49" charset="-122"/>
                </a:rPr>
                <a:t>02. </a:t>
              </a:r>
              <a:r>
                <a:rPr lang="zh-CN" altLang="en-US" sz="2400" dirty="0" smtClean="0">
                  <a:latin typeface="华康娃娃体W5" panose="040B0509000000000000" pitchFamily="81" charset="-122"/>
                  <a:ea typeface="华康娃娃体W5" panose="040B0509000000000000" pitchFamily="81" charset="-122"/>
                  <a:cs typeface="经典综艺体简" panose="02010609000101010101" pitchFamily="49" charset="-122"/>
                </a:rPr>
                <a:t>目标定位</a:t>
              </a:r>
              <a:endParaRPr lang="zh-CN" altLang="en-US" sz="2400" dirty="0">
                <a:latin typeface="华康娃娃体W5" panose="040B0509000000000000" pitchFamily="81" charset="-122"/>
                <a:ea typeface="华康娃娃体W5" panose="040B0509000000000000" pitchFamily="81" charset="-122"/>
                <a:cs typeface="经典综艺体简" panose="02010609000101010101" pitchFamily="49" charset="-122"/>
              </a:endParaRPr>
            </a:p>
          </p:txBody>
        </p:sp>
        <p:sp>
          <p:nvSpPr>
            <p:cNvPr id="55" name="文本框 54"/>
            <p:cNvSpPr txBox="1"/>
            <p:nvPr/>
          </p:nvSpPr>
          <p:spPr>
            <a:xfrm>
              <a:off x="6992304" y="2584290"/>
              <a:ext cx="4324984" cy="302840"/>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200" dirty="0">
                  <a:latin typeface="华康娃娃体W5" panose="040B0509000000000000" pitchFamily="81" charset="-122"/>
                  <a:ea typeface="华康娃娃体W5" panose="040B0509000000000000" pitchFamily="81" charset="-122"/>
                </a:rPr>
                <a:t>The user can demonstrate on a projector or computer</a:t>
              </a:r>
              <a:endParaRPr lang="en-US" altLang="zh-CN" sz="1200" dirty="0">
                <a:latin typeface="华康娃娃体W5" panose="040B0509000000000000" pitchFamily="81" charset="-122"/>
                <a:ea typeface="华康娃娃体W5" panose="040B0509000000000000" pitchFamily="81" charset="-122"/>
              </a:endParaRPr>
            </a:p>
          </p:txBody>
        </p:sp>
      </p:grpSp>
      <p:grpSp>
        <p:nvGrpSpPr>
          <p:cNvPr id="56" name="组合 55"/>
          <p:cNvGrpSpPr/>
          <p:nvPr/>
        </p:nvGrpSpPr>
        <p:grpSpPr>
          <a:xfrm>
            <a:off x="6315035" y="4666964"/>
            <a:ext cx="4324984" cy="691532"/>
            <a:chOff x="6992304" y="2195598"/>
            <a:chExt cx="4324984" cy="691532"/>
          </a:xfrm>
        </p:grpSpPr>
        <p:sp>
          <p:nvSpPr>
            <p:cNvPr id="57" name="文本框 56"/>
            <p:cNvSpPr txBox="1"/>
            <p:nvPr/>
          </p:nvSpPr>
          <p:spPr>
            <a:xfrm>
              <a:off x="6992304" y="2195598"/>
              <a:ext cx="2044149" cy="461665"/>
            </a:xfrm>
            <a:prstGeom prst="rect">
              <a:avLst/>
            </a:prstGeom>
            <a:noFill/>
          </p:spPr>
          <p:txBody>
            <a:bodyPr wrap="none" rtlCol="0">
              <a:spAutoFit/>
              <a:scene3d>
                <a:camera prst="orthographicFront"/>
                <a:lightRig rig="threePt" dir="t"/>
              </a:scene3d>
              <a:sp3d contourW="12700"/>
            </a:bodyPr>
            <a:lstStyle/>
            <a:p>
              <a:r>
                <a:rPr lang="en-US" altLang="zh-CN" sz="2400" dirty="0">
                  <a:latin typeface="华康娃娃体W5" panose="040B0509000000000000" pitchFamily="81" charset="-122"/>
                  <a:ea typeface="华康娃娃体W5" panose="040B0509000000000000" pitchFamily="81" charset="-122"/>
                  <a:cs typeface="经典综艺体简" panose="02010609000101010101" pitchFamily="49" charset="-122"/>
                </a:rPr>
                <a:t>04. </a:t>
              </a:r>
              <a:r>
                <a:rPr lang="zh-CN" altLang="en-US" sz="2400" dirty="0" smtClean="0">
                  <a:latin typeface="华康娃娃体W5" panose="040B0509000000000000" pitchFamily="81" charset="-122"/>
                  <a:ea typeface="华康娃娃体W5" panose="040B0509000000000000" pitchFamily="81" charset="-122"/>
                  <a:cs typeface="经典综艺体简" panose="02010609000101010101" pitchFamily="49" charset="-122"/>
                </a:rPr>
                <a:t>活动预算</a:t>
              </a:r>
              <a:endParaRPr lang="zh-CN" altLang="en-US" sz="2400" dirty="0">
                <a:latin typeface="华康娃娃体W5" panose="040B0509000000000000" pitchFamily="81" charset="-122"/>
                <a:ea typeface="华康娃娃体W5" panose="040B0509000000000000" pitchFamily="81" charset="-122"/>
                <a:cs typeface="经典综艺体简" panose="02010609000101010101" pitchFamily="49" charset="-122"/>
              </a:endParaRPr>
            </a:p>
          </p:txBody>
        </p:sp>
        <p:sp>
          <p:nvSpPr>
            <p:cNvPr id="58" name="文本框 57"/>
            <p:cNvSpPr txBox="1"/>
            <p:nvPr/>
          </p:nvSpPr>
          <p:spPr>
            <a:xfrm>
              <a:off x="6992304" y="2584290"/>
              <a:ext cx="4324984" cy="302840"/>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200" dirty="0">
                  <a:latin typeface="华康娃娃体W5" panose="040B0509000000000000" pitchFamily="81" charset="-122"/>
                  <a:ea typeface="华康娃娃体W5" panose="040B0509000000000000" pitchFamily="81" charset="-122"/>
                </a:rPr>
                <a:t>The user can demonstrate on a projector or computer</a:t>
              </a:r>
              <a:endParaRPr lang="en-US" altLang="zh-CN" sz="1200" dirty="0">
                <a:latin typeface="华康娃娃体W5" panose="040B0509000000000000" pitchFamily="81" charset="-122"/>
                <a:ea typeface="华康娃娃体W5" panose="040B0509000000000000" pitchFamily="81" charset="-122"/>
              </a:endParaRPr>
            </a:p>
          </p:txBody>
        </p:sp>
      </p:grpSp>
      <p:sp>
        <p:nvSpPr>
          <p:cNvPr id="59" name="PA_库_椭圆 58"/>
          <p:cNvSpPr/>
          <p:nvPr>
            <p:custDataLst>
              <p:tags r:id="rId6"/>
            </p:custDataLst>
          </p:nvPr>
        </p:nvSpPr>
        <p:spPr>
          <a:xfrm>
            <a:off x="11614684" y="1444929"/>
            <a:ext cx="153263" cy="153263"/>
          </a:xfrm>
          <a:prstGeom prst="ellipse">
            <a:avLst/>
          </a:prstGeom>
          <a:noFill/>
          <a:ln>
            <a:solidFill>
              <a:srgbClr val="8BD0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PA_库_任意多边形 7506"/>
          <p:cNvSpPr>
            <a:spLocks noEditPoints="1"/>
          </p:cNvSpPr>
          <p:nvPr>
            <p:custDataLst>
              <p:tags r:id="rId7"/>
            </p:custDataLst>
          </p:nvPr>
        </p:nvSpPr>
        <p:spPr bwMode="auto">
          <a:xfrm>
            <a:off x="11436664" y="143939"/>
            <a:ext cx="509304" cy="522589"/>
          </a:xfrm>
          <a:custGeom>
            <a:avLst/>
            <a:gdLst>
              <a:gd name="T0" fmla="*/ 61 w 115"/>
              <a:gd name="T1" fmla="*/ 99 h 118"/>
              <a:gd name="T2" fmla="*/ 56 w 115"/>
              <a:gd name="T3" fmla="*/ 106 h 118"/>
              <a:gd name="T4" fmla="*/ 52 w 115"/>
              <a:gd name="T5" fmla="*/ 97 h 118"/>
              <a:gd name="T6" fmla="*/ 40 w 115"/>
              <a:gd name="T7" fmla="*/ 90 h 118"/>
              <a:gd name="T8" fmla="*/ 71 w 115"/>
              <a:gd name="T9" fmla="*/ 86 h 118"/>
              <a:gd name="T10" fmla="*/ 41 w 115"/>
              <a:gd name="T11" fmla="*/ 85 h 118"/>
              <a:gd name="T12" fmla="*/ 40 w 115"/>
              <a:gd name="T13" fmla="*/ 84 h 118"/>
              <a:gd name="T14" fmla="*/ 92 w 115"/>
              <a:gd name="T15" fmla="*/ 61 h 118"/>
              <a:gd name="T16" fmla="*/ 92 w 115"/>
              <a:gd name="T17" fmla="*/ 73 h 118"/>
              <a:gd name="T18" fmla="*/ 99 w 115"/>
              <a:gd name="T19" fmla="*/ 81 h 118"/>
              <a:gd name="T20" fmla="*/ 91 w 115"/>
              <a:gd name="T21" fmla="*/ 82 h 118"/>
              <a:gd name="T22" fmla="*/ 77 w 115"/>
              <a:gd name="T23" fmla="*/ 72 h 118"/>
              <a:gd name="T24" fmla="*/ 20 w 115"/>
              <a:gd name="T25" fmla="*/ 60 h 118"/>
              <a:gd name="T26" fmla="*/ 30 w 115"/>
              <a:gd name="T27" fmla="*/ 76 h 118"/>
              <a:gd name="T28" fmla="*/ 23 w 115"/>
              <a:gd name="T29" fmla="*/ 84 h 118"/>
              <a:gd name="T30" fmla="*/ 15 w 115"/>
              <a:gd name="T31" fmla="*/ 82 h 118"/>
              <a:gd name="T32" fmla="*/ 20 w 115"/>
              <a:gd name="T33" fmla="*/ 73 h 118"/>
              <a:gd name="T34" fmla="*/ 22 w 115"/>
              <a:gd name="T35" fmla="*/ 60 h 118"/>
              <a:gd name="T36" fmla="*/ 57 w 115"/>
              <a:gd name="T37" fmla="*/ 70 h 118"/>
              <a:gd name="T38" fmla="*/ 61 w 115"/>
              <a:gd name="T39" fmla="*/ 66 h 118"/>
              <a:gd name="T40" fmla="*/ 68 w 115"/>
              <a:gd name="T41" fmla="*/ 64 h 118"/>
              <a:gd name="T42" fmla="*/ 55 w 115"/>
              <a:gd name="T43" fmla="*/ 60 h 118"/>
              <a:gd name="T44" fmla="*/ 53 w 115"/>
              <a:gd name="T45" fmla="*/ 64 h 118"/>
              <a:gd name="T46" fmla="*/ 68 w 115"/>
              <a:gd name="T47" fmla="*/ 61 h 118"/>
              <a:gd name="T48" fmla="*/ 44 w 115"/>
              <a:gd name="T49" fmla="*/ 60 h 118"/>
              <a:gd name="T50" fmla="*/ 48 w 115"/>
              <a:gd name="T51" fmla="*/ 58 h 118"/>
              <a:gd name="T52" fmla="*/ 53 w 115"/>
              <a:gd name="T53" fmla="*/ 54 h 118"/>
              <a:gd name="T54" fmla="*/ 61 w 115"/>
              <a:gd name="T55" fmla="*/ 56 h 118"/>
              <a:gd name="T56" fmla="*/ 55 w 115"/>
              <a:gd name="T57" fmla="*/ 52 h 118"/>
              <a:gd name="T58" fmla="*/ 56 w 115"/>
              <a:gd name="T59" fmla="*/ 48 h 118"/>
              <a:gd name="T60" fmla="*/ 75 w 115"/>
              <a:gd name="T61" fmla="*/ 50 h 118"/>
              <a:gd name="T62" fmla="*/ 47 w 115"/>
              <a:gd name="T63" fmla="*/ 52 h 118"/>
              <a:gd name="T64" fmla="*/ 59 w 115"/>
              <a:gd name="T65" fmla="*/ 46 h 118"/>
              <a:gd name="T66" fmla="*/ 79 w 115"/>
              <a:gd name="T67" fmla="*/ 30 h 118"/>
              <a:gd name="T68" fmla="*/ 87 w 115"/>
              <a:gd name="T69" fmla="*/ 37 h 118"/>
              <a:gd name="T70" fmla="*/ 93 w 115"/>
              <a:gd name="T71" fmla="*/ 40 h 118"/>
              <a:gd name="T72" fmla="*/ 96 w 115"/>
              <a:gd name="T73" fmla="*/ 45 h 118"/>
              <a:gd name="T74" fmla="*/ 79 w 115"/>
              <a:gd name="T75" fmla="*/ 50 h 118"/>
              <a:gd name="T76" fmla="*/ 38 w 115"/>
              <a:gd name="T77" fmla="*/ 26 h 118"/>
              <a:gd name="T78" fmla="*/ 23 w 115"/>
              <a:gd name="T79" fmla="*/ 46 h 118"/>
              <a:gd name="T80" fmla="*/ 18 w 115"/>
              <a:gd name="T81" fmla="*/ 41 h 118"/>
              <a:gd name="T82" fmla="*/ 22 w 115"/>
              <a:gd name="T83" fmla="*/ 34 h 118"/>
              <a:gd name="T84" fmla="*/ 30 w 115"/>
              <a:gd name="T85" fmla="*/ 36 h 118"/>
              <a:gd name="T86" fmla="*/ 57 w 115"/>
              <a:gd name="T87" fmla="*/ 4 h 118"/>
              <a:gd name="T88" fmla="*/ 51 w 115"/>
              <a:gd name="T89" fmla="*/ 22 h 118"/>
              <a:gd name="T90" fmla="*/ 57 w 115"/>
              <a:gd name="T91" fmla="*/ 18 h 118"/>
              <a:gd name="T92" fmla="*/ 63 w 115"/>
              <a:gd name="T93" fmla="*/ 17 h 118"/>
              <a:gd name="T94" fmla="*/ 59 w 115"/>
              <a:gd name="T95" fmla="*/ 28 h 118"/>
              <a:gd name="T96" fmla="*/ 57 w 115"/>
              <a:gd name="T97" fmla="*/ 0 h 118"/>
              <a:gd name="T98" fmla="*/ 85 w 115"/>
              <a:gd name="T99" fmla="*/ 11 h 118"/>
              <a:gd name="T100" fmla="*/ 108 w 115"/>
              <a:gd name="T101" fmla="*/ 30 h 118"/>
              <a:gd name="T102" fmla="*/ 109 w 115"/>
              <a:gd name="T103" fmla="*/ 54 h 118"/>
              <a:gd name="T104" fmla="*/ 99 w 115"/>
              <a:gd name="T105" fmla="*/ 60 h 118"/>
              <a:gd name="T106" fmla="*/ 84 w 115"/>
              <a:gd name="T107" fmla="*/ 97 h 118"/>
              <a:gd name="T108" fmla="*/ 80 w 115"/>
              <a:gd name="T109" fmla="*/ 101 h 118"/>
              <a:gd name="T110" fmla="*/ 36 w 115"/>
              <a:gd name="T111" fmla="*/ 93 h 118"/>
              <a:gd name="T112" fmla="*/ 24 w 115"/>
              <a:gd name="T113" fmla="*/ 99 h 118"/>
              <a:gd name="T114" fmla="*/ 4 w 115"/>
              <a:gd name="T115" fmla="*/ 85 h 118"/>
              <a:gd name="T116" fmla="*/ 0 w 115"/>
              <a:gd name="T117" fmla="*/ 60 h 118"/>
              <a:gd name="T118" fmla="*/ 6 w 115"/>
              <a:gd name="T119" fmla="*/ 29 h 118"/>
              <a:gd name="T120" fmla="*/ 27 w 115"/>
              <a:gd name="T121" fmla="*/ 16 h 118"/>
              <a:gd name="T122" fmla="*/ 55 w 115"/>
              <a:gd name="T123" fmla="*/ 3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5" h="118">
                <a:moveTo>
                  <a:pt x="59" y="82"/>
                </a:moveTo>
                <a:lnTo>
                  <a:pt x="59" y="90"/>
                </a:lnTo>
                <a:lnTo>
                  <a:pt x="64" y="94"/>
                </a:lnTo>
                <a:lnTo>
                  <a:pt x="64" y="96"/>
                </a:lnTo>
                <a:lnTo>
                  <a:pt x="64" y="96"/>
                </a:lnTo>
                <a:lnTo>
                  <a:pt x="63" y="97"/>
                </a:lnTo>
                <a:lnTo>
                  <a:pt x="63" y="96"/>
                </a:lnTo>
                <a:lnTo>
                  <a:pt x="59" y="93"/>
                </a:lnTo>
                <a:lnTo>
                  <a:pt x="59" y="97"/>
                </a:lnTo>
                <a:lnTo>
                  <a:pt x="61" y="99"/>
                </a:lnTo>
                <a:lnTo>
                  <a:pt x="61" y="99"/>
                </a:lnTo>
                <a:lnTo>
                  <a:pt x="61" y="101"/>
                </a:lnTo>
                <a:lnTo>
                  <a:pt x="61" y="101"/>
                </a:lnTo>
                <a:lnTo>
                  <a:pt x="60" y="101"/>
                </a:lnTo>
                <a:lnTo>
                  <a:pt x="59" y="99"/>
                </a:lnTo>
                <a:lnTo>
                  <a:pt x="59" y="106"/>
                </a:lnTo>
                <a:lnTo>
                  <a:pt x="57" y="106"/>
                </a:lnTo>
                <a:lnTo>
                  <a:pt x="57" y="106"/>
                </a:lnTo>
                <a:lnTo>
                  <a:pt x="57" y="106"/>
                </a:lnTo>
                <a:lnTo>
                  <a:pt x="56" y="106"/>
                </a:lnTo>
                <a:lnTo>
                  <a:pt x="56" y="106"/>
                </a:lnTo>
                <a:lnTo>
                  <a:pt x="56" y="99"/>
                </a:lnTo>
                <a:lnTo>
                  <a:pt x="53" y="101"/>
                </a:lnTo>
                <a:lnTo>
                  <a:pt x="53" y="101"/>
                </a:lnTo>
                <a:lnTo>
                  <a:pt x="52" y="101"/>
                </a:lnTo>
                <a:lnTo>
                  <a:pt x="52" y="99"/>
                </a:lnTo>
                <a:lnTo>
                  <a:pt x="52" y="99"/>
                </a:lnTo>
                <a:lnTo>
                  <a:pt x="56" y="97"/>
                </a:lnTo>
                <a:lnTo>
                  <a:pt x="56" y="93"/>
                </a:lnTo>
                <a:lnTo>
                  <a:pt x="52" y="97"/>
                </a:lnTo>
                <a:lnTo>
                  <a:pt x="51" y="97"/>
                </a:lnTo>
                <a:lnTo>
                  <a:pt x="49" y="96"/>
                </a:lnTo>
                <a:lnTo>
                  <a:pt x="49" y="96"/>
                </a:lnTo>
                <a:lnTo>
                  <a:pt x="51" y="94"/>
                </a:lnTo>
                <a:lnTo>
                  <a:pt x="56" y="90"/>
                </a:lnTo>
                <a:lnTo>
                  <a:pt x="56" y="82"/>
                </a:lnTo>
                <a:lnTo>
                  <a:pt x="43" y="88"/>
                </a:lnTo>
                <a:lnTo>
                  <a:pt x="41" y="89"/>
                </a:lnTo>
                <a:lnTo>
                  <a:pt x="41" y="89"/>
                </a:lnTo>
                <a:lnTo>
                  <a:pt x="40" y="90"/>
                </a:lnTo>
                <a:lnTo>
                  <a:pt x="39" y="90"/>
                </a:lnTo>
                <a:lnTo>
                  <a:pt x="38" y="92"/>
                </a:lnTo>
                <a:lnTo>
                  <a:pt x="56" y="114"/>
                </a:lnTo>
                <a:lnTo>
                  <a:pt x="57" y="114"/>
                </a:lnTo>
                <a:lnTo>
                  <a:pt x="57" y="114"/>
                </a:lnTo>
                <a:lnTo>
                  <a:pt x="77" y="92"/>
                </a:lnTo>
                <a:lnTo>
                  <a:pt x="76" y="89"/>
                </a:lnTo>
                <a:lnTo>
                  <a:pt x="73" y="89"/>
                </a:lnTo>
                <a:lnTo>
                  <a:pt x="72" y="88"/>
                </a:lnTo>
                <a:lnTo>
                  <a:pt x="71" y="86"/>
                </a:lnTo>
                <a:lnTo>
                  <a:pt x="59" y="82"/>
                </a:lnTo>
                <a:close/>
                <a:moveTo>
                  <a:pt x="64" y="69"/>
                </a:moveTo>
                <a:lnTo>
                  <a:pt x="61" y="70"/>
                </a:lnTo>
                <a:lnTo>
                  <a:pt x="57" y="72"/>
                </a:lnTo>
                <a:lnTo>
                  <a:pt x="53" y="72"/>
                </a:lnTo>
                <a:lnTo>
                  <a:pt x="51" y="70"/>
                </a:lnTo>
                <a:lnTo>
                  <a:pt x="51" y="70"/>
                </a:lnTo>
                <a:lnTo>
                  <a:pt x="41" y="84"/>
                </a:lnTo>
                <a:lnTo>
                  <a:pt x="41" y="85"/>
                </a:lnTo>
                <a:lnTo>
                  <a:pt x="41" y="85"/>
                </a:lnTo>
                <a:lnTo>
                  <a:pt x="57" y="80"/>
                </a:lnTo>
                <a:lnTo>
                  <a:pt x="72" y="84"/>
                </a:lnTo>
                <a:lnTo>
                  <a:pt x="72" y="84"/>
                </a:lnTo>
                <a:lnTo>
                  <a:pt x="64" y="69"/>
                </a:lnTo>
                <a:lnTo>
                  <a:pt x="64" y="69"/>
                </a:lnTo>
                <a:close/>
                <a:moveTo>
                  <a:pt x="28" y="60"/>
                </a:moveTo>
                <a:lnTo>
                  <a:pt x="28" y="61"/>
                </a:lnTo>
                <a:lnTo>
                  <a:pt x="39" y="69"/>
                </a:lnTo>
                <a:lnTo>
                  <a:pt x="39" y="84"/>
                </a:lnTo>
                <a:lnTo>
                  <a:pt x="40" y="84"/>
                </a:lnTo>
                <a:lnTo>
                  <a:pt x="48" y="69"/>
                </a:lnTo>
                <a:lnTo>
                  <a:pt x="48" y="69"/>
                </a:lnTo>
                <a:lnTo>
                  <a:pt x="47" y="66"/>
                </a:lnTo>
                <a:lnTo>
                  <a:pt x="44" y="64"/>
                </a:lnTo>
                <a:lnTo>
                  <a:pt x="44" y="61"/>
                </a:lnTo>
                <a:lnTo>
                  <a:pt x="44" y="61"/>
                </a:lnTo>
                <a:lnTo>
                  <a:pt x="44" y="61"/>
                </a:lnTo>
                <a:lnTo>
                  <a:pt x="28" y="60"/>
                </a:lnTo>
                <a:close/>
                <a:moveTo>
                  <a:pt x="92" y="60"/>
                </a:moveTo>
                <a:lnTo>
                  <a:pt x="92" y="61"/>
                </a:lnTo>
                <a:lnTo>
                  <a:pt x="91" y="62"/>
                </a:lnTo>
                <a:lnTo>
                  <a:pt x="89" y="62"/>
                </a:lnTo>
                <a:lnTo>
                  <a:pt x="87" y="62"/>
                </a:lnTo>
                <a:lnTo>
                  <a:pt x="77" y="69"/>
                </a:lnTo>
                <a:lnTo>
                  <a:pt x="85" y="73"/>
                </a:lnTo>
                <a:lnTo>
                  <a:pt x="91" y="70"/>
                </a:lnTo>
                <a:lnTo>
                  <a:pt x="92" y="70"/>
                </a:lnTo>
                <a:lnTo>
                  <a:pt x="92" y="72"/>
                </a:lnTo>
                <a:lnTo>
                  <a:pt x="92" y="72"/>
                </a:lnTo>
                <a:lnTo>
                  <a:pt x="92" y="73"/>
                </a:lnTo>
                <a:lnTo>
                  <a:pt x="87" y="74"/>
                </a:lnTo>
                <a:lnTo>
                  <a:pt x="91" y="77"/>
                </a:lnTo>
                <a:lnTo>
                  <a:pt x="95" y="74"/>
                </a:lnTo>
                <a:lnTo>
                  <a:pt x="95" y="74"/>
                </a:lnTo>
                <a:lnTo>
                  <a:pt x="96" y="76"/>
                </a:lnTo>
                <a:lnTo>
                  <a:pt x="96" y="76"/>
                </a:lnTo>
                <a:lnTo>
                  <a:pt x="95" y="77"/>
                </a:lnTo>
                <a:lnTo>
                  <a:pt x="93" y="78"/>
                </a:lnTo>
                <a:lnTo>
                  <a:pt x="99" y="81"/>
                </a:lnTo>
                <a:lnTo>
                  <a:pt x="99" y="81"/>
                </a:lnTo>
                <a:lnTo>
                  <a:pt x="99" y="82"/>
                </a:lnTo>
                <a:lnTo>
                  <a:pt x="97" y="82"/>
                </a:lnTo>
                <a:lnTo>
                  <a:pt x="97" y="82"/>
                </a:lnTo>
                <a:lnTo>
                  <a:pt x="92" y="80"/>
                </a:lnTo>
                <a:lnTo>
                  <a:pt x="92" y="82"/>
                </a:lnTo>
                <a:lnTo>
                  <a:pt x="92" y="84"/>
                </a:lnTo>
                <a:lnTo>
                  <a:pt x="91" y="84"/>
                </a:lnTo>
                <a:lnTo>
                  <a:pt x="91" y="84"/>
                </a:lnTo>
                <a:lnTo>
                  <a:pt x="91" y="84"/>
                </a:lnTo>
                <a:lnTo>
                  <a:pt x="91" y="82"/>
                </a:lnTo>
                <a:lnTo>
                  <a:pt x="89" y="78"/>
                </a:lnTo>
                <a:lnTo>
                  <a:pt x="87" y="77"/>
                </a:lnTo>
                <a:lnTo>
                  <a:pt x="87" y="82"/>
                </a:lnTo>
                <a:lnTo>
                  <a:pt x="87" y="84"/>
                </a:lnTo>
                <a:lnTo>
                  <a:pt x="85" y="84"/>
                </a:lnTo>
                <a:lnTo>
                  <a:pt x="85" y="84"/>
                </a:lnTo>
                <a:lnTo>
                  <a:pt x="85" y="84"/>
                </a:lnTo>
                <a:lnTo>
                  <a:pt x="84" y="82"/>
                </a:lnTo>
                <a:lnTo>
                  <a:pt x="84" y="76"/>
                </a:lnTo>
                <a:lnTo>
                  <a:pt x="77" y="72"/>
                </a:lnTo>
                <a:lnTo>
                  <a:pt x="76" y="82"/>
                </a:lnTo>
                <a:lnTo>
                  <a:pt x="77" y="84"/>
                </a:lnTo>
                <a:lnTo>
                  <a:pt x="79" y="85"/>
                </a:lnTo>
                <a:lnTo>
                  <a:pt x="77" y="88"/>
                </a:lnTo>
                <a:lnTo>
                  <a:pt x="79" y="90"/>
                </a:lnTo>
                <a:lnTo>
                  <a:pt x="108" y="85"/>
                </a:lnTo>
                <a:lnTo>
                  <a:pt x="108" y="84"/>
                </a:lnTo>
                <a:lnTo>
                  <a:pt x="96" y="60"/>
                </a:lnTo>
                <a:lnTo>
                  <a:pt x="92" y="60"/>
                </a:lnTo>
                <a:close/>
                <a:moveTo>
                  <a:pt x="20" y="60"/>
                </a:moveTo>
                <a:lnTo>
                  <a:pt x="8" y="85"/>
                </a:lnTo>
                <a:lnTo>
                  <a:pt x="8" y="85"/>
                </a:lnTo>
                <a:lnTo>
                  <a:pt x="36" y="90"/>
                </a:lnTo>
                <a:lnTo>
                  <a:pt x="36" y="89"/>
                </a:lnTo>
                <a:lnTo>
                  <a:pt x="36" y="89"/>
                </a:lnTo>
                <a:lnTo>
                  <a:pt x="36" y="86"/>
                </a:lnTo>
                <a:lnTo>
                  <a:pt x="36" y="85"/>
                </a:lnTo>
                <a:lnTo>
                  <a:pt x="38" y="84"/>
                </a:lnTo>
                <a:lnTo>
                  <a:pt x="36" y="72"/>
                </a:lnTo>
                <a:lnTo>
                  <a:pt x="30" y="76"/>
                </a:lnTo>
                <a:lnTo>
                  <a:pt x="30" y="82"/>
                </a:lnTo>
                <a:lnTo>
                  <a:pt x="28" y="84"/>
                </a:lnTo>
                <a:lnTo>
                  <a:pt x="28" y="84"/>
                </a:lnTo>
                <a:lnTo>
                  <a:pt x="28" y="84"/>
                </a:lnTo>
                <a:lnTo>
                  <a:pt x="27" y="82"/>
                </a:lnTo>
                <a:lnTo>
                  <a:pt x="27" y="82"/>
                </a:lnTo>
                <a:lnTo>
                  <a:pt x="27" y="77"/>
                </a:lnTo>
                <a:lnTo>
                  <a:pt x="24" y="80"/>
                </a:lnTo>
                <a:lnTo>
                  <a:pt x="24" y="84"/>
                </a:lnTo>
                <a:lnTo>
                  <a:pt x="23" y="84"/>
                </a:lnTo>
                <a:lnTo>
                  <a:pt x="23" y="85"/>
                </a:lnTo>
                <a:lnTo>
                  <a:pt x="23" y="85"/>
                </a:lnTo>
                <a:lnTo>
                  <a:pt x="22" y="84"/>
                </a:lnTo>
                <a:lnTo>
                  <a:pt x="22" y="84"/>
                </a:lnTo>
                <a:lnTo>
                  <a:pt x="22" y="81"/>
                </a:lnTo>
                <a:lnTo>
                  <a:pt x="16" y="84"/>
                </a:lnTo>
                <a:lnTo>
                  <a:pt x="16" y="85"/>
                </a:lnTo>
                <a:lnTo>
                  <a:pt x="15" y="84"/>
                </a:lnTo>
                <a:lnTo>
                  <a:pt x="15" y="84"/>
                </a:lnTo>
                <a:lnTo>
                  <a:pt x="15" y="82"/>
                </a:lnTo>
                <a:lnTo>
                  <a:pt x="20" y="78"/>
                </a:lnTo>
                <a:lnTo>
                  <a:pt x="18" y="78"/>
                </a:lnTo>
                <a:lnTo>
                  <a:pt x="18" y="77"/>
                </a:lnTo>
                <a:lnTo>
                  <a:pt x="18" y="77"/>
                </a:lnTo>
                <a:lnTo>
                  <a:pt x="18" y="76"/>
                </a:lnTo>
                <a:lnTo>
                  <a:pt x="19" y="76"/>
                </a:lnTo>
                <a:lnTo>
                  <a:pt x="23" y="77"/>
                </a:lnTo>
                <a:lnTo>
                  <a:pt x="26" y="76"/>
                </a:lnTo>
                <a:lnTo>
                  <a:pt x="20" y="73"/>
                </a:lnTo>
                <a:lnTo>
                  <a:pt x="20" y="73"/>
                </a:lnTo>
                <a:lnTo>
                  <a:pt x="20" y="72"/>
                </a:lnTo>
                <a:lnTo>
                  <a:pt x="20" y="72"/>
                </a:lnTo>
                <a:lnTo>
                  <a:pt x="22" y="70"/>
                </a:lnTo>
                <a:lnTo>
                  <a:pt x="28" y="73"/>
                </a:lnTo>
                <a:lnTo>
                  <a:pt x="35" y="69"/>
                </a:lnTo>
                <a:lnTo>
                  <a:pt x="27" y="62"/>
                </a:lnTo>
                <a:lnTo>
                  <a:pt x="26" y="62"/>
                </a:lnTo>
                <a:lnTo>
                  <a:pt x="24" y="62"/>
                </a:lnTo>
                <a:lnTo>
                  <a:pt x="23" y="61"/>
                </a:lnTo>
                <a:lnTo>
                  <a:pt x="22" y="60"/>
                </a:lnTo>
                <a:lnTo>
                  <a:pt x="20" y="60"/>
                </a:lnTo>
                <a:close/>
                <a:moveTo>
                  <a:pt x="56" y="60"/>
                </a:moveTo>
                <a:lnTo>
                  <a:pt x="56" y="61"/>
                </a:lnTo>
                <a:lnTo>
                  <a:pt x="56" y="62"/>
                </a:lnTo>
                <a:lnTo>
                  <a:pt x="55" y="64"/>
                </a:lnTo>
                <a:lnTo>
                  <a:pt x="55" y="66"/>
                </a:lnTo>
                <a:lnTo>
                  <a:pt x="55" y="69"/>
                </a:lnTo>
                <a:lnTo>
                  <a:pt x="55" y="70"/>
                </a:lnTo>
                <a:lnTo>
                  <a:pt x="56" y="70"/>
                </a:lnTo>
                <a:lnTo>
                  <a:pt x="57" y="70"/>
                </a:lnTo>
                <a:lnTo>
                  <a:pt x="57" y="70"/>
                </a:lnTo>
                <a:lnTo>
                  <a:pt x="57" y="69"/>
                </a:lnTo>
                <a:lnTo>
                  <a:pt x="57" y="68"/>
                </a:lnTo>
                <a:lnTo>
                  <a:pt x="57" y="64"/>
                </a:lnTo>
                <a:lnTo>
                  <a:pt x="56" y="60"/>
                </a:lnTo>
                <a:close/>
                <a:moveTo>
                  <a:pt x="57" y="60"/>
                </a:moveTo>
                <a:lnTo>
                  <a:pt x="57" y="61"/>
                </a:lnTo>
                <a:lnTo>
                  <a:pt x="59" y="62"/>
                </a:lnTo>
                <a:lnTo>
                  <a:pt x="60" y="65"/>
                </a:lnTo>
                <a:lnTo>
                  <a:pt x="61" y="66"/>
                </a:lnTo>
                <a:lnTo>
                  <a:pt x="63" y="68"/>
                </a:lnTo>
                <a:lnTo>
                  <a:pt x="65" y="68"/>
                </a:lnTo>
                <a:lnTo>
                  <a:pt x="65" y="68"/>
                </a:lnTo>
                <a:lnTo>
                  <a:pt x="65" y="66"/>
                </a:lnTo>
                <a:lnTo>
                  <a:pt x="64" y="65"/>
                </a:lnTo>
                <a:lnTo>
                  <a:pt x="63" y="64"/>
                </a:lnTo>
                <a:lnTo>
                  <a:pt x="61" y="62"/>
                </a:lnTo>
                <a:lnTo>
                  <a:pt x="57" y="60"/>
                </a:lnTo>
                <a:close/>
                <a:moveTo>
                  <a:pt x="69" y="60"/>
                </a:moveTo>
                <a:lnTo>
                  <a:pt x="68" y="64"/>
                </a:lnTo>
                <a:lnTo>
                  <a:pt x="65" y="68"/>
                </a:lnTo>
                <a:lnTo>
                  <a:pt x="67" y="68"/>
                </a:lnTo>
                <a:lnTo>
                  <a:pt x="75" y="82"/>
                </a:lnTo>
                <a:lnTo>
                  <a:pt x="75" y="69"/>
                </a:lnTo>
                <a:lnTo>
                  <a:pt x="85" y="61"/>
                </a:lnTo>
                <a:lnTo>
                  <a:pt x="85" y="60"/>
                </a:lnTo>
                <a:lnTo>
                  <a:pt x="71" y="60"/>
                </a:lnTo>
                <a:lnTo>
                  <a:pt x="69" y="60"/>
                </a:lnTo>
                <a:close/>
                <a:moveTo>
                  <a:pt x="56" y="60"/>
                </a:moveTo>
                <a:lnTo>
                  <a:pt x="55" y="60"/>
                </a:lnTo>
                <a:lnTo>
                  <a:pt x="53" y="61"/>
                </a:lnTo>
                <a:lnTo>
                  <a:pt x="51" y="62"/>
                </a:lnTo>
                <a:lnTo>
                  <a:pt x="49" y="64"/>
                </a:lnTo>
                <a:lnTo>
                  <a:pt x="48" y="65"/>
                </a:lnTo>
                <a:lnTo>
                  <a:pt x="48" y="68"/>
                </a:lnTo>
                <a:lnTo>
                  <a:pt x="48" y="68"/>
                </a:lnTo>
                <a:lnTo>
                  <a:pt x="49" y="68"/>
                </a:lnTo>
                <a:lnTo>
                  <a:pt x="51" y="68"/>
                </a:lnTo>
                <a:lnTo>
                  <a:pt x="52" y="66"/>
                </a:lnTo>
                <a:lnTo>
                  <a:pt x="53" y="64"/>
                </a:lnTo>
                <a:lnTo>
                  <a:pt x="56" y="60"/>
                </a:lnTo>
                <a:close/>
                <a:moveTo>
                  <a:pt x="65" y="58"/>
                </a:moveTo>
                <a:lnTo>
                  <a:pt x="61" y="58"/>
                </a:lnTo>
                <a:lnTo>
                  <a:pt x="57" y="60"/>
                </a:lnTo>
                <a:lnTo>
                  <a:pt x="59" y="60"/>
                </a:lnTo>
                <a:lnTo>
                  <a:pt x="60" y="60"/>
                </a:lnTo>
                <a:lnTo>
                  <a:pt x="61" y="61"/>
                </a:lnTo>
                <a:lnTo>
                  <a:pt x="64" y="61"/>
                </a:lnTo>
                <a:lnTo>
                  <a:pt x="65" y="61"/>
                </a:lnTo>
                <a:lnTo>
                  <a:pt x="68" y="61"/>
                </a:lnTo>
                <a:lnTo>
                  <a:pt x="68" y="60"/>
                </a:lnTo>
                <a:lnTo>
                  <a:pt x="68" y="58"/>
                </a:lnTo>
                <a:lnTo>
                  <a:pt x="68" y="58"/>
                </a:lnTo>
                <a:lnTo>
                  <a:pt x="67" y="58"/>
                </a:lnTo>
                <a:lnTo>
                  <a:pt x="65" y="58"/>
                </a:lnTo>
                <a:close/>
                <a:moveTo>
                  <a:pt x="48" y="58"/>
                </a:moveTo>
                <a:lnTo>
                  <a:pt x="47" y="58"/>
                </a:lnTo>
                <a:lnTo>
                  <a:pt x="45" y="58"/>
                </a:lnTo>
                <a:lnTo>
                  <a:pt x="44" y="60"/>
                </a:lnTo>
                <a:lnTo>
                  <a:pt x="44" y="60"/>
                </a:lnTo>
                <a:lnTo>
                  <a:pt x="44" y="60"/>
                </a:lnTo>
                <a:lnTo>
                  <a:pt x="45" y="61"/>
                </a:lnTo>
                <a:lnTo>
                  <a:pt x="47" y="61"/>
                </a:lnTo>
                <a:lnTo>
                  <a:pt x="49" y="61"/>
                </a:lnTo>
                <a:lnTo>
                  <a:pt x="52" y="61"/>
                </a:lnTo>
                <a:lnTo>
                  <a:pt x="53" y="60"/>
                </a:lnTo>
                <a:lnTo>
                  <a:pt x="55" y="60"/>
                </a:lnTo>
                <a:lnTo>
                  <a:pt x="55" y="60"/>
                </a:lnTo>
                <a:lnTo>
                  <a:pt x="51" y="58"/>
                </a:lnTo>
                <a:lnTo>
                  <a:pt x="48" y="58"/>
                </a:lnTo>
                <a:close/>
                <a:moveTo>
                  <a:pt x="48" y="50"/>
                </a:moveTo>
                <a:lnTo>
                  <a:pt x="48" y="50"/>
                </a:lnTo>
                <a:lnTo>
                  <a:pt x="48" y="52"/>
                </a:lnTo>
                <a:lnTo>
                  <a:pt x="48" y="53"/>
                </a:lnTo>
                <a:lnTo>
                  <a:pt x="48" y="54"/>
                </a:lnTo>
                <a:lnTo>
                  <a:pt x="51" y="56"/>
                </a:lnTo>
                <a:lnTo>
                  <a:pt x="53" y="57"/>
                </a:lnTo>
                <a:lnTo>
                  <a:pt x="55" y="58"/>
                </a:lnTo>
                <a:lnTo>
                  <a:pt x="56" y="58"/>
                </a:lnTo>
                <a:lnTo>
                  <a:pt x="53" y="54"/>
                </a:lnTo>
                <a:lnTo>
                  <a:pt x="51" y="53"/>
                </a:lnTo>
                <a:lnTo>
                  <a:pt x="49" y="52"/>
                </a:lnTo>
                <a:lnTo>
                  <a:pt x="48" y="50"/>
                </a:lnTo>
                <a:close/>
                <a:moveTo>
                  <a:pt x="64" y="50"/>
                </a:moveTo>
                <a:lnTo>
                  <a:pt x="61" y="52"/>
                </a:lnTo>
                <a:lnTo>
                  <a:pt x="60" y="53"/>
                </a:lnTo>
                <a:lnTo>
                  <a:pt x="59" y="56"/>
                </a:lnTo>
                <a:lnTo>
                  <a:pt x="57" y="57"/>
                </a:lnTo>
                <a:lnTo>
                  <a:pt x="57" y="58"/>
                </a:lnTo>
                <a:lnTo>
                  <a:pt x="61" y="56"/>
                </a:lnTo>
                <a:lnTo>
                  <a:pt x="64" y="54"/>
                </a:lnTo>
                <a:lnTo>
                  <a:pt x="65" y="53"/>
                </a:lnTo>
                <a:lnTo>
                  <a:pt x="65" y="52"/>
                </a:lnTo>
                <a:lnTo>
                  <a:pt x="65" y="52"/>
                </a:lnTo>
                <a:lnTo>
                  <a:pt x="65" y="50"/>
                </a:lnTo>
                <a:lnTo>
                  <a:pt x="64" y="50"/>
                </a:lnTo>
                <a:close/>
                <a:moveTo>
                  <a:pt x="56" y="48"/>
                </a:moveTo>
                <a:lnTo>
                  <a:pt x="55" y="48"/>
                </a:lnTo>
                <a:lnTo>
                  <a:pt x="55" y="49"/>
                </a:lnTo>
                <a:lnTo>
                  <a:pt x="55" y="52"/>
                </a:lnTo>
                <a:lnTo>
                  <a:pt x="55" y="54"/>
                </a:lnTo>
                <a:lnTo>
                  <a:pt x="56" y="56"/>
                </a:lnTo>
                <a:lnTo>
                  <a:pt x="56" y="57"/>
                </a:lnTo>
                <a:lnTo>
                  <a:pt x="56" y="58"/>
                </a:lnTo>
                <a:lnTo>
                  <a:pt x="57" y="53"/>
                </a:lnTo>
                <a:lnTo>
                  <a:pt x="57" y="50"/>
                </a:lnTo>
                <a:lnTo>
                  <a:pt x="57" y="49"/>
                </a:lnTo>
                <a:lnTo>
                  <a:pt x="57" y="48"/>
                </a:lnTo>
                <a:lnTo>
                  <a:pt x="57" y="48"/>
                </a:lnTo>
                <a:lnTo>
                  <a:pt x="56" y="48"/>
                </a:lnTo>
                <a:close/>
                <a:moveTo>
                  <a:pt x="75" y="37"/>
                </a:moveTo>
                <a:lnTo>
                  <a:pt x="67" y="50"/>
                </a:lnTo>
                <a:lnTo>
                  <a:pt x="67" y="50"/>
                </a:lnTo>
                <a:lnTo>
                  <a:pt x="68" y="53"/>
                </a:lnTo>
                <a:lnTo>
                  <a:pt x="69" y="57"/>
                </a:lnTo>
                <a:lnTo>
                  <a:pt x="69" y="58"/>
                </a:lnTo>
                <a:lnTo>
                  <a:pt x="71" y="58"/>
                </a:lnTo>
                <a:lnTo>
                  <a:pt x="71" y="58"/>
                </a:lnTo>
                <a:lnTo>
                  <a:pt x="85" y="58"/>
                </a:lnTo>
                <a:lnTo>
                  <a:pt x="75" y="50"/>
                </a:lnTo>
                <a:lnTo>
                  <a:pt x="75" y="37"/>
                </a:lnTo>
                <a:close/>
                <a:moveTo>
                  <a:pt x="41" y="36"/>
                </a:moveTo>
                <a:lnTo>
                  <a:pt x="41" y="36"/>
                </a:lnTo>
                <a:lnTo>
                  <a:pt x="39" y="49"/>
                </a:lnTo>
                <a:lnTo>
                  <a:pt x="28" y="58"/>
                </a:lnTo>
                <a:lnTo>
                  <a:pt x="28" y="58"/>
                </a:lnTo>
                <a:lnTo>
                  <a:pt x="44" y="58"/>
                </a:lnTo>
                <a:lnTo>
                  <a:pt x="44" y="58"/>
                </a:lnTo>
                <a:lnTo>
                  <a:pt x="44" y="54"/>
                </a:lnTo>
                <a:lnTo>
                  <a:pt x="47" y="52"/>
                </a:lnTo>
                <a:lnTo>
                  <a:pt x="48" y="49"/>
                </a:lnTo>
                <a:lnTo>
                  <a:pt x="48" y="48"/>
                </a:lnTo>
                <a:lnTo>
                  <a:pt x="41" y="36"/>
                </a:lnTo>
                <a:close/>
                <a:moveTo>
                  <a:pt x="44" y="33"/>
                </a:moveTo>
                <a:lnTo>
                  <a:pt x="44" y="34"/>
                </a:lnTo>
                <a:lnTo>
                  <a:pt x="51" y="48"/>
                </a:lnTo>
                <a:lnTo>
                  <a:pt x="51" y="48"/>
                </a:lnTo>
                <a:lnTo>
                  <a:pt x="53" y="46"/>
                </a:lnTo>
                <a:lnTo>
                  <a:pt x="55" y="46"/>
                </a:lnTo>
                <a:lnTo>
                  <a:pt x="59" y="46"/>
                </a:lnTo>
                <a:lnTo>
                  <a:pt x="61" y="48"/>
                </a:lnTo>
                <a:lnTo>
                  <a:pt x="65" y="49"/>
                </a:lnTo>
                <a:lnTo>
                  <a:pt x="65" y="49"/>
                </a:lnTo>
                <a:lnTo>
                  <a:pt x="73" y="36"/>
                </a:lnTo>
                <a:lnTo>
                  <a:pt x="73" y="36"/>
                </a:lnTo>
                <a:lnTo>
                  <a:pt x="73" y="34"/>
                </a:lnTo>
                <a:lnTo>
                  <a:pt x="57" y="38"/>
                </a:lnTo>
                <a:lnTo>
                  <a:pt x="44" y="33"/>
                </a:lnTo>
                <a:close/>
                <a:moveTo>
                  <a:pt x="80" y="28"/>
                </a:moveTo>
                <a:lnTo>
                  <a:pt x="79" y="30"/>
                </a:lnTo>
                <a:lnTo>
                  <a:pt x="79" y="32"/>
                </a:lnTo>
                <a:lnTo>
                  <a:pt x="79" y="33"/>
                </a:lnTo>
                <a:lnTo>
                  <a:pt x="79" y="34"/>
                </a:lnTo>
                <a:lnTo>
                  <a:pt x="77" y="36"/>
                </a:lnTo>
                <a:lnTo>
                  <a:pt x="77" y="36"/>
                </a:lnTo>
                <a:lnTo>
                  <a:pt x="77" y="49"/>
                </a:lnTo>
                <a:lnTo>
                  <a:pt x="84" y="45"/>
                </a:lnTo>
                <a:lnTo>
                  <a:pt x="85" y="38"/>
                </a:lnTo>
                <a:lnTo>
                  <a:pt x="87" y="37"/>
                </a:lnTo>
                <a:lnTo>
                  <a:pt x="87" y="37"/>
                </a:lnTo>
                <a:lnTo>
                  <a:pt x="88" y="37"/>
                </a:lnTo>
                <a:lnTo>
                  <a:pt x="88" y="38"/>
                </a:lnTo>
                <a:lnTo>
                  <a:pt x="87" y="44"/>
                </a:lnTo>
                <a:lnTo>
                  <a:pt x="91" y="41"/>
                </a:lnTo>
                <a:lnTo>
                  <a:pt x="91" y="37"/>
                </a:lnTo>
                <a:lnTo>
                  <a:pt x="92" y="37"/>
                </a:lnTo>
                <a:lnTo>
                  <a:pt x="92" y="37"/>
                </a:lnTo>
                <a:lnTo>
                  <a:pt x="93" y="37"/>
                </a:lnTo>
                <a:lnTo>
                  <a:pt x="93" y="38"/>
                </a:lnTo>
                <a:lnTo>
                  <a:pt x="93" y="40"/>
                </a:lnTo>
                <a:lnTo>
                  <a:pt x="99" y="37"/>
                </a:lnTo>
                <a:lnTo>
                  <a:pt x="99" y="37"/>
                </a:lnTo>
                <a:lnTo>
                  <a:pt x="100" y="38"/>
                </a:lnTo>
                <a:lnTo>
                  <a:pt x="100" y="38"/>
                </a:lnTo>
                <a:lnTo>
                  <a:pt x="100" y="40"/>
                </a:lnTo>
                <a:lnTo>
                  <a:pt x="95" y="42"/>
                </a:lnTo>
                <a:lnTo>
                  <a:pt x="96" y="44"/>
                </a:lnTo>
                <a:lnTo>
                  <a:pt x="97" y="44"/>
                </a:lnTo>
                <a:lnTo>
                  <a:pt x="97" y="45"/>
                </a:lnTo>
                <a:lnTo>
                  <a:pt x="96" y="45"/>
                </a:lnTo>
                <a:lnTo>
                  <a:pt x="96" y="45"/>
                </a:lnTo>
                <a:lnTo>
                  <a:pt x="92" y="44"/>
                </a:lnTo>
                <a:lnTo>
                  <a:pt x="88" y="45"/>
                </a:lnTo>
                <a:lnTo>
                  <a:pt x="93" y="48"/>
                </a:lnTo>
                <a:lnTo>
                  <a:pt x="93" y="49"/>
                </a:lnTo>
                <a:lnTo>
                  <a:pt x="93" y="49"/>
                </a:lnTo>
                <a:lnTo>
                  <a:pt x="93" y="50"/>
                </a:lnTo>
                <a:lnTo>
                  <a:pt x="92" y="50"/>
                </a:lnTo>
                <a:lnTo>
                  <a:pt x="85" y="46"/>
                </a:lnTo>
                <a:lnTo>
                  <a:pt x="79" y="50"/>
                </a:lnTo>
                <a:lnTo>
                  <a:pt x="87" y="57"/>
                </a:lnTo>
                <a:lnTo>
                  <a:pt x="89" y="56"/>
                </a:lnTo>
                <a:lnTo>
                  <a:pt x="91" y="56"/>
                </a:lnTo>
                <a:lnTo>
                  <a:pt x="92" y="57"/>
                </a:lnTo>
                <a:lnTo>
                  <a:pt x="92" y="58"/>
                </a:lnTo>
                <a:lnTo>
                  <a:pt x="96" y="58"/>
                </a:lnTo>
                <a:lnTo>
                  <a:pt x="107" y="34"/>
                </a:lnTo>
                <a:lnTo>
                  <a:pt x="107" y="34"/>
                </a:lnTo>
                <a:lnTo>
                  <a:pt x="80" y="28"/>
                </a:lnTo>
                <a:close/>
                <a:moveTo>
                  <a:pt x="38" y="26"/>
                </a:moveTo>
                <a:lnTo>
                  <a:pt x="10" y="30"/>
                </a:lnTo>
                <a:lnTo>
                  <a:pt x="10" y="30"/>
                </a:lnTo>
                <a:lnTo>
                  <a:pt x="20" y="58"/>
                </a:lnTo>
                <a:lnTo>
                  <a:pt x="23" y="58"/>
                </a:lnTo>
                <a:lnTo>
                  <a:pt x="23" y="57"/>
                </a:lnTo>
                <a:lnTo>
                  <a:pt x="26" y="56"/>
                </a:lnTo>
                <a:lnTo>
                  <a:pt x="27" y="56"/>
                </a:lnTo>
                <a:lnTo>
                  <a:pt x="36" y="49"/>
                </a:lnTo>
                <a:lnTo>
                  <a:pt x="30" y="45"/>
                </a:lnTo>
                <a:lnTo>
                  <a:pt x="23" y="46"/>
                </a:lnTo>
                <a:lnTo>
                  <a:pt x="22" y="46"/>
                </a:lnTo>
                <a:lnTo>
                  <a:pt x="22" y="46"/>
                </a:lnTo>
                <a:lnTo>
                  <a:pt x="22" y="45"/>
                </a:lnTo>
                <a:lnTo>
                  <a:pt x="22" y="45"/>
                </a:lnTo>
                <a:lnTo>
                  <a:pt x="27" y="42"/>
                </a:lnTo>
                <a:lnTo>
                  <a:pt x="23" y="41"/>
                </a:lnTo>
                <a:lnTo>
                  <a:pt x="19" y="42"/>
                </a:lnTo>
                <a:lnTo>
                  <a:pt x="19" y="42"/>
                </a:lnTo>
                <a:lnTo>
                  <a:pt x="18" y="42"/>
                </a:lnTo>
                <a:lnTo>
                  <a:pt x="18" y="41"/>
                </a:lnTo>
                <a:lnTo>
                  <a:pt x="19" y="40"/>
                </a:lnTo>
                <a:lnTo>
                  <a:pt x="20" y="40"/>
                </a:lnTo>
                <a:lnTo>
                  <a:pt x="16" y="37"/>
                </a:lnTo>
                <a:lnTo>
                  <a:pt x="15" y="36"/>
                </a:lnTo>
                <a:lnTo>
                  <a:pt x="15" y="34"/>
                </a:lnTo>
                <a:lnTo>
                  <a:pt x="16" y="34"/>
                </a:lnTo>
                <a:lnTo>
                  <a:pt x="16" y="34"/>
                </a:lnTo>
                <a:lnTo>
                  <a:pt x="22" y="37"/>
                </a:lnTo>
                <a:lnTo>
                  <a:pt x="22" y="34"/>
                </a:lnTo>
                <a:lnTo>
                  <a:pt x="22" y="34"/>
                </a:lnTo>
                <a:lnTo>
                  <a:pt x="23" y="33"/>
                </a:lnTo>
                <a:lnTo>
                  <a:pt x="24" y="34"/>
                </a:lnTo>
                <a:lnTo>
                  <a:pt x="24" y="34"/>
                </a:lnTo>
                <a:lnTo>
                  <a:pt x="24" y="38"/>
                </a:lnTo>
                <a:lnTo>
                  <a:pt x="28" y="41"/>
                </a:lnTo>
                <a:lnTo>
                  <a:pt x="27" y="36"/>
                </a:lnTo>
                <a:lnTo>
                  <a:pt x="28" y="34"/>
                </a:lnTo>
                <a:lnTo>
                  <a:pt x="28" y="34"/>
                </a:lnTo>
                <a:lnTo>
                  <a:pt x="30" y="34"/>
                </a:lnTo>
                <a:lnTo>
                  <a:pt x="30" y="36"/>
                </a:lnTo>
                <a:lnTo>
                  <a:pt x="30" y="42"/>
                </a:lnTo>
                <a:lnTo>
                  <a:pt x="38" y="46"/>
                </a:lnTo>
                <a:lnTo>
                  <a:pt x="39" y="34"/>
                </a:lnTo>
                <a:lnTo>
                  <a:pt x="39" y="33"/>
                </a:lnTo>
                <a:lnTo>
                  <a:pt x="38" y="32"/>
                </a:lnTo>
                <a:lnTo>
                  <a:pt x="39" y="29"/>
                </a:lnTo>
                <a:lnTo>
                  <a:pt x="38" y="26"/>
                </a:lnTo>
                <a:close/>
                <a:moveTo>
                  <a:pt x="59" y="4"/>
                </a:moveTo>
                <a:lnTo>
                  <a:pt x="57" y="4"/>
                </a:lnTo>
                <a:lnTo>
                  <a:pt x="57" y="4"/>
                </a:lnTo>
                <a:lnTo>
                  <a:pt x="40" y="26"/>
                </a:lnTo>
                <a:lnTo>
                  <a:pt x="40" y="28"/>
                </a:lnTo>
                <a:lnTo>
                  <a:pt x="43" y="29"/>
                </a:lnTo>
                <a:lnTo>
                  <a:pt x="44" y="29"/>
                </a:lnTo>
                <a:lnTo>
                  <a:pt x="44" y="30"/>
                </a:lnTo>
                <a:lnTo>
                  <a:pt x="56" y="36"/>
                </a:lnTo>
                <a:lnTo>
                  <a:pt x="56" y="28"/>
                </a:lnTo>
                <a:lnTo>
                  <a:pt x="51" y="24"/>
                </a:lnTo>
                <a:lnTo>
                  <a:pt x="51" y="22"/>
                </a:lnTo>
                <a:lnTo>
                  <a:pt x="51" y="22"/>
                </a:lnTo>
                <a:lnTo>
                  <a:pt x="52" y="21"/>
                </a:lnTo>
                <a:lnTo>
                  <a:pt x="53" y="22"/>
                </a:lnTo>
                <a:lnTo>
                  <a:pt x="56" y="25"/>
                </a:lnTo>
                <a:lnTo>
                  <a:pt x="57" y="21"/>
                </a:lnTo>
                <a:lnTo>
                  <a:pt x="53" y="18"/>
                </a:lnTo>
                <a:lnTo>
                  <a:pt x="53" y="18"/>
                </a:lnTo>
                <a:lnTo>
                  <a:pt x="53" y="17"/>
                </a:lnTo>
                <a:lnTo>
                  <a:pt x="55" y="17"/>
                </a:lnTo>
                <a:lnTo>
                  <a:pt x="55" y="17"/>
                </a:lnTo>
                <a:lnTo>
                  <a:pt x="57" y="18"/>
                </a:lnTo>
                <a:lnTo>
                  <a:pt x="57" y="12"/>
                </a:lnTo>
                <a:lnTo>
                  <a:pt x="57" y="12"/>
                </a:lnTo>
                <a:lnTo>
                  <a:pt x="57" y="12"/>
                </a:lnTo>
                <a:lnTo>
                  <a:pt x="57" y="12"/>
                </a:lnTo>
                <a:lnTo>
                  <a:pt x="59" y="12"/>
                </a:lnTo>
                <a:lnTo>
                  <a:pt x="59" y="12"/>
                </a:lnTo>
                <a:lnTo>
                  <a:pt x="59" y="18"/>
                </a:lnTo>
                <a:lnTo>
                  <a:pt x="61" y="17"/>
                </a:lnTo>
                <a:lnTo>
                  <a:pt x="63" y="17"/>
                </a:lnTo>
                <a:lnTo>
                  <a:pt x="63" y="17"/>
                </a:lnTo>
                <a:lnTo>
                  <a:pt x="63" y="18"/>
                </a:lnTo>
                <a:lnTo>
                  <a:pt x="63" y="18"/>
                </a:lnTo>
                <a:lnTo>
                  <a:pt x="59" y="21"/>
                </a:lnTo>
                <a:lnTo>
                  <a:pt x="59" y="25"/>
                </a:lnTo>
                <a:lnTo>
                  <a:pt x="64" y="21"/>
                </a:lnTo>
                <a:lnTo>
                  <a:pt x="64" y="21"/>
                </a:lnTo>
                <a:lnTo>
                  <a:pt x="65" y="22"/>
                </a:lnTo>
                <a:lnTo>
                  <a:pt x="65" y="22"/>
                </a:lnTo>
                <a:lnTo>
                  <a:pt x="65" y="24"/>
                </a:lnTo>
                <a:lnTo>
                  <a:pt x="59" y="28"/>
                </a:lnTo>
                <a:lnTo>
                  <a:pt x="59" y="36"/>
                </a:lnTo>
                <a:lnTo>
                  <a:pt x="72" y="33"/>
                </a:lnTo>
                <a:lnTo>
                  <a:pt x="73" y="32"/>
                </a:lnTo>
                <a:lnTo>
                  <a:pt x="73" y="30"/>
                </a:lnTo>
                <a:lnTo>
                  <a:pt x="75" y="30"/>
                </a:lnTo>
                <a:lnTo>
                  <a:pt x="76" y="30"/>
                </a:lnTo>
                <a:lnTo>
                  <a:pt x="79" y="26"/>
                </a:lnTo>
                <a:lnTo>
                  <a:pt x="59" y="4"/>
                </a:lnTo>
                <a:close/>
                <a:moveTo>
                  <a:pt x="57" y="0"/>
                </a:moveTo>
                <a:lnTo>
                  <a:pt x="57" y="0"/>
                </a:lnTo>
                <a:lnTo>
                  <a:pt x="59" y="0"/>
                </a:lnTo>
                <a:lnTo>
                  <a:pt x="60" y="1"/>
                </a:lnTo>
                <a:lnTo>
                  <a:pt x="60" y="1"/>
                </a:lnTo>
                <a:lnTo>
                  <a:pt x="80" y="25"/>
                </a:lnTo>
                <a:lnTo>
                  <a:pt x="83" y="20"/>
                </a:lnTo>
                <a:lnTo>
                  <a:pt x="81" y="18"/>
                </a:lnTo>
                <a:lnTo>
                  <a:pt x="80" y="17"/>
                </a:lnTo>
                <a:lnTo>
                  <a:pt x="81" y="13"/>
                </a:lnTo>
                <a:lnTo>
                  <a:pt x="83" y="12"/>
                </a:lnTo>
                <a:lnTo>
                  <a:pt x="85" y="11"/>
                </a:lnTo>
                <a:lnTo>
                  <a:pt x="88" y="12"/>
                </a:lnTo>
                <a:lnTo>
                  <a:pt x="91" y="13"/>
                </a:lnTo>
                <a:lnTo>
                  <a:pt x="92" y="16"/>
                </a:lnTo>
                <a:lnTo>
                  <a:pt x="91" y="18"/>
                </a:lnTo>
                <a:lnTo>
                  <a:pt x="89" y="21"/>
                </a:lnTo>
                <a:lnTo>
                  <a:pt x="87" y="21"/>
                </a:lnTo>
                <a:lnTo>
                  <a:pt x="84" y="21"/>
                </a:lnTo>
                <a:lnTo>
                  <a:pt x="81" y="26"/>
                </a:lnTo>
                <a:lnTo>
                  <a:pt x="107" y="32"/>
                </a:lnTo>
                <a:lnTo>
                  <a:pt x="108" y="30"/>
                </a:lnTo>
                <a:lnTo>
                  <a:pt x="109" y="32"/>
                </a:lnTo>
                <a:lnTo>
                  <a:pt x="111" y="33"/>
                </a:lnTo>
                <a:lnTo>
                  <a:pt x="111" y="34"/>
                </a:lnTo>
                <a:lnTo>
                  <a:pt x="108" y="36"/>
                </a:lnTo>
                <a:lnTo>
                  <a:pt x="108" y="36"/>
                </a:lnTo>
                <a:lnTo>
                  <a:pt x="99" y="58"/>
                </a:lnTo>
                <a:lnTo>
                  <a:pt x="104" y="58"/>
                </a:lnTo>
                <a:lnTo>
                  <a:pt x="105" y="56"/>
                </a:lnTo>
                <a:lnTo>
                  <a:pt x="107" y="54"/>
                </a:lnTo>
                <a:lnTo>
                  <a:pt x="109" y="54"/>
                </a:lnTo>
                <a:lnTo>
                  <a:pt x="112" y="54"/>
                </a:lnTo>
                <a:lnTo>
                  <a:pt x="113" y="56"/>
                </a:lnTo>
                <a:lnTo>
                  <a:pt x="115" y="58"/>
                </a:lnTo>
                <a:lnTo>
                  <a:pt x="115" y="61"/>
                </a:lnTo>
                <a:lnTo>
                  <a:pt x="113" y="64"/>
                </a:lnTo>
                <a:lnTo>
                  <a:pt x="111" y="65"/>
                </a:lnTo>
                <a:lnTo>
                  <a:pt x="108" y="64"/>
                </a:lnTo>
                <a:lnTo>
                  <a:pt x="105" y="62"/>
                </a:lnTo>
                <a:lnTo>
                  <a:pt x="104" y="60"/>
                </a:lnTo>
                <a:lnTo>
                  <a:pt x="99" y="60"/>
                </a:lnTo>
                <a:lnTo>
                  <a:pt x="109" y="84"/>
                </a:lnTo>
                <a:lnTo>
                  <a:pt x="112" y="84"/>
                </a:lnTo>
                <a:lnTo>
                  <a:pt x="112" y="85"/>
                </a:lnTo>
                <a:lnTo>
                  <a:pt x="112" y="86"/>
                </a:lnTo>
                <a:lnTo>
                  <a:pt x="111" y="88"/>
                </a:lnTo>
                <a:lnTo>
                  <a:pt x="109" y="88"/>
                </a:lnTo>
                <a:lnTo>
                  <a:pt x="108" y="86"/>
                </a:lnTo>
                <a:lnTo>
                  <a:pt x="80" y="93"/>
                </a:lnTo>
                <a:lnTo>
                  <a:pt x="83" y="98"/>
                </a:lnTo>
                <a:lnTo>
                  <a:pt x="84" y="97"/>
                </a:lnTo>
                <a:lnTo>
                  <a:pt x="87" y="98"/>
                </a:lnTo>
                <a:lnTo>
                  <a:pt x="89" y="99"/>
                </a:lnTo>
                <a:lnTo>
                  <a:pt x="91" y="102"/>
                </a:lnTo>
                <a:lnTo>
                  <a:pt x="89" y="105"/>
                </a:lnTo>
                <a:lnTo>
                  <a:pt x="88" y="107"/>
                </a:lnTo>
                <a:lnTo>
                  <a:pt x="85" y="107"/>
                </a:lnTo>
                <a:lnTo>
                  <a:pt x="83" y="107"/>
                </a:lnTo>
                <a:lnTo>
                  <a:pt x="80" y="106"/>
                </a:lnTo>
                <a:lnTo>
                  <a:pt x="80" y="103"/>
                </a:lnTo>
                <a:lnTo>
                  <a:pt x="80" y="101"/>
                </a:lnTo>
                <a:lnTo>
                  <a:pt x="81" y="98"/>
                </a:lnTo>
                <a:lnTo>
                  <a:pt x="79" y="93"/>
                </a:lnTo>
                <a:lnTo>
                  <a:pt x="60" y="115"/>
                </a:lnTo>
                <a:lnTo>
                  <a:pt x="60" y="115"/>
                </a:lnTo>
                <a:lnTo>
                  <a:pt x="59" y="117"/>
                </a:lnTo>
                <a:lnTo>
                  <a:pt x="57" y="118"/>
                </a:lnTo>
                <a:lnTo>
                  <a:pt x="56" y="118"/>
                </a:lnTo>
                <a:lnTo>
                  <a:pt x="55" y="115"/>
                </a:lnTo>
                <a:lnTo>
                  <a:pt x="55" y="115"/>
                </a:lnTo>
                <a:lnTo>
                  <a:pt x="36" y="93"/>
                </a:lnTo>
                <a:lnTo>
                  <a:pt x="34" y="98"/>
                </a:lnTo>
                <a:lnTo>
                  <a:pt x="34" y="99"/>
                </a:lnTo>
                <a:lnTo>
                  <a:pt x="35" y="102"/>
                </a:lnTo>
                <a:lnTo>
                  <a:pt x="34" y="105"/>
                </a:lnTo>
                <a:lnTo>
                  <a:pt x="32" y="106"/>
                </a:lnTo>
                <a:lnTo>
                  <a:pt x="30" y="107"/>
                </a:lnTo>
                <a:lnTo>
                  <a:pt x="27" y="107"/>
                </a:lnTo>
                <a:lnTo>
                  <a:pt x="24" y="105"/>
                </a:lnTo>
                <a:lnTo>
                  <a:pt x="24" y="102"/>
                </a:lnTo>
                <a:lnTo>
                  <a:pt x="24" y="99"/>
                </a:lnTo>
                <a:lnTo>
                  <a:pt x="26" y="98"/>
                </a:lnTo>
                <a:lnTo>
                  <a:pt x="28" y="97"/>
                </a:lnTo>
                <a:lnTo>
                  <a:pt x="31" y="97"/>
                </a:lnTo>
                <a:lnTo>
                  <a:pt x="35" y="92"/>
                </a:lnTo>
                <a:lnTo>
                  <a:pt x="8" y="88"/>
                </a:lnTo>
                <a:lnTo>
                  <a:pt x="8" y="89"/>
                </a:lnTo>
                <a:lnTo>
                  <a:pt x="7" y="89"/>
                </a:lnTo>
                <a:lnTo>
                  <a:pt x="6" y="89"/>
                </a:lnTo>
                <a:lnTo>
                  <a:pt x="4" y="88"/>
                </a:lnTo>
                <a:lnTo>
                  <a:pt x="4" y="85"/>
                </a:lnTo>
                <a:lnTo>
                  <a:pt x="6" y="85"/>
                </a:lnTo>
                <a:lnTo>
                  <a:pt x="7" y="85"/>
                </a:lnTo>
                <a:lnTo>
                  <a:pt x="18" y="60"/>
                </a:lnTo>
                <a:lnTo>
                  <a:pt x="11" y="60"/>
                </a:lnTo>
                <a:lnTo>
                  <a:pt x="11" y="62"/>
                </a:lnTo>
                <a:lnTo>
                  <a:pt x="10" y="64"/>
                </a:lnTo>
                <a:lnTo>
                  <a:pt x="7" y="64"/>
                </a:lnTo>
                <a:lnTo>
                  <a:pt x="4" y="64"/>
                </a:lnTo>
                <a:lnTo>
                  <a:pt x="2" y="62"/>
                </a:lnTo>
                <a:lnTo>
                  <a:pt x="0" y="60"/>
                </a:lnTo>
                <a:lnTo>
                  <a:pt x="2" y="57"/>
                </a:lnTo>
                <a:lnTo>
                  <a:pt x="3" y="54"/>
                </a:lnTo>
                <a:lnTo>
                  <a:pt x="6" y="53"/>
                </a:lnTo>
                <a:lnTo>
                  <a:pt x="8" y="54"/>
                </a:lnTo>
                <a:lnTo>
                  <a:pt x="11" y="56"/>
                </a:lnTo>
                <a:lnTo>
                  <a:pt x="11" y="58"/>
                </a:lnTo>
                <a:lnTo>
                  <a:pt x="18" y="58"/>
                </a:lnTo>
                <a:lnTo>
                  <a:pt x="7" y="32"/>
                </a:lnTo>
                <a:lnTo>
                  <a:pt x="7" y="30"/>
                </a:lnTo>
                <a:lnTo>
                  <a:pt x="6" y="29"/>
                </a:lnTo>
                <a:lnTo>
                  <a:pt x="7" y="28"/>
                </a:lnTo>
                <a:lnTo>
                  <a:pt x="8" y="26"/>
                </a:lnTo>
                <a:lnTo>
                  <a:pt x="10" y="28"/>
                </a:lnTo>
                <a:lnTo>
                  <a:pt x="10" y="28"/>
                </a:lnTo>
                <a:lnTo>
                  <a:pt x="36" y="25"/>
                </a:lnTo>
                <a:lnTo>
                  <a:pt x="34" y="20"/>
                </a:lnTo>
                <a:lnTo>
                  <a:pt x="34" y="20"/>
                </a:lnTo>
                <a:lnTo>
                  <a:pt x="31" y="20"/>
                </a:lnTo>
                <a:lnTo>
                  <a:pt x="28" y="18"/>
                </a:lnTo>
                <a:lnTo>
                  <a:pt x="27" y="16"/>
                </a:lnTo>
                <a:lnTo>
                  <a:pt x="28" y="12"/>
                </a:lnTo>
                <a:lnTo>
                  <a:pt x="30" y="11"/>
                </a:lnTo>
                <a:lnTo>
                  <a:pt x="32" y="9"/>
                </a:lnTo>
                <a:lnTo>
                  <a:pt x="35" y="9"/>
                </a:lnTo>
                <a:lnTo>
                  <a:pt x="38" y="12"/>
                </a:lnTo>
                <a:lnTo>
                  <a:pt x="39" y="14"/>
                </a:lnTo>
                <a:lnTo>
                  <a:pt x="38" y="17"/>
                </a:lnTo>
                <a:lnTo>
                  <a:pt x="36" y="18"/>
                </a:lnTo>
                <a:lnTo>
                  <a:pt x="39" y="24"/>
                </a:lnTo>
                <a:lnTo>
                  <a:pt x="55" y="3"/>
                </a:lnTo>
                <a:lnTo>
                  <a:pt x="55" y="3"/>
                </a:lnTo>
                <a:lnTo>
                  <a:pt x="56" y="0"/>
                </a:lnTo>
                <a:lnTo>
                  <a:pt x="57" y="0"/>
                </a:lnTo>
                <a:lnTo>
                  <a:pt x="57" y="0"/>
                </a:lnTo>
                <a:lnTo>
                  <a:pt x="57" y="0"/>
                </a:lnTo>
                <a:close/>
              </a:path>
            </a:pathLst>
          </a:custGeom>
          <a:solidFill>
            <a:srgbClr val="8BD07D"/>
          </a:solidFill>
          <a:ln w="0">
            <a:noFill/>
            <a:prstDash val="solid"/>
            <a:round/>
          </a:ln>
        </p:spPr>
        <p:txBody>
          <a:bodyPr vert="horz" wrap="square" lIns="91440" tIns="45720" rIns="91440" bIns="45720" numCol="1" anchor="t" anchorCtr="0" compatLnSpc="1"/>
          <a:lstStyle/>
          <a:p>
            <a:endParaRPr lang="zh-CN" altLang="en-US"/>
          </a:p>
        </p:txBody>
      </p:sp>
      <p:cxnSp>
        <p:nvCxnSpPr>
          <p:cNvPr id="61" name="PA_库_直接连接符 60"/>
          <p:cNvCxnSpPr/>
          <p:nvPr>
            <p:custDataLst>
              <p:tags r:id="rId8"/>
            </p:custDataLst>
          </p:nvPr>
        </p:nvCxnSpPr>
        <p:spPr>
          <a:xfrm>
            <a:off x="11691316" y="848141"/>
            <a:ext cx="0" cy="415175"/>
          </a:xfrm>
          <a:prstGeom prst="line">
            <a:avLst/>
          </a:prstGeom>
          <a:ln>
            <a:solidFill>
              <a:srgbClr val="8BD07D"/>
            </a:solidFill>
          </a:ln>
        </p:spPr>
        <p:style>
          <a:lnRef idx="1">
            <a:schemeClr val="accent1"/>
          </a:lnRef>
          <a:fillRef idx="0">
            <a:schemeClr val="accent1"/>
          </a:fillRef>
          <a:effectRef idx="0">
            <a:schemeClr val="accent1"/>
          </a:effectRef>
          <a:fontRef idx="minor">
            <a:schemeClr val="tx1"/>
          </a:fontRef>
        </p:style>
      </p:cxnSp>
      <p:sp>
        <p:nvSpPr>
          <p:cNvPr id="62" name="PA_库_椭圆 61"/>
          <p:cNvSpPr/>
          <p:nvPr>
            <p:custDataLst>
              <p:tags r:id="rId9"/>
            </p:custDataLst>
          </p:nvPr>
        </p:nvSpPr>
        <p:spPr>
          <a:xfrm>
            <a:off x="11530462" y="6349869"/>
            <a:ext cx="168442" cy="168442"/>
          </a:xfrm>
          <a:prstGeom prst="ellipse">
            <a:avLst/>
          </a:prstGeom>
          <a:noFill/>
          <a:ln>
            <a:solidFill>
              <a:srgbClr val="8BD0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PA_库_任意多边形 7515"/>
          <p:cNvSpPr/>
          <p:nvPr>
            <p:custDataLst>
              <p:tags r:id="rId10"/>
            </p:custDataLst>
          </p:nvPr>
        </p:nvSpPr>
        <p:spPr bwMode="auto">
          <a:xfrm>
            <a:off x="11415451" y="5593887"/>
            <a:ext cx="398465" cy="381863"/>
          </a:xfrm>
          <a:custGeom>
            <a:avLst/>
            <a:gdLst>
              <a:gd name="T0" fmla="*/ 23 w 48"/>
              <a:gd name="T1" fmla="*/ 0 h 46"/>
              <a:gd name="T2" fmla="*/ 31 w 48"/>
              <a:gd name="T3" fmla="*/ 14 h 46"/>
              <a:gd name="T4" fmla="*/ 48 w 48"/>
              <a:gd name="T5" fmla="*/ 17 h 46"/>
              <a:gd name="T6" fmla="*/ 36 w 48"/>
              <a:gd name="T7" fmla="*/ 29 h 46"/>
              <a:gd name="T8" fmla="*/ 40 w 48"/>
              <a:gd name="T9" fmla="*/ 45 h 46"/>
              <a:gd name="T10" fmla="*/ 24 w 48"/>
              <a:gd name="T11" fmla="*/ 38 h 46"/>
              <a:gd name="T12" fmla="*/ 10 w 48"/>
              <a:gd name="T13" fmla="*/ 46 h 46"/>
              <a:gd name="T14" fmla="*/ 12 w 48"/>
              <a:gd name="T15" fmla="*/ 29 h 46"/>
              <a:gd name="T16" fmla="*/ 0 w 48"/>
              <a:gd name="T17" fmla="*/ 18 h 46"/>
              <a:gd name="T18" fmla="*/ 16 w 48"/>
              <a:gd name="T19" fmla="*/ 14 h 46"/>
              <a:gd name="T20" fmla="*/ 23 w 48"/>
              <a:gd name="T21"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6">
                <a:moveTo>
                  <a:pt x="23" y="0"/>
                </a:moveTo>
                <a:lnTo>
                  <a:pt x="31" y="14"/>
                </a:lnTo>
                <a:lnTo>
                  <a:pt x="48" y="17"/>
                </a:lnTo>
                <a:lnTo>
                  <a:pt x="36" y="29"/>
                </a:lnTo>
                <a:lnTo>
                  <a:pt x="40" y="45"/>
                </a:lnTo>
                <a:lnTo>
                  <a:pt x="24" y="38"/>
                </a:lnTo>
                <a:lnTo>
                  <a:pt x="10" y="46"/>
                </a:lnTo>
                <a:lnTo>
                  <a:pt x="12" y="29"/>
                </a:lnTo>
                <a:lnTo>
                  <a:pt x="0" y="18"/>
                </a:lnTo>
                <a:lnTo>
                  <a:pt x="16" y="14"/>
                </a:lnTo>
                <a:lnTo>
                  <a:pt x="23" y="0"/>
                </a:lnTo>
                <a:close/>
              </a:path>
            </a:pathLst>
          </a:custGeom>
          <a:solidFill>
            <a:srgbClr val="8BD07D"/>
          </a:solidFill>
          <a:ln w="0">
            <a:noFill/>
            <a:prstDash val="solid"/>
            <a:round/>
          </a:ln>
        </p:spPr>
        <p:txBody>
          <a:bodyPr vert="horz" wrap="square" lIns="91440" tIns="45720" rIns="91440" bIns="45720" numCol="1" anchor="t" anchorCtr="0" compatLnSpc="1"/>
          <a:lstStyle/>
          <a:p>
            <a:endParaRPr lang="zh-CN" altLang="en-US"/>
          </a:p>
        </p:txBody>
      </p:sp>
      <p:grpSp>
        <p:nvGrpSpPr>
          <p:cNvPr id="64" name="PA_库_组合 63"/>
          <p:cNvGrpSpPr/>
          <p:nvPr>
            <p:custDataLst>
              <p:tags r:id="rId11"/>
            </p:custDataLst>
          </p:nvPr>
        </p:nvGrpSpPr>
        <p:grpSpPr>
          <a:xfrm>
            <a:off x="11260466" y="4543176"/>
            <a:ext cx="708433" cy="863651"/>
            <a:chOff x="4850104" y="666691"/>
            <a:chExt cx="1238935" cy="1510387"/>
          </a:xfrm>
          <a:solidFill>
            <a:srgbClr val="8BD07D"/>
          </a:solidFill>
        </p:grpSpPr>
        <p:sp>
          <p:nvSpPr>
            <p:cNvPr id="65" name="Freeform 4415"/>
            <p:cNvSpPr/>
            <p:nvPr/>
          </p:nvSpPr>
          <p:spPr bwMode="auto">
            <a:xfrm>
              <a:off x="5504373" y="1021667"/>
              <a:ext cx="174008" cy="187928"/>
            </a:xfrm>
            <a:custGeom>
              <a:avLst/>
              <a:gdLst>
                <a:gd name="T0" fmla="*/ 13 w 25"/>
                <a:gd name="T1" fmla="*/ 0 h 27"/>
                <a:gd name="T2" fmla="*/ 13 w 25"/>
                <a:gd name="T3" fmla="*/ 1 h 27"/>
                <a:gd name="T4" fmla="*/ 15 w 25"/>
                <a:gd name="T5" fmla="*/ 1 h 27"/>
                <a:gd name="T6" fmla="*/ 15 w 25"/>
                <a:gd name="T7" fmla="*/ 1 h 27"/>
                <a:gd name="T8" fmla="*/ 15 w 25"/>
                <a:gd name="T9" fmla="*/ 1 h 27"/>
                <a:gd name="T10" fmla="*/ 15 w 25"/>
                <a:gd name="T11" fmla="*/ 2 h 27"/>
                <a:gd name="T12" fmla="*/ 15 w 25"/>
                <a:gd name="T13" fmla="*/ 2 h 27"/>
                <a:gd name="T14" fmla="*/ 19 w 25"/>
                <a:gd name="T15" fmla="*/ 3 h 27"/>
                <a:gd name="T16" fmla="*/ 23 w 25"/>
                <a:gd name="T17" fmla="*/ 6 h 27"/>
                <a:gd name="T18" fmla="*/ 25 w 25"/>
                <a:gd name="T19" fmla="*/ 10 h 27"/>
                <a:gd name="T20" fmla="*/ 25 w 25"/>
                <a:gd name="T21" fmla="*/ 15 h 27"/>
                <a:gd name="T22" fmla="*/ 24 w 25"/>
                <a:gd name="T23" fmla="*/ 19 h 27"/>
                <a:gd name="T24" fmla="*/ 21 w 25"/>
                <a:gd name="T25" fmla="*/ 23 h 27"/>
                <a:gd name="T26" fmla="*/ 17 w 25"/>
                <a:gd name="T27" fmla="*/ 26 h 27"/>
                <a:gd name="T28" fmla="*/ 13 w 25"/>
                <a:gd name="T29" fmla="*/ 27 h 27"/>
                <a:gd name="T30" fmla="*/ 8 w 25"/>
                <a:gd name="T31" fmla="*/ 26 h 27"/>
                <a:gd name="T32" fmla="*/ 4 w 25"/>
                <a:gd name="T33" fmla="*/ 23 h 27"/>
                <a:gd name="T34" fmla="*/ 1 w 25"/>
                <a:gd name="T35" fmla="*/ 19 h 27"/>
                <a:gd name="T36" fmla="*/ 0 w 25"/>
                <a:gd name="T37" fmla="*/ 15 h 27"/>
                <a:gd name="T38" fmla="*/ 1 w 25"/>
                <a:gd name="T39" fmla="*/ 10 h 27"/>
                <a:gd name="T40" fmla="*/ 3 w 25"/>
                <a:gd name="T41" fmla="*/ 6 h 27"/>
                <a:gd name="T42" fmla="*/ 7 w 25"/>
                <a:gd name="T43" fmla="*/ 3 h 27"/>
                <a:gd name="T44" fmla="*/ 11 w 25"/>
                <a:gd name="T45" fmla="*/ 2 h 27"/>
                <a:gd name="T46" fmla="*/ 11 w 25"/>
                <a:gd name="T47" fmla="*/ 2 h 27"/>
                <a:gd name="T48" fmla="*/ 11 w 25"/>
                <a:gd name="T49" fmla="*/ 1 h 27"/>
                <a:gd name="T50" fmla="*/ 12 w 25"/>
                <a:gd name="T51" fmla="*/ 1 h 27"/>
                <a:gd name="T52" fmla="*/ 12 w 25"/>
                <a:gd name="T53" fmla="*/ 1 h 27"/>
                <a:gd name="T54" fmla="*/ 12 w 25"/>
                <a:gd name="T55" fmla="*/ 1 h 27"/>
                <a:gd name="T56" fmla="*/ 13 w 25"/>
                <a:gd name="T57"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5" h="27">
                  <a:moveTo>
                    <a:pt x="13" y="0"/>
                  </a:moveTo>
                  <a:lnTo>
                    <a:pt x="13" y="1"/>
                  </a:lnTo>
                  <a:lnTo>
                    <a:pt x="15" y="1"/>
                  </a:lnTo>
                  <a:lnTo>
                    <a:pt x="15" y="1"/>
                  </a:lnTo>
                  <a:lnTo>
                    <a:pt x="15" y="1"/>
                  </a:lnTo>
                  <a:lnTo>
                    <a:pt x="15" y="2"/>
                  </a:lnTo>
                  <a:lnTo>
                    <a:pt x="15" y="2"/>
                  </a:lnTo>
                  <a:lnTo>
                    <a:pt x="19" y="3"/>
                  </a:lnTo>
                  <a:lnTo>
                    <a:pt x="23" y="6"/>
                  </a:lnTo>
                  <a:lnTo>
                    <a:pt x="25" y="10"/>
                  </a:lnTo>
                  <a:lnTo>
                    <a:pt x="25" y="15"/>
                  </a:lnTo>
                  <a:lnTo>
                    <a:pt x="24" y="19"/>
                  </a:lnTo>
                  <a:lnTo>
                    <a:pt x="21" y="23"/>
                  </a:lnTo>
                  <a:lnTo>
                    <a:pt x="17" y="26"/>
                  </a:lnTo>
                  <a:lnTo>
                    <a:pt x="13" y="27"/>
                  </a:lnTo>
                  <a:lnTo>
                    <a:pt x="8" y="26"/>
                  </a:lnTo>
                  <a:lnTo>
                    <a:pt x="4" y="23"/>
                  </a:lnTo>
                  <a:lnTo>
                    <a:pt x="1" y="19"/>
                  </a:lnTo>
                  <a:lnTo>
                    <a:pt x="0" y="15"/>
                  </a:lnTo>
                  <a:lnTo>
                    <a:pt x="1" y="10"/>
                  </a:lnTo>
                  <a:lnTo>
                    <a:pt x="3" y="6"/>
                  </a:lnTo>
                  <a:lnTo>
                    <a:pt x="7" y="3"/>
                  </a:lnTo>
                  <a:lnTo>
                    <a:pt x="11" y="2"/>
                  </a:lnTo>
                  <a:lnTo>
                    <a:pt x="11" y="2"/>
                  </a:lnTo>
                  <a:lnTo>
                    <a:pt x="11" y="1"/>
                  </a:lnTo>
                  <a:lnTo>
                    <a:pt x="12" y="1"/>
                  </a:lnTo>
                  <a:lnTo>
                    <a:pt x="12" y="1"/>
                  </a:lnTo>
                  <a:lnTo>
                    <a:pt x="12" y="1"/>
                  </a:lnTo>
                  <a:lnTo>
                    <a:pt x="13" y="0"/>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66" name="Freeform 4416"/>
            <p:cNvSpPr/>
            <p:nvPr/>
          </p:nvSpPr>
          <p:spPr bwMode="auto">
            <a:xfrm>
              <a:off x="5587897" y="1007746"/>
              <a:ext cx="6960" cy="13921"/>
            </a:xfrm>
            <a:custGeom>
              <a:avLst/>
              <a:gdLst>
                <a:gd name="T0" fmla="*/ 1 w 1"/>
                <a:gd name="T1" fmla="*/ 0 h 2"/>
                <a:gd name="T2" fmla="*/ 1 w 1"/>
                <a:gd name="T3" fmla="*/ 0 h 2"/>
                <a:gd name="T4" fmla="*/ 1 w 1"/>
                <a:gd name="T5" fmla="*/ 2 h 2"/>
                <a:gd name="T6" fmla="*/ 1 w 1"/>
                <a:gd name="T7" fmla="*/ 2 h 2"/>
                <a:gd name="T8" fmla="*/ 1 w 1"/>
                <a:gd name="T9" fmla="*/ 2 h 2"/>
                <a:gd name="T10" fmla="*/ 0 w 1"/>
                <a:gd name="T11" fmla="*/ 2 h 2"/>
                <a:gd name="T12" fmla="*/ 0 w 1"/>
                <a:gd name="T13" fmla="*/ 2 h 2"/>
                <a:gd name="T14" fmla="*/ 0 w 1"/>
                <a:gd name="T15" fmla="*/ 0 h 2"/>
                <a:gd name="T16" fmla="*/ 1 w 1"/>
                <a:gd name="T17"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 h="2">
                  <a:moveTo>
                    <a:pt x="1" y="0"/>
                  </a:moveTo>
                  <a:lnTo>
                    <a:pt x="1" y="0"/>
                  </a:lnTo>
                  <a:lnTo>
                    <a:pt x="1" y="2"/>
                  </a:lnTo>
                  <a:lnTo>
                    <a:pt x="1" y="2"/>
                  </a:lnTo>
                  <a:lnTo>
                    <a:pt x="1" y="2"/>
                  </a:lnTo>
                  <a:lnTo>
                    <a:pt x="0" y="2"/>
                  </a:lnTo>
                  <a:lnTo>
                    <a:pt x="0" y="2"/>
                  </a:lnTo>
                  <a:lnTo>
                    <a:pt x="0" y="0"/>
                  </a:lnTo>
                  <a:lnTo>
                    <a:pt x="1" y="0"/>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67" name="Freeform 4417"/>
            <p:cNvSpPr/>
            <p:nvPr/>
          </p:nvSpPr>
          <p:spPr bwMode="auto">
            <a:xfrm>
              <a:off x="5587897" y="1000786"/>
              <a:ext cx="6960" cy="6960"/>
            </a:xfrm>
            <a:custGeom>
              <a:avLst/>
              <a:gdLst>
                <a:gd name="T0" fmla="*/ 1 w 1"/>
                <a:gd name="T1" fmla="*/ 0 h 1"/>
                <a:gd name="T2" fmla="*/ 1 w 1"/>
                <a:gd name="T3" fmla="*/ 0 h 1"/>
                <a:gd name="T4" fmla="*/ 1 w 1"/>
                <a:gd name="T5" fmla="*/ 0 h 1"/>
                <a:gd name="T6" fmla="*/ 1 w 1"/>
                <a:gd name="T7" fmla="*/ 1 h 1"/>
                <a:gd name="T8" fmla="*/ 1 w 1"/>
                <a:gd name="T9" fmla="*/ 1 h 1"/>
                <a:gd name="T10" fmla="*/ 0 w 1"/>
                <a:gd name="T11" fmla="*/ 1 h 1"/>
                <a:gd name="T12" fmla="*/ 0 w 1"/>
                <a:gd name="T13" fmla="*/ 0 h 1"/>
                <a:gd name="T14" fmla="*/ 0 w 1"/>
                <a:gd name="T15" fmla="*/ 0 h 1"/>
                <a:gd name="T16" fmla="*/ 1 w 1"/>
                <a:gd name="T17"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 h="1">
                  <a:moveTo>
                    <a:pt x="1" y="0"/>
                  </a:moveTo>
                  <a:lnTo>
                    <a:pt x="1" y="0"/>
                  </a:lnTo>
                  <a:lnTo>
                    <a:pt x="1" y="0"/>
                  </a:lnTo>
                  <a:lnTo>
                    <a:pt x="1" y="1"/>
                  </a:lnTo>
                  <a:lnTo>
                    <a:pt x="1" y="1"/>
                  </a:lnTo>
                  <a:lnTo>
                    <a:pt x="0" y="1"/>
                  </a:lnTo>
                  <a:lnTo>
                    <a:pt x="0" y="0"/>
                  </a:lnTo>
                  <a:lnTo>
                    <a:pt x="0" y="0"/>
                  </a:lnTo>
                  <a:lnTo>
                    <a:pt x="1" y="0"/>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68" name="Freeform 4418"/>
            <p:cNvSpPr/>
            <p:nvPr/>
          </p:nvSpPr>
          <p:spPr bwMode="auto">
            <a:xfrm>
              <a:off x="5587897" y="979905"/>
              <a:ext cx="6960" cy="20881"/>
            </a:xfrm>
            <a:custGeom>
              <a:avLst/>
              <a:gdLst>
                <a:gd name="T0" fmla="*/ 1 w 1"/>
                <a:gd name="T1" fmla="*/ 0 h 3"/>
                <a:gd name="T2" fmla="*/ 1 w 1"/>
                <a:gd name="T3" fmla="*/ 0 h 3"/>
                <a:gd name="T4" fmla="*/ 1 w 1"/>
                <a:gd name="T5" fmla="*/ 2 h 3"/>
                <a:gd name="T6" fmla="*/ 1 w 1"/>
                <a:gd name="T7" fmla="*/ 2 h 3"/>
                <a:gd name="T8" fmla="*/ 1 w 1"/>
                <a:gd name="T9" fmla="*/ 3 h 3"/>
                <a:gd name="T10" fmla="*/ 0 w 1"/>
                <a:gd name="T11" fmla="*/ 2 h 3"/>
                <a:gd name="T12" fmla="*/ 0 w 1"/>
                <a:gd name="T13" fmla="*/ 2 h 3"/>
                <a:gd name="T14" fmla="*/ 0 w 1"/>
                <a:gd name="T15" fmla="*/ 0 h 3"/>
                <a:gd name="T16" fmla="*/ 1 w 1"/>
                <a:gd name="T17"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 h="3">
                  <a:moveTo>
                    <a:pt x="1" y="0"/>
                  </a:moveTo>
                  <a:lnTo>
                    <a:pt x="1" y="0"/>
                  </a:lnTo>
                  <a:lnTo>
                    <a:pt x="1" y="2"/>
                  </a:lnTo>
                  <a:lnTo>
                    <a:pt x="1" y="2"/>
                  </a:lnTo>
                  <a:lnTo>
                    <a:pt x="1" y="3"/>
                  </a:lnTo>
                  <a:lnTo>
                    <a:pt x="0" y="2"/>
                  </a:lnTo>
                  <a:lnTo>
                    <a:pt x="0" y="2"/>
                  </a:lnTo>
                  <a:lnTo>
                    <a:pt x="0" y="0"/>
                  </a:lnTo>
                  <a:lnTo>
                    <a:pt x="1" y="0"/>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69" name="Freeform 4419"/>
            <p:cNvSpPr/>
            <p:nvPr/>
          </p:nvSpPr>
          <p:spPr bwMode="auto">
            <a:xfrm>
              <a:off x="5587897" y="972945"/>
              <a:ext cx="6960" cy="6960"/>
            </a:xfrm>
            <a:custGeom>
              <a:avLst/>
              <a:gdLst>
                <a:gd name="T0" fmla="*/ 1 w 1"/>
                <a:gd name="T1" fmla="*/ 0 h 1"/>
                <a:gd name="T2" fmla="*/ 1 w 1"/>
                <a:gd name="T3" fmla="*/ 0 h 1"/>
                <a:gd name="T4" fmla="*/ 1 w 1"/>
                <a:gd name="T5" fmla="*/ 1 h 1"/>
                <a:gd name="T6" fmla="*/ 1 w 1"/>
                <a:gd name="T7" fmla="*/ 1 h 1"/>
                <a:gd name="T8" fmla="*/ 1 w 1"/>
                <a:gd name="T9" fmla="*/ 1 h 1"/>
                <a:gd name="T10" fmla="*/ 0 w 1"/>
                <a:gd name="T11" fmla="*/ 1 h 1"/>
                <a:gd name="T12" fmla="*/ 0 w 1"/>
                <a:gd name="T13" fmla="*/ 1 h 1"/>
                <a:gd name="T14" fmla="*/ 0 w 1"/>
                <a:gd name="T15" fmla="*/ 0 h 1"/>
                <a:gd name="T16" fmla="*/ 1 w 1"/>
                <a:gd name="T17"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 h="1">
                  <a:moveTo>
                    <a:pt x="1" y="0"/>
                  </a:moveTo>
                  <a:lnTo>
                    <a:pt x="1" y="0"/>
                  </a:lnTo>
                  <a:lnTo>
                    <a:pt x="1" y="1"/>
                  </a:lnTo>
                  <a:lnTo>
                    <a:pt x="1" y="1"/>
                  </a:lnTo>
                  <a:lnTo>
                    <a:pt x="1" y="1"/>
                  </a:lnTo>
                  <a:lnTo>
                    <a:pt x="0" y="1"/>
                  </a:lnTo>
                  <a:lnTo>
                    <a:pt x="0" y="1"/>
                  </a:lnTo>
                  <a:lnTo>
                    <a:pt x="0" y="0"/>
                  </a:lnTo>
                  <a:lnTo>
                    <a:pt x="1" y="0"/>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70" name="Freeform 4420"/>
            <p:cNvSpPr/>
            <p:nvPr/>
          </p:nvSpPr>
          <p:spPr bwMode="auto">
            <a:xfrm>
              <a:off x="5587897" y="952064"/>
              <a:ext cx="6960" cy="20881"/>
            </a:xfrm>
            <a:custGeom>
              <a:avLst/>
              <a:gdLst>
                <a:gd name="T0" fmla="*/ 1 w 1"/>
                <a:gd name="T1" fmla="*/ 0 h 3"/>
                <a:gd name="T2" fmla="*/ 1 w 1"/>
                <a:gd name="T3" fmla="*/ 2 h 3"/>
                <a:gd name="T4" fmla="*/ 1 w 1"/>
                <a:gd name="T5" fmla="*/ 2 h 3"/>
                <a:gd name="T6" fmla="*/ 1 w 1"/>
                <a:gd name="T7" fmla="*/ 3 h 3"/>
                <a:gd name="T8" fmla="*/ 1 w 1"/>
                <a:gd name="T9" fmla="*/ 3 h 3"/>
                <a:gd name="T10" fmla="*/ 0 w 1"/>
                <a:gd name="T11" fmla="*/ 3 h 3"/>
                <a:gd name="T12" fmla="*/ 0 w 1"/>
                <a:gd name="T13" fmla="*/ 2 h 3"/>
                <a:gd name="T14" fmla="*/ 0 w 1"/>
                <a:gd name="T15" fmla="*/ 2 h 3"/>
                <a:gd name="T16" fmla="*/ 1 w 1"/>
                <a:gd name="T17"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 h="3">
                  <a:moveTo>
                    <a:pt x="1" y="0"/>
                  </a:moveTo>
                  <a:lnTo>
                    <a:pt x="1" y="2"/>
                  </a:lnTo>
                  <a:lnTo>
                    <a:pt x="1" y="2"/>
                  </a:lnTo>
                  <a:lnTo>
                    <a:pt x="1" y="3"/>
                  </a:lnTo>
                  <a:lnTo>
                    <a:pt x="1" y="3"/>
                  </a:lnTo>
                  <a:lnTo>
                    <a:pt x="0" y="3"/>
                  </a:lnTo>
                  <a:lnTo>
                    <a:pt x="0" y="2"/>
                  </a:lnTo>
                  <a:lnTo>
                    <a:pt x="0" y="2"/>
                  </a:lnTo>
                  <a:lnTo>
                    <a:pt x="1" y="0"/>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71" name="Freeform 4421"/>
            <p:cNvSpPr/>
            <p:nvPr/>
          </p:nvSpPr>
          <p:spPr bwMode="auto">
            <a:xfrm>
              <a:off x="5587897" y="945103"/>
              <a:ext cx="6960" cy="6960"/>
            </a:xfrm>
            <a:custGeom>
              <a:avLst/>
              <a:gdLst>
                <a:gd name="T0" fmla="*/ 1 w 1"/>
                <a:gd name="T1" fmla="*/ 0 h 1"/>
                <a:gd name="T2" fmla="*/ 1 w 1"/>
                <a:gd name="T3" fmla="*/ 0 h 1"/>
                <a:gd name="T4" fmla="*/ 1 w 1"/>
                <a:gd name="T5" fmla="*/ 1 h 1"/>
                <a:gd name="T6" fmla="*/ 1 w 1"/>
                <a:gd name="T7" fmla="*/ 1 h 1"/>
                <a:gd name="T8" fmla="*/ 1 w 1"/>
                <a:gd name="T9" fmla="*/ 1 h 1"/>
                <a:gd name="T10" fmla="*/ 0 w 1"/>
                <a:gd name="T11" fmla="*/ 1 h 1"/>
                <a:gd name="T12" fmla="*/ 0 w 1"/>
                <a:gd name="T13" fmla="*/ 1 h 1"/>
                <a:gd name="T14" fmla="*/ 0 w 1"/>
                <a:gd name="T15" fmla="*/ 0 h 1"/>
                <a:gd name="T16" fmla="*/ 1 w 1"/>
                <a:gd name="T17"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 h="1">
                  <a:moveTo>
                    <a:pt x="1" y="0"/>
                  </a:moveTo>
                  <a:lnTo>
                    <a:pt x="1" y="0"/>
                  </a:lnTo>
                  <a:lnTo>
                    <a:pt x="1" y="1"/>
                  </a:lnTo>
                  <a:lnTo>
                    <a:pt x="1" y="1"/>
                  </a:lnTo>
                  <a:lnTo>
                    <a:pt x="1" y="1"/>
                  </a:lnTo>
                  <a:lnTo>
                    <a:pt x="0" y="1"/>
                  </a:lnTo>
                  <a:lnTo>
                    <a:pt x="0" y="1"/>
                  </a:lnTo>
                  <a:lnTo>
                    <a:pt x="0" y="0"/>
                  </a:lnTo>
                  <a:lnTo>
                    <a:pt x="1" y="0"/>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72" name="Freeform 4422"/>
            <p:cNvSpPr/>
            <p:nvPr/>
          </p:nvSpPr>
          <p:spPr bwMode="auto">
            <a:xfrm>
              <a:off x="5587897" y="938143"/>
              <a:ext cx="6960" cy="6960"/>
            </a:xfrm>
            <a:custGeom>
              <a:avLst/>
              <a:gdLst>
                <a:gd name="T0" fmla="*/ 1 w 1"/>
                <a:gd name="T1" fmla="*/ 0 h 1"/>
                <a:gd name="T2" fmla="*/ 1 w 1"/>
                <a:gd name="T3" fmla="*/ 0 h 1"/>
                <a:gd name="T4" fmla="*/ 1 w 1"/>
                <a:gd name="T5" fmla="*/ 0 h 1"/>
                <a:gd name="T6" fmla="*/ 1 w 1"/>
                <a:gd name="T7" fmla="*/ 1 h 1"/>
                <a:gd name="T8" fmla="*/ 1 w 1"/>
                <a:gd name="T9" fmla="*/ 1 h 1"/>
                <a:gd name="T10" fmla="*/ 0 w 1"/>
                <a:gd name="T11" fmla="*/ 1 h 1"/>
                <a:gd name="T12" fmla="*/ 0 w 1"/>
                <a:gd name="T13" fmla="*/ 0 h 1"/>
                <a:gd name="T14" fmla="*/ 0 w 1"/>
                <a:gd name="T15" fmla="*/ 0 h 1"/>
                <a:gd name="T16" fmla="*/ 1 w 1"/>
                <a:gd name="T17"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 h="1">
                  <a:moveTo>
                    <a:pt x="1" y="0"/>
                  </a:moveTo>
                  <a:lnTo>
                    <a:pt x="1" y="0"/>
                  </a:lnTo>
                  <a:lnTo>
                    <a:pt x="1" y="0"/>
                  </a:lnTo>
                  <a:lnTo>
                    <a:pt x="1" y="1"/>
                  </a:lnTo>
                  <a:lnTo>
                    <a:pt x="1" y="1"/>
                  </a:lnTo>
                  <a:lnTo>
                    <a:pt x="0" y="1"/>
                  </a:lnTo>
                  <a:lnTo>
                    <a:pt x="0" y="0"/>
                  </a:lnTo>
                  <a:lnTo>
                    <a:pt x="0" y="0"/>
                  </a:lnTo>
                  <a:lnTo>
                    <a:pt x="1" y="0"/>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73" name="Freeform 4423"/>
            <p:cNvSpPr/>
            <p:nvPr/>
          </p:nvSpPr>
          <p:spPr bwMode="auto">
            <a:xfrm>
              <a:off x="5587897" y="917262"/>
              <a:ext cx="6960" cy="20881"/>
            </a:xfrm>
            <a:custGeom>
              <a:avLst/>
              <a:gdLst>
                <a:gd name="T0" fmla="*/ 1 w 1"/>
                <a:gd name="T1" fmla="*/ 0 h 3"/>
                <a:gd name="T2" fmla="*/ 1 w 1"/>
                <a:gd name="T3" fmla="*/ 0 h 3"/>
                <a:gd name="T4" fmla="*/ 1 w 1"/>
                <a:gd name="T5" fmla="*/ 1 h 3"/>
                <a:gd name="T6" fmla="*/ 1 w 1"/>
                <a:gd name="T7" fmla="*/ 1 h 3"/>
                <a:gd name="T8" fmla="*/ 1 w 1"/>
                <a:gd name="T9" fmla="*/ 3 h 3"/>
                <a:gd name="T10" fmla="*/ 0 w 1"/>
                <a:gd name="T11" fmla="*/ 1 h 3"/>
                <a:gd name="T12" fmla="*/ 0 w 1"/>
                <a:gd name="T13" fmla="*/ 1 h 3"/>
                <a:gd name="T14" fmla="*/ 0 w 1"/>
                <a:gd name="T15" fmla="*/ 0 h 3"/>
                <a:gd name="T16" fmla="*/ 1 w 1"/>
                <a:gd name="T17"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 h="3">
                  <a:moveTo>
                    <a:pt x="1" y="0"/>
                  </a:moveTo>
                  <a:lnTo>
                    <a:pt x="1" y="0"/>
                  </a:lnTo>
                  <a:lnTo>
                    <a:pt x="1" y="1"/>
                  </a:lnTo>
                  <a:lnTo>
                    <a:pt x="1" y="1"/>
                  </a:lnTo>
                  <a:lnTo>
                    <a:pt x="1" y="3"/>
                  </a:lnTo>
                  <a:lnTo>
                    <a:pt x="0" y="1"/>
                  </a:lnTo>
                  <a:lnTo>
                    <a:pt x="0" y="1"/>
                  </a:lnTo>
                  <a:lnTo>
                    <a:pt x="0" y="0"/>
                  </a:lnTo>
                  <a:lnTo>
                    <a:pt x="1" y="0"/>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74" name="Freeform 4424"/>
            <p:cNvSpPr/>
            <p:nvPr/>
          </p:nvSpPr>
          <p:spPr bwMode="auto">
            <a:xfrm>
              <a:off x="5587897" y="910302"/>
              <a:ext cx="6960" cy="6960"/>
            </a:xfrm>
            <a:custGeom>
              <a:avLst/>
              <a:gdLst>
                <a:gd name="T0" fmla="*/ 1 w 1"/>
                <a:gd name="T1" fmla="*/ 0 h 1"/>
                <a:gd name="T2" fmla="*/ 1 w 1"/>
                <a:gd name="T3" fmla="*/ 0 h 1"/>
                <a:gd name="T4" fmla="*/ 1 w 1"/>
                <a:gd name="T5" fmla="*/ 1 h 1"/>
                <a:gd name="T6" fmla="*/ 1 w 1"/>
                <a:gd name="T7" fmla="*/ 1 h 1"/>
                <a:gd name="T8" fmla="*/ 1 w 1"/>
                <a:gd name="T9" fmla="*/ 1 h 1"/>
                <a:gd name="T10" fmla="*/ 0 w 1"/>
                <a:gd name="T11" fmla="*/ 1 h 1"/>
                <a:gd name="T12" fmla="*/ 0 w 1"/>
                <a:gd name="T13" fmla="*/ 1 h 1"/>
                <a:gd name="T14" fmla="*/ 0 w 1"/>
                <a:gd name="T15" fmla="*/ 0 h 1"/>
                <a:gd name="T16" fmla="*/ 1 w 1"/>
                <a:gd name="T17"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 h="1">
                  <a:moveTo>
                    <a:pt x="1" y="0"/>
                  </a:moveTo>
                  <a:lnTo>
                    <a:pt x="1" y="0"/>
                  </a:lnTo>
                  <a:lnTo>
                    <a:pt x="1" y="1"/>
                  </a:lnTo>
                  <a:lnTo>
                    <a:pt x="1" y="1"/>
                  </a:lnTo>
                  <a:lnTo>
                    <a:pt x="1" y="1"/>
                  </a:lnTo>
                  <a:lnTo>
                    <a:pt x="0" y="1"/>
                  </a:lnTo>
                  <a:lnTo>
                    <a:pt x="0" y="1"/>
                  </a:lnTo>
                  <a:lnTo>
                    <a:pt x="0" y="0"/>
                  </a:lnTo>
                  <a:lnTo>
                    <a:pt x="1" y="0"/>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75" name="Freeform 4425"/>
            <p:cNvSpPr/>
            <p:nvPr/>
          </p:nvSpPr>
          <p:spPr bwMode="auto">
            <a:xfrm>
              <a:off x="5587897" y="889421"/>
              <a:ext cx="6960" cy="20881"/>
            </a:xfrm>
            <a:custGeom>
              <a:avLst/>
              <a:gdLst>
                <a:gd name="T0" fmla="*/ 1 w 1"/>
                <a:gd name="T1" fmla="*/ 0 h 3"/>
                <a:gd name="T2" fmla="*/ 1 w 1"/>
                <a:gd name="T3" fmla="*/ 1 h 3"/>
                <a:gd name="T4" fmla="*/ 1 w 1"/>
                <a:gd name="T5" fmla="*/ 1 h 3"/>
                <a:gd name="T6" fmla="*/ 1 w 1"/>
                <a:gd name="T7" fmla="*/ 3 h 3"/>
                <a:gd name="T8" fmla="*/ 1 w 1"/>
                <a:gd name="T9" fmla="*/ 3 h 3"/>
                <a:gd name="T10" fmla="*/ 0 w 1"/>
                <a:gd name="T11" fmla="*/ 3 h 3"/>
                <a:gd name="T12" fmla="*/ 0 w 1"/>
                <a:gd name="T13" fmla="*/ 1 h 3"/>
                <a:gd name="T14" fmla="*/ 0 w 1"/>
                <a:gd name="T15" fmla="*/ 1 h 3"/>
                <a:gd name="T16" fmla="*/ 1 w 1"/>
                <a:gd name="T17"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 h="3">
                  <a:moveTo>
                    <a:pt x="1" y="0"/>
                  </a:moveTo>
                  <a:lnTo>
                    <a:pt x="1" y="1"/>
                  </a:lnTo>
                  <a:lnTo>
                    <a:pt x="1" y="1"/>
                  </a:lnTo>
                  <a:lnTo>
                    <a:pt x="1" y="3"/>
                  </a:lnTo>
                  <a:lnTo>
                    <a:pt x="1" y="3"/>
                  </a:lnTo>
                  <a:lnTo>
                    <a:pt x="0" y="3"/>
                  </a:lnTo>
                  <a:lnTo>
                    <a:pt x="0" y="1"/>
                  </a:lnTo>
                  <a:lnTo>
                    <a:pt x="0" y="1"/>
                  </a:lnTo>
                  <a:lnTo>
                    <a:pt x="1" y="0"/>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76" name="Freeform 4426"/>
            <p:cNvSpPr/>
            <p:nvPr/>
          </p:nvSpPr>
          <p:spPr bwMode="auto">
            <a:xfrm>
              <a:off x="5587897" y="882461"/>
              <a:ext cx="6960" cy="6960"/>
            </a:xfrm>
            <a:custGeom>
              <a:avLst/>
              <a:gdLst>
                <a:gd name="T0" fmla="*/ 1 w 1"/>
                <a:gd name="T1" fmla="*/ 0 h 1"/>
                <a:gd name="T2" fmla="*/ 1 w 1"/>
                <a:gd name="T3" fmla="*/ 0 h 1"/>
                <a:gd name="T4" fmla="*/ 1 w 1"/>
                <a:gd name="T5" fmla="*/ 1 h 1"/>
                <a:gd name="T6" fmla="*/ 1 w 1"/>
                <a:gd name="T7" fmla="*/ 1 h 1"/>
                <a:gd name="T8" fmla="*/ 1 w 1"/>
                <a:gd name="T9" fmla="*/ 1 h 1"/>
                <a:gd name="T10" fmla="*/ 0 w 1"/>
                <a:gd name="T11" fmla="*/ 1 h 1"/>
                <a:gd name="T12" fmla="*/ 0 w 1"/>
                <a:gd name="T13" fmla="*/ 1 h 1"/>
                <a:gd name="T14" fmla="*/ 0 w 1"/>
                <a:gd name="T15" fmla="*/ 0 h 1"/>
                <a:gd name="T16" fmla="*/ 1 w 1"/>
                <a:gd name="T17"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 h="1">
                  <a:moveTo>
                    <a:pt x="1" y="0"/>
                  </a:moveTo>
                  <a:lnTo>
                    <a:pt x="1" y="0"/>
                  </a:lnTo>
                  <a:lnTo>
                    <a:pt x="1" y="1"/>
                  </a:lnTo>
                  <a:lnTo>
                    <a:pt x="1" y="1"/>
                  </a:lnTo>
                  <a:lnTo>
                    <a:pt x="1" y="1"/>
                  </a:lnTo>
                  <a:lnTo>
                    <a:pt x="0" y="1"/>
                  </a:lnTo>
                  <a:lnTo>
                    <a:pt x="0" y="1"/>
                  </a:lnTo>
                  <a:lnTo>
                    <a:pt x="0" y="0"/>
                  </a:lnTo>
                  <a:lnTo>
                    <a:pt x="1" y="0"/>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77" name="Freeform 4427"/>
            <p:cNvSpPr>
              <a:spLocks noEditPoints="1"/>
            </p:cNvSpPr>
            <p:nvPr/>
          </p:nvSpPr>
          <p:spPr bwMode="auto">
            <a:xfrm>
              <a:off x="4850104" y="666691"/>
              <a:ext cx="1238935" cy="1510387"/>
            </a:xfrm>
            <a:custGeom>
              <a:avLst/>
              <a:gdLst>
                <a:gd name="T0" fmla="*/ 37 w 178"/>
                <a:gd name="T1" fmla="*/ 150 h 217"/>
                <a:gd name="T2" fmla="*/ 52 w 178"/>
                <a:gd name="T3" fmla="*/ 161 h 217"/>
                <a:gd name="T4" fmla="*/ 67 w 178"/>
                <a:gd name="T5" fmla="*/ 0 h 217"/>
                <a:gd name="T6" fmla="*/ 69 w 178"/>
                <a:gd name="T7" fmla="*/ 8 h 217"/>
                <a:gd name="T8" fmla="*/ 74 w 178"/>
                <a:gd name="T9" fmla="*/ 11 h 217"/>
                <a:gd name="T10" fmla="*/ 63 w 178"/>
                <a:gd name="T11" fmla="*/ 16 h 217"/>
                <a:gd name="T12" fmla="*/ 58 w 178"/>
                <a:gd name="T13" fmla="*/ 40 h 217"/>
                <a:gd name="T14" fmla="*/ 67 w 178"/>
                <a:gd name="T15" fmla="*/ 49 h 217"/>
                <a:gd name="T16" fmla="*/ 87 w 178"/>
                <a:gd name="T17" fmla="*/ 21 h 217"/>
                <a:gd name="T18" fmla="*/ 90 w 178"/>
                <a:gd name="T19" fmla="*/ 33 h 217"/>
                <a:gd name="T20" fmla="*/ 101 w 178"/>
                <a:gd name="T21" fmla="*/ 31 h 217"/>
                <a:gd name="T22" fmla="*/ 102 w 178"/>
                <a:gd name="T23" fmla="*/ 8 h 217"/>
                <a:gd name="T24" fmla="*/ 106 w 178"/>
                <a:gd name="T25" fmla="*/ 16 h 217"/>
                <a:gd name="T26" fmla="*/ 111 w 178"/>
                <a:gd name="T27" fmla="*/ 16 h 217"/>
                <a:gd name="T28" fmla="*/ 111 w 178"/>
                <a:gd name="T29" fmla="*/ 24 h 217"/>
                <a:gd name="T30" fmla="*/ 107 w 178"/>
                <a:gd name="T31" fmla="*/ 29 h 217"/>
                <a:gd name="T32" fmla="*/ 106 w 178"/>
                <a:gd name="T33" fmla="*/ 29 h 217"/>
                <a:gd name="T34" fmla="*/ 81 w 178"/>
                <a:gd name="T35" fmla="*/ 51 h 217"/>
                <a:gd name="T36" fmla="*/ 58 w 178"/>
                <a:gd name="T37" fmla="*/ 54 h 217"/>
                <a:gd name="T38" fmla="*/ 67 w 178"/>
                <a:gd name="T39" fmla="*/ 74 h 217"/>
                <a:gd name="T40" fmla="*/ 142 w 178"/>
                <a:gd name="T41" fmla="*/ 105 h 217"/>
                <a:gd name="T42" fmla="*/ 176 w 178"/>
                <a:gd name="T43" fmla="*/ 112 h 217"/>
                <a:gd name="T44" fmla="*/ 162 w 178"/>
                <a:gd name="T45" fmla="*/ 125 h 217"/>
                <a:gd name="T46" fmla="*/ 155 w 178"/>
                <a:gd name="T47" fmla="*/ 151 h 217"/>
                <a:gd name="T48" fmla="*/ 163 w 178"/>
                <a:gd name="T49" fmla="*/ 165 h 217"/>
                <a:gd name="T50" fmla="*/ 160 w 178"/>
                <a:gd name="T51" fmla="*/ 213 h 217"/>
                <a:gd name="T52" fmla="*/ 150 w 178"/>
                <a:gd name="T53" fmla="*/ 207 h 217"/>
                <a:gd name="T54" fmla="*/ 148 w 178"/>
                <a:gd name="T55" fmla="*/ 175 h 217"/>
                <a:gd name="T56" fmla="*/ 126 w 178"/>
                <a:gd name="T57" fmla="*/ 215 h 217"/>
                <a:gd name="T58" fmla="*/ 135 w 178"/>
                <a:gd name="T59" fmla="*/ 179 h 217"/>
                <a:gd name="T60" fmla="*/ 75 w 178"/>
                <a:gd name="T61" fmla="*/ 154 h 217"/>
                <a:gd name="T62" fmla="*/ 38 w 178"/>
                <a:gd name="T63" fmla="*/ 211 h 217"/>
                <a:gd name="T64" fmla="*/ 26 w 178"/>
                <a:gd name="T65" fmla="*/ 217 h 217"/>
                <a:gd name="T66" fmla="*/ 33 w 178"/>
                <a:gd name="T67" fmla="*/ 167 h 217"/>
                <a:gd name="T68" fmla="*/ 24 w 178"/>
                <a:gd name="T69" fmla="*/ 145 h 217"/>
                <a:gd name="T70" fmla="*/ 40 w 178"/>
                <a:gd name="T71" fmla="*/ 124 h 217"/>
                <a:gd name="T72" fmla="*/ 45 w 178"/>
                <a:gd name="T73" fmla="*/ 84 h 217"/>
                <a:gd name="T74" fmla="*/ 29 w 178"/>
                <a:gd name="T75" fmla="*/ 89 h 217"/>
                <a:gd name="T76" fmla="*/ 21 w 178"/>
                <a:gd name="T77" fmla="*/ 74 h 217"/>
                <a:gd name="T78" fmla="*/ 29 w 178"/>
                <a:gd name="T79" fmla="*/ 56 h 217"/>
                <a:gd name="T80" fmla="*/ 4 w 178"/>
                <a:gd name="T81" fmla="*/ 53 h 217"/>
                <a:gd name="T82" fmla="*/ 8 w 178"/>
                <a:gd name="T83" fmla="*/ 49 h 217"/>
                <a:gd name="T84" fmla="*/ 12 w 178"/>
                <a:gd name="T85" fmla="*/ 48 h 217"/>
                <a:gd name="T86" fmla="*/ 25 w 178"/>
                <a:gd name="T87" fmla="*/ 54 h 217"/>
                <a:gd name="T88" fmla="*/ 22 w 178"/>
                <a:gd name="T89" fmla="*/ 44 h 217"/>
                <a:gd name="T90" fmla="*/ 2 w 178"/>
                <a:gd name="T91" fmla="*/ 32 h 217"/>
                <a:gd name="T92" fmla="*/ 8 w 178"/>
                <a:gd name="T93" fmla="*/ 28 h 217"/>
                <a:gd name="T94" fmla="*/ 10 w 178"/>
                <a:gd name="T95" fmla="*/ 36 h 217"/>
                <a:gd name="T96" fmla="*/ 26 w 178"/>
                <a:gd name="T97" fmla="*/ 43 h 217"/>
                <a:gd name="T98" fmla="*/ 46 w 178"/>
                <a:gd name="T99" fmla="*/ 48 h 217"/>
                <a:gd name="T100" fmla="*/ 33 w 178"/>
                <a:gd name="T101" fmla="*/ 31 h 217"/>
                <a:gd name="T102" fmla="*/ 32 w 178"/>
                <a:gd name="T103" fmla="*/ 19 h 217"/>
                <a:gd name="T104" fmla="*/ 38 w 178"/>
                <a:gd name="T105" fmla="*/ 25 h 217"/>
                <a:gd name="T106" fmla="*/ 42 w 178"/>
                <a:gd name="T107" fmla="*/ 24 h 217"/>
                <a:gd name="T108" fmla="*/ 53 w 178"/>
                <a:gd name="T109" fmla="*/ 41 h 217"/>
                <a:gd name="T110" fmla="*/ 53 w 178"/>
                <a:gd name="T111" fmla="*/ 15 h 217"/>
                <a:gd name="T112" fmla="*/ 54 w 178"/>
                <a:gd name="T113" fmla="*/ 9 h 217"/>
                <a:gd name="T114" fmla="*/ 59 w 178"/>
                <a:gd name="T115" fmla="*/ 12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78" h="217">
                  <a:moveTo>
                    <a:pt x="53" y="147"/>
                  </a:moveTo>
                  <a:lnTo>
                    <a:pt x="49" y="147"/>
                  </a:lnTo>
                  <a:lnTo>
                    <a:pt x="46" y="147"/>
                  </a:lnTo>
                  <a:lnTo>
                    <a:pt x="44" y="147"/>
                  </a:lnTo>
                  <a:lnTo>
                    <a:pt x="41" y="147"/>
                  </a:lnTo>
                  <a:lnTo>
                    <a:pt x="38" y="149"/>
                  </a:lnTo>
                  <a:lnTo>
                    <a:pt x="37" y="150"/>
                  </a:lnTo>
                  <a:lnTo>
                    <a:pt x="37" y="153"/>
                  </a:lnTo>
                  <a:lnTo>
                    <a:pt x="37" y="155"/>
                  </a:lnTo>
                  <a:lnTo>
                    <a:pt x="38" y="159"/>
                  </a:lnTo>
                  <a:lnTo>
                    <a:pt x="41" y="165"/>
                  </a:lnTo>
                  <a:lnTo>
                    <a:pt x="44" y="170"/>
                  </a:lnTo>
                  <a:lnTo>
                    <a:pt x="46" y="175"/>
                  </a:lnTo>
                  <a:lnTo>
                    <a:pt x="52" y="161"/>
                  </a:lnTo>
                  <a:lnTo>
                    <a:pt x="53" y="147"/>
                  </a:lnTo>
                  <a:close/>
                  <a:moveTo>
                    <a:pt x="49" y="56"/>
                  </a:moveTo>
                  <a:lnTo>
                    <a:pt x="48" y="57"/>
                  </a:lnTo>
                  <a:lnTo>
                    <a:pt x="49" y="57"/>
                  </a:lnTo>
                  <a:lnTo>
                    <a:pt x="49" y="56"/>
                  </a:lnTo>
                  <a:close/>
                  <a:moveTo>
                    <a:pt x="66" y="0"/>
                  </a:moveTo>
                  <a:lnTo>
                    <a:pt x="67" y="0"/>
                  </a:lnTo>
                  <a:lnTo>
                    <a:pt x="67" y="1"/>
                  </a:lnTo>
                  <a:lnTo>
                    <a:pt x="67" y="3"/>
                  </a:lnTo>
                  <a:lnTo>
                    <a:pt x="67" y="4"/>
                  </a:lnTo>
                  <a:lnTo>
                    <a:pt x="66" y="5"/>
                  </a:lnTo>
                  <a:lnTo>
                    <a:pt x="66" y="7"/>
                  </a:lnTo>
                  <a:lnTo>
                    <a:pt x="67" y="8"/>
                  </a:lnTo>
                  <a:lnTo>
                    <a:pt x="69" y="8"/>
                  </a:lnTo>
                  <a:lnTo>
                    <a:pt x="70" y="8"/>
                  </a:lnTo>
                  <a:lnTo>
                    <a:pt x="71" y="7"/>
                  </a:lnTo>
                  <a:lnTo>
                    <a:pt x="73" y="7"/>
                  </a:lnTo>
                  <a:lnTo>
                    <a:pt x="74" y="7"/>
                  </a:lnTo>
                  <a:lnTo>
                    <a:pt x="75" y="8"/>
                  </a:lnTo>
                  <a:lnTo>
                    <a:pt x="75" y="9"/>
                  </a:lnTo>
                  <a:lnTo>
                    <a:pt x="74" y="11"/>
                  </a:lnTo>
                  <a:lnTo>
                    <a:pt x="73" y="12"/>
                  </a:lnTo>
                  <a:lnTo>
                    <a:pt x="70" y="12"/>
                  </a:lnTo>
                  <a:lnTo>
                    <a:pt x="70" y="13"/>
                  </a:lnTo>
                  <a:lnTo>
                    <a:pt x="70" y="13"/>
                  </a:lnTo>
                  <a:lnTo>
                    <a:pt x="67" y="13"/>
                  </a:lnTo>
                  <a:lnTo>
                    <a:pt x="66" y="15"/>
                  </a:lnTo>
                  <a:lnTo>
                    <a:pt x="63" y="16"/>
                  </a:lnTo>
                  <a:lnTo>
                    <a:pt x="62" y="19"/>
                  </a:lnTo>
                  <a:lnTo>
                    <a:pt x="61" y="23"/>
                  </a:lnTo>
                  <a:lnTo>
                    <a:pt x="61" y="27"/>
                  </a:lnTo>
                  <a:lnTo>
                    <a:pt x="61" y="31"/>
                  </a:lnTo>
                  <a:lnTo>
                    <a:pt x="59" y="35"/>
                  </a:lnTo>
                  <a:lnTo>
                    <a:pt x="59" y="37"/>
                  </a:lnTo>
                  <a:lnTo>
                    <a:pt x="58" y="40"/>
                  </a:lnTo>
                  <a:lnTo>
                    <a:pt x="57" y="43"/>
                  </a:lnTo>
                  <a:lnTo>
                    <a:pt x="57" y="44"/>
                  </a:lnTo>
                  <a:lnTo>
                    <a:pt x="55" y="47"/>
                  </a:lnTo>
                  <a:lnTo>
                    <a:pt x="57" y="48"/>
                  </a:lnTo>
                  <a:lnTo>
                    <a:pt x="59" y="49"/>
                  </a:lnTo>
                  <a:lnTo>
                    <a:pt x="63" y="49"/>
                  </a:lnTo>
                  <a:lnTo>
                    <a:pt x="67" y="49"/>
                  </a:lnTo>
                  <a:lnTo>
                    <a:pt x="71" y="49"/>
                  </a:lnTo>
                  <a:lnTo>
                    <a:pt x="75" y="48"/>
                  </a:lnTo>
                  <a:lnTo>
                    <a:pt x="82" y="45"/>
                  </a:lnTo>
                  <a:lnTo>
                    <a:pt x="86" y="40"/>
                  </a:lnTo>
                  <a:lnTo>
                    <a:pt x="86" y="35"/>
                  </a:lnTo>
                  <a:lnTo>
                    <a:pt x="86" y="28"/>
                  </a:lnTo>
                  <a:lnTo>
                    <a:pt x="87" y="21"/>
                  </a:lnTo>
                  <a:lnTo>
                    <a:pt x="89" y="20"/>
                  </a:lnTo>
                  <a:lnTo>
                    <a:pt x="89" y="20"/>
                  </a:lnTo>
                  <a:lnTo>
                    <a:pt x="90" y="21"/>
                  </a:lnTo>
                  <a:lnTo>
                    <a:pt x="90" y="24"/>
                  </a:lnTo>
                  <a:lnTo>
                    <a:pt x="90" y="28"/>
                  </a:lnTo>
                  <a:lnTo>
                    <a:pt x="90" y="31"/>
                  </a:lnTo>
                  <a:lnTo>
                    <a:pt x="90" y="33"/>
                  </a:lnTo>
                  <a:lnTo>
                    <a:pt x="90" y="36"/>
                  </a:lnTo>
                  <a:lnTo>
                    <a:pt x="93" y="37"/>
                  </a:lnTo>
                  <a:lnTo>
                    <a:pt x="94" y="39"/>
                  </a:lnTo>
                  <a:lnTo>
                    <a:pt x="97" y="37"/>
                  </a:lnTo>
                  <a:lnTo>
                    <a:pt x="98" y="36"/>
                  </a:lnTo>
                  <a:lnTo>
                    <a:pt x="99" y="33"/>
                  </a:lnTo>
                  <a:lnTo>
                    <a:pt x="101" y="31"/>
                  </a:lnTo>
                  <a:lnTo>
                    <a:pt x="101" y="28"/>
                  </a:lnTo>
                  <a:lnTo>
                    <a:pt x="101" y="24"/>
                  </a:lnTo>
                  <a:lnTo>
                    <a:pt x="101" y="19"/>
                  </a:lnTo>
                  <a:lnTo>
                    <a:pt x="101" y="15"/>
                  </a:lnTo>
                  <a:lnTo>
                    <a:pt x="101" y="12"/>
                  </a:lnTo>
                  <a:lnTo>
                    <a:pt x="101" y="9"/>
                  </a:lnTo>
                  <a:lnTo>
                    <a:pt x="102" y="8"/>
                  </a:lnTo>
                  <a:lnTo>
                    <a:pt x="103" y="7"/>
                  </a:lnTo>
                  <a:lnTo>
                    <a:pt x="105" y="8"/>
                  </a:lnTo>
                  <a:lnTo>
                    <a:pt x="106" y="9"/>
                  </a:lnTo>
                  <a:lnTo>
                    <a:pt x="106" y="11"/>
                  </a:lnTo>
                  <a:lnTo>
                    <a:pt x="106" y="13"/>
                  </a:lnTo>
                  <a:lnTo>
                    <a:pt x="106" y="15"/>
                  </a:lnTo>
                  <a:lnTo>
                    <a:pt x="106" y="16"/>
                  </a:lnTo>
                  <a:lnTo>
                    <a:pt x="106" y="17"/>
                  </a:lnTo>
                  <a:lnTo>
                    <a:pt x="106" y="19"/>
                  </a:lnTo>
                  <a:lnTo>
                    <a:pt x="106" y="20"/>
                  </a:lnTo>
                  <a:lnTo>
                    <a:pt x="107" y="20"/>
                  </a:lnTo>
                  <a:lnTo>
                    <a:pt x="110" y="19"/>
                  </a:lnTo>
                  <a:lnTo>
                    <a:pt x="110" y="17"/>
                  </a:lnTo>
                  <a:lnTo>
                    <a:pt x="111" y="16"/>
                  </a:lnTo>
                  <a:lnTo>
                    <a:pt x="113" y="15"/>
                  </a:lnTo>
                  <a:lnTo>
                    <a:pt x="114" y="13"/>
                  </a:lnTo>
                  <a:lnTo>
                    <a:pt x="115" y="15"/>
                  </a:lnTo>
                  <a:lnTo>
                    <a:pt x="117" y="16"/>
                  </a:lnTo>
                  <a:lnTo>
                    <a:pt x="115" y="17"/>
                  </a:lnTo>
                  <a:lnTo>
                    <a:pt x="114" y="21"/>
                  </a:lnTo>
                  <a:lnTo>
                    <a:pt x="111" y="24"/>
                  </a:lnTo>
                  <a:lnTo>
                    <a:pt x="107" y="28"/>
                  </a:lnTo>
                  <a:lnTo>
                    <a:pt x="107" y="28"/>
                  </a:lnTo>
                  <a:lnTo>
                    <a:pt x="107" y="29"/>
                  </a:lnTo>
                  <a:lnTo>
                    <a:pt x="107" y="29"/>
                  </a:lnTo>
                  <a:lnTo>
                    <a:pt x="107" y="29"/>
                  </a:lnTo>
                  <a:lnTo>
                    <a:pt x="106" y="29"/>
                  </a:lnTo>
                  <a:lnTo>
                    <a:pt x="107" y="29"/>
                  </a:lnTo>
                  <a:lnTo>
                    <a:pt x="107" y="29"/>
                  </a:lnTo>
                  <a:lnTo>
                    <a:pt x="107" y="29"/>
                  </a:lnTo>
                  <a:lnTo>
                    <a:pt x="107" y="31"/>
                  </a:lnTo>
                  <a:lnTo>
                    <a:pt x="107" y="31"/>
                  </a:lnTo>
                  <a:lnTo>
                    <a:pt x="106" y="31"/>
                  </a:lnTo>
                  <a:lnTo>
                    <a:pt x="106" y="29"/>
                  </a:lnTo>
                  <a:lnTo>
                    <a:pt x="106" y="29"/>
                  </a:lnTo>
                  <a:lnTo>
                    <a:pt x="105" y="31"/>
                  </a:lnTo>
                  <a:lnTo>
                    <a:pt x="102" y="35"/>
                  </a:lnTo>
                  <a:lnTo>
                    <a:pt x="101" y="37"/>
                  </a:lnTo>
                  <a:lnTo>
                    <a:pt x="98" y="40"/>
                  </a:lnTo>
                  <a:lnTo>
                    <a:pt x="95" y="43"/>
                  </a:lnTo>
                  <a:lnTo>
                    <a:pt x="91" y="45"/>
                  </a:lnTo>
                  <a:lnTo>
                    <a:pt x="81" y="51"/>
                  </a:lnTo>
                  <a:lnTo>
                    <a:pt x="69" y="53"/>
                  </a:lnTo>
                  <a:lnTo>
                    <a:pt x="65" y="53"/>
                  </a:lnTo>
                  <a:lnTo>
                    <a:pt x="59" y="53"/>
                  </a:lnTo>
                  <a:lnTo>
                    <a:pt x="55" y="53"/>
                  </a:lnTo>
                  <a:lnTo>
                    <a:pt x="52" y="54"/>
                  </a:lnTo>
                  <a:lnTo>
                    <a:pt x="55" y="54"/>
                  </a:lnTo>
                  <a:lnTo>
                    <a:pt x="58" y="54"/>
                  </a:lnTo>
                  <a:lnTo>
                    <a:pt x="62" y="56"/>
                  </a:lnTo>
                  <a:lnTo>
                    <a:pt x="66" y="56"/>
                  </a:lnTo>
                  <a:lnTo>
                    <a:pt x="69" y="56"/>
                  </a:lnTo>
                  <a:lnTo>
                    <a:pt x="66" y="60"/>
                  </a:lnTo>
                  <a:lnTo>
                    <a:pt x="62" y="62"/>
                  </a:lnTo>
                  <a:lnTo>
                    <a:pt x="59" y="65"/>
                  </a:lnTo>
                  <a:lnTo>
                    <a:pt x="67" y="74"/>
                  </a:lnTo>
                  <a:lnTo>
                    <a:pt x="74" y="85"/>
                  </a:lnTo>
                  <a:lnTo>
                    <a:pt x="79" y="96"/>
                  </a:lnTo>
                  <a:lnTo>
                    <a:pt x="83" y="101"/>
                  </a:lnTo>
                  <a:lnTo>
                    <a:pt x="87" y="105"/>
                  </a:lnTo>
                  <a:lnTo>
                    <a:pt x="114" y="108"/>
                  </a:lnTo>
                  <a:lnTo>
                    <a:pt x="129" y="105"/>
                  </a:lnTo>
                  <a:lnTo>
                    <a:pt x="142" y="105"/>
                  </a:lnTo>
                  <a:lnTo>
                    <a:pt x="154" y="108"/>
                  </a:lnTo>
                  <a:lnTo>
                    <a:pt x="155" y="109"/>
                  </a:lnTo>
                  <a:lnTo>
                    <a:pt x="160" y="109"/>
                  </a:lnTo>
                  <a:lnTo>
                    <a:pt x="166" y="110"/>
                  </a:lnTo>
                  <a:lnTo>
                    <a:pt x="171" y="112"/>
                  </a:lnTo>
                  <a:lnTo>
                    <a:pt x="178" y="110"/>
                  </a:lnTo>
                  <a:lnTo>
                    <a:pt x="176" y="112"/>
                  </a:lnTo>
                  <a:lnTo>
                    <a:pt x="174" y="114"/>
                  </a:lnTo>
                  <a:lnTo>
                    <a:pt x="171" y="114"/>
                  </a:lnTo>
                  <a:lnTo>
                    <a:pt x="167" y="116"/>
                  </a:lnTo>
                  <a:lnTo>
                    <a:pt x="163" y="116"/>
                  </a:lnTo>
                  <a:lnTo>
                    <a:pt x="159" y="116"/>
                  </a:lnTo>
                  <a:lnTo>
                    <a:pt x="160" y="120"/>
                  </a:lnTo>
                  <a:lnTo>
                    <a:pt x="162" y="125"/>
                  </a:lnTo>
                  <a:lnTo>
                    <a:pt x="162" y="128"/>
                  </a:lnTo>
                  <a:lnTo>
                    <a:pt x="162" y="132"/>
                  </a:lnTo>
                  <a:lnTo>
                    <a:pt x="160" y="136"/>
                  </a:lnTo>
                  <a:lnTo>
                    <a:pt x="159" y="139"/>
                  </a:lnTo>
                  <a:lnTo>
                    <a:pt x="156" y="145"/>
                  </a:lnTo>
                  <a:lnTo>
                    <a:pt x="155" y="147"/>
                  </a:lnTo>
                  <a:lnTo>
                    <a:pt x="155" y="151"/>
                  </a:lnTo>
                  <a:lnTo>
                    <a:pt x="155" y="154"/>
                  </a:lnTo>
                  <a:lnTo>
                    <a:pt x="155" y="157"/>
                  </a:lnTo>
                  <a:lnTo>
                    <a:pt x="158" y="159"/>
                  </a:lnTo>
                  <a:lnTo>
                    <a:pt x="159" y="161"/>
                  </a:lnTo>
                  <a:lnTo>
                    <a:pt x="162" y="162"/>
                  </a:lnTo>
                  <a:lnTo>
                    <a:pt x="162" y="162"/>
                  </a:lnTo>
                  <a:lnTo>
                    <a:pt x="163" y="165"/>
                  </a:lnTo>
                  <a:lnTo>
                    <a:pt x="163" y="167"/>
                  </a:lnTo>
                  <a:lnTo>
                    <a:pt x="163" y="173"/>
                  </a:lnTo>
                  <a:lnTo>
                    <a:pt x="163" y="178"/>
                  </a:lnTo>
                  <a:lnTo>
                    <a:pt x="160" y="203"/>
                  </a:lnTo>
                  <a:lnTo>
                    <a:pt x="160" y="206"/>
                  </a:lnTo>
                  <a:lnTo>
                    <a:pt x="160" y="210"/>
                  </a:lnTo>
                  <a:lnTo>
                    <a:pt x="160" y="213"/>
                  </a:lnTo>
                  <a:lnTo>
                    <a:pt x="159" y="215"/>
                  </a:lnTo>
                  <a:lnTo>
                    <a:pt x="158" y="217"/>
                  </a:lnTo>
                  <a:lnTo>
                    <a:pt x="155" y="217"/>
                  </a:lnTo>
                  <a:lnTo>
                    <a:pt x="152" y="217"/>
                  </a:lnTo>
                  <a:lnTo>
                    <a:pt x="150" y="217"/>
                  </a:lnTo>
                  <a:lnTo>
                    <a:pt x="147" y="217"/>
                  </a:lnTo>
                  <a:lnTo>
                    <a:pt x="150" y="207"/>
                  </a:lnTo>
                  <a:lnTo>
                    <a:pt x="154" y="195"/>
                  </a:lnTo>
                  <a:lnTo>
                    <a:pt x="155" y="185"/>
                  </a:lnTo>
                  <a:lnTo>
                    <a:pt x="154" y="175"/>
                  </a:lnTo>
                  <a:lnTo>
                    <a:pt x="151" y="173"/>
                  </a:lnTo>
                  <a:lnTo>
                    <a:pt x="148" y="170"/>
                  </a:lnTo>
                  <a:lnTo>
                    <a:pt x="148" y="173"/>
                  </a:lnTo>
                  <a:lnTo>
                    <a:pt x="148" y="175"/>
                  </a:lnTo>
                  <a:lnTo>
                    <a:pt x="144" y="185"/>
                  </a:lnTo>
                  <a:lnTo>
                    <a:pt x="138" y="194"/>
                  </a:lnTo>
                  <a:lnTo>
                    <a:pt x="131" y="202"/>
                  </a:lnTo>
                  <a:lnTo>
                    <a:pt x="130" y="206"/>
                  </a:lnTo>
                  <a:lnTo>
                    <a:pt x="129" y="210"/>
                  </a:lnTo>
                  <a:lnTo>
                    <a:pt x="127" y="214"/>
                  </a:lnTo>
                  <a:lnTo>
                    <a:pt x="126" y="215"/>
                  </a:lnTo>
                  <a:lnTo>
                    <a:pt x="125" y="217"/>
                  </a:lnTo>
                  <a:lnTo>
                    <a:pt x="121" y="217"/>
                  </a:lnTo>
                  <a:lnTo>
                    <a:pt x="113" y="217"/>
                  </a:lnTo>
                  <a:lnTo>
                    <a:pt x="117" y="206"/>
                  </a:lnTo>
                  <a:lnTo>
                    <a:pt x="123" y="198"/>
                  </a:lnTo>
                  <a:lnTo>
                    <a:pt x="131" y="189"/>
                  </a:lnTo>
                  <a:lnTo>
                    <a:pt x="135" y="179"/>
                  </a:lnTo>
                  <a:lnTo>
                    <a:pt x="134" y="170"/>
                  </a:lnTo>
                  <a:lnTo>
                    <a:pt x="127" y="161"/>
                  </a:lnTo>
                  <a:lnTo>
                    <a:pt x="123" y="150"/>
                  </a:lnTo>
                  <a:lnTo>
                    <a:pt x="121" y="151"/>
                  </a:lnTo>
                  <a:lnTo>
                    <a:pt x="118" y="153"/>
                  </a:lnTo>
                  <a:lnTo>
                    <a:pt x="97" y="155"/>
                  </a:lnTo>
                  <a:lnTo>
                    <a:pt x="75" y="154"/>
                  </a:lnTo>
                  <a:lnTo>
                    <a:pt x="66" y="166"/>
                  </a:lnTo>
                  <a:lnTo>
                    <a:pt x="55" y="177"/>
                  </a:lnTo>
                  <a:lnTo>
                    <a:pt x="48" y="189"/>
                  </a:lnTo>
                  <a:lnTo>
                    <a:pt x="44" y="197"/>
                  </a:lnTo>
                  <a:lnTo>
                    <a:pt x="41" y="202"/>
                  </a:lnTo>
                  <a:lnTo>
                    <a:pt x="40" y="206"/>
                  </a:lnTo>
                  <a:lnTo>
                    <a:pt x="38" y="211"/>
                  </a:lnTo>
                  <a:lnTo>
                    <a:pt x="37" y="213"/>
                  </a:lnTo>
                  <a:lnTo>
                    <a:pt x="36" y="214"/>
                  </a:lnTo>
                  <a:lnTo>
                    <a:pt x="34" y="215"/>
                  </a:lnTo>
                  <a:lnTo>
                    <a:pt x="34" y="217"/>
                  </a:lnTo>
                  <a:lnTo>
                    <a:pt x="32" y="217"/>
                  </a:lnTo>
                  <a:lnTo>
                    <a:pt x="29" y="217"/>
                  </a:lnTo>
                  <a:lnTo>
                    <a:pt x="26" y="217"/>
                  </a:lnTo>
                  <a:lnTo>
                    <a:pt x="22" y="217"/>
                  </a:lnTo>
                  <a:lnTo>
                    <a:pt x="26" y="210"/>
                  </a:lnTo>
                  <a:lnTo>
                    <a:pt x="29" y="205"/>
                  </a:lnTo>
                  <a:lnTo>
                    <a:pt x="33" y="199"/>
                  </a:lnTo>
                  <a:lnTo>
                    <a:pt x="36" y="194"/>
                  </a:lnTo>
                  <a:lnTo>
                    <a:pt x="38" y="189"/>
                  </a:lnTo>
                  <a:lnTo>
                    <a:pt x="33" y="167"/>
                  </a:lnTo>
                  <a:lnTo>
                    <a:pt x="32" y="165"/>
                  </a:lnTo>
                  <a:lnTo>
                    <a:pt x="29" y="162"/>
                  </a:lnTo>
                  <a:lnTo>
                    <a:pt x="28" y="158"/>
                  </a:lnTo>
                  <a:lnTo>
                    <a:pt x="25" y="154"/>
                  </a:lnTo>
                  <a:lnTo>
                    <a:pt x="24" y="151"/>
                  </a:lnTo>
                  <a:lnTo>
                    <a:pt x="24" y="149"/>
                  </a:lnTo>
                  <a:lnTo>
                    <a:pt x="24" y="145"/>
                  </a:lnTo>
                  <a:lnTo>
                    <a:pt x="26" y="142"/>
                  </a:lnTo>
                  <a:lnTo>
                    <a:pt x="30" y="139"/>
                  </a:lnTo>
                  <a:lnTo>
                    <a:pt x="34" y="138"/>
                  </a:lnTo>
                  <a:lnTo>
                    <a:pt x="38" y="136"/>
                  </a:lnTo>
                  <a:lnTo>
                    <a:pt x="42" y="134"/>
                  </a:lnTo>
                  <a:lnTo>
                    <a:pt x="45" y="133"/>
                  </a:lnTo>
                  <a:lnTo>
                    <a:pt x="40" y="124"/>
                  </a:lnTo>
                  <a:lnTo>
                    <a:pt x="38" y="113"/>
                  </a:lnTo>
                  <a:lnTo>
                    <a:pt x="40" y="101"/>
                  </a:lnTo>
                  <a:lnTo>
                    <a:pt x="41" y="98"/>
                  </a:lnTo>
                  <a:lnTo>
                    <a:pt x="42" y="94"/>
                  </a:lnTo>
                  <a:lnTo>
                    <a:pt x="44" y="90"/>
                  </a:lnTo>
                  <a:lnTo>
                    <a:pt x="45" y="86"/>
                  </a:lnTo>
                  <a:lnTo>
                    <a:pt x="45" y="84"/>
                  </a:lnTo>
                  <a:lnTo>
                    <a:pt x="44" y="82"/>
                  </a:lnTo>
                  <a:lnTo>
                    <a:pt x="41" y="82"/>
                  </a:lnTo>
                  <a:lnTo>
                    <a:pt x="40" y="82"/>
                  </a:lnTo>
                  <a:lnTo>
                    <a:pt x="37" y="84"/>
                  </a:lnTo>
                  <a:lnTo>
                    <a:pt x="34" y="85"/>
                  </a:lnTo>
                  <a:lnTo>
                    <a:pt x="32" y="86"/>
                  </a:lnTo>
                  <a:lnTo>
                    <a:pt x="29" y="89"/>
                  </a:lnTo>
                  <a:lnTo>
                    <a:pt x="26" y="90"/>
                  </a:lnTo>
                  <a:lnTo>
                    <a:pt x="22" y="90"/>
                  </a:lnTo>
                  <a:lnTo>
                    <a:pt x="20" y="89"/>
                  </a:lnTo>
                  <a:lnTo>
                    <a:pt x="18" y="88"/>
                  </a:lnTo>
                  <a:lnTo>
                    <a:pt x="17" y="85"/>
                  </a:lnTo>
                  <a:lnTo>
                    <a:pt x="17" y="81"/>
                  </a:lnTo>
                  <a:lnTo>
                    <a:pt x="21" y="74"/>
                  </a:lnTo>
                  <a:lnTo>
                    <a:pt x="25" y="69"/>
                  </a:lnTo>
                  <a:lnTo>
                    <a:pt x="29" y="62"/>
                  </a:lnTo>
                  <a:lnTo>
                    <a:pt x="30" y="60"/>
                  </a:lnTo>
                  <a:lnTo>
                    <a:pt x="34" y="58"/>
                  </a:lnTo>
                  <a:lnTo>
                    <a:pt x="37" y="57"/>
                  </a:lnTo>
                  <a:lnTo>
                    <a:pt x="33" y="57"/>
                  </a:lnTo>
                  <a:lnTo>
                    <a:pt x="29" y="56"/>
                  </a:lnTo>
                  <a:lnTo>
                    <a:pt x="25" y="56"/>
                  </a:lnTo>
                  <a:lnTo>
                    <a:pt x="22" y="56"/>
                  </a:lnTo>
                  <a:lnTo>
                    <a:pt x="18" y="56"/>
                  </a:lnTo>
                  <a:lnTo>
                    <a:pt x="14" y="56"/>
                  </a:lnTo>
                  <a:lnTo>
                    <a:pt x="10" y="56"/>
                  </a:lnTo>
                  <a:lnTo>
                    <a:pt x="6" y="54"/>
                  </a:lnTo>
                  <a:lnTo>
                    <a:pt x="4" y="53"/>
                  </a:lnTo>
                  <a:lnTo>
                    <a:pt x="2" y="53"/>
                  </a:lnTo>
                  <a:lnTo>
                    <a:pt x="1" y="52"/>
                  </a:lnTo>
                  <a:lnTo>
                    <a:pt x="1" y="49"/>
                  </a:lnTo>
                  <a:lnTo>
                    <a:pt x="2" y="48"/>
                  </a:lnTo>
                  <a:lnTo>
                    <a:pt x="4" y="48"/>
                  </a:lnTo>
                  <a:lnTo>
                    <a:pt x="5" y="48"/>
                  </a:lnTo>
                  <a:lnTo>
                    <a:pt x="8" y="49"/>
                  </a:lnTo>
                  <a:lnTo>
                    <a:pt x="9" y="51"/>
                  </a:lnTo>
                  <a:lnTo>
                    <a:pt x="10" y="51"/>
                  </a:lnTo>
                  <a:lnTo>
                    <a:pt x="12" y="51"/>
                  </a:lnTo>
                  <a:lnTo>
                    <a:pt x="12" y="51"/>
                  </a:lnTo>
                  <a:lnTo>
                    <a:pt x="12" y="51"/>
                  </a:lnTo>
                  <a:lnTo>
                    <a:pt x="12" y="49"/>
                  </a:lnTo>
                  <a:lnTo>
                    <a:pt x="12" y="48"/>
                  </a:lnTo>
                  <a:lnTo>
                    <a:pt x="12" y="48"/>
                  </a:lnTo>
                  <a:lnTo>
                    <a:pt x="14" y="49"/>
                  </a:lnTo>
                  <a:lnTo>
                    <a:pt x="16" y="49"/>
                  </a:lnTo>
                  <a:lnTo>
                    <a:pt x="18" y="51"/>
                  </a:lnTo>
                  <a:lnTo>
                    <a:pt x="21" y="52"/>
                  </a:lnTo>
                  <a:lnTo>
                    <a:pt x="24" y="53"/>
                  </a:lnTo>
                  <a:lnTo>
                    <a:pt x="25" y="54"/>
                  </a:lnTo>
                  <a:lnTo>
                    <a:pt x="29" y="54"/>
                  </a:lnTo>
                  <a:lnTo>
                    <a:pt x="32" y="54"/>
                  </a:lnTo>
                  <a:lnTo>
                    <a:pt x="33" y="53"/>
                  </a:lnTo>
                  <a:lnTo>
                    <a:pt x="33" y="52"/>
                  </a:lnTo>
                  <a:lnTo>
                    <a:pt x="32" y="49"/>
                  </a:lnTo>
                  <a:lnTo>
                    <a:pt x="29" y="47"/>
                  </a:lnTo>
                  <a:lnTo>
                    <a:pt x="22" y="44"/>
                  </a:lnTo>
                  <a:lnTo>
                    <a:pt x="13" y="43"/>
                  </a:lnTo>
                  <a:lnTo>
                    <a:pt x="4" y="39"/>
                  </a:lnTo>
                  <a:lnTo>
                    <a:pt x="0" y="35"/>
                  </a:lnTo>
                  <a:lnTo>
                    <a:pt x="0" y="33"/>
                  </a:lnTo>
                  <a:lnTo>
                    <a:pt x="0" y="32"/>
                  </a:lnTo>
                  <a:lnTo>
                    <a:pt x="1" y="32"/>
                  </a:lnTo>
                  <a:lnTo>
                    <a:pt x="2" y="32"/>
                  </a:lnTo>
                  <a:lnTo>
                    <a:pt x="4" y="33"/>
                  </a:lnTo>
                  <a:lnTo>
                    <a:pt x="5" y="33"/>
                  </a:lnTo>
                  <a:lnTo>
                    <a:pt x="6" y="32"/>
                  </a:lnTo>
                  <a:lnTo>
                    <a:pt x="6" y="32"/>
                  </a:lnTo>
                  <a:lnTo>
                    <a:pt x="6" y="31"/>
                  </a:lnTo>
                  <a:lnTo>
                    <a:pt x="6" y="29"/>
                  </a:lnTo>
                  <a:lnTo>
                    <a:pt x="8" y="28"/>
                  </a:lnTo>
                  <a:lnTo>
                    <a:pt x="9" y="28"/>
                  </a:lnTo>
                  <a:lnTo>
                    <a:pt x="10" y="29"/>
                  </a:lnTo>
                  <a:lnTo>
                    <a:pt x="10" y="31"/>
                  </a:lnTo>
                  <a:lnTo>
                    <a:pt x="10" y="31"/>
                  </a:lnTo>
                  <a:lnTo>
                    <a:pt x="12" y="33"/>
                  </a:lnTo>
                  <a:lnTo>
                    <a:pt x="10" y="35"/>
                  </a:lnTo>
                  <a:lnTo>
                    <a:pt x="10" y="36"/>
                  </a:lnTo>
                  <a:lnTo>
                    <a:pt x="12" y="37"/>
                  </a:lnTo>
                  <a:lnTo>
                    <a:pt x="12" y="39"/>
                  </a:lnTo>
                  <a:lnTo>
                    <a:pt x="14" y="40"/>
                  </a:lnTo>
                  <a:lnTo>
                    <a:pt x="21" y="41"/>
                  </a:lnTo>
                  <a:lnTo>
                    <a:pt x="24" y="43"/>
                  </a:lnTo>
                  <a:lnTo>
                    <a:pt x="26" y="43"/>
                  </a:lnTo>
                  <a:lnTo>
                    <a:pt x="26" y="43"/>
                  </a:lnTo>
                  <a:lnTo>
                    <a:pt x="30" y="45"/>
                  </a:lnTo>
                  <a:lnTo>
                    <a:pt x="36" y="47"/>
                  </a:lnTo>
                  <a:lnTo>
                    <a:pt x="38" y="48"/>
                  </a:lnTo>
                  <a:lnTo>
                    <a:pt x="41" y="49"/>
                  </a:lnTo>
                  <a:lnTo>
                    <a:pt x="42" y="49"/>
                  </a:lnTo>
                  <a:lnTo>
                    <a:pt x="45" y="49"/>
                  </a:lnTo>
                  <a:lnTo>
                    <a:pt x="46" y="48"/>
                  </a:lnTo>
                  <a:lnTo>
                    <a:pt x="48" y="45"/>
                  </a:lnTo>
                  <a:lnTo>
                    <a:pt x="46" y="43"/>
                  </a:lnTo>
                  <a:lnTo>
                    <a:pt x="45" y="40"/>
                  </a:lnTo>
                  <a:lnTo>
                    <a:pt x="42" y="37"/>
                  </a:lnTo>
                  <a:lnTo>
                    <a:pt x="40" y="35"/>
                  </a:lnTo>
                  <a:lnTo>
                    <a:pt x="36" y="32"/>
                  </a:lnTo>
                  <a:lnTo>
                    <a:pt x="33" y="31"/>
                  </a:lnTo>
                  <a:lnTo>
                    <a:pt x="32" y="28"/>
                  </a:lnTo>
                  <a:lnTo>
                    <a:pt x="30" y="27"/>
                  </a:lnTo>
                  <a:lnTo>
                    <a:pt x="29" y="25"/>
                  </a:lnTo>
                  <a:lnTo>
                    <a:pt x="29" y="24"/>
                  </a:lnTo>
                  <a:lnTo>
                    <a:pt x="29" y="21"/>
                  </a:lnTo>
                  <a:lnTo>
                    <a:pt x="30" y="20"/>
                  </a:lnTo>
                  <a:lnTo>
                    <a:pt x="32" y="19"/>
                  </a:lnTo>
                  <a:lnTo>
                    <a:pt x="33" y="20"/>
                  </a:lnTo>
                  <a:lnTo>
                    <a:pt x="34" y="21"/>
                  </a:lnTo>
                  <a:lnTo>
                    <a:pt x="36" y="24"/>
                  </a:lnTo>
                  <a:lnTo>
                    <a:pt x="37" y="25"/>
                  </a:lnTo>
                  <a:lnTo>
                    <a:pt x="37" y="27"/>
                  </a:lnTo>
                  <a:lnTo>
                    <a:pt x="38" y="27"/>
                  </a:lnTo>
                  <a:lnTo>
                    <a:pt x="38" y="25"/>
                  </a:lnTo>
                  <a:lnTo>
                    <a:pt x="38" y="24"/>
                  </a:lnTo>
                  <a:lnTo>
                    <a:pt x="38" y="23"/>
                  </a:lnTo>
                  <a:lnTo>
                    <a:pt x="37" y="23"/>
                  </a:lnTo>
                  <a:lnTo>
                    <a:pt x="38" y="21"/>
                  </a:lnTo>
                  <a:lnTo>
                    <a:pt x="38" y="21"/>
                  </a:lnTo>
                  <a:lnTo>
                    <a:pt x="40" y="21"/>
                  </a:lnTo>
                  <a:lnTo>
                    <a:pt x="42" y="24"/>
                  </a:lnTo>
                  <a:lnTo>
                    <a:pt x="44" y="28"/>
                  </a:lnTo>
                  <a:lnTo>
                    <a:pt x="46" y="33"/>
                  </a:lnTo>
                  <a:lnTo>
                    <a:pt x="48" y="37"/>
                  </a:lnTo>
                  <a:lnTo>
                    <a:pt x="49" y="41"/>
                  </a:lnTo>
                  <a:lnTo>
                    <a:pt x="50" y="43"/>
                  </a:lnTo>
                  <a:lnTo>
                    <a:pt x="52" y="43"/>
                  </a:lnTo>
                  <a:lnTo>
                    <a:pt x="53" y="41"/>
                  </a:lnTo>
                  <a:lnTo>
                    <a:pt x="53" y="41"/>
                  </a:lnTo>
                  <a:lnTo>
                    <a:pt x="55" y="37"/>
                  </a:lnTo>
                  <a:lnTo>
                    <a:pt x="57" y="32"/>
                  </a:lnTo>
                  <a:lnTo>
                    <a:pt x="57" y="27"/>
                  </a:lnTo>
                  <a:lnTo>
                    <a:pt x="55" y="21"/>
                  </a:lnTo>
                  <a:lnTo>
                    <a:pt x="55" y="19"/>
                  </a:lnTo>
                  <a:lnTo>
                    <a:pt x="53" y="15"/>
                  </a:lnTo>
                  <a:lnTo>
                    <a:pt x="52" y="12"/>
                  </a:lnTo>
                  <a:lnTo>
                    <a:pt x="52" y="11"/>
                  </a:lnTo>
                  <a:lnTo>
                    <a:pt x="50" y="9"/>
                  </a:lnTo>
                  <a:lnTo>
                    <a:pt x="50" y="9"/>
                  </a:lnTo>
                  <a:lnTo>
                    <a:pt x="52" y="8"/>
                  </a:lnTo>
                  <a:lnTo>
                    <a:pt x="52" y="8"/>
                  </a:lnTo>
                  <a:lnTo>
                    <a:pt x="54" y="9"/>
                  </a:lnTo>
                  <a:lnTo>
                    <a:pt x="55" y="11"/>
                  </a:lnTo>
                  <a:lnTo>
                    <a:pt x="55" y="13"/>
                  </a:lnTo>
                  <a:lnTo>
                    <a:pt x="55" y="15"/>
                  </a:lnTo>
                  <a:lnTo>
                    <a:pt x="57" y="16"/>
                  </a:lnTo>
                  <a:lnTo>
                    <a:pt x="57" y="15"/>
                  </a:lnTo>
                  <a:lnTo>
                    <a:pt x="58" y="13"/>
                  </a:lnTo>
                  <a:lnTo>
                    <a:pt x="59" y="12"/>
                  </a:lnTo>
                  <a:lnTo>
                    <a:pt x="59" y="8"/>
                  </a:lnTo>
                  <a:lnTo>
                    <a:pt x="62" y="4"/>
                  </a:lnTo>
                  <a:lnTo>
                    <a:pt x="63" y="3"/>
                  </a:lnTo>
                  <a:lnTo>
                    <a:pt x="65" y="1"/>
                  </a:lnTo>
                  <a:lnTo>
                    <a:pt x="66" y="0"/>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78" name="Freeform 4428"/>
            <p:cNvSpPr/>
            <p:nvPr/>
          </p:nvSpPr>
          <p:spPr bwMode="auto">
            <a:xfrm>
              <a:off x="5281643" y="805897"/>
              <a:ext cx="111365" cy="111365"/>
            </a:xfrm>
            <a:custGeom>
              <a:avLst/>
              <a:gdLst>
                <a:gd name="T0" fmla="*/ 8 w 16"/>
                <a:gd name="T1" fmla="*/ 0 h 16"/>
                <a:gd name="T2" fmla="*/ 8 w 16"/>
                <a:gd name="T3" fmla="*/ 1 h 16"/>
                <a:gd name="T4" fmla="*/ 8 w 16"/>
                <a:gd name="T5" fmla="*/ 1 h 16"/>
                <a:gd name="T6" fmla="*/ 9 w 16"/>
                <a:gd name="T7" fmla="*/ 3 h 16"/>
                <a:gd name="T8" fmla="*/ 9 w 16"/>
                <a:gd name="T9" fmla="*/ 3 h 16"/>
                <a:gd name="T10" fmla="*/ 9 w 16"/>
                <a:gd name="T11" fmla="*/ 3 h 16"/>
                <a:gd name="T12" fmla="*/ 11 w 16"/>
                <a:gd name="T13" fmla="*/ 3 h 16"/>
                <a:gd name="T14" fmla="*/ 13 w 16"/>
                <a:gd name="T15" fmla="*/ 3 h 16"/>
                <a:gd name="T16" fmla="*/ 15 w 16"/>
                <a:gd name="T17" fmla="*/ 4 h 16"/>
                <a:gd name="T18" fmla="*/ 16 w 16"/>
                <a:gd name="T19" fmla="*/ 7 h 16"/>
                <a:gd name="T20" fmla="*/ 15 w 16"/>
                <a:gd name="T21" fmla="*/ 9 h 16"/>
                <a:gd name="T22" fmla="*/ 13 w 16"/>
                <a:gd name="T23" fmla="*/ 12 h 16"/>
                <a:gd name="T24" fmla="*/ 11 w 16"/>
                <a:gd name="T25" fmla="*/ 15 h 16"/>
                <a:gd name="T26" fmla="*/ 8 w 16"/>
                <a:gd name="T27" fmla="*/ 16 h 16"/>
                <a:gd name="T28" fmla="*/ 5 w 16"/>
                <a:gd name="T29" fmla="*/ 15 h 16"/>
                <a:gd name="T30" fmla="*/ 3 w 16"/>
                <a:gd name="T31" fmla="*/ 12 h 16"/>
                <a:gd name="T32" fmla="*/ 1 w 16"/>
                <a:gd name="T33" fmla="*/ 9 h 16"/>
                <a:gd name="T34" fmla="*/ 0 w 16"/>
                <a:gd name="T35" fmla="*/ 7 h 16"/>
                <a:gd name="T36" fmla="*/ 0 w 16"/>
                <a:gd name="T37" fmla="*/ 5 h 16"/>
                <a:gd name="T38" fmla="*/ 1 w 16"/>
                <a:gd name="T39" fmla="*/ 3 h 16"/>
                <a:gd name="T40" fmla="*/ 4 w 16"/>
                <a:gd name="T41" fmla="*/ 3 h 16"/>
                <a:gd name="T42" fmla="*/ 7 w 16"/>
                <a:gd name="T43" fmla="*/ 3 h 16"/>
                <a:gd name="T44" fmla="*/ 7 w 16"/>
                <a:gd name="T45" fmla="*/ 3 h 16"/>
                <a:gd name="T46" fmla="*/ 7 w 16"/>
                <a:gd name="T47" fmla="*/ 3 h 16"/>
                <a:gd name="T48" fmla="*/ 8 w 16"/>
                <a:gd name="T49" fmla="*/ 1 h 16"/>
                <a:gd name="T50" fmla="*/ 7 w 16"/>
                <a:gd name="T51" fmla="*/ 1 h 16"/>
                <a:gd name="T52" fmla="*/ 7 w 16"/>
                <a:gd name="T53" fmla="*/ 0 h 16"/>
                <a:gd name="T54" fmla="*/ 8 w 16"/>
                <a:gd name="T55"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6" h="16">
                  <a:moveTo>
                    <a:pt x="8" y="0"/>
                  </a:moveTo>
                  <a:lnTo>
                    <a:pt x="8" y="1"/>
                  </a:lnTo>
                  <a:lnTo>
                    <a:pt x="8" y="1"/>
                  </a:lnTo>
                  <a:lnTo>
                    <a:pt x="9" y="3"/>
                  </a:lnTo>
                  <a:lnTo>
                    <a:pt x="9" y="3"/>
                  </a:lnTo>
                  <a:lnTo>
                    <a:pt x="9" y="3"/>
                  </a:lnTo>
                  <a:lnTo>
                    <a:pt x="11" y="3"/>
                  </a:lnTo>
                  <a:lnTo>
                    <a:pt x="13" y="3"/>
                  </a:lnTo>
                  <a:lnTo>
                    <a:pt x="15" y="4"/>
                  </a:lnTo>
                  <a:lnTo>
                    <a:pt x="16" y="7"/>
                  </a:lnTo>
                  <a:lnTo>
                    <a:pt x="15" y="9"/>
                  </a:lnTo>
                  <a:lnTo>
                    <a:pt x="13" y="12"/>
                  </a:lnTo>
                  <a:lnTo>
                    <a:pt x="11" y="15"/>
                  </a:lnTo>
                  <a:lnTo>
                    <a:pt x="8" y="16"/>
                  </a:lnTo>
                  <a:lnTo>
                    <a:pt x="5" y="15"/>
                  </a:lnTo>
                  <a:lnTo>
                    <a:pt x="3" y="12"/>
                  </a:lnTo>
                  <a:lnTo>
                    <a:pt x="1" y="9"/>
                  </a:lnTo>
                  <a:lnTo>
                    <a:pt x="0" y="7"/>
                  </a:lnTo>
                  <a:lnTo>
                    <a:pt x="0" y="5"/>
                  </a:lnTo>
                  <a:lnTo>
                    <a:pt x="1" y="3"/>
                  </a:lnTo>
                  <a:lnTo>
                    <a:pt x="4" y="3"/>
                  </a:lnTo>
                  <a:lnTo>
                    <a:pt x="7" y="3"/>
                  </a:lnTo>
                  <a:lnTo>
                    <a:pt x="7" y="3"/>
                  </a:lnTo>
                  <a:lnTo>
                    <a:pt x="7" y="3"/>
                  </a:lnTo>
                  <a:lnTo>
                    <a:pt x="8" y="1"/>
                  </a:lnTo>
                  <a:lnTo>
                    <a:pt x="7" y="1"/>
                  </a:lnTo>
                  <a:lnTo>
                    <a:pt x="7" y="0"/>
                  </a:lnTo>
                  <a:lnTo>
                    <a:pt x="8" y="0"/>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79" name="Freeform 4429"/>
            <p:cNvSpPr/>
            <p:nvPr/>
          </p:nvSpPr>
          <p:spPr bwMode="auto">
            <a:xfrm>
              <a:off x="5330365" y="798937"/>
              <a:ext cx="6960" cy="6960"/>
            </a:xfrm>
            <a:custGeom>
              <a:avLst/>
              <a:gdLst>
                <a:gd name="T0" fmla="*/ 1 w 1"/>
                <a:gd name="T1" fmla="*/ 0 h 1"/>
                <a:gd name="T2" fmla="*/ 1 w 1"/>
                <a:gd name="T3" fmla="*/ 1 h 1"/>
                <a:gd name="T4" fmla="*/ 1 w 1"/>
                <a:gd name="T5" fmla="*/ 1 h 1"/>
                <a:gd name="T6" fmla="*/ 0 w 1"/>
                <a:gd name="T7" fmla="*/ 1 h 1"/>
                <a:gd name="T8" fmla="*/ 0 w 1"/>
                <a:gd name="T9" fmla="*/ 0 h 1"/>
                <a:gd name="T10" fmla="*/ 1 w 1"/>
                <a:gd name="T11" fmla="*/ 0 h 1"/>
              </a:gdLst>
              <a:ahLst/>
              <a:cxnLst>
                <a:cxn ang="0">
                  <a:pos x="T0" y="T1"/>
                </a:cxn>
                <a:cxn ang="0">
                  <a:pos x="T2" y="T3"/>
                </a:cxn>
                <a:cxn ang="0">
                  <a:pos x="T4" y="T5"/>
                </a:cxn>
                <a:cxn ang="0">
                  <a:pos x="T6" y="T7"/>
                </a:cxn>
                <a:cxn ang="0">
                  <a:pos x="T8" y="T9"/>
                </a:cxn>
                <a:cxn ang="0">
                  <a:pos x="T10" y="T11"/>
                </a:cxn>
              </a:cxnLst>
              <a:rect l="0" t="0" r="r" b="b"/>
              <a:pathLst>
                <a:path w="1" h="1">
                  <a:moveTo>
                    <a:pt x="1" y="0"/>
                  </a:moveTo>
                  <a:lnTo>
                    <a:pt x="1" y="1"/>
                  </a:lnTo>
                  <a:lnTo>
                    <a:pt x="1" y="1"/>
                  </a:lnTo>
                  <a:lnTo>
                    <a:pt x="0" y="1"/>
                  </a:lnTo>
                  <a:lnTo>
                    <a:pt x="0" y="0"/>
                  </a:lnTo>
                  <a:lnTo>
                    <a:pt x="1" y="0"/>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80" name="Freeform 4430"/>
            <p:cNvSpPr/>
            <p:nvPr/>
          </p:nvSpPr>
          <p:spPr bwMode="auto">
            <a:xfrm>
              <a:off x="5330365" y="785016"/>
              <a:ext cx="6960" cy="13921"/>
            </a:xfrm>
            <a:custGeom>
              <a:avLst/>
              <a:gdLst>
                <a:gd name="T0" fmla="*/ 1 w 1"/>
                <a:gd name="T1" fmla="*/ 0 h 2"/>
                <a:gd name="T2" fmla="*/ 1 w 1"/>
                <a:gd name="T3" fmla="*/ 2 h 2"/>
                <a:gd name="T4" fmla="*/ 1 w 1"/>
                <a:gd name="T5" fmla="*/ 2 h 2"/>
                <a:gd name="T6" fmla="*/ 0 w 1"/>
                <a:gd name="T7" fmla="*/ 2 h 2"/>
                <a:gd name="T8" fmla="*/ 0 w 1"/>
                <a:gd name="T9" fmla="*/ 0 h 2"/>
                <a:gd name="T10" fmla="*/ 1 w 1"/>
                <a:gd name="T11" fmla="*/ 0 h 2"/>
              </a:gdLst>
              <a:ahLst/>
              <a:cxnLst>
                <a:cxn ang="0">
                  <a:pos x="T0" y="T1"/>
                </a:cxn>
                <a:cxn ang="0">
                  <a:pos x="T2" y="T3"/>
                </a:cxn>
                <a:cxn ang="0">
                  <a:pos x="T4" y="T5"/>
                </a:cxn>
                <a:cxn ang="0">
                  <a:pos x="T6" y="T7"/>
                </a:cxn>
                <a:cxn ang="0">
                  <a:pos x="T8" y="T9"/>
                </a:cxn>
                <a:cxn ang="0">
                  <a:pos x="T10" y="T11"/>
                </a:cxn>
              </a:cxnLst>
              <a:rect l="0" t="0" r="r" b="b"/>
              <a:pathLst>
                <a:path w="1" h="2">
                  <a:moveTo>
                    <a:pt x="1" y="0"/>
                  </a:moveTo>
                  <a:lnTo>
                    <a:pt x="1" y="2"/>
                  </a:lnTo>
                  <a:lnTo>
                    <a:pt x="1" y="2"/>
                  </a:lnTo>
                  <a:lnTo>
                    <a:pt x="0" y="2"/>
                  </a:lnTo>
                  <a:lnTo>
                    <a:pt x="0" y="0"/>
                  </a:lnTo>
                  <a:lnTo>
                    <a:pt x="1" y="0"/>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81" name="Freeform 4431"/>
            <p:cNvSpPr/>
            <p:nvPr/>
          </p:nvSpPr>
          <p:spPr bwMode="auto">
            <a:xfrm>
              <a:off x="5330365" y="778056"/>
              <a:ext cx="6960" cy="6960"/>
            </a:xfrm>
            <a:custGeom>
              <a:avLst/>
              <a:gdLst>
                <a:gd name="T0" fmla="*/ 1 w 1"/>
                <a:gd name="T1" fmla="*/ 0 h 1"/>
                <a:gd name="T2" fmla="*/ 1 w 1"/>
                <a:gd name="T3" fmla="*/ 0 h 1"/>
                <a:gd name="T4" fmla="*/ 1 w 1"/>
                <a:gd name="T5" fmla="*/ 1 h 1"/>
                <a:gd name="T6" fmla="*/ 0 w 1"/>
                <a:gd name="T7" fmla="*/ 0 h 1"/>
                <a:gd name="T8" fmla="*/ 0 w 1"/>
                <a:gd name="T9" fmla="*/ 0 h 1"/>
                <a:gd name="T10" fmla="*/ 1 w 1"/>
                <a:gd name="T11" fmla="*/ 0 h 1"/>
              </a:gdLst>
              <a:ahLst/>
              <a:cxnLst>
                <a:cxn ang="0">
                  <a:pos x="T0" y="T1"/>
                </a:cxn>
                <a:cxn ang="0">
                  <a:pos x="T2" y="T3"/>
                </a:cxn>
                <a:cxn ang="0">
                  <a:pos x="T4" y="T5"/>
                </a:cxn>
                <a:cxn ang="0">
                  <a:pos x="T6" y="T7"/>
                </a:cxn>
                <a:cxn ang="0">
                  <a:pos x="T8" y="T9"/>
                </a:cxn>
                <a:cxn ang="0">
                  <a:pos x="T10" y="T11"/>
                </a:cxn>
              </a:cxnLst>
              <a:rect l="0" t="0" r="r" b="b"/>
              <a:pathLst>
                <a:path w="1" h="1">
                  <a:moveTo>
                    <a:pt x="1" y="0"/>
                  </a:moveTo>
                  <a:lnTo>
                    <a:pt x="1" y="0"/>
                  </a:lnTo>
                  <a:lnTo>
                    <a:pt x="1" y="1"/>
                  </a:lnTo>
                  <a:lnTo>
                    <a:pt x="0" y="0"/>
                  </a:lnTo>
                  <a:lnTo>
                    <a:pt x="0" y="0"/>
                  </a:lnTo>
                  <a:lnTo>
                    <a:pt x="1" y="0"/>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82" name="Freeform 4432"/>
            <p:cNvSpPr/>
            <p:nvPr/>
          </p:nvSpPr>
          <p:spPr bwMode="auto">
            <a:xfrm>
              <a:off x="5330365" y="771096"/>
              <a:ext cx="6960" cy="6960"/>
            </a:xfrm>
            <a:custGeom>
              <a:avLst/>
              <a:gdLst>
                <a:gd name="T0" fmla="*/ 1 w 1"/>
                <a:gd name="T1" fmla="*/ 0 h 1"/>
                <a:gd name="T2" fmla="*/ 1 w 1"/>
                <a:gd name="T3" fmla="*/ 0 h 1"/>
                <a:gd name="T4" fmla="*/ 1 w 1"/>
                <a:gd name="T5" fmla="*/ 1 h 1"/>
                <a:gd name="T6" fmla="*/ 0 w 1"/>
                <a:gd name="T7" fmla="*/ 0 h 1"/>
                <a:gd name="T8" fmla="*/ 1 w 1"/>
                <a:gd name="T9" fmla="*/ 0 h 1"/>
              </a:gdLst>
              <a:ahLst/>
              <a:cxnLst>
                <a:cxn ang="0">
                  <a:pos x="T0" y="T1"/>
                </a:cxn>
                <a:cxn ang="0">
                  <a:pos x="T2" y="T3"/>
                </a:cxn>
                <a:cxn ang="0">
                  <a:pos x="T4" y="T5"/>
                </a:cxn>
                <a:cxn ang="0">
                  <a:pos x="T6" y="T7"/>
                </a:cxn>
                <a:cxn ang="0">
                  <a:pos x="T8" y="T9"/>
                </a:cxn>
              </a:cxnLst>
              <a:rect l="0" t="0" r="r" b="b"/>
              <a:pathLst>
                <a:path w="1" h="1">
                  <a:moveTo>
                    <a:pt x="1" y="0"/>
                  </a:moveTo>
                  <a:lnTo>
                    <a:pt x="1" y="0"/>
                  </a:lnTo>
                  <a:lnTo>
                    <a:pt x="1" y="1"/>
                  </a:lnTo>
                  <a:lnTo>
                    <a:pt x="0" y="0"/>
                  </a:lnTo>
                  <a:lnTo>
                    <a:pt x="1" y="0"/>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83" name="Freeform 4433"/>
            <p:cNvSpPr/>
            <p:nvPr/>
          </p:nvSpPr>
          <p:spPr bwMode="auto">
            <a:xfrm>
              <a:off x="5330365" y="757175"/>
              <a:ext cx="6960" cy="13921"/>
            </a:xfrm>
            <a:custGeom>
              <a:avLst/>
              <a:gdLst>
                <a:gd name="T0" fmla="*/ 1 w 1"/>
                <a:gd name="T1" fmla="*/ 0 h 2"/>
                <a:gd name="T2" fmla="*/ 1 w 1"/>
                <a:gd name="T3" fmla="*/ 0 h 2"/>
                <a:gd name="T4" fmla="*/ 1 w 1"/>
                <a:gd name="T5" fmla="*/ 2 h 2"/>
                <a:gd name="T6" fmla="*/ 0 w 1"/>
                <a:gd name="T7" fmla="*/ 2 h 2"/>
                <a:gd name="T8" fmla="*/ 0 w 1"/>
                <a:gd name="T9" fmla="*/ 0 h 2"/>
                <a:gd name="T10" fmla="*/ 1 w 1"/>
                <a:gd name="T11" fmla="*/ 0 h 2"/>
              </a:gdLst>
              <a:ahLst/>
              <a:cxnLst>
                <a:cxn ang="0">
                  <a:pos x="T0" y="T1"/>
                </a:cxn>
                <a:cxn ang="0">
                  <a:pos x="T2" y="T3"/>
                </a:cxn>
                <a:cxn ang="0">
                  <a:pos x="T4" y="T5"/>
                </a:cxn>
                <a:cxn ang="0">
                  <a:pos x="T6" y="T7"/>
                </a:cxn>
                <a:cxn ang="0">
                  <a:pos x="T8" y="T9"/>
                </a:cxn>
                <a:cxn ang="0">
                  <a:pos x="T10" y="T11"/>
                </a:cxn>
              </a:cxnLst>
              <a:rect l="0" t="0" r="r" b="b"/>
              <a:pathLst>
                <a:path w="1" h="2">
                  <a:moveTo>
                    <a:pt x="1" y="0"/>
                  </a:moveTo>
                  <a:lnTo>
                    <a:pt x="1" y="0"/>
                  </a:lnTo>
                  <a:lnTo>
                    <a:pt x="1" y="2"/>
                  </a:lnTo>
                  <a:lnTo>
                    <a:pt x="0" y="2"/>
                  </a:lnTo>
                  <a:lnTo>
                    <a:pt x="0" y="0"/>
                  </a:lnTo>
                  <a:lnTo>
                    <a:pt x="1" y="0"/>
                  </a:ln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25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childTnLst>
                                </p:cTn>
                              </p:par>
                              <p:par>
                                <p:cTn id="9" presetID="23" presetClass="entr" presetSubtype="16" fill="hold" grpId="0" nodeType="withEffect">
                                  <p:stCondLst>
                                    <p:cond delay="250"/>
                                  </p:stCondLst>
                                  <p:childTnLst>
                                    <p:set>
                                      <p:cBhvr>
                                        <p:cTn id="10" dur="1" fill="hold">
                                          <p:stCondLst>
                                            <p:cond delay="0"/>
                                          </p:stCondLst>
                                        </p:cTn>
                                        <p:tgtEl>
                                          <p:spTgt spid="23"/>
                                        </p:tgtEl>
                                        <p:attrNameLst>
                                          <p:attrName>style.visibility</p:attrName>
                                        </p:attrNameLst>
                                      </p:cBhvr>
                                      <p:to>
                                        <p:strVal val="visible"/>
                                      </p:to>
                                    </p:set>
                                    <p:anim calcmode="lin" valueType="num">
                                      <p:cBhvr>
                                        <p:cTn id="11" dur="500" fill="hold"/>
                                        <p:tgtEl>
                                          <p:spTgt spid="23"/>
                                        </p:tgtEl>
                                        <p:attrNameLst>
                                          <p:attrName>ppt_w</p:attrName>
                                        </p:attrNameLst>
                                      </p:cBhvr>
                                      <p:tavLst>
                                        <p:tav tm="0">
                                          <p:val>
                                            <p:fltVal val="0"/>
                                          </p:val>
                                        </p:tav>
                                        <p:tav tm="100000">
                                          <p:val>
                                            <p:strVal val="#ppt_w"/>
                                          </p:val>
                                        </p:tav>
                                      </p:tavLst>
                                    </p:anim>
                                    <p:anim calcmode="lin" valueType="num">
                                      <p:cBhvr>
                                        <p:cTn id="12" dur="500" fill="hold"/>
                                        <p:tgtEl>
                                          <p:spTgt spid="23"/>
                                        </p:tgtEl>
                                        <p:attrNameLst>
                                          <p:attrName>ppt_h</p:attrName>
                                        </p:attrNameLst>
                                      </p:cBhvr>
                                      <p:tavLst>
                                        <p:tav tm="0">
                                          <p:val>
                                            <p:fltVal val="0"/>
                                          </p:val>
                                        </p:tav>
                                        <p:tav tm="100000">
                                          <p:val>
                                            <p:strVal val="#ppt_h"/>
                                          </p:val>
                                        </p:tav>
                                      </p:tavLst>
                                    </p:anim>
                                  </p:childTnLst>
                                </p:cTn>
                              </p:par>
                              <p:par>
                                <p:cTn id="13" presetID="2" presetClass="entr" presetSubtype="4" decel="100000" fill="hold" grpId="0" nodeType="withEffect" nodePh="1">
                                  <p:stCondLst>
                                    <p:cond delay="250"/>
                                  </p:stCondLst>
                                  <p:endCondLst>
                                    <p:cond evt="begin" delay="0">
                                      <p:tn val="13"/>
                                    </p:cond>
                                  </p:endCondLst>
                                  <p:childTnLst>
                                    <p:set>
                                      <p:cBhvr>
                                        <p:cTn id="14" dur="1" fill="hold">
                                          <p:stCondLst>
                                            <p:cond delay="0"/>
                                          </p:stCondLst>
                                        </p:cTn>
                                        <p:tgtEl>
                                          <p:spTgt spid="46">
                                            <p:txEl>
                                              <p:charRg st="4294967295" end="4294967295"/>
                                            </p:txEl>
                                          </p:spTgt>
                                        </p:tgtEl>
                                        <p:attrNameLst>
                                          <p:attrName>style.visibility</p:attrName>
                                        </p:attrNameLst>
                                      </p:cBhvr>
                                      <p:to>
                                        <p:strVal val="visible"/>
                                      </p:to>
                                    </p:set>
                                    <p:anim calcmode="lin" valueType="num">
                                      <p:cBhvr additive="base">
                                        <p:cTn id="15" dur="1500" fill="hold"/>
                                        <p:tgtEl>
                                          <p:spTgt spid="46">
                                            <p:txEl>
                                              <p:charRg st="4294967295" end="4294967295"/>
                                            </p:txEl>
                                          </p:spTgt>
                                        </p:tgtEl>
                                        <p:attrNameLst>
                                          <p:attrName>ppt_x</p:attrName>
                                        </p:attrNameLst>
                                      </p:cBhvr>
                                      <p:tavLst>
                                        <p:tav tm="0">
                                          <p:val>
                                            <p:strVal val="#ppt_x"/>
                                          </p:val>
                                        </p:tav>
                                        <p:tav tm="100000">
                                          <p:val>
                                            <p:strVal val="#ppt_x"/>
                                          </p:val>
                                        </p:tav>
                                      </p:tavLst>
                                    </p:anim>
                                    <p:anim calcmode="lin" valueType="num">
                                      <p:cBhvr additive="base">
                                        <p:cTn id="16" dur="1500" fill="hold"/>
                                        <p:tgtEl>
                                          <p:spTgt spid="46">
                                            <p:txEl>
                                              <p:charRg st="4294967295" end="4294967295"/>
                                            </p:txEl>
                                          </p:spTgt>
                                        </p:tgtEl>
                                        <p:attrNameLst>
                                          <p:attrName>ppt_y</p:attrName>
                                        </p:attrNameLst>
                                      </p:cBhvr>
                                      <p:tavLst>
                                        <p:tav tm="0">
                                          <p:val>
                                            <p:strVal val="1+#ppt_h/2"/>
                                          </p:val>
                                        </p:tav>
                                        <p:tav tm="100000">
                                          <p:val>
                                            <p:strVal val="#ppt_y"/>
                                          </p:val>
                                        </p:tav>
                                      </p:tavLst>
                                    </p:anim>
                                  </p:childTnLst>
                                </p:cTn>
                              </p:par>
                              <p:par>
                                <p:cTn id="17" presetID="2" presetClass="entr" presetSubtype="4" decel="100000" fill="hold" nodeType="withEffect">
                                  <p:stCondLst>
                                    <p:cond delay="250"/>
                                  </p:stCondLst>
                                  <p:childTnLst>
                                    <p:set>
                                      <p:cBhvr>
                                        <p:cTn id="18" dur="1" fill="hold">
                                          <p:stCondLst>
                                            <p:cond delay="0"/>
                                          </p:stCondLst>
                                        </p:cTn>
                                        <p:tgtEl>
                                          <p:spTgt spid="26"/>
                                        </p:tgtEl>
                                        <p:attrNameLst>
                                          <p:attrName>style.visibility</p:attrName>
                                        </p:attrNameLst>
                                      </p:cBhvr>
                                      <p:to>
                                        <p:strVal val="visible"/>
                                      </p:to>
                                    </p:set>
                                    <p:anim calcmode="lin" valueType="num">
                                      <p:cBhvr additive="base">
                                        <p:cTn id="19" dur="1500" fill="hold"/>
                                        <p:tgtEl>
                                          <p:spTgt spid="26"/>
                                        </p:tgtEl>
                                        <p:attrNameLst>
                                          <p:attrName>ppt_x</p:attrName>
                                        </p:attrNameLst>
                                      </p:cBhvr>
                                      <p:tavLst>
                                        <p:tav tm="0">
                                          <p:val>
                                            <p:strVal val="#ppt_x"/>
                                          </p:val>
                                        </p:tav>
                                        <p:tav tm="100000">
                                          <p:val>
                                            <p:strVal val="#ppt_x"/>
                                          </p:val>
                                        </p:tav>
                                      </p:tavLst>
                                    </p:anim>
                                    <p:anim calcmode="lin" valueType="num">
                                      <p:cBhvr additive="base">
                                        <p:cTn id="20" dur="1500" fill="hold"/>
                                        <p:tgtEl>
                                          <p:spTgt spid="26"/>
                                        </p:tgtEl>
                                        <p:attrNameLst>
                                          <p:attrName>ppt_y</p:attrName>
                                        </p:attrNameLst>
                                      </p:cBhvr>
                                      <p:tavLst>
                                        <p:tav tm="0">
                                          <p:val>
                                            <p:strVal val="1+#ppt_h/2"/>
                                          </p:val>
                                        </p:tav>
                                        <p:tav tm="100000">
                                          <p:val>
                                            <p:strVal val="#ppt_y"/>
                                          </p:val>
                                        </p:tav>
                                      </p:tavLst>
                                    </p:anim>
                                  </p:childTnLst>
                                </p:cTn>
                              </p:par>
                              <p:par>
                                <p:cTn id="21" presetID="2" presetClass="entr" presetSubtype="8" decel="100000" fill="hold" grpId="0" nodeType="withEffect">
                                  <p:stCondLst>
                                    <p:cond delay="250"/>
                                  </p:stCondLst>
                                  <p:childTnLst>
                                    <p:set>
                                      <p:cBhvr>
                                        <p:cTn id="22" dur="1" fill="hold">
                                          <p:stCondLst>
                                            <p:cond delay="0"/>
                                          </p:stCondLst>
                                        </p:cTn>
                                        <p:tgtEl>
                                          <p:spTgt spid="24"/>
                                        </p:tgtEl>
                                        <p:attrNameLst>
                                          <p:attrName>style.visibility</p:attrName>
                                        </p:attrNameLst>
                                      </p:cBhvr>
                                      <p:to>
                                        <p:strVal val="visible"/>
                                      </p:to>
                                    </p:set>
                                    <p:anim calcmode="lin" valueType="num">
                                      <p:cBhvr additive="base">
                                        <p:cTn id="23" dur="1500" fill="hold"/>
                                        <p:tgtEl>
                                          <p:spTgt spid="24"/>
                                        </p:tgtEl>
                                        <p:attrNameLst>
                                          <p:attrName>ppt_x</p:attrName>
                                        </p:attrNameLst>
                                      </p:cBhvr>
                                      <p:tavLst>
                                        <p:tav tm="0">
                                          <p:val>
                                            <p:strVal val="0-#ppt_w/2"/>
                                          </p:val>
                                        </p:tav>
                                        <p:tav tm="100000">
                                          <p:val>
                                            <p:strVal val="#ppt_x"/>
                                          </p:val>
                                        </p:tav>
                                      </p:tavLst>
                                    </p:anim>
                                    <p:anim calcmode="lin" valueType="num">
                                      <p:cBhvr additive="base">
                                        <p:cTn id="24" dur="1500" fill="hold"/>
                                        <p:tgtEl>
                                          <p:spTgt spid="24"/>
                                        </p:tgtEl>
                                        <p:attrNameLst>
                                          <p:attrName>ppt_y</p:attrName>
                                        </p:attrNameLst>
                                      </p:cBhvr>
                                      <p:tavLst>
                                        <p:tav tm="0">
                                          <p:val>
                                            <p:strVal val="#ppt_y"/>
                                          </p:val>
                                        </p:tav>
                                        <p:tav tm="100000">
                                          <p:val>
                                            <p:strVal val="#ppt_y"/>
                                          </p:val>
                                        </p:tav>
                                      </p:tavLst>
                                    </p:anim>
                                    <p:set>
                                      <p:cBhvr>
                                        <p:cTn id="25" dur="1" fill="hold">
                                          <p:stCondLst>
                                            <p:cond delay="0"/>
                                          </p:stCondLst>
                                        </p:cTn>
                                        <p:tgtEl>
                                          <p:spTgt spid="24"/>
                                        </p:tgtEl>
                                        <p:attrNameLst>
                                          <p:attrName>style.visibility</p:attrName>
                                        </p:attrNameLst>
                                      </p:cBhvr>
                                      <p:to>
                                        <p:strVal val="visible"/>
                                      </p:to>
                                    </p:set>
                                    <p:anim to="" calcmode="lin" valueType="num">
                                      <p:cBhvr>
                                        <p:cTn id="26" dur="1500" fill="hold">
                                          <p:stCondLst>
                                            <p:cond delay="0"/>
                                          </p:stCondLst>
                                        </p:cTn>
                                        <p:tgtEl>
                                          <p:spTgt spid="24"/>
                                        </p:tgtEl>
                                        <p:attrNameLst>
                                          <p:attrName>ppt_w</p:attrName>
                                        </p:attrNameLst>
                                      </p:cBhvr>
                                      <p:tavLst>
                                        <p:tav tm="0">
                                          <p:val>
                                            <p:fltVal val="0"/>
                                          </p:val>
                                        </p:tav>
                                        <p:tav tm="100000">
                                          <p:val>
                                            <p:strVal val="#ppt_w"/>
                                          </p:val>
                                        </p:tav>
                                      </p:tavLst>
                                    </p:anim>
                                    <p:anim to="" calcmode="lin" valueType="num">
                                      <p:cBhvr>
                                        <p:cTn id="27" dur="1500" fill="hold">
                                          <p:stCondLst>
                                            <p:cond delay="0"/>
                                          </p:stCondLst>
                                        </p:cTn>
                                        <p:tgtEl>
                                          <p:spTgt spid="24"/>
                                        </p:tgtEl>
                                        <p:attrNameLst>
                                          <p:attrName>ppt_h</p:attrName>
                                        </p:attrNameLst>
                                      </p:cBhvr>
                                      <p:tavLst>
                                        <p:tav tm="0">
                                          <p:val>
                                            <p:fltVal val="0"/>
                                          </p:val>
                                        </p:tav>
                                        <p:tav tm="100000">
                                          <p:val>
                                            <p:strVal val="#ppt_h"/>
                                          </p:val>
                                        </p:tav>
                                      </p:tavLst>
                                    </p:anim>
                                    <p:animEffect filter="fade">
                                      <p:cBhvr>
                                        <p:cTn id="28" dur="1500">
                                          <p:stCondLst>
                                            <p:cond delay="0"/>
                                          </p:stCondLst>
                                        </p:cTn>
                                        <p:tgtEl>
                                          <p:spTgt spid="24"/>
                                        </p:tgtEl>
                                      </p:cBhvr>
                                    </p:animEffect>
                                  </p:childTnLst>
                                </p:cTn>
                              </p:par>
                              <p:par>
                                <p:cTn id="29" presetID="2" presetClass="entr" presetSubtype="2" decel="100000" fill="hold" grpId="0" nodeType="withEffect" nodePh="1">
                                  <p:stCondLst>
                                    <p:cond delay="250"/>
                                  </p:stCondLst>
                                  <p:endCondLst>
                                    <p:cond evt="begin" delay="0">
                                      <p:tn val="29"/>
                                    </p:cond>
                                  </p:endCondLst>
                                  <p:childTnLst>
                                    <p:set>
                                      <p:cBhvr>
                                        <p:cTn id="30" dur="1" fill="hold">
                                          <p:stCondLst>
                                            <p:cond delay="0"/>
                                          </p:stCondLst>
                                        </p:cTn>
                                        <p:tgtEl>
                                          <p:spTgt spid="59">
                                            <p:txEl>
                                              <p:charRg st="4294967295" end="4294967295"/>
                                            </p:txEl>
                                          </p:spTgt>
                                        </p:tgtEl>
                                        <p:attrNameLst>
                                          <p:attrName>style.visibility</p:attrName>
                                        </p:attrNameLst>
                                      </p:cBhvr>
                                      <p:to>
                                        <p:strVal val="visible"/>
                                      </p:to>
                                    </p:set>
                                    <p:anim calcmode="lin" valueType="num">
                                      <p:cBhvr additive="base">
                                        <p:cTn id="31" dur="1500" fill="hold"/>
                                        <p:tgtEl>
                                          <p:spTgt spid="59">
                                            <p:txEl>
                                              <p:charRg st="4294967295" end="4294967295"/>
                                            </p:txEl>
                                          </p:spTgt>
                                        </p:tgtEl>
                                        <p:attrNameLst>
                                          <p:attrName>ppt_x</p:attrName>
                                        </p:attrNameLst>
                                      </p:cBhvr>
                                      <p:tavLst>
                                        <p:tav tm="0">
                                          <p:val>
                                            <p:strVal val="1+#ppt_w/2"/>
                                          </p:val>
                                        </p:tav>
                                        <p:tav tm="100000">
                                          <p:val>
                                            <p:strVal val="#ppt_x"/>
                                          </p:val>
                                        </p:tav>
                                      </p:tavLst>
                                    </p:anim>
                                    <p:anim calcmode="lin" valueType="num">
                                      <p:cBhvr additive="base">
                                        <p:cTn id="32" dur="1500" fill="hold"/>
                                        <p:tgtEl>
                                          <p:spTgt spid="59">
                                            <p:txEl>
                                              <p:charRg st="4294967295" end="4294967295"/>
                                            </p:txEl>
                                          </p:spTgt>
                                        </p:tgtEl>
                                        <p:attrNameLst>
                                          <p:attrName>ppt_y</p:attrName>
                                        </p:attrNameLst>
                                      </p:cBhvr>
                                      <p:tavLst>
                                        <p:tav tm="0">
                                          <p:val>
                                            <p:strVal val="#ppt_y"/>
                                          </p:val>
                                        </p:tav>
                                        <p:tav tm="100000">
                                          <p:val>
                                            <p:strVal val="#ppt_y"/>
                                          </p:val>
                                        </p:tav>
                                      </p:tavLst>
                                    </p:anim>
                                  </p:childTnLst>
                                </p:cTn>
                              </p:par>
                              <p:par>
                                <p:cTn id="33" presetID="2" presetClass="entr" presetSubtype="2" decel="100000" fill="hold" grpId="0" nodeType="withEffect" nodePh="1">
                                  <p:stCondLst>
                                    <p:cond delay="250"/>
                                  </p:stCondLst>
                                  <p:endCondLst>
                                    <p:cond evt="begin" delay="0">
                                      <p:tn val="33"/>
                                    </p:cond>
                                  </p:endCondLst>
                                  <p:childTnLst>
                                    <p:set>
                                      <p:cBhvr>
                                        <p:cTn id="34" dur="1" fill="hold">
                                          <p:stCondLst>
                                            <p:cond delay="0"/>
                                          </p:stCondLst>
                                        </p:cTn>
                                        <p:tgtEl>
                                          <p:spTgt spid="60">
                                            <p:txEl>
                                              <p:charRg st="4294967295" end="4294967295"/>
                                            </p:txEl>
                                          </p:spTgt>
                                        </p:tgtEl>
                                        <p:attrNameLst>
                                          <p:attrName>style.visibility</p:attrName>
                                        </p:attrNameLst>
                                      </p:cBhvr>
                                      <p:to>
                                        <p:strVal val="visible"/>
                                      </p:to>
                                    </p:set>
                                    <p:anim calcmode="lin" valueType="num">
                                      <p:cBhvr additive="base">
                                        <p:cTn id="35" dur="1500" fill="hold"/>
                                        <p:tgtEl>
                                          <p:spTgt spid="60">
                                            <p:txEl>
                                              <p:charRg st="4294967295" end="4294967295"/>
                                            </p:txEl>
                                          </p:spTgt>
                                        </p:tgtEl>
                                        <p:attrNameLst>
                                          <p:attrName>ppt_x</p:attrName>
                                        </p:attrNameLst>
                                      </p:cBhvr>
                                      <p:tavLst>
                                        <p:tav tm="0">
                                          <p:val>
                                            <p:strVal val="1+#ppt_w/2"/>
                                          </p:val>
                                        </p:tav>
                                        <p:tav tm="100000">
                                          <p:val>
                                            <p:strVal val="#ppt_x"/>
                                          </p:val>
                                        </p:tav>
                                      </p:tavLst>
                                    </p:anim>
                                    <p:anim calcmode="lin" valueType="num">
                                      <p:cBhvr additive="base">
                                        <p:cTn id="36" dur="1500" fill="hold"/>
                                        <p:tgtEl>
                                          <p:spTgt spid="60">
                                            <p:txEl>
                                              <p:charRg st="4294967295" end="4294967295"/>
                                            </p:txEl>
                                          </p:spTgt>
                                        </p:tgtEl>
                                        <p:attrNameLst>
                                          <p:attrName>ppt_y</p:attrName>
                                        </p:attrNameLst>
                                      </p:cBhvr>
                                      <p:tavLst>
                                        <p:tav tm="0">
                                          <p:val>
                                            <p:strVal val="#ppt_y"/>
                                          </p:val>
                                        </p:tav>
                                        <p:tav tm="100000">
                                          <p:val>
                                            <p:strVal val="#ppt_y"/>
                                          </p:val>
                                        </p:tav>
                                      </p:tavLst>
                                    </p:anim>
                                  </p:childTnLst>
                                </p:cTn>
                              </p:par>
                              <p:par>
                                <p:cTn id="37" presetID="2" presetClass="entr" presetSubtype="2" decel="100000" fill="hold" nodeType="withEffect">
                                  <p:stCondLst>
                                    <p:cond delay="250"/>
                                  </p:stCondLst>
                                  <p:childTnLst>
                                    <p:set>
                                      <p:cBhvr>
                                        <p:cTn id="38" dur="1" fill="hold">
                                          <p:stCondLst>
                                            <p:cond delay="0"/>
                                          </p:stCondLst>
                                        </p:cTn>
                                        <p:tgtEl>
                                          <p:spTgt spid="61"/>
                                        </p:tgtEl>
                                        <p:attrNameLst>
                                          <p:attrName>style.visibility</p:attrName>
                                        </p:attrNameLst>
                                      </p:cBhvr>
                                      <p:to>
                                        <p:strVal val="visible"/>
                                      </p:to>
                                    </p:set>
                                    <p:anim calcmode="lin" valueType="num">
                                      <p:cBhvr additive="base">
                                        <p:cTn id="39" dur="1500" fill="hold"/>
                                        <p:tgtEl>
                                          <p:spTgt spid="61"/>
                                        </p:tgtEl>
                                        <p:attrNameLst>
                                          <p:attrName>ppt_x</p:attrName>
                                        </p:attrNameLst>
                                      </p:cBhvr>
                                      <p:tavLst>
                                        <p:tav tm="0">
                                          <p:val>
                                            <p:strVal val="1+#ppt_w/2"/>
                                          </p:val>
                                        </p:tav>
                                        <p:tav tm="100000">
                                          <p:val>
                                            <p:strVal val="#ppt_x"/>
                                          </p:val>
                                        </p:tav>
                                      </p:tavLst>
                                    </p:anim>
                                    <p:anim calcmode="lin" valueType="num">
                                      <p:cBhvr additive="base">
                                        <p:cTn id="40" dur="1500" fill="hold"/>
                                        <p:tgtEl>
                                          <p:spTgt spid="61"/>
                                        </p:tgtEl>
                                        <p:attrNameLst>
                                          <p:attrName>ppt_y</p:attrName>
                                        </p:attrNameLst>
                                      </p:cBhvr>
                                      <p:tavLst>
                                        <p:tav tm="0">
                                          <p:val>
                                            <p:strVal val="#ppt_y"/>
                                          </p:val>
                                        </p:tav>
                                        <p:tav tm="100000">
                                          <p:val>
                                            <p:strVal val="#ppt_y"/>
                                          </p:val>
                                        </p:tav>
                                      </p:tavLst>
                                    </p:anim>
                                  </p:childTnLst>
                                </p:cTn>
                              </p:par>
                              <p:par>
                                <p:cTn id="41" presetID="2" presetClass="entr" presetSubtype="2" decel="100000" fill="hold" grpId="0" nodeType="withEffect" nodePh="1">
                                  <p:stCondLst>
                                    <p:cond delay="250"/>
                                  </p:stCondLst>
                                  <p:endCondLst>
                                    <p:cond evt="begin" delay="0">
                                      <p:tn val="41"/>
                                    </p:cond>
                                  </p:endCondLst>
                                  <p:childTnLst>
                                    <p:set>
                                      <p:cBhvr>
                                        <p:cTn id="42" dur="1" fill="hold">
                                          <p:stCondLst>
                                            <p:cond delay="0"/>
                                          </p:stCondLst>
                                        </p:cTn>
                                        <p:tgtEl>
                                          <p:spTgt spid="62">
                                            <p:txEl>
                                              <p:charRg st="4294967295" end="4294967295"/>
                                            </p:txEl>
                                          </p:spTgt>
                                        </p:tgtEl>
                                        <p:attrNameLst>
                                          <p:attrName>style.visibility</p:attrName>
                                        </p:attrNameLst>
                                      </p:cBhvr>
                                      <p:to>
                                        <p:strVal val="visible"/>
                                      </p:to>
                                    </p:set>
                                    <p:anim calcmode="lin" valueType="num">
                                      <p:cBhvr additive="base">
                                        <p:cTn id="43" dur="1500" fill="hold"/>
                                        <p:tgtEl>
                                          <p:spTgt spid="62">
                                            <p:txEl>
                                              <p:charRg st="4294967295" end="4294967295"/>
                                            </p:txEl>
                                          </p:spTgt>
                                        </p:tgtEl>
                                        <p:attrNameLst>
                                          <p:attrName>ppt_x</p:attrName>
                                        </p:attrNameLst>
                                      </p:cBhvr>
                                      <p:tavLst>
                                        <p:tav tm="0">
                                          <p:val>
                                            <p:strVal val="1+#ppt_w/2"/>
                                          </p:val>
                                        </p:tav>
                                        <p:tav tm="100000">
                                          <p:val>
                                            <p:strVal val="#ppt_x"/>
                                          </p:val>
                                        </p:tav>
                                      </p:tavLst>
                                    </p:anim>
                                    <p:anim calcmode="lin" valueType="num">
                                      <p:cBhvr additive="base">
                                        <p:cTn id="44" dur="1500" fill="hold"/>
                                        <p:tgtEl>
                                          <p:spTgt spid="62">
                                            <p:txEl>
                                              <p:charRg st="4294967295" end="4294967295"/>
                                            </p:txEl>
                                          </p:spTgt>
                                        </p:tgtEl>
                                        <p:attrNameLst>
                                          <p:attrName>ppt_y</p:attrName>
                                        </p:attrNameLst>
                                      </p:cBhvr>
                                      <p:tavLst>
                                        <p:tav tm="0">
                                          <p:val>
                                            <p:strVal val="#ppt_y"/>
                                          </p:val>
                                        </p:tav>
                                        <p:tav tm="100000">
                                          <p:val>
                                            <p:strVal val="#ppt_y"/>
                                          </p:val>
                                        </p:tav>
                                      </p:tavLst>
                                    </p:anim>
                                  </p:childTnLst>
                                </p:cTn>
                              </p:par>
                              <p:par>
                                <p:cTn id="45" presetID="2" presetClass="entr" presetSubtype="2" decel="100000" fill="hold" grpId="0" nodeType="withEffect" nodePh="1">
                                  <p:stCondLst>
                                    <p:cond delay="250"/>
                                  </p:stCondLst>
                                  <p:endCondLst>
                                    <p:cond evt="begin" delay="0">
                                      <p:tn val="45"/>
                                    </p:cond>
                                  </p:endCondLst>
                                  <p:childTnLst>
                                    <p:set>
                                      <p:cBhvr>
                                        <p:cTn id="46" dur="1" fill="hold">
                                          <p:stCondLst>
                                            <p:cond delay="0"/>
                                          </p:stCondLst>
                                        </p:cTn>
                                        <p:tgtEl>
                                          <p:spTgt spid="63">
                                            <p:txEl>
                                              <p:charRg st="4294967295" end="4294967295"/>
                                            </p:txEl>
                                          </p:spTgt>
                                        </p:tgtEl>
                                        <p:attrNameLst>
                                          <p:attrName>style.visibility</p:attrName>
                                        </p:attrNameLst>
                                      </p:cBhvr>
                                      <p:to>
                                        <p:strVal val="visible"/>
                                      </p:to>
                                    </p:set>
                                    <p:anim calcmode="lin" valueType="num">
                                      <p:cBhvr additive="base">
                                        <p:cTn id="47" dur="1500" fill="hold"/>
                                        <p:tgtEl>
                                          <p:spTgt spid="63">
                                            <p:txEl>
                                              <p:charRg st="4294967295" end="4294967295"/>
                                            </p:txEl>
                                          </p:spTgt>
                                        </p:tgtEl>
                                        <p:attrNameLst>
                                          <p:attrName>ppt_x</p:attrName>
                                        </p:attrNameLst>
                                      </p:cBhvr>
                                      <p:tavLst>
                                        <p:tav tm="0">
                                          <p:val>
                                            <p:strVal val="1+#ppt_w/2"/>
                                          </p:val>
                                        </p:tav>
                                        <p:tav tm="100000">
                                          <p:val>
                                            <p:strVal val="#ppt_x"/>
                                          </p:val>
                                        </p:tav>
                                      </p:tavLst>
                                    </p:anim>
                                    <p:anim calcmode="lin" valueType="num">
                                      <p:cBhvr additive="base">
                                        <p:cTn id="48" dur="1500" fill="hold"/>
                                        <p:tgtEl>
                                          <p:spTgt spid="63">
                                            <p:txEl>
                                              <p:charRg st="4294967295" end="4294967295"/>
                                            </p:txEl>
                                          </p:spTgt>
                                        </p:tgtEl>
                                        <p:attrNameLst>
                                          <p:attrName>ppt_y</p:attrName>
                                        </p:attrNameLst>
                                      </p:cBhvr>
                                      <p:tavLst>
                                        <p:tav tm="0">
                                          <p:val>
                                            <p:strVal val="#ppt_y"/>
                                          </p:val>
                                        </p:tav>
                                        <p:tav tm="100000">
                                          <p:val>
                                            <p:strVal val="#ppt_y"/>
                                          </p:val>
                                        </p:tav>
                                      </p:tavLst>
                                    </p:anim>
                                  </p:childTnLst>
                                </p:cTn>
                              </p:par>
                              <p:par>
                                <p:cTn id="49" presetID="2" presetClass="entr" presetSubtype="2" decel="100000" fill="hold" nodeType="withEffect">
                                  <p:stCondLst>
                                    <p:cond delay="250"/>
                                  </p:stCondLst>
                                  <p:childTnLst>
                                    <p:set>
                                      <p:cBhvr>
                                        <p:cTn id="50" dur="1" fill="hold">
                                          <p:stCondLst>
                                            <p:cond delay="0"/>
                                          </p:stCondLst>
                                        </p:cTn>
                                        <p:tgtEl>
                                          <p:spTgt spid="64"/>
                                        </p:tgtEl>
                                        <p:attrNameLst>
                                          <p:attrName>style.visibility</p:attrName>
                                        </p:attrNameLst>
                                      </p:cBhvr>
                                      <p:to>
                                        <p:strVal val="visible"/>
                                      </p:to>
                                    </p:set>
                                    <p:anim calcmode="lin" valueType="num">
                                      <p:cBhvr additive="base">
                                        <p:cTn id="51" dur="1500" fill="hold"/>
                                        <p:tgtEl>
                                          <p:spTgt spid="64"/>
                                        </p:tgtEl>
                                        <p:attrNameLst>
                                          <p:attrName>ppt_x</p:attrName>
                                        </p:attrNameLst>
                                      </p:cBhvr>
                                      <p:tavLst>
                                        <p:tav tm="0">
                                          <p:val>
                                            <p:strVal val="1+#ppt_w/2"/>
                                          </p:val>
                                        </p:tav>
                                        <p:tav tm="100000">
                                          <p:val>
                                            <p:strVal val="#ppt_x"/>
                                          </p:val>
                                        </p:tav>
                                      </p:tavLst>
                                    </p:anim>
                                    <p:anim calcmode="lin" valueType="num">
                                      <p:cBhvr additive="base">
                                        <p:cTn id="52" dur="1500" fill="hold"/>
                                        <p:tgtEl>
                                          <p:spTgt spid="64"/>
                                        </p:tgtEl>
                                        <p:attrNameLst>
                                          <p:attrName>ppt_y</p:attrName>
                                        </p:attrNameLst>
                                      </p:cBhvr>
                                      <p:tavLst>
                                        <p:tav tm="0">
                                          <p:val>
                                            <p:strVal val="#ppt_y"/>
                                          </p:val>
                                        </p:tav>
                                        <p:tav tm="100000">
                                          <p:val>
                                            <p:strVal val="#ppt_y"/>
                                          </p:val>
                                        </p:tav>
                                      </p:tavLst>
                                    </p:anim>
                                  </p:childTnLst>
                                </p:cTn>
                              </p:par>
                            </p:childTnLst>
                          </p:cTn>
                        </p:par>
                        <p:par>
                          <p:cTn id="53" fill="hold">
                            <p:stCondLst>
                              <p:cond delay="750"/>
                            </p:stCondLst>
                            <p:childTnLst>
                              <p:par>
                                <p:cTn id="54" presetID="12" presetClass="entr" presetSubtype="8" fill="hold" nodeType="afterEffect">
                                  <p:stCondLst>
                                    <p:cond delay="0"/>
                                  </p:stCondLst>
                                  <p:childTnLst>
                                    <p:set>
                                      <p:cBhvr>
                                        <p:cTn id="55" dur="1" fill="hold">
                                          <p:stCondLst>
                                            <p:cond delay="0"/>
                                          </p:stCondLst>
                                        </p:cTn>
                                        <p:tgtEl>
                                          <p:spTgt spid="47"/>
                                        </p:tgtEl>
                                        <p:attrNameLst>
                                          <p:attrName>style.visibility</p:attrName>
                                        </p:attrNameLst>
                                      </p:cBhvr>
                                      <p:to>
                                        <p:strVal val="visible"/>
                                      </p:to>
                                    </p:set>
                                    <p:anim calcmode="lin" valueType="num">
                                      <p:cBhvr additive="base">
                                        <p:cTn id="56" dur="500"/>
                                        <p:tgtEl>
                                          <p:spTgt spid="47"/>
                                        </p:tgtEl>
                                        <p:attrNameLst>
                                          <p:attrName>ppt_x</p:attrName>
                                        </p:attrNameLst>
                                      </p:cBhvr>
                                      <p:tavLst>
                                        <p:tav tm="0">
                                          <p:val>
                                            <p:strVal val="#ppt_x-#ppt_w*1.125000"/>
                                          </p:val>
                                        </p:tav>
                                        <p:tav tm="100000">
                                          <p:val>
                                            <p:strVal val="#ppt_x"/>
                                          </p:val>
                                        </p:tav>
                                      </p:tavLst>
                                    </p:anim>
                                    <p:animEffect transition="in" filter="wipe(right)">
                                      <p:cBhvr>
                                        <p:cTn id="57" dur="500"/>
                                        <p:tgtEl>
                                          <p:spTgt spid="47"/>
                                        </p:tgtEl>
                                      </p:cBhvr>
                                    </p:animEffect>
                                  </p:childTnLst>
                                </p:cTn>
                              </p:par>
                            </p:childTnLst>
                          </p:cTn>
                        </p:par>
                        <p:par>
                          <p:cTn id="58" fill="hold">
                            <p:stCondLst>
                              <p:cond delay="1250"/>
                            </p:stCondLst>
                            <p:childTnLst>
                              <p:par>
                                <p:cTn id="59" presetID="12" presetClass="entr" presetSubtype="8" fill="hold" nodeType="afterEffect">
                                  <p:stCondLst>
                                    <p:cond delay="0"/>
                                  </p:stCondLst>
                                  <p:childTnLst>
                                    <p:set>
                                      <p:cBhvr>
                                        <p:cTn id="60" dur="1" fill="hold">
                                          <p:stCondLst>
                                            <p:cond delay="0"/>
                                          </p:stCondLst>
                                        </p:cTn>
                                        <p:tgtEl>
                                          <p:spTgt spid="53"/>
                                        </p:tgtEl>
                                        <p:attrNameLst>
                                          <p:attrName>style.visibility</p:attrName>
                                        </p:attrNameLst>
                                      </p:cBhvr>
                                      <p:to>
                                        <p:strVal val="visible"/>
                                      </p:to>
                                    </p:set>
                                    <p:anim calcmode="lin" valueType="num">
                                      <p:cBhvr additive="base">
                                        <p:cTn id="61" dur="500"/>
                                        <p:tgtEl>
                                          <p:spTgt spid="53"/>
                                        </p:tgtEl>
                                        <p:attrNameLst>
                                          <p:attrName>ppt_x</p:attrName>
                                        </p:attrNameLst>
                                      </p:cBhvr>
                                      <p:tavLst>
                                        <p:tav tm="0">
                                          <p:val>
                                            <p:strVal val="#ppt_x-#ppt_w*1.125000"/>
                                          </p:val>
                                        </p:tav>
                                        <p:tav tm="100000">
                                          <p:val>
                                            <p:strVal val="#ppt_x"/>
                                          </p:val>
                                        </p:tav>
                                      </p:tavLst>
                                    </p:anim>
                                    <p:animEffect transition="in" filter="wipe(right)">
                                      <p:cBhvr>
                                        <p:cTn id="62" dur="500"/>
                                        <p:tgtEl>
                                          <p:spTgt spid="53"/>
                                        </p:tgtEl>
                                      </p:cBhvr>
                                    </p:animEffect>
                                  </p:childTnLst>
                                </p:cTn>
                              </p:par>
                            </p:childTnLst>
                          </p:cTn>
                        </p:par>
                        <p:par>
                          <p:cTn id="63" fill="hold">
                            <p:stCondLst>
                              <p:cond delay="1750"/>
                            </p:stCondLst>
                            <p:childTnLst>
                              <p:par>
                                <p:cTn id="64" presetID="12" presetClass="entr" presetSubtype="8" fill="hold" nodeType="afterEffect">
                                  <p:stCondLst>
                                    <p:cond delay="0"/>
                                  </p:stCondLst>
                                  <p:childTnLst>
                                    <p:set>
                                      <p:cBhvr>
                                        <p:cTn id="65" dur="1" fill="hold">
                                          <p:stCondLst>
                                            <p:cond delay="0"/>
                                          </p:stCondLst>
                                        </p:cTn>
                                        <p:tgtEl>
                                          <p:spTgt spid="50"/>
                                        </p:tgtEl>
                                        <p:attrNameLst>
                                          <p:attrName>style.visibility</p:attrName>
                                        </p:attrNameLst>
                                      </p:cBhvr>
                                      <p:to>
                                        <p:strVal val="visible"/>
                                      </p:to>
                                    </p:set>
                                    <p:anim calcmode="lin" valueType="num">
                                      <p:cBhvr additive="base">
                                        <p:cTn id="66" dur="500"/>
                                        <p:tgtEl>
                                          <p:spTgt spid="50"/>
                                        </p:tgtEl>
                                        <p:attrNameLst>
                                          <p:attrName>ppt_x</p:attrName>
                                        </p:attrNameLst>
                                      </p:cBhvr>
                                      <p:tavLst>
                                        <p:tav tm="0">
                                          <p:val>
                                            <p:strVal val="#ppt_x-#ppt_w*1.125000"/>
                                          </p:val>
                                        </p:tav>
                                        <p:tav tm="100000">
                                          <p:val>
                                            <p:strVal val="#ppt_x"/>
                                          </p:val>
                                        </p:tav>
                                      </p:tavLst>
                                    </p:anim>
                                    <p:animEffect transition="in" filter="wipe(right)">
                                      <p:cBhvr>
                                        <p:cTn id="67" dur="500"/>
                                        <p:tgtEl>
                                          <p:spTgt spid="50"/>
                                        </p:tgtEl>
                                      </p:cBhvr>
                                    </p:animEffect>
                                  </p:childTnLst>
                                </p:cTn>
                              </p:par>
                            </p:childTnLst>
                          </p:cTn>
                        </p:par>
                        <p:par>
                          <p:cTn id="68" fill="hold">
                            <p:stCondLst>
                              <p:cond delay="2250"/>
                            </p:stCondLst>
                            <p:childTnLst>
                              <p:par>
                                <p:cTn id="69" presetID="12" presetClass="entr" presetSubtype="8" fill="hold" nodeType="afterEffect">
                                  <p:stCondLst>
                                    <p:cond delay="0"/>
                                  </p:stCondLst>
                                  <p:childTnLst>
                                    <p:set>
                                      <p:cBhvr>
                                        <p:cTn id="70" dur="1" fill="hold">
                                          <p:stCondLst>
                                            <p:cond delay="0"/>
                                          </p:stCondLst>
                                        </p:cTn>
                                        <p:tgtEl>
                                          <p:spTgt spid="56"/>
                                        </p:tgtEl>
                                        <p:attrNameLst>
                                          <p:attrName>style.visibility</p:attrName>
                                        </p:attrNameLst>
                                      </p:cBhvr>
                                      <p:to>
                                        <p:strVal val="visible"/>
                                      </p:to>
                                    </p:set>
                                    <p:anim calcmode="lin" valueType="num">
                                      <p:cBhvr additive="base">
                                        <p:cTn id="71" dur="500"/>
                                        <p:tgtEl>
                                          <p:spTgt spid="56"/>
                                        </p:tgtEl>
                                        <p:attrNameLst>
                                          <p:attrName>ppt_x</p:attrName>
                                        </p:attrNameLst>
                                      </p:cBhvr>
                                      <p:tavLst>
                                        <p:tav tm="0">
                                          <p:val>
                                            <p:strVal val="#ppt_x-#ppt_w*1.125000"/>
                                          </p:val>
                                        </p:tav>
                                        <p:tav tm="100000">
                                          <p:val>
                                            <p:strVal val="#ppt_x"/>
                                          </p:val>
                                        </p:tav>
                                      </p:tavLst>
                                    </p:anim>
                                    <p:animEffect transition="in" filter="wipe(right)">
                                      <p:cBhvr>
                                        <p:cTn id="72" dur="5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4" grpId="0" autoUpdateAnimBg="0"/>
      <p:bldP spid="46" grpId="0" autoUpdateAnimBg="0"/>
      <p:bldP spid="59" grpId="0" autoUpdateAnimBg="0"/>
      <p:bldP spid="60" grpId="0" autoUpdateAnimBg="0"/>
      <p:bldP spid="62" grpId="0" autoUpdateAnimBg="0"/>
      <p:bldP spid="63" grpId="0" autoUpdateAnimBg="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7" name="图片 96"/>
          <p:cNvPicPr>
            <a:picLocks noChangeAspect="1"/>
          </p:cNvPicPr>
          <p:nvPr/>
        </p:nvPicPr>
        <p:blipFill rotWithShape="1">
          <a:blip r:embed="rId1" cstate="print">
            <a:duotone>
              <a:prstClr val="black"/>
              <a:srgbClr val="31DAA4">
                <a:tint val="45000"/>
                <a:satMod val="400000"/>
              </a:srgbClr>
            </a:duotone>
            <a:extLst>
              <a:ext uri="{BEBA8EAE-BF5A-486C-A8C5-ECC9F3942E4B}">
                <a14:imgProps xmlns:a14="http://schemas.microsoft.com/office/drawing/2010/main">
                  <a14:imgLayer r:embed="rId2">
                    <a14:imgEffect>
                      <a14:brightnessContrast bright="70000"/>
                    </a14:imgEffect>
                  </a14:imgLayer>
                </a14:imgProps>
              </a:ext>
              <a:ext uri="{28A0092B-C50C-407E-A947-70E740481C1C}">
                <a14:useLocalDpi xmlns:a14="http://schemas.microsoft.com/office/drawing/2010/main" val="0"/>
              </a:ext>
            </a:extLst>
          </a:blip>
          <a:srcRect b="23293"/>
          <a:stretch>
            <a:fillRect/>
          </a:stretch>
        </p:blipFill>
        <p:spPr>
          <a:xfrm>
            <a:off x="4107225" y="397042"/>
            <a:ext cx="3977549" cy="2726422"/>
          </a:xfrm>
          <a:prstGeom prst="rect">
            <a:avLst/>
          </a:prstGeom>
        </p:spPr>
      </p:pic>
      <p:pic>
        <p:nvPicPr>
          <p:cNvPr id="98" name="图片 97"/>
          <p:cNvPicPr>
            <a:picLocks noChangeAspect="1"/>
          </p:cNvPicPr>
          <p:nvPr/>
        </p:nvPicPr>
        <p:blipFill>
          <a:blip r:embed="rId3" cstate="print">
            <a:duotone>
              <a:prstClr val="black"/>
              <a:srgbClr val="17CB89">
                <a:tint val="45000"/>
                <a:satMod val="400000"/>
              </a:srgbClr>
            </a:duotone>
            <a:extLst>
              <a:ext uri="{BEBA8EAE-BF5A-486C-A8C5-ECC9F3942E4B}">
                <a14:imgProps xmlns:a14="http://schemas.microsoft.com/office/drawing/2010/main">
                  <a14:imgLayer r:embed="rId4">
                    <a14:imgEffect>
                      <a14:brightnessContrast bright="35000"/>
                    </a14:imgEffect>
                  </a14:imgLayer>
                </a14:imgProps>
              </a:ext>
              <a:ext uri="{28A0092B-C50C-407E-A947-70E740481C1C}">
                <a14:useLocalDpi xmlns:a14="http://schemas.microsoft.com/office/drawing/2010/main" val="0"/>
              </a:ext>
            </a:extLst>
          </a:blip>
          <a:stretch>
            <a:fillRect/>
          </a:stretch>
        </p:blipFill>
        <p:spPr>
          <a:xfrm>
            <a:off x="541421" y="5273869"/>
            <a:ext cx="4439653" cy="1193910"/>
          </a:xfrm>
          <a:prstGeom prst="rect">
            <a:avLst/>
          </a:prstGeom>
        </p:spPr>
      </p:pic>
      <p:pic>
        <p:nvPicPr>
          <p:cNvPr id="99" name="图片 98"/>
          <p:cNvPicPr>
            <a:picLocks noChangeAspect="1"/>
          </p:cNvPicPr>
          <p:nvPr/>
        </p:nvPicPr>
        <p:blipFill>
          <a:blip r:embed="rId3" cstate="print">
            <a:duotone>
              <a:prstClr val="black"/>
              <a:srgbClr val="17CB89">
                <a:tint val="45000"/>
                <a:satMod val="400000"/>
              </a:srgbClr>
            </a:duotone>
            <a:extLst>
              <a:ext uri="{BEBA8EAE-BF5A-486C-A8C5-ECC9F3942E4B}">
                <a14:imgProps xmlns:a14="http://schemas.microsoft.com/office/drawing/2010/main">
                  <a14:imgLayer r:embed="rId4">
                    <a14:imgEffect>
                      <a14:brightnessContrast bright="35000"/>
                    </a14:imgEffect>
                  </a14:imgLayer>
                </a14:imgProps>
              </a:ext>
              <a:ext uri="{28A0092B-C50C-407E-A947-70E740481C1C}">
                <a14:useLocalDpi xmlns:a14="http://schemas.microsoft.com/office/drawing/2010/main" val="0"/>
              </a:ext>
            </a:extLst>
          </a:blip>
          <a:stretch>
            <a:fillRect/>
          </a:stretch>
        </p:blipFill>
        <p:spPr>
          <a:xfrm flipH="1">
            <a:off x="7311189" y="5273869"/>
            <a:ext cx="4439653" cy="1193910"/>
          </a:xfrm>
          <a:prstGeom prst="rect">
            <a:avLst/>
          </a:prstGeom>
        </p:spPr>
      </p:pic>
      <p:sp>
        <p:nvSpPr>
          <p:cNvPr id="100" name="PA_库_矩形 215"/>
          <p:cNvSpPr/>
          <p:nvPr>
            <p:custDataLst>
              <p:tags r:id="rId5"/>
            </p:custDataLst>
          </p:nvPr>
        </p:nvSpPr>
        <p:spPr>
          <a:xfrm>
            <a:off x="4420485" y="3123464"/>
            <a:ext cx="3570208" cy="1107996"/>
          </a:xfrm>
          <a:prstGeom prst="rect">
            <a:avLst/>
          </a:prstGeom>
        </p:spPr>
        <p:txBody>
          <a:bodyPr wrap="none">
            <a:spAutoFit/>
          </a:bodyPr>
          <a:lstStyle/>
          <a:p>
            <a:pPr algn="ctr"/>
            <a:r>
              <a:rPr lang="zh-CN" altLang="en-US" sz="6600" dirty="0" smtClean="0">
                <a:solidFill>
                  <a:srgbClr val="31DAA4"/>
                </a:solidFill>
                <a:latin typeface="华康娃娃体W5" panose="040B0509000000000000" pitchFamily="81" charset="-122"/>
                <a:ea typeface="华康娃娃体W5" panose="040B0509000000000000" pitchFamily="81" charset="-122"/>
              </a:rPr>
              <a:t>活动预算</a:t>
            </a:r>
            <a:endParaRPr lang="zh-CN" altLang="en-US" sz="6600" dirty="0" smtClean="0">
              <a:solidFill>
                <a:srgbClr val="31DAA4"/>
              </a:solidFill>
              <a:latin typeface="华康娃娃体W5" panose="040B0509000000000000" pitchFamily="81" charset="-122"/>
              <a:ea typeface="华康娃娃体W5" panose="040B0509000000000000" pitchFamily="81" charset="-122"/>
            </a:endParaRPr>
          </a:p>
        </p:txBody>
      </p:sp>
      <p:cxnSp>
        <p:nvCxnSpPr>
          <p:cNvPr id="102" name="PA_库_直接连接符 11"/>
          <p:cNvCxnSpPr/>
          <p:nvPr>
            <p:custDataLst>
              <p:tags r:id="rId6"/>
            </p:custDataLst>
          </p:nvPr>
        </p:nvCxnSpPr>
        <p:spPr>
          <a:xfrm>
            <a:off x="4593357" y="4231460"/>
            <a:ext cx="3224464" cy="0"/>
          </a:xfrm>
          <a:prstGeom prst="line">
            <a:avLst/>
          </a:prstGeom>
          <a:ln>
            <a:solidFill>
              <a:srgbClr val="31DAA4"/>
            </a:solidFill>
          </a:ln>
        </p:spPr>
        <p:style>
          <a:lnRef idx="1">
            <a:schemeClr val="accent1"/>
          </a:lnRef>
          <a:fillRef idx="0">
            <a:schemeClr val="accent1"/>
          </a:fillRef>
          <a:effectRef idx="0">
            <a:schemeClr val="accent1"/>
          </a:effectRef>
          <a:fontRef idx="minor">
            <a:schemeClr val="tx1"/>
          </a:fontRef>
        </p:style>
      </p:cxnSp>
      <p:sp>
        <p:nvSpPr>
          <p:cNvPr id="103" name="文本框 102"/>
          <p:cNvSpPr txBox="1"/>
          <p:nvPr/>
        </p:nvSpPr>
        <p:spPr>
          <a:xfrm>
            <a:off x="3541294" y="4363644"/>
            <a:ext cx="5109412" cy="513346"/>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1200" dirty="0">
                <a:latin typeface="Century Gothic" panose="020B0502020202020204" pitchFamily="34" charset="0"/>
                <a:ea typeface="+mj-ea"/>
              </a:rPr>
              <a:t>The user can demonstrate on a projector or </a:t>
            </a:r>
            <a:r>
              <a:rPr lang="en-US" altLang="zh-CN" sz="1200" dirty="0" err="1" smtClean="0">
                <a:latin typeface="Century Gothic" panose="020B0502020202020204" pitchFamily="34" charset="0"/>
                <a:ea typeface="+mj-ea"/>
              </a:rPr>
              <a:t>computer，</a:t>
            </a:r>
            <a:r>
              <a:rPr lang="en-US" altLang="zh-CN" sz="1200" dirty="0" err="1">
                <a:latin typeface="Century Gothic" panose="020B0502020202020204" pitchFamily="34" charset="0"/>
              </a:rPr>
              <a:t>The</a:t>
            </a:r>
            <a:r>
              <a:rPr lang="en-US" altLang="zh-CN" sz="1200" dirty="0">
                <a:latin typeface="Century Gothic" panose="020B0502020202020204" pitchFamily="34" charset="0"/>
              </a:rPr>
              <a:t> user can demonstrate on a projector or </a:t>
            </a:r>
            <a:r>
              <a:rPr lang="en-US" altLang="zh-CN" sz="1200" dirty="0" smtClean="0">
                <a:latin typeface="Century Gothic" panose="020B0502020202020204" pitchFamily="34" charset="0"/>
              </a:rPr>
              <a:t>computer</a:t>
            </a:r>
            <a:endParaRPr lang="en-US" altLang="zh-CN" sz="1200" dirty="0">
              <a:latin typeface="Century Gothic" panose="020B0502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88" fill="hold" grpId="0" nodeType="withEffect">
                                  <p:stCondLst>
                                    <p:cond delay="250"/>
                                  </p:stCondLst>
                                  <p:childTnLst>
                                    <p:set>
                                      <p:cBhvr>
                                        <p:cTn id="6" dur="1" fill="hold">
                                          <p:stCondLst>
                                            <p:cond delay="0"/>
                                          </p:stCondLst>
                                        </p:cTn>
                                        <p:tgtEl>
                                          <p:spTgt spid="100"/>
                                        </p:tgtEl>
                                        <p:attrNameLst>
                                          <p:attrName>style.visibility</p:attrName>
                                        </p:attrNameLst>
                                      </p:cBhvr>
                                      <p:to>
                                        <p:strVal val="visible"/>
                                      </p:to>
                                    </p:set>
                                    <p:anim calcmode="lin" valueType="num">
                                      <p:cBhvr>
                                        <p:cTn id="7" dur="500" fill="hold"/>
                                        <p:tgtEl>
                                          <p:spTgt spid="100"/>
                                        </p:tgtEl>
                                        <p:attrNameLst>
                                          <p:attrName>ppt_w</p:attrName>
                                        </p:attrNameLst>
                                      </p:cBhvr>
                                      <p:tavLst>
                                        <p:tav tm="0">
                                          <p:val>
                                            <p:strVal val="4*#ppt_w"/>
                                          </p:val>
                                        </p:tav>
                                        <p:tav tm="100000">
                                          <p:val>
                                            <p:strVal val="#ppt_w"/>
                                          </p:val>
                                        </p:tav>
                                      </p:tavLst>
                                    </p:anim>
                                    <p:anim calcmode="lin" valueType="num">
                                      <p:cBhvr>
                                        <p:cTn id="8" dur="500" fill="hold"/>
                                        <p:tgtEl>
                                          <p:spTgt spid="100"/>
                                        </p:tgtEl>
                                        <p:attrNameLst>
                                          <p:attrName>ppt_h</p:attrName>
                                        </p:attrNameLst>
                                      </p:cBhvr>
                                      <p:tavLst>
                                        <p:tav tm="0">
                                          <p:val>
                                            <p:strVal val="4/3*#ppt_h"/>
                                          </p:val>
                                        </p:tav>
                                        <p:tav tm="100000">
                                          <p:val>
                                            <p:strVal val="#ppt_h"/>
                                          </p:val>
                                        </p:tav>
                                      </p:tavLst>
                                    </p:anim>
                                  </p:childTnLst>
                                </p:cTn>
                              </p:par>
                              <p:par>
                                <p:cTn id="9" presetID="23" presetClass="entr" presetSubtype="288" fill="hold" nodeType="withEffect">
                                  <p:stCondLst>
                                    <p:cond delay="250"/>
                                  </p:stCondLst>
                                  <p:childTnLst>
                                    <p:set>
                                      <p:cBhvr>
                                        <p:cTn id="10" dur="1" fill="hold">
                                          <p:stCondLst>
                                            <p:cond delay="0"/>
                                          </p:stCondLst>
                                        </p:cTn>
                                        <p:tgtEl>
                                          <p:spTgt spid="102"/>
                                        </p:tgtEl>
                                        <p:attrNameLst>
                                          <p:attrName>style.visibility</p:attrName>
                                        </p:attrNameLst>
                                      </p:cBhvr>
                                      <p:to>
                                        <p:strVal val="visible"/>
                                      </p:to>
                                    </p:set>
                                    <p:anim calcmode="lin" valueType="num">
                                      <p:cBhvr>
                                        <p:cTn id="11" dur="500" fill="hold"/>
                                        <p:tgtEl>
                                          <p:spTgt spid="102"/>
                                        </p:tgtEl>
                                        <p:attrNameLst>
                                          <p:attrName>ppt_w</p:attrName>
                                        </p:attrNameLst>
                                      </p:cBhvr>
                                      <p:tavLst>
                                        <p:tav tm="0">
                                          <p:val>
                                            <p:strVal val="4*#ppt_w"/>
                                          </p:val>
                                        </p:tav>
                                        <p:tav tm="100000">
                                          <p:val>
                                            <p:strVal val="#ppt_w"/>
                                          </p:val>
                                        </p:tav>
                                      </p:tavLst>
                                    </p:anim>
                                    <p:anim calcmode="lin" valueType="num">
                                      <p:cBhvr>
                                        <p:cTn id="12" dur="500" fill="hold"/>
                                        <p:tgtEl>
                                          <p:spTgt spid="102"/>
                                        </p:tgtEl>
                                        <p:attrNameLst>
                                          <p:attrName>ppt_h</p:attrName>
                                        </p:attrNameLst>
                                      </p:cBhvr>
                                      <p:tavLst>
                                        <p:tav tm="0">
                                          <p:val>
                                            <p:strVal val="4/3*#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任意多边形 4"/>
          <p:cNvSpPr/>
          <p:nvPr/>
        </p:nvSpPr>
        <p:spPr>
          <a:xfrm>
            <a:off x="3054422" y="2143973"/>
            <a:ext cx="2749479" cy="3649554"/>
          </a:xfrm>
          <a:custGeom>
            <a:avLst/>
            <a:gdLst>
              <a:gd name="connsiteX0" fmla="*/ 0 w 2924175"/>
              <a:gd name="connsiteY0" fmla="*/ 0 h 3881438"/>
              <a:gd name="connsiteX1" fmla="*/ 2924175 w 2924175"/>
              <a:gd name="connsiteY1" fmla="*/ 0 h 3881438"/>
              <a:gd name="connsiteX2" fmla="*/ 2924175 w 2924175"/>
              <a:gd name="connsiteY2" fmla="*/ 505619 h 3881438"/>
              <a:gd name="connsiteX3" fmla="*/ 2866452 w 2924175"/>
              <a:gd name="connsiteY3" fmla="*/ 505619 h 3881438"/>
              <a:gd name="connsiteX4" fmla="*/ 2866452 w 2924175"/>
              <a:gd name="connsiteY4" fmla="*/ 57723 h 3881438"/>
              <a:gd name="connsiteX5" fmla="*/ 57723 w 2924175"/>
              <a:gd name="connsiteY5" fmla="*/ 57723 h 3881438"/>
              <a:gd name="connsiteX6" fmla="*/ 57723 w 2924175"/>
              <a:gd name="connsiteY6" fmla="*/ 3823715 h 3881438"/>
              <a:gd name="connsiteX7" fmla="*/ 2866452 w 2924175"/>
              <a:gd name="connsiteY7" fmla="*/ 3823715 h 3881438"/>
              <a:gd name="connsiteX8" fmla="*/ 2866452 w 2924175"/>
              <a:gd name="connsiteY8" fmla="*/ 1801019 h 3881438"/>
              <a:gd name="connsiteX9" fmla="*/ 2924175 w 2924175"/>
              <a:gd name="connsiteY9" fmla="*/ 1801019 h 3881438"/>
              <a:gd name="connsiteX10" fmla="*/ 2924175 w 2924175"/>
              <a:gd name="connsiteY10" fmla="*/ 3881438 h 3881438"/>
              <a:gd name="connsiteX11" fmla="*/ 0 w 2924175"/>
              <a:gd name="connsiteY11" fmla="*/ 3881438 h 3881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24175" h="3881438">
                <a:moveTo>
                  <a:pt x="0" y="0"/>
                </a:moveTo>
                <a:lnTo>
                  <a:pt x="2924175" y="0"/>
                </a:lnTo>
                <a:lnTo>
                  <a:pt x="2924175" y="505619"/>
                </a:lnTo>
                <a:lnTo>
                  <a:pt x="2866452" y="505619"/>
                </a:lnTo>
                <a:lnTo>
                  <a:pt x="2866452" y="57723"/>
                </a:lnTo>
                <a:lnTo>
                  <a:pt x="57723" y="57723"/>
                </a:lnTo>
                <a:lnTo>
                  <a:pt x="57723" y="3823715"/>
                </a:lnTo>
                <a:lnTo>
                  <a:pt x="2866452" y="3823715"/>
                </a:lnTo>
                <a:lnTo>
                  <a:pt x="2866452" y="1801019"/>
                </a:lnTo>
                <a:lnTo>
                  <a:pt x="2924175" y="1801019"/>
                </a:lnTo>
                <a:lnTo>
                  <a:pt x="2924175" y="3881438"/>
                </a:lnTo>
                <a:lnTo>
                  <a:pt x="0" y="3881438"/>
                </a:ln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华康娃娃体W5" panose="040B0509000000000000" pitchFamily="81" charset="-122"/>
              <a:ea typeface="华康娃娃体W5" panose="040B0509000000000000" pitchFamily="81" charset="-122"/>
            </a:endParaRPr>
          </a:p>
        </p:txBody>
      </p:sp>
      <p:grpSp>
        <p:nvGrpSpPr>
          <p:cNvPr id="6" name="组合 5"/>
          <p:cNvGrpSpPr/>
          <p:nvPr/>
        </p:nvGrpSpPr>
        <p:grpSpPr>
          <a:xfrm>
            <a:off x="5339629" y="2731161"/>
            <a:ext cx="5766521" cy="988437"/>
            <a:chOff x="5354322" y="1967781"/>
            <a:chExt cx="5766521" cy="988437"/>
          </a:xfrm>
        </p:grpSpPr>
        <p:sp>
          <p:nvSpPr>
            <p:cNvPr id="7" name="矩形 6"/>
            <p:cNvSpPr/>
            <p:nvPr/>
          </p:nvSpPr>
          <p:spPr>
            <a:xfrm>
              <a:off x="5354322" y="2346820"/>
              <a:ext cx="5766521" cy="609398"/>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latin typeface="华康娃娃体W5" panose="040B0509000000000000" pitchFamily="81" charset="-122"/>
                  <a:ea typeface="华康娃娃体W5" panose="040B0509000000000000" pitchFamily="81" charset="-122"/>
                </a:rPr>
                <a:t>用户可以在投影仪或者计算机上进行演示也可以将演示文稿打印出来制作成用户可以在投影仪或者计算机上进行演示也可以将演示文稿</a:t>
              </a:r>
              <a:endParaRPr lang="zh-CN" altLang="en-US" sz="1400" dirty="0">
                <a:latin typeface="华康娃娃体W5" panose="040B0509000000000000" pitchFamily="81" charset="-122"/>
                <a:ea typeface="华康娃娃体W5" panose="040B0509000000000000" pitchFamily="81" charset="-122"/>
              </a:endParaRPr>
            </a:p>
          </p:txBody>
        </p:sp>
        <p:sp>
          <p:nvSpPr>
            <p:cNvPr id="8" name="矩形 7"/>
            <p:cNvSpPr/>
            <p:nvPr/>
          </p:nvSpPr>
          <p:spPr>
            <a:xfrm>
              <a:off x="5354323" y="1967781"/>
              <a:ext cx="2084387" cy="461665"/>
            </a:xfrm>
            <a:prstGeom prst="rect">
              <a:avLst/>
            </a:prstGeom>
          </p:spPr>
          <p:txBody>
            <a:bodyPr wrap="square">
              <a:spAutoFit/>
              <a:scene3d>
                <a:camera prst="orthographicFront"/>
                <a:lightRig rig="threePt" dir="t"/>
              </a:scene3d>
              <a:sp3d contourW="12700"/>
            </a:bodyPr>
            <a:lstStyle/>
            <a:p>
              <a:pPr>
                <a:lnSpc>
                  <a:spcPct val="120000"/>
                </a:lnSpc>
              </a:pPr>
              <a:r>
                <a:rPr lang="zh-CN" altLang="en-US" sz="2000" b="1" dirty="0">
                  <a:latin typeface="华康娃娃体W5" panose="040B0509000000000000" pitchFamily="81" charset="-122"/>
                  <a:ea typeface="华康娃娃体W5" panose="040B0509000000000000" pitchFamily="81" charset="-122"/>
                </a:rPr>
                <a:t>标题文字添加</a:t>
              </a:r>
              <a:endParaRPr lang="zh-CN" altLang="en-US" sz="2000" b="1" dirty="0">
                <a:latin typeface="华康娃娃体W5" panose="040B0509000000000000" pitchFamily="81" charset="-122"/>
                <a:ea typeface="华康娃娃体W5" panose="040B0509000000000000" pitchFamily="81" charset="-122"/>
              </a:endParaRPr>
            </a:p>
          </p:txBody>
        </p:sp>
      </p:grpSp>
      <p:grpSp>
        <p:nvGrpSpPr>
          <p:cNvPr id="9" name="组合 8"/>
          <p:cNvGrpSpPr/>
          <p:nvPr/>
        </p:nvGrpSpPr>
        <p:grpSpPr>
          <a:xfrm>
            <a:off x="6689798" y="4108178"/>
            <a:ext cx="762000" cy="762000"/>
            <a:chOff x="7600950" y="2534266"/>
            <a:chExt cx="762000" cy="762000"/>
          </a:xfrm>
        </p:grpSpPr>
        <p:sp>
          <p:nvSpPr>
            <p:cNvPr id="10" name="椭圆 9"/>
            <p:cNvSpPr/>
            <p:nvPr/>
          </p:nvSpPr>
          <p:spPr>
            <a:xfrm>
              <a:off x="7600950" y="2534266"/>
              <a:ext cx="762000" cy="762000"/>
            </a:xfrm>
            <a:prstGeom prst="ellipse">
              <a:avLst/>
            </a:prstGeom>
            <a:solidFill>
              <a:srgbClr val="31DAA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华康娃娃体W5" panose="040B0509000000000000" pitchFamily="81" charset="-122"/>
                <a:ea typeface="华康娃娃体W5" panose="040B0509000000000000" pitchFamily="81" charset="-122"/>
              </a:endParaRPr>
            </a:p>
          </p:txBody>
        </p:sp>
        <p:sp>
          <p:nvSpPr>
            <p:cNvPr id="11" name="椭圆 15"/>
            <p:cNvSpPr/>
            <p:nvPr/>
          </p:nvSpPr>
          <p:spPr>
            <a:xfrm>
              <a:off x="7800359" y="2747783"/>
              <a:ext cx="363182" cy="334966"/>
            </a:xfrm>
            <a:custGeom>
              <a:avLst/>
              <a:gdLst>
                <a:gd name="connsiteX0" fmla="*/ 176147 w 578111"/>
                <a:gd name="connsiteY0" fmla="*/ 221031 h 533197"/>
                <a:gd name="connsiteX1" fmla="*/ 212154 w 578111"/>
                <a:gd name="connsiteY1" fmla="*/ 256947 h 533197"/>
                <a:gd name="connsiteX2" fmla="*/ 212154 w 578111"/>
                <a:gd name="connsiteY2" fmla="*/ 348118 h 533197"/>
                <a:gd name="connsiteX3" fmla="*/ 176147 w 578111"/>
                <a:gd name="connsiteY3" fmla="*/ 384955 h 533197"/>
                <a:gd name="connsiteX4" fmla="*/ 139217 w 578111"/>
                <a:gd name="connsiteY4" fmla="*/ 348118 h 533197"/>
                <a:gd name="connsiteX5" fmla="*/ 139217 w 578111"/>
                <a:gd name="connsiteY5" fmla="*/ 256947 h 533197"/>
                <a:gd name="connsiteX6" fmla="*/ 176147 w 578111"/>
                <a:gd name="connsiteY6" fmla="*/ 221031 h 533197"/>
                <a:gd name="connsiteX7" fmla="*/ 267503 w 578111"/>
                <a:gd name="connsiteY7" fmla="*/ 184193 h 533197"/>
                <a:gd name="connsiteX8" fmla="*/ 303437 w 578111"/>
                <a:gd name="connsiteY8" fmla="*/ 221030 h 533197"/>
                <a:gd name="connsiteX9" fmla="*/ 303437 w 578111"/>
                <a:gd name="connsiteY9" fmla="*/ 348119 h 533197"/>
                <a:gd name="connsiteX10" fmla="*/ 267503 w 578111"/>
                <a:gd name="connsiteY10" fmla="*/ 384956 h 533197"/>
                <a:gd name="connsiteX11" fmla="*/ 230648 w 578111"/>
                <a:gd name="connsiteY11" fmla="*/ 348119 h 533197"/>
                <a:gd name="connsiteX12" fmla="*/ 230648 w 578111"/>
                <a:gd name="connsiteY12" fmla="*/ 221030 h 533197"/>
                <a:gd name="connsiteX13" fmla="*/ 267503 w 578111"/>
                <a:gd name="connsiteY13" fmla="*/ 184193 h 533197"/>
                <a:gd name="connsiteX14" fmla="*/ 357937 w 578111"/>
                <a:gd name="connsiteY14" fmla="*/ 148390 h 533197"/>
                <a:gd name="connsiteX15" fmla="*/ 394867 w 578111"/>
                <a:gd name="connsiteY15" fmla="*/ 184289 h 533197"/>
                <a:gd name="connsiteX16" fmla="*/ 394867 w 578111"/>
                <a:gd name="connsiteY16" fmla="*/ 348136 h 533197"/>
                <a:gd name="connsiteX17" fmla="*/ 357937 w 578111"/>
                <a:gd name="connsiteY17" fmla="*/ 384955 h 533197"/>
                <a:gd name="connsiteX18" fmla="*/ 321930 w 578111"/>
                <a:gd name="connsiteY18" fmla="*/ 348136 h 533197"/>
                <a:gd name="connsiteX19" fmla="*/ 321930 w 578111"/>
                <a:gd name="connsiteY19" fmla="*/ 184289 h 533197"/>
                <a:gd name="connsiteX20" fmla="*/ 357937 w 578111"/>
                <a:gd name="connsiteY20" fmla="*/ 148390 h 533197"/>
                <a:gd name="connsiteX21" fmla="*/ 267469 w 578111"/>
                <a:gd name="connsiteY21" fmla="*/ 0 h 533197"/>
                <a:gd name="connsiteX22" fmla="*/ 529404 w 578111"/>
                <a:gd name="connsiteY22" fmla="*/ 218252 h 533197"/>
                <a:gd name="connsiteX23" fmla="*/ 566296 w 578111"/>
                <a:gd name="connsiteY23" fmla="*/ 218252 h 533197"/>
                <a:gd name="connsiteX24" fmla="*/ 576441 w 578111"/>
                <a:gd name="connsiteY24" fmla="*/ 224698 h 533197"/>
                <a:gd name="connsiteX25" fmla="*/ 575519 w 578111"/>
                <a:gd name="connsiteY25" fmla="*/ 237590 h 533197"/>
                <a:gd name="connsiteX26" fmla="*/ 514647 w 578111"/>
                <a:gd name="connsiteY26" fmla="*/ 310341 h 533197"/>
                <a:gd name="connsiteX27" fmla="*/ 505424 w 578111"/>
                <a:gd name="connsiteY27" fmla="*/ 314945 h 533197"/>
                <a:gd name="connsiteX28" fmla="*/ 496201 w 578111"/>
                <a:gd name="connsiteY28" fmla="*/ 310341 h 533197"/>
                <a:gd name="connsiteX29" fmla="*/ 435328 w 578111"/>
                <a:gd name="connsiteY29" fmla="*/ 237590 h 533197"/>
                <a:gd name="connsiteX30" fmla="*/ 433484 w 578111"/>
                <a:gd name="connsiteY30" fmla="*/ 224698 h 533197"/>
                <a:gd name="connsiteX31" fmla="*/ 444551 w 578111"/>
                <a:gd name="connsiteY31" fmla="*/ 218252 h 533197"/>
                <a:gd name="connsiteX32" fmla="*/ 480521 w 578111"/>
                <a:gd name="connsiteY32" fmla="*/ 218252 h 533197"/>
                <a:gd name="connsiteX33" fmla="*/ 267469 w 578111"/>
                <a:gd name="connsiteY33" fmla="*/ 47886 h 533197"/>
                <a:gd name="connsiteX34" fmla="*/ 48882 w 578111"/>
                <a:gd name="connsiteY34" fmla="*/ 266138 h 533197"/>
                <a:gd name="connsiteX35" fmla="*/ 267469 w 578111"/>
                <a:gd name="connsiteY35" fmla="*/ 484390 h 533197"/>
                <a:gd name="connsiteX36" fmla="*/ 456541 w 578111"/>
                <a:gd name="connsiteY36" fmla="*/ 375724 h 533197"/>
                <a:gd name="connsiteX37" fmla="*/ 489744 w 578111"/>
                <a:gd name="connsiteY37" fmla="*/ 366515 h 533197"/>
                <a:gd name="connsiteX38" fmla="*/ 498967 w 578111"/>
                <a:gd name="connsiteY38" fmla="*/ 399668 h 533197"/>
                <a:gd name="connsiteX39" fmla="*/ 267469 w 578111"/>
                <a:gd name="connsiteY39" fmla="*/ 533197 h 533197"/>
                <a:gd name="connsiteX40" fmla="*/ 0 w 578111"/>
                <a:gd name="connsiteY40" fmla="*/ 266138 h 533197"/>
                <a:gd name="connsiteX41" fmla="*/ 267469 w 578111"/>
                <a:gd name="connsiteY41" fmla="*/ 0 h 533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578111" h="533197">
                  <a:moveTo>
                    <a:pt x="176147" y="221031"/>
                  </a:moveTo>
                  <a:cubicBezTo>
                    <a:pt x="196459" y="221031"/>
                    <a:pt x="212154" y="237608"/>
                    <a:pt x="212154" y="256947"/>
                  </a:cubicBezTo>
                  <a:lnTo>
                    <a:pt x="212154" y="348118"/>
                  </a:lnTo>
                  <a:cubicBezTo>
                    <a:pt x="212154" y="368378"/>
                    <a:pt x="196459" y="384955"/>
                    <a:pt x="176147" y="384955"/>
                  </a:cubicBezTo>
                  <a:cubicBezTo>
                    <a:pt x="155836" y="384955"/>
                    <a:pt x="139217" y="368378"/>
                    <a:pt x="139217" y="348118"/>
                  </a:cubicBezTo>
                  <a:lnTo>
                    <a:pt x="139217" y="256947"/>
                  </a:lnTo>
                  <a:cubicBezTo>
                    <a:pt x="139217" y="237608"/>
                    <a:pt x="155836" y="221031"/>
                    <a:pt x="176147" y="221031"/>
                  </a:cubicBezTo>
                  <a:close/>
                  <a:moveTo>
                    <a:pt x="267503" y="184193"/>
                  </a:moveTo>
                  <a:cubicBezTo>
                    <a:pt x="286852" y="184193"/>
                    <a:pt x="303437" y="200770"/>
                    <a:pt x="303437" y="221030"/>
                  </a:cubicBezTo>
                  <a:lnTo>
                    <a:pt x="303437" y="348119"/>
                  </a:lnTo>
                  <a:cubicBezTo>
                    <a:pt x="303437" y="368379"/>
                    <a:pt x="287774" y="384956"/>
                    <a:pt x="267503" y="384956"/>
                  </a:cubicBezTo>
                  <a:cubicBezTo>
                    <a:pt x="247233" y="384956"/>
                    <a:pt x="230648" y="368379"/>
                    <a:pt x="230648" y="348119"/>
                  </a:cubicBezTo>
                  <a:lnTo>
                    <a:pt x="230648" y="221030"/>
                  </a:lnTo>
                  <a:cubicBezTo>
                    <a:pt x="230648" y="200770"/>
                    <a:pt x="247233" y="184193"/>
                    <a:pt x="267503" y="184193"/>
                  </a:cubicBezTo>
                  <a:close/>
                  <a:moveTo>
                    <a:pt x="357937" y="148390"/>
                  </a:moveTo>
                  <a:cubicBezTo>
                    <a:pt x="378249" y="148390"/>
                    <a:pt x="394867" y="164959"/>
                    <a:pt x="394867" y="184289"/>
                  </a:cubicBezTo>
                  <a:lnTo>
                    <a:pt x="394867" y="348136"/>
                  </a:lnTo>
                  <a:cubicBezTo>
                    <a:pt x="394867" y="368386"/>
                    <a:pt x="378249" y="384955"/>
                    <a:pt x="357937" y="384955"/>
                  </a:cubicBezTo>
                  <a:cubicBezTo>
                    <a:pt x="338549" y="384955"/>
                    <a:pt x="321930" y="368386"/>
                    <a:pt x="321930" y="348136"/>
                  </a:cubicBezTo>
                  <a:lnTo>
                    <a:pt x="321930" y="184289"/>
                  </a:lnTo>
                  <a:cubicBezTo>
                    <a:pt x="321930" y="164959"/>
                    <a:pt x="338549" y="148390"/>
                    <a:pt x="357937" y="148390"/>
                  </a:cubicBezTo>
                  <a:close/>
                  <a:moveTo>
                    <a:pt x="267469" y="0"/>
                  </a:moveTo>
                  <a:cubicBezTo>
                    <a:pt x="397514" y="0"/>
                    <a:pt x="507268" y="93931"/>
                    <a:pt x="529404" y="218252"/>
                  </a:cubicBezTo>
                  <a:lnTo>
                    <a:pt x="566296" y="218252"/>
                  </a:lnTo>
                  <a:cubicBezTo>
                    <a:pt x="570907" y="218252"/>
                    <a:pt x="574597" y="221014"/>
                    <a:pt x="576441" y="224698"/>
                  </a:cubicBezTo>
                  <a:cubicBezTo>
                    <a:pt x="579208" y="229302"/>
                    <a:pt x="578286" y="233907"/>
                    <a:pt x="575519" y="237590"/>
                  </a:cubicBezTo>
                  <a:lnTo>
                    <a:pt x="514647" y="310341"/>
                  </a:lnTo>
                  <a:cubicBezTo>
                    <a:pt x="511880" y="313104"/>
                    <a:pt x="509113" y="314945"/>
                    <a:pt x="505424" y="314945"/>
                  </a:cubicBezTo>
                  <a:cubicBezTo>
                    <a:pt x="501734" y="314945"/>
                    <a:pt x="498045" y="313104"/>
                    <a:pt x="496201" y="310341"/>
                  </a:cubicBezTo>
                  <a:lnTo>
                    <a:pt x="435328" y="237590"/>
                  </a:lnTo>
                  <a:cubicBezTo>
                    <a:pt x="431639" y="233907"/>
                    <a:pt x="431639" y="229302"/>
                    <a:pt x="433484" y="224698"/>
                  </a:cubicBezTo>
                  <a:cubicBezTo>
                    <a:pt x="435328" y="221014"/>
                    <a:pt x="439940" y="218252"/>
                    <a:pt x="444551" y="218252"/>
                  </a:cubicBezTo>
                  <a:lnTo>
                    <a:pt x="480521" y="218252"/>
                  </a:lnTo>
                  <a:cubicBezTo>
                    <a:pt x="458386" y="120637"/>
                    <a:pt x="370767" y="47886"/>
                    <a:pt x="267469" y="47886"/>
                  </a:cubicBezTo>
                  <a:cubicBezTo>
                    <a:pt x="146647" y="47886"/>
                    <a:pt x="48882" y="146422"/>
                    <a:pt x="48882" y="266138"/>
                  </a:cubicBezTo>
                  <a:cubicBezTo>
                    <a:pt x="48882" y="386775"/>
                    <a:pt x="146647" y="484390"/>
                    <a:pt x="267469" y="484390"/>
                  </a:cubicBezTo>
                  <a:cubicBezTo>
                    <a:pt x="344942" y="484390"/>
                    <a:pt x="417805" y="442949"/>
                    <a:pt x="456541" y="375724"/>
                  </a:cubicBezTo>
                  <a:cubicBezTo>
                    <a:pt x="462998" y="363753"/>
                    <a:pt x="477754" y="360069"/>
                    <a:pt x="489744" y="366515"/>
                  </a:cubicBezTo>
                  <a:cubicBezTo>
                    <a:pt x="501734" y="373883"/>
                    <a:pt x="505424" y="388617"/>
                    <a:pt x="498967" y="399668"/>
                  </a:cubicBezTo>
                  <a:cubicBezTo>
                    <a:pt x="451008" y="482548"/>
                    <a:pt x="362466" y="533197"/>
                    <a:pt x="267469" y="533197"/>
                  </a:cubicBezTo>
                  <a:cubicBezTo>
                    <a:pt x="119900" y="533197"/>
                    <a:pt x="0" y="413481"/>
                    <a:pt x="0" y="266138"/>
                  </a:cubicBezTo>
                  <a:cubicBezTo>
                    <a:pt x="0" y="119716"/>
                    <a:pt x="119900" y="0"/>
                    <a:pt x="26746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华康娃娃体W5" panose="040B0509000000000000" pitchFamily="81" charset="-122"/>
                <a:ea typeface="华康娃娃体W5" panose="040B0509000000000000" pitchFamily="81" charset="-122"/>
              </a:endParaRPr>
            </a:p>
          </p:txBody>
        </p:sp>
      </p:grpSp>
      <p:grpSp>
        <p:nvGrpSpPr>
          <p:cNvPr id="12" name="组合 11"/>
          <p:cNvGrpSpPr/>
          <p:nvPr/>
        </p:nvGrpSpPr>
        <p:grpSpPr>
          <a:xfrm>
            <a:off x="8147123" y="4108178"/>
            <a:ext cx="762000" cy="762000"/>
            <a:chOff x="7600950" y="2534266"/>
            <a:chExt cx="762000" cy="762000"/>
          </a:xfrm>
        </p:grpSpPr>
        <p:sp>
          <p:nvSpPr>
            <p:cNvPr id="13" name="椭圆 12"/>
            <p:cNvSpPr/>
            <p:nvPr/>
          </p:nvSpPr>
          <p:spPr>
            <a:xfrm>
              <a:off x="7600950" y="2534266"/>
              <a:ext cx="762000" cy="762000"/>
            </a:xfrm>
            <a:prstGeom prst="ellipse">
              <a:avLst/>
            </a:prstGeom>
            <a:solidFill>
              <a:srgbClr val="31DAA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华康娃娃体W5" panose="040B0509000000000000" pitchFamily="81" charset="-122"/>
                <a:ea typeface="华康娃娃体W5" panose="040B0509000000000000" pitchFamily="81" charset="-122"/>
              </a:endParaRPr>
            </a:p>
          </p:txBody>
        </p:sp>
        <p:sp>
          <p:nvSpPr>
            <p:cNvPr id="14" name="椭圆 19"/>
            <p:cNvSpPr/>
            <p:nvPr/>
          </p:nvSpPr>
          <p:spPr>
            <a:xfrm>
              <a:off x="7800359" y="2741038"/>
              <a:ext cx="363182" cy="348455"/>
            </a:xfrm>
            <a:custGeom>
              <a:avLst/>
              <a:gdLst>
                <a:gd name="connsiteX0" fmla="*/ 427522 w 607356"/>
                <a:gd name="connsiteY0" fmla="*/ 464667 h 582729"/>
                <a:gd name="connsiteX1" fmla="*/ 427522 w 607356"/>
                <a:gd name="connsiteY1" fmla="*/ 557525 h 582729"/>
                <a:gd name="connsiteX2" fmla="*/ 463773 w 607356"/>
                <a:gd name="connsiteY2" fmla="*/ 557525 h 582729"/>
                <a:gd name="connsiteX3" fmla="*/ 463773 w 607356"/>
                <a:gd name="connsiteY3" fmla="*/ 464667 h 582729"/>
                <a:gd name="connsiteX4" fmla="*/ 318672 w 607356"/>
                <a:gd name="connsiteY4" fmla="*/ 407910 h 582729"/>
                <a:gd name="connsiteX5" fmla="*/ 318672 w 607356"/>
                <a:gd name="connsiteY5" fmla="*/ 557525 h 582729"/>
                <a:gd name="connsiteX6" fmla="*/ 354924 w 607356"/>
                <a:gd name="connsiteY6" fmla="*/ 557525 h 582729"/>
                <a:gd name="connsiteX7" fmla="*/ 354924 w 607356"/>
                <a:gd name="connsiteY7" fmla="*/ 407910 h 582729"/>
                <a:gd name="connsiteX8" fmla="*/ 200428 w 607356"/>
                <a:gd name="connsiteY8" fmla="*/ 346511 h 582729"/>
                <a:gd name="connsiteX9" fmla="*/ 200428 w 607356"/>
                <a:gd name="connsiteY9" fmla="*/ 557525 h 582729"/>
                <a:gd name="connsiteX10" fmla="*/ 236584 w 607356"/>
                <a:gd name="connsiteY10" fmla="*/ 557525 h 582729"/>
                <a:gd name="connsiteX11" fmla="*/ 236584 w 607356"/>
                <a:gd name="connsiteY11" fmla="*/ 346511 h 582729"/>
                <a:gd name="connsiteX12" fmla="*/ 82088 w 607356"/>
                <a:gd name="connsiteY12" fmla="*/ 247305 h 582729"/>
                <a:gd name="connsiteX13" fmla="*/ 82088 w 607356"/>
                <a:gd name="connsiteY13" fmla="*/ 557525 h 582729"/>
                <a:gd name="connsiteX14" fmla="*/ 118340 w 607356"/>
                <a:gd name="connsiteY14" fmla="*/ 557525 h 582729"/>
                <a:gd name="connsiteX15" fmla="*/ 118340 w 607356"/>
                <a:gd name="connsiteY15" fmla="*/ 247305 h 582729"/>
                <a:gd name="connsiteX16" fmla="*/ 126248 w 607356"/>
                <a:gd name="connsiteY16" fmla="*/ 108462 h 582729"/>
                <a:gd name="connsiteX17" fmla="*/ 135809 w 607356"/>
                <a:gd name="connsiteY17" fmla="*/ 110203 h 582729"/>
                <a:gd name="connsiteX18" fmla="*/ 466717 w 607356"/>
                <a:gd name="connsiteY18" fmla="*/ 325367 h 582729"/>
                <a:gd name="connsiteX19" fmla="*/ 463111 w 607356"/>
                <a:gd name="connsiteY19" fmla="*/ 306324 h 582729"/>
                <a:gd name="connsiteX20" fmla="*/ 473265 w 607356"/>
                <a:gd name="connsiteY20" fmla="*/ 291638 h 582729"/>
                <a:gd name="connsiteX21" fmla="*/ 487974 w 607356"/>
                <a:gd name="connsiteY21" fmla="*/ 301681 h 582729"/>
                <a:gd name="connsiteX22" fmla="*/ 496894 w 607356"/>
                <a:gd name="connsiteY22" fmla="*/ 349148 h 582729"/>
                <a:gd name="connsiteX23" fmla="*/ 497274 w 607356"/>
                <a:gd name="connsiteY23" fmla="*/ 351232 h 582729"/>
                <a:gd name="connsiteX24" fmla="*/ 497274 w 607356"/>
                <a:gd name="connsiteY24" fmla="*/ 351327 h 582729"/>
                <a:gd name="connsiteX25" fmla="*/ 497274 w 607356"/>
                <a:gd name="connsiteY25" fmla="*/ 352180 h 582729"/>
                <a:gd name="connsiteX26" fmla="*/ 497274 w 607356"/>
                <a:gd name="connsiteY26" fmla="*/ 353033 h 582729"/>
                <a:gd name="connsiteX27" fmla="*/ 497274 w 607356"/>
                <a:gd name="connsiteY27" fmla="*/ 353127 h 582729"/>
                <a:gd name="connsiteX28" fmla="*/ 487025 w 607356"/>
                <a:gd name="connsiteY28" fmla="*/ 364686 h 582729"/>
                <a:gd name="connsiteX29" fmla="*/ 437299 w 607356"/>
                <a:gd name="connsiteY29" fmla="*/ 374161 h 582729"/>
                <a:gd name="connsiteX30" fmla="*/ 434926 w 607356"/>
                <a:gd name="connsiteY30" fmla="*/ 374350 h 582729"/>
                <a:gd name="connsiteX31" fmla="*/ 422495 w 607356"/>
                <a:gd name="connsiteY31" fmla="*/ 364118 h 582729"/>
                <a:gd name="connsiteX32" fmla="*/ 432554 w 607356"/>
                <a:gd name="connsiteY32" fmla="*/ 349338 h 582729"/>
                <a:gd name="connsiteX33" fmla="*/ 451628 w 607356"/>
                <a:gd name="connsiteY33" fmla="*/ 345737 h 582729"/>
                <a:gd name="connsiteX34" fmla="*/ 121954 w 607356"/>
                <a:gd name="connsiteY34" fmla="*/ 131426 h 582729"/>
                <a:gd name="connsiteX35" fmla="*/ 118253 w 607356"/>
                <a:gd name="connsiteY35" fmla="*/ 113898 h 582729"/>
                <a:gd name="connsiteX36" fmla="*/ 126248 w 607356"/>
                <a:gd name="connsiteY36" fmla="*/ 108462 h 582729"/>
                <a:gd name="connsiteX37" fmla="*/ 12622 w 607356"/>
                <a:gd name="connsiteY37" fmla="*/ 0 h 582729"/>
                <a:gd name="connsiteX38" fmla="*/ 25338 w 607356"/>
                <a:gd name="connsiteY38" fmla="*/ 12602 h 582729"/>
                <a:gd name="connsiteX39" fmla="*/ 25338 w 607356"/>
                <a:gd name="connsiteY39" fmla="*/ 557525 h 582729"/>
                <a:gd name="connsiteX40" fmla="*/ 56750 w 607356"/>
                <a:gd name="connsiteY40" fmla="*/ 557525 h 582729"/>
                <a:gd name="connsiteX41" fmla="*/ 56750 w 607356"/>
                <a:gd name="connsiteY41" fmla="*/ 234702 h 582729"/>
                <a:gd name="connsiteX42" fmla="*/ 69466 w 607356"/>
                <a:gd name="connsiteY42" fmla="*/ 222006 h 582729"/>
                <a:gd name="connsiteX43" fmla="*/ 130961 w 607356"/>
                <a:gd name="connsiteY43" fmla="*/ 222006 h 582729"/>
                <a:gd name="connsiteX44" fmla="*/ 143583 w 607356"/>
                <a:gd name="connsiteY44" fmla="*/ 234702 h 582729"/>
                <a:gd name="connsiteX45" fmla="*/ 143583 w 607356"/>
                <a:gd name="connsiteY45" fmla="*/ 557525 h 582729"/>
                <a:gd name="connsiteX46" fmla="*/ 175089 w 607356"/>
                <a:gd name="connsiteY46" fmla="*/ 557525 h 582729"/>
                <a:gd name="connsiteX47" fmla="*/ 175089 w 607356"/>
                <a:gd name="connsiteY47" fmla="*/ 333908 h 582729"/>
                <a:gd name="connsiteX48" fmla="*/ 187711 w 607356"/>
                <a:gd name="connsiteY48" fmla="*/ 321212 h 582729"/>
                <a:gd name="connsiteX49" fmla="*/ 249301 w 607356"/>
                <a:gd name="connsiteY49" fmla="*/ 321212 h 582729"/>
                <a:gd name="connsiteX50" fmla="*/ 261922 w 607356"/>
                <a:gd name="connsiteY50" fmla="*/ 333908 h 582729"/>
                <a:gd name="connsiteX51" fmla="*/ 261922 w 607356"/>
                <a:gd name="connsiteY51" fmla="*/ 557525 h 582729"/>
                <a:gd name="connsiteX52" fmla="*/ 293429 w 607356"/>
                <a:gd name="connsiteY52" fmla="*/ 557525 h 582729"/>
                <a:gd name="connsiteX53" fmla="*/ 293429 w 607356"/>
                <a:gd name="connsiteY53" fmla="*/ 395308 h 582729"/>
                <a:gd name="connsiteX54" fmla="*/ 306051 w 607356"/>
                <a:gd name="connsiteY54" fmla="*/ 382706 h 582729"/>
                <a:gd name="connsiteX55" fmla="*/ 367545 w 607356"/>
                <a:gd name="connsiteY55" fmla="*/ 382706 h 582729"/>
                <a:gd name="connsiteX56" fmla="*/ 380262 w 607356"/>
                <a:gd name="connsiteY56" fmla="*/ 395308 h 582729"/>
                <a:gd name="connsiteX57" fmla="*/ 380262 w 607356"/>
                <a:gd name="connsiteY57" fmla="*/ 557525 h 582729"/>
                <a:gd name="connsiteX58" fmla="*/ 402184 w 607356"/>
                <a:gd name="connsiteY58" fmla="*/ 557525 h 582729"/>
                <a:gd name="connsiteX59" fmla="*/ 402184 w 607356"/>
                <a:gd name="connsiteY59" fmla="*/ 451970 h 582729"/>
                <a:gd name="connsiteX60" fmla="*/ 414900 w 607356"/>
                <a:gd name="connsiteY60" fmla="*/ 439368 h 582729"/>
                <a:gd name="connsiteX61" fmla="*/ 476395 w 607356"/>
                <a:gd name="connsiteY61" fmla="*/ 439368 h 582729"/>
                <a:gd name="connsiteX62" fmla="*/ 489016 w 607356"/>
                <a:gd name="connsiteY62" fmla="*/ 451970 h 582729"/>
                <a:gd name="connsiteX63" fmla="*/ 489016 w 607356"/>
                <a:gd name="connsiteY63" fmla="*/ 557525 h 582729"/>
                <a:gd name="connsiteX64" fmla="*/ 594734 w 607356"/>
                <a:gd name="connsiteY64" fmla="*/ 557525 h 582729"/>
                <a:gd name="connsiteX65" fmla="*/ 607356 w 607356"/>
                <a:gd name="connsiteY65" fmla="*/ 570127 h 582729"/>
                <a:gd name="connsiteX66" fmla="*/ 594734 w 607356"/>
                <a:gd name="connsiteY66" fmla="*/ 582729 h 582729"/>
                <a:gd name="connsiteX67" fmla="*/ 476395 w 607356"/>
                <a:gd name="connsiteY67" fmla="*/ 582729 h 582729"/>
                <a:gd name="connsiteX68" fmla="*/ 414900 w 607356"/>
                <a:gd name="connsiteY68" fmla="*/ 582729 h 582729"/>
                <a:gd name="connsiteX69" fmla="*/ 367545 w 607356"/>
                <a:gd name="connsiteY69" fmla="*/ 582729 h 582729"/>
                <a:gd name="connsiteX70" fmla="*/ 306051 w 607356"/>
                <a:gd name="connsiteY70" fmla="*/ 582729 h 582729"/>
                <a:gd name="connsiteX71" fmla="*/ 249301 w 607356"/>
                <a:gd name="connsiteY71" fmla="*/ 582729 h 582729"/>
                <a:gd name="connsiteX72" fmla="*/ 187711 w 607356"/>
                <a:gd name="connsiteY72" fmla="*/ 582729 h 582729"/>
                <a:gd name="connsiteX73" fmla="*/ 130961 w 607356"/>
                <a:gd name="connsiteY73" fmla="*/ 582729 h 582729"/>
                <a:gd name="connsiteX74" fmla="*/ 69466 w 607356"/>
                <a:gd name="connsiteY74" fmla="*/ 582729 h 582729"/>
                <a:gd name="connsiteX75" fmla="*/ 12622 w 607356"/>
                <a:gd name="connsiteY75" fmla="*/ 582729 h 582729"/>
                <a:gd name="connsiteX76" fmla="*/ 0 w 607356"/>
                <a:gd name="connsiteY76" fmla="*/ 570127 h 582729"/>
                <a:gd name="connsiteX77" fmla="*/ 0 w 607356"/>
                <a:gd name="connsiteY77" fmla="*/ 12602 h 582729"/>
                <a:gd name="connsiteX78" fmla="*/ 12622 w 607356"/>
                <a:gd name="connsiteY78" fmla="*/ 0 h 5827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Lst>
              <a:rect l="l" t="t" r="r" b="b"/>
              <a:pathLst>
                <a:path w="607356" h="582729">
                  <a:moveTo>
                    <a:pt x="427522" y="464667"/>
                  </a:moveTo>
                  <a:lnTo>
                    <a:pt x="427522" y="557525"/>
                  </a:lnTo>
                  <a:lnTo>
                    <a:pt x="463773" y="557525"/>
                  </a:lnTo>
                  <a:lnTo>
                    <a:pt x="463773" y="464667"/>
                  </a:lnTo>
                  <a:close/>
                  <a:moveTo>
                    <a:pt x="318672" y="407910"/>
                  </a:moveTo>
                  <a:lnTo>
                    <a:pt x="318672" y="557525"/>
                  </a:lnTo>
                  <a:lnTo>
                    <a:pt x="354924" y="557525"/>
                  </a:lnTo>
                  <a:lnTo>
                    <a:pt x="354924" y="407910"/>
                  </a:lnTo>
                  <a:close/>
                  <a:moveTo>
                    <a:pt x="200428" y="346511"/>
                  </a:moveTo>
                  <a:lnTo>
                    <a:pt x="200428" y="557525"/>
                  </a:lnTo>
                  <a:lnTo>
                    <a:pt x="236584" y="557525"/>
                  </a:lnTo>
                  <a:lnTo>
                    <a:pt x="236584" y="346511"/>
                  </a:lnTo>
                  <a:close/>
                  <a:moveTo>
                    <a:pt x="82088" y="247305"/>
                  </a:moveTo>
                  <a:lnTo>
                    <a:pt x="82088" y="557525"/>
                  </a:lnTo>
                  <a:lnTo>
                    <a:pt x="118340" y="557525"/>
                  </a:lnTo>
                  <a:lnTo>
                    <a:pt x="118340" y="247305"/>
                  </a:lnTo>
                  <a:close/>
                  <a:moveTo>
                    <a:pt x="126248" y="108462"/>
                  </a:moveTo>
                  <a:cubicBezTo>
                    <a:pt x="129427" y="107787"/>
                    <a:pt x="132867" y="108308"/>
                    <a:pt x="135809" y="110203"/>
                  </a:cubicBezTo>
                  <a:lnTo>
                    <a:pt x="466717" y="325367"/>
                  </a:lnTo>
                  <a:lnTo>
                    <a:pt x="463111" y="306324"/>
                  </a:lnTo>
                  <a:cubicBezTo>
                    <a:pt x="461877" y="299502"/>
                    <a:pt x="466337" y="292870"/>
                    <a:pt x="473265" y="291638"/>
                  </a:cubicBezTo>
                  <a:cubicBezTo>
                    <a:pt x="480098" y="290312"/>
                    <a:pt x="486740" y="294860"/>
                    <a:pt x="487974" y="301681"/>
                  </a:cubicBezTo>
                  <a:lnTo>
                    <a:pt x="496894" y="349148"/>
                  </a:lnTo>
                  <a:cubicBezTo>
                    <a:pt x="497084" y="349811"/>
                    <a:pt x="497179" y="350474"/>
                    <a:pt x="497274" y="351232"/>
                  </a:cubicBezTo>
                  <a:cubicBezTo>
                    <a:pt x="497274" y="351232"/>
                    <a:pt x="497274" y="351232"/>
                    <a:pt x="497274" y="351327"/>
                  </a:cubicBezTo>
                  <a:cubicBezTo>
                    <a:pt x="497274" y="351611"/>
                    <a:pt x="497274" y="351896"/>
                    <a:pt x="497274" y="352180"/>
                  </a:cubicBezTo>
                  <a:cubicBezTo>
                    <a:pt x="497274" y="352464"/>
                    <a:pt x="497274" y="352748"/>
                    <a:pt x="497274" y="353033"/>
                  </a:cubicBezTo>
                  <a:cubicBezTo>
                    <a:pt x="497274" y="353127"/>
                    <a:pt x="497274" y="353127"/>
                    <a:pt x="497274" y="353127"/>
                  </a:cubicBezTo>
                  <a:cubicBezTo>
                    <a:pt x="496800" y="358717"/>
                    <a:pt x="492719" y="363549"/>
                    <a:pt x="487025" y="364686"/>
                  </a:cubicBezTo>
                  <a:lnTo>
                    <a:pt x="437299" y="374161"/>
                  </a:lnTo>
                  <a:cubicBezTo>
                    <a:pt x="436445" y="374350"/>
                    <a:pt x="435685" y="374350"/>
                    <a:pt x="434926" y="374350"/>
                  </a:cubicBezTo>
                  <a:cubicBezTo>
                    <a:pt x="428948" y="374350"/>
                    <a:pt x="423633" y="370181"/>
                    <a:pt x="422495" y="364118"/>
                  </a:cubicBezTo>
                  <a:cubicBezTo>
                    <a:pt x="421166" y="357296"/>
                    <a:pt x="425626" y="350664"/>
                    <a:pt x="432554" y="349338"/>
                  </a:cubicBezTo>
                  <a:lnTo>
                    <a:pt x="451628" y="345737"/>
                  </a:lnTo>
                  <a:lnTo>
                    <a:pt x="121954" y="131426"/>
                  </a:lnTo>
                  <a:cubicBezTo>
                    <a:pt x="116070" y="127636"/>
                    <a:pt x="114457" y="119772"/>
                    <a:pt x="118253" y="113898"/>
                  </a:cubicBezTo>
                  <a:cubicBezTo>
                    <a:pt x="120151" y="111008"/>
                    <a:pt x="123069" y="109137"/>
                    <a:pt x="126248" y="108462"/>
                  </a:cubicBezTo>
                  <a:close/>
                  <a:moveTo>
                    <a:pt x="12622" y="0"/>
                  </a:moveTo>
                  <a:cubicBezTo>
                    <a:pt x="19644" y="0"/>
                    <a:pt x="25338" y="5590"/>
                    <a:pt x="25338" y="12602"/>
                  </a:cubicBezTo>
                  <a:lnTo>
                    <a:pt x="25338" y="557525"/>
                  </a:lnTo>
                  <a:lnTo>
                    <a:pt x="56750" y="557525"/>
                  </a:lnTo>
                  <a:lnTo>
                    <a:pt x="56750" y="234702"/>
                  </a:lnTo>
                  <a:cubicBezTo>
                    <a:pt x="56750" y="227691"/>
                    <a:pt x="62444" y="222006"/>
                    <a:pt x="69466" y="222006"/>
                  </a:cubicBezTo>
                  <a:lnTo>
                    <a:pt x="130961" y="222006"/>
                  </a:lnTo>
                  <a:cubicBezTo>
                    <a:pt x="137984" y="222006"/>
                    <a:pt x="143583" y="227691"/>
                    <a:pt x="143583" y="234702"/>
                  </a:cubicBezTo>
                  <a:lnTo>
                    <a:pt x="143583" y="557525"/>
                  </a:lnTo>
                  <a:lnTo>
                    <a:pt x="175089" y="557525"/>
                  </a:lnTo>
                  <a:lnTo>
                    <a:pt x="175089" y="333908"/>
                  </a:lnTo>
                  <a:cubicBezTo>
                    <a:pt x="175089" y="326897"/>
                    <a:pt x="180783" y="321212"/>
                    <a:pt x="187711" y="321212"/>
                  </a:cubicBezTo>
                  <a:lnTo>
                    <a:pt x="249301" y="321212"/>
                  </a:lnTo>
                  <a:cubicBezTo>
                    <a:pt x="256228" y="321212"/>
                    <a:pt x="261922" y="326897"/>
                    <a:pt x="261922" y="333908"/>
                  </a:cubicBezTo>
                  <a:lnTo>
                    <a:pt x="261922" y="557525"/>
                  </a:lnTo>
                  <a:lnTo>
                    <a:pt x="293429" y="557525"/>
                  </a:lnTo>
                  <a:lnTo>
                    <a:pt x="293429" y="395308"/>
                  </a:lnTo>
                  <a:cubicBezTo>
                    <a:pt x="293429" y="388297"/>
                    <a:pt x="299028" y="382706"/>
                    <a:pt x="306051" y="382706"/>
                  </a:cubicBezTo>
                  <a:lnTo>
                    <a:pt x="367545" y="382706"/>
                  </a:lnTo>
                  <a:cubicBezTo>
                    <a:pt x="374568" y="382706"/>
                    <a:pt x="380262" y="388297"/>
                    <a:pt x="380262" y="395308"/>
                  </a:cubicBezTo>
                  <a:lnTo>
                    <a:pt x="380262" y="557525"/>
                  </a:lnTo>
                  <a:lnTo>
                    <a:pt x="402184" y="557525"/>
                  </a:lnTo>
                  <a:lnTo>
                    <a:pt x="402184" y="451970"/>
                  </a:lnTo>
                  <a:cubicBezTo>
                    <a:pt x="402184" y="445053"/>
                    <a:pt x="407878" y="439368"/>
                    <a:pt x="414900" y="439368"/>
                  </a:cubicBezTo>
                  <a:lnTo>
                    <a:pt x="476395" y="439368"/>
                  </a:lnTo>
                  <a:cubicBezTo>
                    <a:pt x="483417" y="439368"/>
                    <a:pt x="489016" y="445053"/>
                    <a:pt x="489016" y="451970"/>
                  </a:cubicBezTo>
                  <a:lnTo>
                    <a:pt x="489016" y="557525"/>
                  </a:lnTo>
                  <a:lnTo>
                    <a:pt x="594734" y="557525"/>
                  </a:lnTo>
                  <a:cubicBezTo>
                    <a:pt x="601662" y="557525"/>
                    <a:pt x="607356" y="563115"/>
                    <a:pt x="607356" y="570127"/>
                  </a:cubicBezTo>
                  <a:cubicBezTo>
                    <a:pt x="607356" y="577139"/>
                    <a:pt x="601662" y="582729"/>
                    <a:pt x="594734" y="582729"/>
                  </a:cubicBezTo>
                  <a:lnTo>
                    <a:pt x="476395" y="582729"/>
                  </a:lnTo>
                  <a:lnTo>
                    <a:pt x="414900" y="582729"/>
                  </a:lnTo>
                  <a:lnTo>
                    <a:pt x="367545" y="582729"/>
                  </a:lnTo>
                  <a:lnTo>
                    <a:pt x="306051" y="582729"/>
                  </a:lnTo>
                  <a:lnTo>
                    <a:pt x="249301" y="582729"/>
                  </a:lnTo>
                  <a:lnTo>
                    <a:pt x="187711" y="582729"/>
                  </a:lnTo>
                  <a:lnTo>
                    <a:pt x="130961" y="582729"/>
                  </a:lnTo>
                  <a:lnTo>
                    <a:pt x="69466" y="582729"/>
                  </a:lnTo>
                  <a:lnTo>
                    <a:pt x="12622" y="582729"/>
                  </a:lnTo>
                  <a:cubicBezTo>
                    <a:pt x="5694" y="582729"/>
                    <a:pt x="0" y="577139"/>
                    <a:pt x="0" y="570127"/>
                  </a:cubicBezTo>
                  <a:lnTo>
                    <a:pt x="0" y="12602"/>
                  </a:lnTo>
                  <a:cubicBezTo>
                    <a:pt x="0" y="5590"/>
                    <a:pt x="5694" y="0"/>
                    <a:pt x="1262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华康娃娃体W5" panose="040B0509000000000000" pitchFamily="81" charset="-122"/>
                <a:ea typeface="华康娃娃体W5" panose="040B0509000000000000" pitchFamily="81" charset="-122"/>
              </a:endParaRPr>
            </a:p>
          </p:txBody>
        </p:sp>
      </p:grpSp>
      <p:grpSp>
        <p:nvGrpSpPr>
          <p:cNvPr id="15" name="组合 14"/>
          <p:cNvGrpSpPr/>
          <p:nvPr/>
        </p:nvGrpSpPr>
        <p:grpSpPr>
          <a:xfrm>
            <a:off x="9604448" y="4108178"/>
            <a:ext cx="762000" cy="762000"/>
            <a:chOff x="7600950" y="2534266"/>
            <a:chExt cx="762000" cy="762000"/>
          </a:xfrm>
        </p:grpSpPr>
        <p:sp>
          <p:nvSpPr>
            <p:cNvPr id="16" name="椭圆 15"/>
            <p:cNvSpPr/>
            <p:nvPr/>
          </p:nvSpPr>
          <p:spPr>
            <a:xfrm>
              <a:off x="7600950" y="2534266"/>
              <a:ext cx="762000" cy="762000"/>
            </a:xfrm>
            <a:prstGeom prst="ellipse">
              <a:avLst/>
            </a:prstGeom>
            <a:solidFill>
              <a:srgbClr val="31DAA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华康娃娃体W5" panose="040B0509000000000000" pitchFamily="81" charset="-122"/>
                <a:ea typeface="华康娃娃体W5" panose="040B0509000000000000" pitchFamily="81" charset="-122"/>
              </a:endParaRPr>
            </a:p>
          </p:txBody>
        </p:sp>
        <p:sp>
          <p:nvSpPr>
            <p:cNvPr id="17" name="椭圆 22"/>
            <p:cNvSpPr/>
            <p:nvPr/>
          </p:nvSpPr>
          <p:spPr>
            <a:xfrm>
              <a:off x="7800359" y="2733914"/>
              <a:ext cx="363182" cy="362704"/>
            </a:xfrm>
            <a:custGeom>
              <a:avLst/>
              <a:gdLst>
                <a:gd name="connsiteX0" fmla="*/ 86413 w 591547"/>
                <a:gd name="connsiteY0" fmla="*/ 515758 h 590770"/>
                <a:gd name="connsiteX1" fmla="*/ 171919 w 591547"/>
                <a:gd name="connsiteY1" fmla="*/ 515758 h 590770"/>
                <a:gd name="connsiteX2" fmla="*/ 171919 w 591547"/>
                <a:gd name="connsiteY2" fmla="*/ 537523 h 590770"/>
                <a:gd name="connsiteX3" fmla="*/ 86413 w 591547"/>
                <a:gd name="connsiteY3" fmla="*/ 537523 h 590770"/>
                <a:gd name="connsiteX4" fmla="*/ 86413 w 591547"/>
                <a:gd name="connsiteY4" fmla="*/ 461733 h 590770"/>
                <a:gd name="connsiteX5" fmla="*/ 171919 w 591547"/>
                <a:gd name="connsiteY5" fmla="*/ 461733 h 590770"/>
                <a:gd name="connsiteX6" fmla="*/ 171919 w 591547"/>
                <a:gd name="connsiteY6" fmla="*/ 483498 h 590770"/>
                <a:gd name="connsiteX7" fmla="*/ 86413 w 591547"/>
                <a:gd name="connsiteY7" fmla="*/ 483498 h 590770"/>
                <a:gd name="connsiteX8" fmla="*/ 86413 w 591547"/>
                <a:gd name="connsiteY8" fmla="*/ 408616 h 590770"/>
                <a:gd name="connsiteX9" fmla="*/ 171919 w 591547"/>
                <a:gd name="connsiteY9" fmla="*/ 408616 h 590770"/>
                <a:gd name="connsiteX10" fmla="*/ 171919 w 591547"/>
                <a:gd name="connsiteY10" fmla="*/ 429474 h 590770"/>
                <a:gd name="connsiteX11" fmla="*/ 86413 w 591547"/>
                <a:gd name="connsiteY11" fmla="*/ 429474 h 590770"/>
                <a:gd name="connsiteX12" fmla="*/ 204177 w 591547"/>
                <a:gd name="connsiteY12" fmla="*/ 357041 h 590770"/>
                <a:gd name="connsiteX13" fmla="*/ 204177 w 591547"/>
                <a:gd name="connsiteY13" fmla="*/ 569815 h 590770"/>
                <a:gd name="connsiteX14" fmla="*/ 333300 w 591547"/>
                <a:gd name="connsiteY14" fmla="*/ 569815 h 590770"/>
                <a:gd name="connsiteX15" fmla="*/ 333300 w 591547"/>
                <a:gd name="connsiteY15" fmla="*/ 382026 h 590770"/>
                <a:gd name="connsiteX16" fmla="*/ 183194 w 591547"/>
                <a:gd name="connsiteY16" fmla="*/ 357041 h 590770"/>
                <a:gd name="connsiteX17" fmla="*/ 75053 w 591547"/>
                <a:gd name="connsiteY17" fmla="*/ 382026 h 590770"/>
                <a:gd name="connsiteX18" fmla="*/ 75053 w 591547"/>
                <a:gd name="connsiteY18" fmla="*/ 569815 h 590770"/>
                <a:gd name="connsiteX19" fmla="*/ 183194 w 591547"/>
                <a:gd name="connsiteY19" fmla="*/ 569815 h 590770"/>
                <a:gd name="connsiteX20" fmla="*/ 247709 w 591547"/>
                <a:gd name="connsiteY20" fmla="*/ 311838 h 590770"/>
                <a:gd name="connsiteX21" fmla="*/ 322851 w 591547"/>
                <a:gd name="connsiteY21" fmla="*/ 311838 h 590770"/>
                <a:gd name="connsiteX22" fmla="*/ 322851 w 591547"/>
                <a:gd name="connsiteY22" fmla="*/ 332826 h 590770"/>
                <a:gd name="connsiteX23" fmla="*/ 247709 w 591547"/>
                <a:gd name="connsiteY23" fmla="*/ 332826 h 590770"/>
                <a:gd name="connsiteX24" fmla="*/ 247709 w 591547"/>
                <a:gd name="connsiteY24" fmla="*/ 257944 h 590770"/>
                <a:gd name="connsiteX25" fmla="*/ 322851 w 591547"/>
                <a:gd name="connsiteY25" fmla="*/ 257944 h 590770"/>
                <a:gd name="connsiteX26" fmla="*/ 322851 w 591547"/>
                <a:gd name="connsiteY26" fmla="*/ 279580 h 590770"/>
                <a:gd name="connsiteX27" fmla="*/ 247709 w 591547"/>
                <a:gd name="connsiteY27" fmla="*/ 279580 h 590770"/>
                <a:gd name="connsiteX28" fmla="*/ 247709 w 591547"/>
                <a:gd name="connsiteY28" fmla="*/ 203919 h 590770"/>
                <a:gd name="connsiteX29" fmla="*/ 322851 w 591547"/>
                <a:gd name="connsiteY29" fmla="*/ 203919 h 590770"/>
                <a:gd name="connsiteX30" fmla="*/ 322851 w 591547"/>
                <a:gd name="connsiteY30" fmla="*/ 225684 h 590770"/>
                <a:gd name="connsiteX31" fmla="*/ 247709 w 591547"/>
                <a:gd name="connsiteY31" fmla="*/ 225684 h 590770"/>
                <a:gd name="connsiteX32" fmla="*/ 247709 w 591547"/>
                <a:gd name="connsiteY32" fmla="*/ 150672 h 590770"/>
                <a:gd name="connsiteX33" fmla="*/ 322851 w 591547"/>
                <a:gd name="connsiteY33" fmla="*/ 150672 h 590770"/>
                <a:gd name="connsiteX34" fmla="*/ 322851 w 591547"/>
                <a:gd name="connsiteY34" fmla="*/ 171660 h 590770"/>
                <a:gd name="connsiteX35" fmla="*/ 247709 w 591547"/>
                <a:gd name="connsiteY35" fmla="*/ 171660 h 590770"/>
                <a:gd name="connsiteX36" fmla="*/ 355090 w 591547"/>
                <a:gd name="connsiteY36" fmla="*/ 102357 h 590770"/>
                <a:gd name="connsiteX37" fmla="*/ 355090 w 591547"/>
                <a:gd name="connsiteY37" fmla="*/ 373160 h 590770"/>
                <a:gd name="connsiteX38" fmla="*/ 355090 w 591547"/>
                <a:gd name="connsiteY38" fmla="*/ 376384 h 590770"/>
                <a:gd name="connsiteX39" fmla="*/ 355090 w 591547"/>
                <a:gd name="connsiteY39" fmla="*/ 569815 h 590770"/>
                <a:gd name="connsiteX40" fmla="*/ 484213 w 591547"/>
                <a:gd name="connsiteY40" fmla="*/ 569815 h 590770"/>
                <a:gd name="connsiteX41" fmla="*/ 484213 w 591547"/>
                <a:gd name="connsiteY41" fmla="*/ 154744 h 590770"/>
                <a:gd name="connsiteX42" fmla="*/ 333300 w 591547"/>
                <a:gd name="connsiteY42" fmla="*/ 99939 h 590770"/>
                <a:gd name="connsiteX43" fmla="*/ 236458 w 591547"/>
                <a:gd name="connsiteY43" fmla="*/ 125730 h 590770"/>
                <a:gd name="connsiteX44" fmla="*/ 236458 w 591547"/>
                <a:gd name="connsiteY44" fmla="*/ 341728 h 590770"/>
                <a:gd name="connsiteX45" fmla="*/ 333300 w 591547"/>
                <a:gd name="connsiteY45" fmla="*/ 360265 h 590770"/>
                <a:gd name="connsiteX46" fmla="*/ 397862 w 591547"/>
                <a:gd name="connsiteY46" fmla="*/ 21761 h 590770"/>
                <a:gd name="connsiteX47" fmla="*/ 387371 w 591547"/>
                <a:gd name="connsiteY47" fmla="*/ 32238 h 590770"/>
                <a:gd name="connsiteX48" fmla="*/ 397862 w 591547"/>
                <a:gd name="connsiteY48" fmla="*/ 42716 h 590770"/>
                <a:gd name="connsiteX49" fmla="*/ 409160 w 591547"/>
                <a:gd name="connsiteY49" fmla="*/ 32238 h 590770"/>
                <a:gd name="connsiteX50" fmla="*/ 397862 w 591547"/>
                <a:gd name="connsiteY50" fmla="*/ 21761 h 590770"/>
                <a:gd name="connsiteX51" fmla="*/ 397862 w 591547"/>
                <a:gd name="connsiteY51" fmla="*/ 0 h 590770"/>
                <a:gd name="connsiteX52" fmla="*/ 430143 w 591547"/>
                <a:gd name="connsiteY52" fmla="*/ 32238 h 590770"/>
                <a:gd name="connsiteX53" fmla="*/ 409160 w 591547"/>
                <a:gd name="connsiteY53" fmla="*/ 62865 h 590770"/>
                <a:gd name="connsiteX54" fmla="*/ 409160 w 591547"/>
                <a:gd name="connsiteY54" fmla="*/ 100745 h 590770"/>
                <a:gd name="connsiteX55" fmla="*/ 498740 w 591547"/>
                <a:gd name="connsiteY55" fmla="*/ 137819 h 590770"/>
                <a:gd name="connsiteX56" fmla="*/ 506003 w 591547"/>
                <a:gd name="connsiteY56" fmla="*/ 147491 h 590770"/>
                <a:gd name="connsiteX57" fmla="*/ 506003 w 591547"/>
                <a:gd name="connsiteY57" fmla="*/ 569815 h 590770"/>
                <a:gd name="connsiteX58" fmla="*/ 591547 w 591547"/>
                <a:gd name="connsiteY58" fmla="*/ 569815 h 590770"/>
                <a:gd name="connsiteX59" fmla="*/ 591547 w 591547"/>
                <a:gd name="connsiteY59" fmla="*/ 590770 h 590770"/>
                <a:gd name="connsiteX60" fmla="*/ 494705 w 591547"/>
                <a:gd name="connsiteY60" fmla="*/ 590770 h 590770"/>
                <a:gd name="connsiteX61" fmla="*/ 344598 w 591547"/>
                <a:gd name="connsiteY61" fmla="*/ 590770 h 590770"/>
                <a:gd name="connsiteX62" fmla="*/ 193685 w 591547"/>
                <a:gd name="connsiteY62" fmla="*/ 590770 h 590770"/>
                <a:gd name="connsiteX63" fmla="*/ 64562 w 591547"/>
                <a:gd name="connsiteY63" fmla="*/ 590770 h 590770"/>
                <a:gd name="connsiteX64" fmla="*/ 0 w 591547"/>
                <a:gd name="connsiteY64" fmla="*/ 590770 h 590770"/>
                <a:gd name="connsiteX65" fmla="*/ 0 w 591547"/>
                <a:gd name="connsiteY65" fmla="*/ 569815 h 590770"/>
                <a:gd name="connsiteX66" fmla="*/ 54070 w 591547"/>
                <a:gd name="connsiteY66" fmla="*/ 569815 h 590770"/>
                <a:gd name="connsiteX67" fmla="*/ 54070 w 591547"/>
                <a:gd name="connsiteY67" fmla="*/ 373160 h 590770"/>
                <a:gd name="connsiteX68" fmla="*/ 62141 w 591547"/>
                <a:gd name="connsiteY68" fmla="*/ 362683 h 590770"/>
                <a:gd name="connsiteX69" fmla="*/ 191264 w 591547"/>
                <a:gd name="connsiteY69" fmla="*/ 333668 h 590770"/>
                <a:gd name="connsiteX70" fmla="*/ 195299 w 591547"/>
                <a:gd name="connsiteY70" fmla="*/ 333668 h 590770"/>
                <a:gd name="connsiteX71" fmla="*/ 196106 w 591547"/>
                <a:gd name="connsiteY71" fmla="*/ 333668 h 590770"/>
                <a:gd name="connsiteX72" fmla="*/ 215475 w 591547"/>
                <a:gd name="connsiteY72" fmla="*/ 336892 h 590770"/>
                <a:gd name="connsiteX73" fmla="*/ 215475 w 591547"/>
                <a:gd name="connsiteY73" fmla="*/ 116864 h 590770"/>
                <a:gd name="connsiteX74" fmla="*/ 223545 w 591547"/>
                <a:gd name="connsiteY74" fmla="*/ 106387 h 590770"/>
                <a:gd name="connsiteX75" fmla="*/ 341370 w 591547"/>
                <a:gd name="connsiteY75" fmla="*/ 75760 h 590770"/>
                <a:gd name="connsiteX76" fmla="*/ 342984 w 591547"/>
                <a:gd name="connsiteY76" fmla="*/ 75760 h 590770"/>
                <a:gd name="connsiteX77" fmla="*/ 345405 w 591547"/>
                <a:gd name="connsiteY77" fmla="*/ 75760 h 590770"/>
                <a:gd name="connsiteX78" fmla="*/ 347020 w 591547"/>
                <a:gd name="connsiteY78" fmla="*/ 75760 h 590770"/>
                <a:gd name="connsiteX79" fmla="*/ 348634 w 591547"/>
                <a:gd name="connsiteY79" fmla="*/ 75760 h 590770"/>
                <a:gd name="connsiteX80" fmla="*/ 387371 w 591547"/>
                <a:gd name="connsiteY80" fmla="*/ 91879 h 590770"/>
                <a:gd name="connsiteX81" fmla="*/ 387371 w 591547"/>
                <a:gd name="connsiteY81" fmla="*/ 62865 h 590770"/>
                <a:gd name="connsiteX82" fmla="*/ 365581 w 591547"/>
                <a:gd name="connsiteY82" fmla="*/ 32238 h 590770"/>
                <a:gd name="connsiteX83" fmla="*/ 397862 w 591547"/>
                <a:gd name="connsiteY83" fmla="*/ 0 h 590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591547" h="590770">
                  <a:moveTo>
                    <a:pt x="86413" y="515758"/>
                  </a:moveTo>
                  <a:lnTo>
                    <a:pt x="171919" y="515758"/>
                  </a:lnTo>
                  <a:lnTo>
                    <a:pt x="171919" y="537523"/>
                  </a:lnTo>
                  <a:lnTo>
                    <a:pt x="86413" y="537523"/>
                  </a:lnTo>
                  <a:close/>
                  <a:moveTo>
                    <a:pt x="86413" y="461733"/>
                  </a:moveTo>
                  <a:lnTo>
                    <a:pt x="171919" y="461733"/>
                  </a:lnTo>
                  <a:lnTo>
                    <a:pt x="171919" y="483498"/>
                  </a:lnTo>
                  <a:lnTo>
                    <a:pt x="86413" y="483498"/>
                  </a:lnTo>
                  <a:close/>
                  <a:moveTo>
                    <a:pt x="86413" y="408616"/>
                  </a:moveTo>
                  <a:lnTo>
                    <a:pt x="171919" y="408616"/>
                  </a:lnTo>
                  <a:lnTo>
                    <a:pt x="171919" y="429474"/>
                  </a:lnTo>
                  <a:lnTo>
                    <a:pt x="86413" y="429474"/>
                  </a:lnTo>
                  <a:close/>
                  <a:moveTo>
                    <a:pt x="204177" y="357041"/>
                  </a:moveTo>
                  <a:lnTo>
                    <a:pt x="204177" y="569815"/>
                  </a:lnTo>
                  <a:lnTo>
                    <a:pt x="333300" y="569815"/>
                  </a:lnTo>
                  <a:lnTo>
                    <a:pt x="333300" y="382026"/>
                  </a:lnTo>
                  <a:close/>
                  <a:moveTo>
                    <a:pt x="183194" y="357041"/>
                  </a:moveTo>
                  <a:lnTo>
                    <a:pt x="75053" y="382026"/>
                  </a:lnTo>
                  <a:lnTo>
                    <a:pt x="75053" y="569815"/>
                  </a:lnTo>
                  <a:lnTo>
                    <a:pt x="183194" y="569815"/>
                  </a:lnTo>
                  <a:close/>
                  <a:moveTo>
                    <a:pt x="247709" y="311838"/>
                  </a:moveTo>
                  <a:lnTo>
                    <a:pt x="322851" y="311838"/>
                  </a:lnTo>
                  <a:lnTo>
                    <a:pt x="322851" y="332826"/>
                  </a:lnTo>
                  <a:lnTo>
                    <a:pt x="247709" y="332826"/>
                  </a:lnTo>
                  <a:close/>
                  <a:moveTo>
                    <a:pt x="247709" y="257944"/>
                  </a:moveTo>
                  <a:lnTo>
                    <a:pt x="322851" y="257944"/>
                  </a:lnTo>
                  <a:lnTo>
                    <a:pt x="322851" y="279580"/>
                  </a:lnTo>
                  <a:lnTo>
                    <a:pt x="247709" y="279580"/>
                  </a:lnTo>
                  <a:close/>
                  <a:moveTo>
                    <a:pt x="247709" y="203919"/>
                  </a:moveTo>
                  <a:lnTo>
                    <a:pt x="322851" y="203919"/>
                  </a:lnTo>
                  <a:lnTo>
                    <a:pt x="322851" y="225684"/>
                  </a:lnTo>
                  <a:lnTo>
                    <a:pt x="247709" y="225684"/>
                  </a:lnTo>
                  <a:close/>
                  <a:moveTo>
                    <a:pt x="247709" y="150672"/>
                  </a:moveTo>
                  <a:lnTo>
                    <a:pt x="322851" y="150672"/>
                  </a:lnTo>
                  <a:lnTo>
                    <a:pt x="322851" y="171660"/>
                  </a:lnTo>
                  <a:lnTo>
                    <a:pt x="247709" y="171660"/>
                  </a:lnTo>
                  <a:close/>
                  <a:moveTo>
                    <a:pt x="355090" y="102357"/>
                  </a:moveTo>
                  <a:lnTo>
                    <a:pt x="355090" y="373160"/>
                  </a:lnTo>
                  <a:lnTo>
                    <a:pt x="355090" y="376384"/>
                  </a:lnTo>
                  <a:lnTo>
                    <a:pt x="355090" y="569815"/>
                  </a:lnTo>
                  <a:lnTo>
                    <a:pt x="484213" y="569815"/>
                  </a:lnTo>
                  <a:lnTo>
                    <a:pt x="484213" y="154744"/>
                  </a:lnTo>
                  <a:close/>
                  <a:moveTo>
                    <a:pt x="333300" y="99939"/>
                  </a:moveTo>
                  <a:lnTo>
                    <a:pt x="236458" y="125730"/>
                  </a:lnTo>
                  <a:lnTo>
                    <a:pt x="236458" y="341728"/>
                  </a:lnTo>
                  <a:lnTo>
                    <a:pt x="333300" y="360265"/>
                  </a:lnTo>
                  <a:close/>
                  <a:moveTo>
                    <a:pt x="397862" y="21761"/>
                  </a:moveTo>
                  <a:cubicBezTo>
                    <a:pt x="392213" y="21761"/>
                    <a:pt x="387371" y="26596"/>
                    <a:pt x="387371" y="32238"/>
                  </a:cubicBezTo>
                  <a:cubicBezTo>
                    <a:pt x="387371" y="37880"/>
                    <a:pt x="392213" y="42716"/>
                    <a:pt x="397862" y="42716"/>
                  </a:cubicBezTo>
                  <a:cubicBezTo>
                    <a:pt x="404318" y="42716"/>
                    <a:pt x="409160" y="37880"/>
                    <a:pt x="409160" y="32238"/>
                  </a:cubicBezTo>
                  <a:cubicBezTo>
                    <a:pt x="409160" y="26596"/>
                    <a:pt x="404318" y="21761"/>
                    <a:pt x="397862" y="21761"/>
                  </a:cubicBezTo>
                  <a:close/>
                  <a:moveTo>
                    <a:pt x="397862" y="0"/>
                  </a:moveTo>
                  <a:cubicBezTo>
                    <a:pt x="415616" y="0"/>
                    <a:pt x="430143" y="14507"/>
                    <a:pt x="430143" y="32238"/>
                  </a:cubicBezTo>
                  <a:cubicBezTo>
                    <a:pt x="430143" y="45940"/>
                    <a:pt x="421266" y="58029"/>
                    <a:pt x="409160" y="62865"/>
                  </a:cubicBezTo>
                  <a:lnTo>
                    <a:pt x="409160" y="100745"/>
                  </a:lnTo>
                  <a:lnTo>
                    <a:pt x="498740" y="137819"/>
                  </a:lnTo>
                  <a:cubicBezTo>
                    <a:pt x="502775" y="139431"/>
                    <a:pt x="506003" y="143461"/>
                    <a:pt x="506003" y="147491"/>
                  </a:cubicBezTo>
                  <a:lnTo>
                    <a:pt x="506003" y="569815"/>
                  </a:lnTo>
                  <a:lnTo>
                    <a:pt x="591547" y="569815"/>
                  </a:lnTo>
                  <a:lnTo>
                    <a:pt x="591547" y="590770"/>
                  </a:lnTo>
                  <a:lnTo>
                    <a:pt x="494705" y="590770"/>
                  </a:lnTo>
                  <a:lnTo>
                    <a:pt x="344598" y="590770"/>
                  </a:lnTo>
                  <a:lnTo>
                    <a:pt x="193685" y="590770"/>
                  </a:lnTo>
                  <a:lnTo>
                    <a:pt x="64562" y="590770"/>
                  </a:lnTo>
                  <a:lnTo>
                    <a:pt x="0" y="590770"/>
                  </a:lnTo>
                  <a:lnTo>
                    <a:pt x="0" y="569815"/>
                  </a:lnTo>
                  <a:lnTo>
                    <a:pt x="54070" y="569815"/>
                  </a:lnTo>
                  <a:lnTo>
                    <a:pt x="54070" y="373160"/>
                  </a:lnTo>
                  <a:cubicBezTo>
                    <a:pt x="54070" y="368324"/>
                    <a:pt x="57298" y="364294"/>
                    <a:pt x="62141" y="362683"/>
                  </a:cubicBezTo>
                  <a:lnTo>
                    <a:pt x="191264" y="333668"/>
                  </a:lnTo>
                  <a:cubicBezTo>
                    <a:pt x="192878" y="332862"/>
                    <a:pt x="194492" y="332862"/>
                    <a:pt x="195299" y="333668"/>
                  </a:cubicBezTo>
                  <a:cubicBezTo>
                    <a:pt x="196106" y="333668"/>
                    <a:pt x="196106" y="333668"/>
                    <a:pt x="196106" y="333668"/>
                  </a:cubicBezTo>
                  <a:lnTo>
                    <a:pt x="215475" y="336892"/>
                  </a:lnTo>
                  <a:lnTo>
                    <a:pt x="215475" y="116864"/>
                  </a:lnTo>
                  <a:cubicBezTo>
                    <a:pt x="215475" y="112028"/>
                    <a:pt x="218703" y="107999"/>
                    <a:pt x="223545" y="106387"/>
                  </a:cubicBezTo>
                  <a:lnTo>
                    <a:pt x="341370" y="75760"/>
                  </a:lnTo>
                  <a:cubicBezTo>
                    <a:pt x="342177" y="75760"/>
                    <a:pt x="342177" y="75760"/>
                    <a:pt x="342984" y="75760"/>
                  </a:cubicBezTo>
                  <a:cubicBezTo>
                    <a:pt x="343791" y="75760"/>
                    <a:pt x="344598" y="74954"/>
                    <a:pt x="345405" y="75760"/>
                  </a:cubicBezTo>
                  <a:cubicBezTo>
                    <a:pt x="346213" y="75760"/>
                    <a:pt x="347020" y="75760"/>
                    <a:pt x="347020" y="75760"/>
                  </a:cubicBezTo>
                  <a:cubicBezTo>
                    <a:pt x="347827" y="75760"/>
                    <a:pt x="347827" y="75760"/>
                    <a:pt x="348634" y="75760"/>
                  </a:cubicBezTo>
                  <a:lnTo>
                    <a:pt x="387371" y="91879"/>
                  </a:lnTo>
                  <a:lnTo>
                    <a:pt x="387371" y="62865"/>
                  </a:lnTo>
                  <a:cubicBezTo>
                    <a:pt x="375265" y="58029"/>
                    <a:pt x="365581" y="45940"/>
                    <a:pt x="365581" y="32238"/>
                  </a:cubicBezTo>
                  <a:cubicBezTo>
                    <a:pt x="365581" y="14507"/>
                    <a:pt x="380107" y="0"/>
                    <a:pt x="39786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华康娃娃体W5" panose="040B0509000000000000" pitchFamily="81" charset="-122"/>
                <a:ea typeface="华康娃娃体W5" panose="040B0509000000000000" pitchFamily="81" charset="-122"/>
              </a:endParaRPr>
            </a:p>
          </p:txBody>
        </p:sp>
      </p:grpSp>
      <p:sp>
        <p:nvSpPr>
          <p:cNvPr id="18" name="矩形 17"/>
          <p:cNvSpPr/>
          <p:nvPr/>
        </p:nvSpPr>
        <p:spPr>
          <a:xfrm>
            <a:off x="6256941" y="5008836"/>
            <a:ext cx="1627714" cy="31393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dirty="0">
                <a:latin typeface="华康娃娃体W5" panose="040B0509000000000000" pitchFamily="81" charset="-122"/>
                <a:ea typeface="华康娃娃体W5" panose="040B0509000000000000" pitchFamily="81" charset="-122"/>
              </a:rPr>
              <a:t>标题文字添加</a:t>
            </a:r>
            <a:endParaRPr lang="zh-CN" altLang="en-US" sz="1200" dirty="0">
              <a:latin typeface="华康娃娃体W5" panose="040B0509000000000000" pitchFamily="81" charset="-122"/>
              <a:ea typeface="华康娃娃体W5" panose="040B0509000000000000" pitchFamily="81" charset="-122"/>
            </a:endParaRPr>
          </a:p>
        </p:txBody>
      </p:sp>
      <p:sp>
        <p:nvSpPr>
          <p:cNvPr id="19" name="矩形 18"/>
          <p:cNvSpPr/>
          <p:nvPr/>
        </p:nvSpPr>
        <p:spPr>
          <a:xfrm>
            <a:off x="7714266" y="5008836"/>
            <a:ext cx="1627714" cy="31393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dirty="0">
                <a:latin typeface="华康娃娃体W5" panose="040B0509000000000000" pitchFamily="81" charset="-122"/>
                <a:ea typeface="华康娃娃体W5" panose="040B0509000000000000" pitchFamily="81" charset="-122"/>
              </a:rPr>
              <a:t>标题文字添加</a:t>
            </a:r>
            <a:endParaRPr lang="zh-CN" altLang="en-US" sz="1200" dirty="0">
              <a:latin typeface="华康娃娃体W5" panose="040B0509000000000000" pitchFamily="81" charset="-122"/>
              <a:ea typeface="华康娃娃体W5" panose="040B0509000000000000" pitchFamily="81" charset="-122"/>
            </a:endParaRPr>
          </a:p>
        </p:txBody>
      </p:sp>
      <p:sp>
        <p:nvSpPr>
          <p:cNvPr id="20" name="矩形 19"/>
          <p:cNvSpPr/>
          <p:nvPr/>
        </p:nvSpPr>
        <p:spPr>
          <a:xfrm>
            <a:off x="9171591" y="5008836"/>
            <a:ext cx="1627714" cy="31393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dirty="0">
                <a:latin typeface="华康娃娃体W5" panose="040B0509000000000000" pitchFamily="81" charset="-122"/>
                <a:ea typeface="华康娃娃体W5" panose="040B0509000000000000" pitchFamily="81" charset="-122"/>
              </a:rPr>
              <a:t>标题文字添加</a:t>
            </a:r>
            <a:endParaRPr lang="zh-CN" altLang="en-US" sz="1200" dirty="0">
              <a:latin typeface="华康娃娃体W5" panose="040B0509000000000000" pitchFamily="81" charset="-122"/>
              <a:ea typeface="华康娃娃体W5" panose="040B0509000000000000" pitchFamily="81" charset="-122"/>
            </a:endParaRPr>
          </a:p>
        </p:txBody>
      </p:sp>
      <p:pic>
        <p:nvPicPr>
          <p:cNvPr id="21" name="图片占位符 3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406525" y="2853916"/>
            <a:ext cx="3349529" cy="2229668"/>
          </a:xfrm>
          <a:custGeom>
            <a:avLst/>
            <a:gdLst>
              <a:gd name="connsiteX0" fmla="*/ 0 w 3349529"/>
              <a:gd name="connsiteY0" fmla="*/ 0 h 2961437"/>
              <a:gd name="connsiteX1" fmla="*/ 3349529 w 3349529"/>
              <a:gd name="connsiteY1" fmla="*/ 0 h 2961437"/>
              <a:gd name="connsiteX2" fmla="*/ 3349529 w 3349529"/>
              <a:gd name="connsiteY2" fmla="*/ 2961437 h 2961437"/>
              <a:gd name="connsiteX3" fmla="*/ 0 w 3349529"/>
              <a:gd name="connsiteY3" fmla="*/ 2961437 h 2961437"/>
            </a:gdLst>
            <a:ahLst/>
            <a:cxnLst>
              <a:cxn ang="0">
                <a:pos x="connsiteX0" y="connsiteY0"/>
              </a:cxn>
              <a:cxn ang="0">
                <a:pos x="connsiteX1" y="connsiteY1"/>
              </a:cxn>
              <a:cxn ang="0">
                <a:pos x="connsiteX2" y="connsiteY2"/>
              </a:cxn>
              <a:cxn ang="0">
                <a:pos x="connsiteX3" y="connsiteY3"/>
              </a:cxn>
            </a:cxnLst>
            <a:rect l="l" t="t" r="r" b="b"/>
            <a:pathLst>
              <a:path w="3349529" h="2961437">
                <a:moveTo>
                  <a:pt x="0" y="0"/>
                </a:moveTo>
                <a:lnTo>
                  <a:pt x="3349529" y="0"/>
                </a:lnTo>
                <a:lnTo>
                  <a:pt x="3349529" y="2961437"/>
                </a:lnTo>
                <a:lnTo>
                  <a:pt x="0" y="2961437"/>
                </a:lnTo>
                <a:close/>
              </a:path>
            </a:pathLst>
          </a:custGeom>
        </p:spPr>
      </p:pic>
      <p:sp>
        <p:nvSpPr>
          <p:cNvPr id="22" name="文本框 21"/>
          <p:cNvSpPr txBox="1"/>
          <p:nvPr/>
        </p:nvSpPr>
        <p:spPr>
          <a:xfrm>
            <a:off x="5186042" y="569082"/>
            <a:ext cx="4267842" cy="584775"/>
          </a:xfrm>
          <a:prstGeom prst="rect">
            <a:avLst/>
          </a:prstGeom>
          <a:noFill/>
        </p:spPr>
        <p:txBody>
          <a:bodyPr wrap="square" rtlCol="0">
            <a:spAutoFit/>
          </a:bodyPr>
          <a:lstStyle/>
          <a:p>
            <a:r>
              <a:rPr lang="zh-CN" altLang="en-US" sz="3200" b="1" dirty="0" smtClean="0">
                <a:solidFill>
                  <a:srgbClr val="31DAA4"/>
                </a:solidFill>
                <a:latin typeface="华康娃娃体W5" panose="040B0509000000000000" pitchFamily="81" charset="-122"/>
                <a:ea typeface="华康娃娃体W5" panose="040B0509000000000000" pitchFamily="81" charset="-122"/>
                <a:cs typeface="Arial" panose="020B0604020202020204" pitchFamily="34" charset="0"/>
              </a:rPr>
              <a:t>活动预算</a:t>
            </a:r>
            <a:endParaRPr lang="zh-CN" altLang="en-US" sz="3200" b="1" dirty="0">
              <a:solidFill>
                <a:srgbClr val="31DAA4"/>
              </a:solidFill>
              <a:latin typeface="华康娃娃体W5" panose="040B0509000000000000" pitchFamily="81" charset="-122"/>
              <a:ea typeface="华康娃娃体W5" panose="040B0509000000000000" pitchFamily="81" charset="-122"/>
              <a:cs typeface="Arial" panose="020B0604020202020204" pitchFamily="34" charset="0"/>
            </a:endParaRPr>
          </a:p>
        </p:txBody>
      </p:sp>
      <p:sp>
        <p:nvSpPr>
          <p:cNvPr id="23" name="Freeform 26"/>
          <p:cNvSpPr>
            <a:spLocks noEditPoints="1"/>
          </p:cNvSpPr>
          <p:nvPr/>
        </p:nvSpPr>
        <p:spPr bwMode="auto">
          <a:xfrm rot="1426111">
            <a:off x="4447043" y="542288"/>
            <a:ext cx="637387" cy="638363"/>
          </a:xfrm>
          <a:custGeom>
            <a:avLst/>
            <a:gdLst>
              <a:gd name="T0" fmla="*/ 354 w 576"/>
              <a:gd name="T1" fmla="*/ 207 h 576"/>
              <a:gd name="T2" fmla="*/ 378 w 576"/>
              <a:gd name="T3" fmla="*/ 175 h 576"/>
              <a:gd name="T4" fmla="*/ 419 w 576"/>
              <a:gd name="T5" fmla="*/ 99 h 576"/>
              <a:gd name="T6" fmla="*/ 474 w 576"/>
              <a:gd name="T7" fmla="*/ 86 h 576"/>
              <a:gd name="T8" fmla="*/ 476 w 576"/>
              <a:gd name="T9" fmla="*/ 135 h 576"/>
              <a:gd name="T10" fmla="*/ 398 w 576"/>
              <a:gd name="T11" fmla="*/ 193 h 576"/>
              <a:gd name="T12" fmla="*/ 375 w 576"/>
              <a:gd name="T13" fmla="*/ 219 h 576"/>
              <a:gd name="T14" fmla="*/ 346 w 576"/>
              <a:gd name="T15" fmla="*/ 273 h 576"/>
              <a:gd name="T16" fmla="*/ 448 w 576"/>
              <a:gd name="T17" fmla="*/ 225 h 576"/>
              <a:gd name="T18" fmla="*/ 480 w 576"/>
              <a:gd name="T19" fmla="*/ 277 h 576"/>
              <a:gd name="T20" fmla="*/ 519 w 576"/>
              <a:gd name="T21" fmla="*/ 272 h 576"/>
              <a:gd name="T22" fmla="*/ 522 w 576"/>
              <a:gd name="T23" fmla="*/ 298 h 576"/>
              <a:gd name="T24" fmla="*/ 486 w 576"/>
              <a:gd name="T25" fmla="*/ 301 h 576"/>
              <a:gd name="T26" fmla="*/ 463 w 576"/>
              <a:gd name="T27" fmla="*/ 336 h 576"/>
              <a:gd name="T28" fmla="*/ 352 w 576"/>
              <a:gd name="T29" fmla="*/ 298 h 576"/>
              <a:gd name="T30" fmla="*/ 369 w 576"/>
              <a:gd name="T31" fmla="*/ 354 h 576"/>
              <a:gd name="T32" fmla="*/ 400 w 576"/>
              <a:gd name="T33" fmla="*/ 377 h 576"/>
              <a:gd name="T34" fmla="*/ 476 w 576"/>
              <a:gd name="T35" fmla="*/ 419 h 576"/>
              <a:gd name="T36" fmla="*/ 489 w 576"/>
              <a:gd name="T37" fmla="*/ 474 h 576"/>
              <a:gd name="T38" fmla="*/ 440 w 576"/>
              <a:gd name="T39" fmla="*/ 476 h 576"/>
              <a:gd name="T40" fmla="*/ 383 w 576"/>
              <a:gd name="T41" fmla="*/ 398 h 576"/>
              <a:gd name="T42" fmla="*/ 356 w 576"/>
              <a:gd name="T43" fmla="*/ 375 h 576"/>
              <a:gd name="T44" fmla="*/ 301 w 576"/>
              <a:gd name="T45" fmla="*/ 346 h 576"/>
              <a:gd name="T46" fmla="*/ 351 w 576"/>
              <a:gd name="T47" fmla="*/ 447 h 576"/>
              <a:gd name="T48" fmla="*/ 299 w 576"/>
              <a:gd name="T49" fmla="*/ 480 h 576"/>
              <a:gd name="T50" fmla="*/ 304 w 576"/>
              <a:gd name="T51" fmla="*/ 519 h 576"/>
              <a:gd name="T52" fmla="*/ 277 w 576"/>
              <a:gd name="T53" fmla="*/ 522 h 576"/>
              <a:gd name="T54" fmla="*/ 275 w 576"/>
              <a:gd name="T55" fmla="*/ 486 h 576"/>
              <a:gd name="T56" fmla="*/ 240 w 576"/>
              <a:gd name="T57" fmla="*/ 463 h 576"/>
              <a:gd name="T58" fmla="*/ 277 w 576"/>
              <a:gd name="T59" fmla="*/ 350 h 576"/>
              <a:gd name="T60" fmla="*/ 222 w 576"/>
              <a:gd name="T61" fmla="*/ 369 h 576"/>
              <a:gd name="T62" fmla="*/ 198 w 576"/>
              <a:gd name="T63" fmla="*/ 401 h 576"/>
              <a:gd name="T64" fmla="*/ 157 w 576"/>
              <a:gd name="T65" fmla="*/ 476 h 576"/>
              <a:gd name="T66" fmla="*/ 101 w 576"/>
              <a:gd name="T67" fmla="*/ 489 h 576"/>
              <a:gd name="T68" fmla="*/ 99 w 576"/>
              <a:gd name="T69" fmla="*/ 440 h 576"/>
              <a:gd name="T70" fmla="*/ 177 w 576"/>
              <a:gd name="T71" fmla="*/ 383 h 576"/>
              <a:gd name="T72" fmla="*/ 201 w 576"/>
              <a:gd name="T73" fmla="*/ 356 h 576"/>
              <a:gd name="T74" fmla="*/ 230 w 576"/>
              <a:gd name="T75" fmla="*/ 301 h 576"/>
              <a:gd name="T76" fmla="*/ 128 w 576"/>
              <a:gd name="T77" fmla="*/ 351 h 576"/>
              <a:gd name="T78" fmla="*/ 96 w 576"/>
              <a:gd name="T79" fmla="*/ 298 h 576"/>
              <a:gd name="T80" fmla="*/ 56 w 576"/>
              <a:gd name="T81" fmla="*/ 304 h 576"/>
              <a:gd name="T82" fmla="*/ 54 w 576"/>
              <a:gd name="T83" fmla="*/ 277 h 576"/>
              <a:gd name="T84" fmla="*/ 90 w 576"/>
              <a:gd name="T85" fmla="*/ 275 h 576"/>
              <a:gd name="T86" fmla="*/ 113 w 576"/>
              <a:gd name="T87" fmla="*/ 240 h 576"/>
              <a:gd name="T88" fmla="*/ 227 w 576"/>
              <a:gd name="T89" fmla="*/ 277 h 576"/>
              <a:gd name="T90" fmla="*/ 207 w 576"/>
              <a:gd name="T91" fmla="*/ 222 h 576"/>
              <a:gd name="T92" fmla="*/ 175 w 576"/>
              <a:gd name="T93" fmla="*/ 198 h 576"/>
              <a:gd name="T94" fmla="*/ 99 w 576"/>
              <a:gd name="T95" fmla="*/ 157 h 576"/>
              <a:gd name="T96" fmla="*/ 86 w 576"/>
              <a:gd name="T97" fmla="*/ 101 h 576"/>
              <a:gd name="T98" fmla="*/ 136 w 576"/>
              <a:gd name="T99" fmla="*/ 99 h 576"/>
              <a:gd name="T100" fmla="*/ 192 w 576"/>
              <a:gd name="T101" fmla="*/ 177 h 576"/>
              <a:gd name="T102" fmla="*/ 219 w 576"/>
              <a:gd name="T103" fmla="*/ 201 h 576"/>
              <a:gd name="T104" fmla="*/ 275 w 576"/>
              <a:gd name="T105" fmla="*/ 229 h 576"/>
              <a:gd name="T106" fmla="*/ 225 w 576"/>
              <a:gd name="T107" fmla="*/ 128 h 576"/>
              <a:gd name="T108" fmla="*/ 277 w 576"/>
              <a:gd name="T109" fmla="*/ 96 h 576"/>
              <a:gd name="T110" fmla="*/ 272 w 576"/>
              <a:gd name="T111" fmla="*/ 56 h 576"/>
              <a:gd name="T112" fmla="*/ 299 w 576"/>
              <a:gd name="T113" fmla="*/ 54 h 576"/>
              <a:gd name="T114" fmla="*/ 301 w 576"/>
              <a:gd name="T115" fmla="*/ 90 h 576"/>
              <a:gd name="T116" fmla="*/ 336 w 576"/>
              <a:gd name="T117" fmla="*/ 113 h 576"/>
              <a:gd name="T118" fmla="*/ 299 w 576"/>
              <a:gd name="T119" fmla="*/ 226 h 576"/>
              <a:gd name="T120" fmla="*/ 288 w 576"/>
              <a:gd name="T121" fmla="*/ 247 h 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76" h="576">
                <a:moveTo>
                  <a:pt x="301" y="230"/>
                </a:moveTo>
                <a:cubicBezTo>
                  <a:pt x="308" y="231"/>
                  <a:pt x="314" y="233"/>
                  <a:pt x="320" y="237"/>
                </a:cubicBezTo>
                <a:cubicBezTo>
                  <a:pt x="321" y="238"/>
                  <a:pt x="322" y="238"/>
                  <a:pt x="324" y="237"/>
                </a:cubicBezTo>
                <a:cubicBezTo>
                  <a:pt x="334" y="227"/>
                  <a:pt x="344" y="217"/>
                  <a:pt x="354" y="207"/>
                </a:cubicBezTo>
                <a:cubicBezTo>
                  <a:pt x="356" y="205"/>
                  <a:pt x="356" y="203"/>
                  <a:pt x="356" y="201"/>
                </a:cubicBezTo>
                <a:cubicBezTo>
                  <a:pt x="356" y="177"/>
                  <a:pt x="356" y="154"/>
                  <a:pt x="356" y="130"/>
                </a:cubicBezTo>
                <a:cubicBezTo>
                  <a:pt x="356" y="116"/>
                  <a:pt x="378" y="116"/>
                  <a:pt x="378" y="130"/>
                </a:cubicBezTo>
                <a:cubicBezTo>
                  <a:pt x="378" y="145"/>
                  <a:pt x="378" y="160"/>
                  <a:pt x="378" y="175"/>
                </a:cubicBezTo>
                <a:cubicBezTo>
                  <a:pt x="378" y="181"/>
                  <a:pt x="379" y="182"/>
                  <a:pt x="383" y="177"/>
                </a:cubicBezTo>
                <a:cubicBezTo>
                  <a:pt x="394" y="166"/>
                  <a:pt x="405" y="155"/>
                  <a:pt x="416" y="145"/>
                </a:cubicBezTo>
                <a:cubicBezTo>
                  <a:pt x="418" y="142"/>
                  <a:pt x="419" y="141"/>
                  <a:pt x="419" y="139"/>
                </a:cubicBezTo>
                <a:cubicBezTo>
                  <a:pt x="419" y="126"/>
                  <a:pt x="419" y="112"/>
                  <a:pt x="419" y="99"/>
                </a:cubicBezTo>
                <a:cubicBezTo>
                  <a:pt x="419" y="86"/>
                  <a:pt x="440" y="86"/>
                  <a:pt x="440" y="99"/>
                </a:cubicBezTo>
                <a:cubicBezTo>
                  <a:pt x="440" y="104"/>
                  <a:pt x="440" y="108"/>
                  <a:pt x="440" y="113"/>
                </a:cubicBezTo>
                <a:cubicBezTo>
                  <a:pt x="440" y="119"/>
                  <a:pt x="441" y="119"/>
                  <a:pt x="446" y="115"/>
                </a:cubicBezTo>
                <a:cubicBezTo>
                  <a:pt x="455" y="105"/>
                  <a:pt x="465" y="96"/>
                  <a:pt x="474" y="86"/>
                </a:cubicBezTo>
                <a:cubicBezTo>
                  <a:pt x="484" y="77"/>
                  <a:pt x="499" y="92"/>
                  <a:pt x="489" y="101"/>
                </a:cubicBezTo>
                <a:cubicBezTo>
                  <a:pt x="480" y="111"/>
                  <a:pt x="470" y="120"/>
                  <a:pt x="461" y="130"/>
                </a:cubicBezTo>
                <a:cubicBezTo>
                  <a:pt x="456" y="134"/>
                  <a:pt x="457" y="135"/>
                  <a:pt x="463" y="135"/>
                </a:cubicBezTo>
                <a:cubicBezTo>
                  <a:pt x="467" y="135"/>
                  <a:pt x="472" y="135"/>
                  <a:pt x="476" y="135"/>
                </a:cubicBezTo>
                <a:cubicBezTo>
                  <a:pt x="490" y="135"/>
                  <a:pt x="490" y="157"/>
                  <a:pt x="476" y="157"/>
                </a:cubicBezTo>
                <a:cubicBezTo>
                  <a:pt x="463" y="157"/>
                  <a:pt x="450" y="157"/>
                  <a:pt x="437" y="157"/>
                </a:cubicBezTo>
                <a:cubicBezTo>
                  <a:pt x="435" y="157"/>
                  <a:pt x="434" y="157"/>
                  <a:pt x="431" y="160"/>
                </a:cubicBezTo>
                <a:cubicBezTo>
                  <a:pt x="420" y="170"/>
                  <a:pt x="409" y="182"/>
                  <a:pt x="398" y="193"/>
                </a:cubicBezTo>
                <a:cubicBezTo>
                  <a:pt x="394" y="197"/>
                  <a:pt x="394" y="198"/>
                  <a:pt x="400" y="198"/>
                </a:cubicBezTo>
                <a:cubicBezTo>
                  <a:pt x="416" y="198"/>
                  <a:pt x="430" y="198"/>
                  <a:pt x="445" y="198"/>
                </a:cubicBezTo>
                <a:cubicBezTo>
                  <a:pt x="459" y="198"/>
                  <a:pt x="459" y="219"/>
                  <a:pt x="445" y="219"/>
                </a:cubicBezTo>
                <a:cubicBezTo>
                  <a:pt x="422" y="219"/>
                  <a:pt x="398" y="219"/>
                  <a:pt x="375" y="219"/>
                </a:cubicBezTo>
                <a:cubicBezTo>
                  <a:pt x="372" y="219"/>
                  <a:pt x="371" y="220"/>
                  <a:pt x="369" y="222"/>
                </a:cubicBezTo>
                <a:cubicBezTo>
                  <a:pt x="359" y="232"/>
                  <a:pt x="349" y="242"/>
                  <a:pt x="339" y="251"/>
                </a:cubicBezTo>
                <a:cubicBezTo>
                  <a:pt x="338" y="253"/>
                  <a:pt x="338" y="254"/>
                  <a:pt x="339" y="257"/>
                </a:cubicBezTo>
                <a:cubicBezTo>
                  <a:pt x="342" y="262"/>
                  <a:pt x="344" y="267"/>
                  <a:pt x="346" y="273"/>
                </a:cubicBezTo>
                <a:cubicBezTo>
                  <a:pt x="347" y="275"/>
                  <a:pt x="348" y="277"/>
                  <a:pt x="353" y="277"/>
                </a:cubicBezTo>
                <a:cubicBezTo>
                  <a:pt x="366" y="277"/>
                  <a:pt x="379" y="277"/>
                  <a:pt x="392" y="277"/>
                </a:cubicBezTo>
                <a:cubicBezTo>
                  <a:pt x="394" y="277"/>
                  <a:pt x="396" y="276"/>
                  <a:pt x="398" y="274"/>
                </a:cubicBezTo>
                <a:cubicBezTo>
                  <a:pt x="414" y="258"/>
                  <a:pt x="431" y="241"/>
                  <a:pt x="448" y="225"/>
                </a:cubicBezTo>
                <a:cubicBezTo>
                  <a:pt x="457" y="215"/>
                  <a:pt x="472" y="230"/>
                  <a:pt x="463" y="240"/>
                </a:cubicBezTo>
                <a:cubicBezTo>
                  <a:pt x="452" y="250"/>
                  <a:pt x="441" y="261"/>
                  <a:pt x="431" y="272"/>
                </a:cubicBezTo>
                <a:cubicBezTo>
                  <a:pt x="427" y="276"/>
                  <a:pt x="427" y="277"/>
                  <a:pt x="433" y="277"/>
                </a:cubicBezTo>
                <a:cubicBezTo>
                  <a:pt x="449" y="277"/>
                  <a:pt x="464" y="277"/>
                  <a:pt x="480" y="277"/>
                </a:cubicBezTo>
                <a:cubicBezTo>
                  <a:pt x="483" y="277"/>
                  <a:pt x="485" y="276"/>
                  <a:pt x="486" y="275"/>
                </a:cubicBezTo>
                <a:cubicBezTo>
                  <a:pt x="495" y="266"/>
                  <a:pt x="504" y="256"/>
                  <a:pt x="514" y="247"/>
                </a:cubicBezTo>
                <a:cubicBezTo>
                  <a:pt x="523" y="237"/>
                  <a:pt x="538" y="252"/>
                  <a:pt x="529" y="262"/>
                </a:cubicBezTo>
                <a:cubicBezTo>
                  <a:pt x="525" y="265"/>
                  <a:pt x="522" y="268"/>
                  <a:pt x="519" y="272"/>
                </a:cubicBezTo>
                <a:cubicBezTo>
                  <a:pt x="515" y="276"/>
                  <a:pt x="516" y="277"/>
                  <a:pt x="522" y="277"/>
                </a:cubicBezTo>
                <a:cubicBezTo>
                  <a:pt x="535" y="277"/>
                  <a:pt x="549" y="277"/>
                  <a:pt x="562" y="277"/>
                </a:cubicBezTo>
                <a:cubicBezTo>
                  <a:pt x="576" y="277"/>
                  <a:pt x="576" y="298"/>
                  <a:pt x="562" y="298"/>
                </a:cubicBezTo>
                <a:cubicBezTo>
                  <a:pt x="549" y="298"/>
                  <a:pt x="535" y="298"/>
                  <a:pt x="522" y="298"/>
                </a:cubicBezTo>
                <a:cubicBezTo>
                  <a:pt x="516" y="298"/>
                  <a:pt x="515" y="300"/>
                  <a:pt x="519" y="304"/>
                </a:cubicBezTo>
                <a:cubicBezTo>
                  <a:pt x="522" y="307"/>
                  <a:pt x="525" y="310"/>
                  <a:pt x="529" y="313"/>
                </a:cubicBezTo>
                <a:cubicBezTo>
                  <a:pt x="538" y="323"/>
                  <a:pt x="523" y="338"/>
                  <a:pt x="514" y="328"/>
                </a:cubicBezTo>
                <a:cubicBezTo>
                  <a:pt x="504" y="319"/>
                  <a:pt x="495" y="310"/>
                  <a:pt x="486" y="301"/>
                </a:cubicBezTo>
                <a:cubicBezTo>
                  <a:pt x="485" y="299"/>
                  <a:pt x="483" y="298"/>
                  <a:pt x="480" y="298"/>
                </a:cubicBezTo>
                <a:cubicBezTo>
                  <a:pt x="464" y="298"/>
                  <a:pt x="449" y="298"/>
                  <a:pt x="433" y="298"/>
                </a:cubicBezTo>
                <a:cubicBezTo>
                  <a:pt x="427" y="298"/>
                  <a:pt x="427" y="300"/>
                  <a:pt x="431" y="304"/>
                </a:cubicBezTo>
                <a:cubicBezTo>
                  <a:pt x="441" y="315"/>
                  <a:pt x="452" y="325"/>
                  <a:pt x="463" y="336"/>
                </a:cubicBezTo>
                <a:cubicBezTo>
                  <a:pt x="472" y="345"/>
                  <a:pt x="457" y="361"/>
                  <a:pt x="448" y="351"/>
                </a:cubicBezTo>
                <a:cubicBezTo>
                  <a:pt x="431" y="334"/>
                  <a:pt x="414" y="318"/>
                  <a:pt x="398" y="301"/>
                </a:cubicBezTo>
                <a:cubicBezTo>
                  <a:pt x="396" y="299"/>
                  <a:pt x="394" y="298"/>
                  <a:pt x="392" y="298"/>
                </a:cubicBezTo>
                <a:cubicBezTo>
                  <a:pt x="379" y="298"/>
                  <a:pt x="365" y="298"/>
                  <a:pt x="352" y="298"/>
                </a:cubicBezTo>
                <a:cubicBezTo>
                  <a:pt x="348" y="298"/>
                  <a:pt x="347" y="300"/>
                  <a:pt x="345" y="304"/>
                </a:cubicBezTo>
                <a:cubicBezTo>
                  <a:pt x="344" y="309"/>
                  <a:pt x="342" y="314"/>
                  <a:pt x="339" y="318"/>
                </a:cubicBezTo>
                <a:cubicBezTo>
                  <a:pt x="338" y="321"/>
                  <a:pt x="338" y="322"/>
                  <a:pt x="340" y="325"/>
                </a:cubicBezTo>
                <a:cubicBezTo>
                  <a:pt x="350" y="334"/>
                  <a:pt x="359" y="344"/>
                  <a:pt x="369" y="354"/>
                </a:cubicBezTo>
                <a:cubicBezTo>
                  <a:pt x="371" y="355"/>
                  <a:pt x="372" y="356"/>
                  <a:pt x="375" y="356"/>
                </a:cubicBezTo>
                <a:cubicBezTo>
                  <a:pt x="398" y="356"/>
                  <a:pt x="422" y="356"/>
                  <a:pt x="445" y="356"/>
                </a:cubicBezTo>
                <a:cubicBezTo>
                  <a:pt x="459" y="356"/>
                  <a:pt x="459" y="377"/>
                  <a:pt x="445" y="377"/>
                </a:cubicBezTo>
                <a:cubicBezTo>
                  <a:pt x="430" y="377"/>
                  <a:pt x="416" y="377"/>
                  <a:pt x="400" y="377"/>
                </a:cubicBezTo>
                <a:cubicBezTo>
                  <a:pt x="394" y="377"/>
                  <a:pt x="394" y="378"/>
                  <a:pt x="398" y="383"/>
                </a:cubicBezTo>
                <a:cubicBezTo>
                  <a:pt x="409" y="394"/>
                  <a:pt x="420" y="405"/>
                  <a:pt x="431" y="416"/>
                </a:cubicBezTo>
                <a:cubicBezTo>
                  <a:pt x="434" y="418"/>
                  <a:pt x="435" y="419"/>
                  <a:pt x="437" y="419"/>
                </a:cubicBezTo>
                <a:cubicBezTo>
                  <a:pt x="450" y="419"/>
                  <a:pt x="463" y="419"/>
                  <a:pt x="476" y="419"/>
                </a:cubicBezTo>
                <a:cubicBezTo>
                  <a:pt x="490" y="419"/>
                  <a:pt x="490" y="440"/>
                  <a:pt x="476" y="440"/>
                </a:cubicBezTo>
                <a:cubicBezTo>
                  <a:pt x="472" y="440"/>
                  <a:pt x="467" y="440"/>
                  <a:pt x="463" y="440"/>
                </a:cubicBezTo>
                <a:cubicBezTo>
                  <a:pt x="457" y="440"/>
                  <a:pt x="456" y="441"/>
                  <a:pt x="461" y="446"/>
                </a:cubicBezTo>
                <a:cubicBezTo>
                  <a:pt x="470" y="455"/>
                  <a:pt x="480" y="465"/>
                  <a:pt x="489" y="474"/>
                </a:cubicBezTo>
                <a:cubicBezTo>
                  <a:pt x="499" y="484"/>
                  <a:pt x="484" y="499"/>
                  <a:pt x="474" y="489"/>
                </a:cubicBezTo>
                <a:cubicBezTo>
                  <a:pt x="465" y="480"/>
                  <a:pt x="455" y="470"/>
                  <a:pt x="446" y="461"/>
                </a:cubicBezTo>
                <a:cubicBezTo>
                  <a:pt x="441" y="457"/>
                  <a:pt x="440" y="457"/>
                  <a:pt x="440" y="463"/>
                </a:cubicBezTo>
                <a:cubicBezTo>
                  <a:pt x="440" y="467"/>
                  <a:pt x="440" y="472"/>
                  <a:pt x="440" y="476"/>
                </a:cubicBezTo>
                <a:cubicBezTo>
                  <a:pt x="440" y="490"/>
                  <a:pt x="419" y="490"/>
                  <a:pt x="419" y="476"/>
                </a:cubicBezTo>
                <a:cubicBezTo>
                  <a:pt x="419" y="463"/>
                  <a:pt x="419" y="450"/>
                  <a:pt x="419" y="437"/>
                </a:cubicBezTo>
                <a:cubicBezTo>
                  <a:pt x="419" y="435"/>
                  <a:pt x="418" y="433"/>
                  <a:pt x="416" y="431"/>
                </a:cubicBezTo>
                <a:cubicBezTo>
                  <a:pt x="405" y="420"/>
                  <a:pt x="394" y="409"/>
                  <a:pt x="383" y="398"/>
                </a:cubicBezTo>
                <a:cubicBezTo>
                  <a:pt x="379" y="393"/>
                  <a:pt x="378" y="394"/>
                  <a:pt x="378" y="401"/>
                </a:cubicBezTo>
                <a:cubicBezTo>
                  <a:pt x="378" y="415"/>
                  <a:pt x="378" y="430"/>
                  <a:pt x="378" y="445"/>
                </a:cubicBezTo>
                <a:cubicBezTo>
                  <a:pt x="378" y="459"/>
                  <a:pt x="356" y="459"/>
                  <a:pt x="356" y="445"/>
                </a:cubicBezTo>
                <a:cubicBezTo>
                  <a:pt x="356" y="422"/>
                  <a:pt x="356" y="398"/>
                  <a:pt x="356" y="375"/>
                </a:cubicBezTo>
                <a:cubicBezTo>
                  <a:pt x="356" y="373"/>
                  <a:pt x="356" y="370"/>
                  <a:pt x="354" y="369"/>
                </a:cubicBezTo>
                <a:cubicBezTo>
                  <a:pt x="344" y="359"/>
                  <a:pt x="335" y="350"/>
                  <a:pt x="325" y="340"/>
                </a:cubicBezTo>
                <a:cubicBezTo>
                  <a:pt x="323" y="338"/>
                  <a:pt x="321" y="338"/>
                  <a:pt x="318" y="340"/>
                </a:cubicBezTo>
                <a:cubicBezTo>
                  <a:pt x="313" y="342"/>
                  <a:pt x="307" y="345"/>
                  <a:pt x="301" y="346"/>
                </a:cubicBezTo>
                <a:cubicBezTo>
                  <a:pt x="299" y="347"/>
                  <a:pt x="299" y="347"/>
                  <a:pt x="299" y="349"/>
                </a:cubicBezTo>
                <a:cubicBezTo>
                  <a:pt x="299" y="363"/>
                  <a:pt x="299" y="377"/>
                  <a:pt x="299" y="392"/>
                </a:cubicBezTo>
                <a:cubicBezTo>
                  <a:pt x="299" y="394"/>
                  <a:pt x="299" y="396"/>
                  <a:pt x="301" y="398"/>
                </a:cubicBezTo>
                <a:cubicBezTo>
                  <a:pt x="318" y="414"/>
                  <a:pt x="334" y="431"/>
                  <a:pt x="351" y="447"/>
                </a:cubicBezTo>
                <a:cubicBezTo>
                  <a:pt x="361" y="457"/>
                  <a:pt x="345" y="472"/>
                  <a:pt x="336" y="463"/>
                </a:cubicBezTo>
                <a:cubicBezTo>
                  <a:pt x="325" y="452"/>
                  <a:pt x="315" y="441"/>
                  <a:pt x="304" y="431"/>
                </a:cubicBezTo>
                <a:cubicBezTo>
                  <a:pt x="300" y="426"/>
                  <a:pt x="299" y="427"/>
                  <a:pt x="299" y="433"/>
                </a:cubicBezTo>
                <a:cubicBezTo>
                  <a:pt x="299" y="449"/>
                  <a:pt x="299" y="464"/>
                  <a:pt x="299" y="480"/>
                </a:cubicBezTo>
                <a:cubicBezTo>
                  <a:pt x="299" y="483"/>
                  <a:pt x="299" y="485"/>
                  <a:pt x="301" y="486"/>
                </a:cubicBezTo>
                <a:cubicBezTo>
                  <a:pt x="310" y="495"/>
                  <a:pt x="319" y="504"/>
                  <a:pt x="329" y="514"/>
                </a:cubicBezTo>
                <a:cubicBezTo>
                  <a:pt x="338" y="523"/>
                  <a:pt x="323" y="538"/>
                  <a:pt x="313" y="529"/>
                </a:cubicBezTo>
                <a:cubicBezTo>
                  <a:pt x="310" y="526"/>
                  <a:pt x="307" y="522"/>
                  <a:pt x="304" y="519"/>
                </a:cubicBezTo>
                <a:cubicBezTo>
                  <a:pt x="300" y="515"/>
                  <a:pt x="299" y="516"/>
                  <a:pt x="299" y="522"/>
                </a:cubicBezTo>
                <a:cubicBezTo>
                  <a:pt x="299" y="535"/>
                  <a:pt x="299" y="549"/>
                  <a:pt x="299" y="562"/>
                </a:cubicBezTo>
                <a:cubicBezTo>
                  <a:pt x="299" y="576"/>
                  <a:pt x="277" y="576"/>
                  <a:pt x="277" y="562"/>
                </a:cubicBezTo>
                <a:cubicBezTo>
                  <a:pt x="277" y="549"/>
                  <a:pt x="277" y="535"/>
                  <a:pt x="277" y="522"/>
                </a:cubicBezTo>
                <a:cubicBezTo>
                  <a:pt x="277" y="516"/>
                  <a:pt x="276" y="515"/>
                  <a:pt x="272" y="519"/>
                </a:cubicBezTo>
                <a:cubicBezTo>
                  <a:pt x="268" y="522"/>
                  <a:pt x="265" y="526"/>
                  <a:pt x="262" y="529"/>
                </a:cubicBezTo>
                <a:cubicBezTo>
                  <a:pt x="253" y="538"/>
                  <a:pt x="238" y="523"/>
                  <a:pt x="247" y="514"/>
                </a:cubicBezTo>
                <a:cubicBezTo>
                  <a:pt x="257" y="504"/>
                  <a:pt x="266" y="495"/>
                  <a:pt x="275" y="486"/>
                </a:cubicBezTo>
                <a:cubicBezTo>
                  <a:pt x="276" y="485"/>
                  <a:pt x="277" y="483"/>
                  <a:pt x="277" y="480"/>
                </a:cubicBezTo>
                <a:cubicBezTo>
                  <a:pt x="277" y="464"/>
                  <a:pt x="277" y="449"/>
                  <a:pt x="277" y="433"/>
                </a:cubicBezTo>
                <a:cubicBezTo>
                  <a:pt x="277" y="427"/>
                  <a:pt x="276" y="426"/>
                  <a:pt x="272" y="431"/>
                </a:cubicBezTo>
                <a:cubicBezTo>
                  <a:pt x="261" y="441"/>
                  <a:pt x="251" y="452"/>
                  <a:pt x="240" y="463"/>
                </a:cubicBezTo>
                <a:cubicBezTo>
                  <a:pt x="230" y="472"/>
                  <a:pt x="215" y="457"/>
                  <a:pt x="225" y="447"/>
                </a:cubicBezTo>
                <a:cubicBezTo>
                  <a:pt x="241" y="431"/>
                  <a:pt x="258" y="414"/>
                  <a:pt x="275" y="398"/>
                </a:cubicBezTo>
                <a:cubicBezTo>
                  <a:pt x="276" y="396"/>
                  <a:pt x="277" y="394"/>
                  <a:pt x="277" y="392"/>
                </a:cubicBezTo>
                <a:cubicBezTo>
                  <a:pt x="277" y="378"/>
                  <a:pt x="277" y="364"/>
                  <a:pt x="277" y="350"/>
                </a:cubicBezTo>
                <a:cubicBezTo>
                  <a:pt x="277" y="347"/>
                  <a:pt x="276" y="347"/>
                  <a:pt x="274" y="346"/>
                </a:cubicBezTo>
                <a:cubicBezTo>
                  <a:pt x="268" y="344"/>
                  <a:pt x="262" y="342"/>
                  <a:pt x="256" y="339"/>
                </a:cubicBezTo>
                <a:cubicBezTo>
                  <a:pt x="254" y="337"/>
                  <a:pt x="253" y="338"/>
                  <a:pt x="251" y="340"/>
                </a:cubicBezTo>
                <a:cubicBezTo>
                  <a:pt x="241" y="349"/>
                  <a:pt x="232" y="359"/>
                  <a:pt x="222" y="369"/>
                </a:cubicBezTo>
                <a:cubicBezTo>
                  <a:pt x="220" y="370"/>
                  <a:pt x="219" y="373"/>
                  <a:pt x="219" y="375"/>
                </a:cubicBezTo>
                <a:cubicBezTo>
                  <a:pt x="219" y="398"/>
                  <a:pt x="219" y="422"/>
                  <a:pt x="219" y="445"/>
                </a:cubicBezTo>
                <a:cubicBezTo>
                  <a:pt x="219" y="459"/>
                  <a:pt x="198" y="459"/>
                  <a:pt x="198" y="445"/>
                </a:cubicBezTo>
                <a:cubicBezTo>
                  <a:pt x="198" y="430"/>
                  <a:pt x="198" y="415"/>
                  <a:pt x="198" y="401"/>
                </a:cubicBezTo>
                <a:cubicBezTo>
                  <a:pt x="198" y="394"/>
                  <a:pt x="197" y="393"/>
                  <a:pt x="192" y="398"/>
                </a:cubicBezTo>
                <a:cubicBezTo>
                  <a:pt x="182" y="409"/>
                  <a:pt x="171" y="420"/>
                  <a:pt x="160" y="431"/>
                </a:cubicBezTo>
                <a:cubicBezTo>
                  <a:pt x="157" y="433"/>
                  <a:pt x="157" y="435"/>
                  <a:pt x="157" y="437"/>
                </a:cubicBezTo>
                <a:cubicBezTo>
                  <a:pt x="157" y="450"/>
                  <a:pt x="157" y="463"/>
                  <a:pt x="157" y="476"/>
                </a:cubicBezTo>
                <a:cubicBezTo>
                  <a:pt x="157" y="490"/>
                  <a:pt x="136" y="490"/>
                  <a:pt x="136" y="476"/>
                </a:cubicBezTo>
                <a:cubicBezTo>
                  <a:pt x="136" y="472"/>
                  <a:pt x="136" y="467"/>
                  <a:pt x="136" y="463"/>
                </a:cubicBezTo>
                <a:cubicBezTo>
                  <a:pt x="136" y="457"/>
                  <a:pt x="134" y="457"/>
                  <a:pt x="130" y="461"/>
                </a:cubicBezTo>
                <a:cubicBezTo>
                  <a:pt x="121" y="470"/>
                  <a:pt x="111" y="480"/>
                  <a:pt x="101" y="489"/>
                </a:cubicBezTo>
                <a:cubicBezTo>
                  <a:pt x="92" y="499"/>
                  <a:pt x="77" y="484"/>
                  <a:pt x="86" y="474"/>
                </a:cubicBezTo>
                <a:cubicBezTo>
                  <a:pt x="96" y="465"/>
                  <a:pt x="105" y="455"/>
                  <a:pt x="115" y="446"/>
                </a:cubicBezTo>
                <a:cubicBezTo>
                  <a:pt x="119" y="441"/>
                  <a:pt x="119" y="440"/>
                  <a:pt x="113" y="440"/>
                </a:cubicBezTo>
                <a:cubicBezTo>
                  <a:pt x="108" y="440"/>
                  <a:pt x="104" y="440"/>
                  <a:pt x="99" y="440"/>
                </a:cubicBezTo>
                <a:cubicBezTo>
                  <a:pt x="86" y="440"/>
                  <a:pt x="86" y="419"/>
                  <a:pt x="99" y="419"/>
                </a:cubicBezTo>
                <a:cubicBezTo>
                  <a:pt x="113" y="419"/>
                  <a:pt x="126" y="419"/>
                  <a:pt x="139" y="419"/>
                </a:cubicBezTo>
                <a:cubicBezTo>
                  <a:pt x="141" y="419"/>
                  <a:pt x="142" y="418"/>
                  <a:pt x="144" y="416"/>
                </a:cubicBezTo>
                <a:cubicBezTo>
                  <a:pt x="156" y="405"/>
                  <a:pt x="167" y="394"/>
                  <a:pt x="177" y="383"/>
                </a:cubicBezTo>
                <a:cubicBezTo>
                  <a:pt x="182" y="378"/>
                  <a:pt x="182" y="377"/>
                  <a:pt x="175" y="377"/>
                </a:cubicBezTo>
                <a:cubicBezTo>
                  <a:pt x="160" y="377"/>
                  <a:pt x="145" y="377"/>
                  <a:pt x="130" y="377"/>
                </a:cubicBezTo>
                <a:cubicBezTo>
                  <a:pt x="117" y="377"/>
                  <a:pt x="117" y="356"/>
                  <a:pt x="130" y="356"/>
                </a:cubicBezTo>
                <a:cubicBezTo>
                  <a:pt x="154" y="356"/>
                  <a:pt x="177" y="356"/>
                  <a:pt x="201" y="356"/>
                </a:cubicBezTo>
                <a:cubicBezTo>
                  <a:pt x="203" y="356"/>
                  <a:pt x="205" y="355"/>
                  <a:pt x="207" y="354"/>
                </a:cubicBezTo>
                <a:cubicBezTo>
                  <a:pt x="217" y="344"/>
                  <a:pt x="226" y="334"/>
                  <a:pt x="236" y="324"/>
                </a:cubicBezTo>
                <a:cubicBezTo>
                  <a:pt x="238" y="323"/>
                  <a:pt x="238" y="321"/>
                  <a:pt x="237" y="319"/>
                </a:cubicBezTo>
                <a:cubicBezTo>
                  <a:pt x="233" y="313"/>
                  <a:pt x="231" y="307"/>
                  <a:pt x="230" y="301"/>
                </a:cubicBezTo>
                <a:cubicBezTo>
                  <a:pt x="229" y="299"/>
                  <a:pt x="228" y="298"/>
                  <a:pt x="226" y="298"/>
                </a:cubicBezTo>
                <a:cubicBezTo>
                  <a:pt x="212" y="298"/>
                  <a:pt x="198" y="298"/>
                  <a:pt x="184" y="298"/>
                </a:cubicBezTo>
                <a:cubicBezTo>
                  <a:pt x="182" y="298"/>
                  <a:pt x="179" y="299"/>
                  <a:pt x="178" y="301"/>
                </a:cubicBezTo>
                <a:cubicBezTo>
                  <a:pt x="161" y="318"/>
                  <a:pt x="145" y="334"/>
                  <a:pt x="128" y="351"/>
                </a:cubicBezTo>
                <a:cubicBezTo>
                  <a:pt x="119" y="361"/>
                  <a:pt x="103" y="345"/>
                  <a:pt x="113" y="336"/>
                </a:cubicBezTo>
                <a:cubicBezTo>
                  <a:pt x="124" y="325"/>
                  <a:pt x="134" y="315"/>
                  <a:pt x="145" y="304"/>
                </a:cubicBezTo>
                <a:cubicBezTo>
                  <a:pt x="149" y="300"/>
                  <a:pt x="149" y="298"/>
                  <a:pt x="142" y="298"/>
                </a:cubicBezTo>
                <a:cubicBezTo>
                  <a:pt x="127" y="298"/>
                  <a:pt x="111" y="298"/>
                  <a:pt x="96" y="298"/>
                </a:cubicBezTo>
                <a:cubicBezTo>
                  <a:pt x="93" y="298"/>
                  <a:pt x="91" y="299"/>
                  <a:pt x="90" y="301"/>
                </a:cubicBezTo>
                <a:cubicBezTo>
                  <a:pt x="81" y="310"/>
                  <a:pt x="71" y="319"/>
                  <a:pt x="62" y="328"/>
                </a:cubicBezTo>
                <a:cubicBezTo>
                  <a:pt x="52" y="338"/>
                  <a:pt x="37" y="323"/>
                  <a:pt x="47" y="313"/>
                </a:cubicBezTo>
                <a:cubicBezTo>
                  <a:pt x="50" y="310"/>
                  <a:pt x="53" y="307"/>
                  <a:pt x="56" y="304"/>
                </a:cubicBezTo>
                <a:cubicBezTo>
                  <a:pt x="61" y="300"/>
                  <a:pt x="60" y="298"/>
                  <a:pt x="54" y="298"/>
                </a:cubicBezTo>
                <a:cubicBezTo>
                  <a:pt x="40" y="298"/>
                  <a:pt x="27" y="298"/>
                  <a:pt x="13" y="298"/>
                </a:cubicBezTo>
                <a:cubicBezTo>
                  <a:pt x="0" y="298"/>
                  <a:pt x="0" y="277"/>
                  <a:pt x="13" y="277"/>
                </a:cubicBezTo>
                <a:cubicBezTo>
                  <a:pt x="27" y="277"/>
                  <a:pt x="40" y="277"/>
                  <a:pt x="54" y="277"/>
                </a:cubicBezTo>
                <a:cubicBezTo>
                  <a:pt x="60" y="277"/>
                  <a:pt x="61" y="276"/>
                  <a:pt x="56" y="272"/>
                </a:cubicBezTo>
                <a:cubicBezTo>
                  <a:pt x="53" y="268"/>
                  <a:pt x="50" y="265"/>
                  <a:pt x="47" y="262"/>
                </a:cubicBezTo>
                <a:cubicBezTo>
                  <a:pt x="37" y="252"/>
                  <a:pt x="52" y="237"/>
                  <a:pt x="62" y="247"/>
                </a:cubicBezTo>
                <a:cubicBezTo>
                  <a:pt x="71" y="256"/>
                  <a:pt x="81" y="266"/>
                  <a:pt x="90" y="275"/>
                </a:cubicBezTo>
                <a:cubicBezTo>
                  <a:pt x="91" y="276"/>
                  <a:pt x="93" y="277"/>
                  <a:pt x="96" y="277"/>
                </a:cubicBezTo>
                <a:cubicBezTo>
                  <a:pt x="111" y="277"/>
                  <a:pt x="127" y="277"/>
                  <a:pt x="142" y="277"/>
                </a:cubicBezTo>
                <a:cubicBezTo>
                  <a:pt x="149" y="277"/>
                  <a:pt x="149" y="276"/>
                  <a:pt x="145" y="272"/>
                </a:cubicBezTo>
                <a:cubicBezTo>
                  <a:pt x="134" y="261"/>
                  <a:pt x="124" y="250"/>
                  <a:pt x="113" y="240"/>
                </a:cubicBezTo>
                <a:cubicBezTo>
                  <a:pt x="103" y="230"/>
                  <a:pt x="119" y="215"/>
                  <a:pt x="128" y="225"/>
                </a:cubicBezTo>
                <a:cubicBezTo>
                  <a:pt x="145" y="241"/>
                  <a:pt x="161" y="258"/>
                  <a:pt x="178" y="274"/>
                </a:cubicBezTo>
                <a:cubicBezTo>
                  <a:pt x="179" y="276"/>
                  <a:pt x="182" y="277"/>
                  <a:pt x="184" y="277"/>
                </a:cubicBezTo>
                <a:cubicBezTo>
                  <a:pt x="198" y="277"/>
                  <a:pt x="213" y="277"/>
                  <a:pt x="227" y="277"/>
                </a:cubicBezTo>
                <a:cubicBezTo>
                  <a:pt x="228" y="277"/>
                  <a:pt x="229" y="277"/>
                  <a:pt x="229" y="275"/>
                </a:cubicBezTo>
                <a:cubicBezTo>
                  <a:pt x="231" y="268"/>
                  <a:pt x="234" y="261"/>
                  <a:pt x="237" y="256"/>
                </a:cubicBezTo>
                <a:cubicBezTo>
                  <a:pt x="238" y="254"/>
                  <a:pt x="238" y="253"/>
                  <a:pt x="237" y="252"/>
                </a:cubicBezTo>
                <a:cubicBezTo>
                  <a:pt x="227" y="242"/>
                  <a:pt x="217" y="232"/>
                  <a:pt x="207" y="222"/>
                </a:cubicBezTo>
                <a:cubicBezTo>
                  <a:pt x="205" y="220"/>
                  <a:pt x="203" y="219"/>
                  <a:pt x="201" y="219"/>
                </a:cubicBezTo>
                <a:cubicBezTo>
                  <a:pt x="177" y="219"/>
                  <a:pt x="154" y="219"/>
                  <a:pt x="130" y="219"/>
                </a:cubicBezTo>
                <a:cubicBezTo>
                  <a:pt x="117" y="219"/>
                  <a:pt x="117" y="198"/>
                  <a:pt x="130" y="198"/>
                </a:cubicBezTo>
                <a:cubicBezTo>
                  <a:pt x="145" y="198"/>
                  <a:pt x="160" y="198"/>
                  <a:pt x="175" y="198"/>
                </a:cubicBezTo>
                <a:cubicBezTo>
                  <a:pt x="182" y="198"/>
                  <a:pt x="182" y="197"/>
                  <a:pt x="177" y="193"/>
                </a:cubicBezTo>
                <a:cubicBezTo>
                  <a:pt x="167" y="182"/>
                  <a:pt x="156" y="170"/>
                  <a:pt x="144" y="160"/>
                </a:cubicBezTo>
                <a:cubicBezTo>
                  <a:pt x="142" y="157"/>
                  <a:pt x="141" y="157"/>
                  <a:pt x="139" y="157"/>
                </a:cubicBezTo>
                <a:cubicBezTo>
                  <a:pt x="126" y="157"/>
                  <a:pt x="113" y="157"/>
                  <a:pt x="99" y="157"/>
                </a:cubicBezTo>
                <a:cubicBezTo>
                  <a:pt x="86" y="157"/>
                  <a:pt x="86" y="135"/>
                  <a:pt x="99" y="135"/>
                </a:cubicBezTo>
                <a:cubicBezTo>
                  <a:pt x="104" y="135"/>
                  <a:pt x="108" y="135"/>
                  <a:pt x="113" y="135"/>
                </a:cubicBezTo>
                <a:cubicBezTo>
                  <a:pt x="119" y="135"/>
                  <a:pt x="119" y="134"/>
                  <a:pt x="115" y="130"/>
                </a:cubicBezTo>
                <a:cubicBezTo>
                  <a:pt x="105" y="120"/>
                  <a:pt x="96" y="111"/>
                  <a:pt x="86" y="101"/>
                </a:cubicBezTo>
                <a:cubicBezTo>
                  <a:pt x="77" y="92"/>
                  <a:pt x="92" y="77"/>
                  <a:pt x="101" y="86"/>
                </a:cubicBezTo>
                <a:cubicBezTo>
                  <a:pt x="111" y="96"/>
                  <a:pt x="121" y="105"/>
                  <a:pt x="130" y="115"/>
                </a:cubicBezTo>
                <a:cubicBezTo>
                  <a:pt x="134" y="119"/>
                  <a:pt x="136" y="119"/>
                  <a:pt x="136" y="113"/>
                </a:cubicBezTo>
                <a:cubicBezTo>
                  <a:pt x="136" y="108"/>
                  <a:pt x="136" y="104"/>
                  <a:pt x="136" y="99"/>
                </a:cubicBezTo>
                <a:cubicBezTo>
                  <a:pt x="136" y="86"/>
                  <a:pt x="157" y="86"/>
                  <a:pt x="157" y="99"/>
                </a:cubicBezTo>
                <a:cubicBezTo>
                  <a:pt x="157" y="112"/>
                  <a:pt x="157" y="126"/>
                  <a:pt x="157" y="139"/>
                </a:cubicBezTo>
                <a:cubicBezTo>
                  <a:pt x="157" y="141"/>
                  <a:pt x="157" y="142"/>
                  <a:pt x="160" y="145"/>
                </a:cubicBezTo>
                <a:cubicBezTo>
                  <a:pt x="171" y="155"/>
                  <a:pt x="182" y="166"/>
                  <a:pt x="192" y="177"/>
                </a:cubicBezTo>
                <a:cubicBezTo>
                  <a:pt x="197" y="182"/>
                  <a:pt x="198" y="181"/>
                  <a:pt x="198" y="175"/>
                </a:cubicBezTo>
                <a:cubicBezTo>
                  <a:pt x="198" y="160"/>
                  <a:pt x="198" y="145"/>
                  <a:pt x="198" y="130"/>
                </a:cubicBezTo>
                <a:cubicBezTo>
                  <a:pt x="198" y="116"/>
                  <a:pt x="219" y="116"/>
                  <a:pt x="219" y="130"/>
                </a:cubicBezTo>
                <a:cubicBezTo>
                  <a:pt x="219" y="154"/>
                  <a:pt x="219" y="177"/>
                  <a:pt x="219" y="201"/>
                </a:cubicBezTo>
                <a:cubicBezTo>
                  <a:pt x="219" y="203"/>
                  <a:pt x="220" y="205"/>
                  <a:pt x="222" y="207"/>
                </a:cubicBezTo>
                <a:cubicBezTo>
                  <a:pt x="232" y="217"/>
                  <a:pt x="242" y="227"/>
                  <a:pt x="252" y="237"/>
                </a:cubicBezTo>
                <a:cubicBezTo>
                  <a:pt x="253" y="238"/>
                  <a:pt x="254" y="238"/>
                  <a:pt x="255" y="237"/>
                </a:cubicBezTo>
                <a:cubicBezTo>
                  <a:pt x="261" y="234"/>
                  <a:pt x="268" y="231"/>
                  <a:pt x="275" y="229"/>
                </a:cubicBezTo>
                <a:cubicBezTo>
                  <a:pt x="277" y="229"/>
                  <a:pt x="277" y="229"/>
                  <a:pt x="277" y="226"/>
                </a:cubicBezTo>
                <a:cubicBezTo>
                  <a:pt x="277" y="212"/>
                  <a:pt x="277" y="198"/>
                  <a:pt x="277" y="184"/>
                </a:cubicBezTo>
                <a:cubicBezTo>
                  <a:pt x="277" y="182"/>
                  <a:pt x="276" y="180"/>
                  <a:pt x="275" y="178"/>
                </a:cubicBezTo>
                <a:cubicBezTo>
                  <a:pt x="258" y="161"/>
                  <a:pt x="241" y="145"/>
                  <a:pt x="225" y="128"/>
                </a:cubicBezTo>
                <a:cubicBezTo>
                  <a:pt x="215" y="118"/>
                  <a:pt x="230" y="103"/>
                  <a:pt x="240" y="113"/>
                </a:cubicBezTo>
                <a:cubicBezTo>
                  <a:pt x="251" y="123"/>
                  <a:pt x="261" y="134"/>
                  <a:pt x="272" y="145"/>
                </a:cubicBezTo>
                <a:cubicBezTo>
                  <a:pt x="276" y="149"/>
                  <a:pt x="277" y="149"/>
                  <a:pt x="277" y="142"/>
                </a:cubicBezTo>
                <a:cubicBezTo>
                  <a:pt x="277" y="127"/>
                  <a:pt x="277" y="111"/>
                  <a:pt x="277" y="96"/>
                </a:cubicBezTo>
                <a:cubicBezTo>
                  <a:pt x="277" y="92"/>
                  <a:pt x="276" y="91"/>
                  <a:pt x="275" y="90"/>
                </a:cubicBezTo>
                <a:cubicBezTo>
                  <a:pt x="266" y="80"/>
                  <a:pt x="257" y="71"/>
                  <a:pt x="247" y="62"/>
                </a:cubicBezTo>
                <a:cubicBezTo>
                  <a:pt x="238" y="52"/>
                  <a:pt x="253" y="37"/>
                  <a:pt x="262" y="47"/>
                </a:cubicBezTo>
                <a:cubicBezTo>
                  <a:pt x="265" y="50"/>
                  <a:pt x="268" y="53"/>
                  <a:pt x="272" y="56"/>
                </a:cubicBezTo>
                <a:cubicBezTo>
                  <a:pt x="276" y="61"/>
                  <a:pt x="277" y="60"/>
                  <a:pt x="277" y="54"/>
                </a:cubicBezTo>
                <a:cubicBezTo>
                  <a:pt x="277" y="41"/>
                  <a:pt x="277" y="27"/>
                  <a:pt x="277" y="13"/>
                </a:cubicBezTo>
                <a:cubicBezTo>
                  <a:pt x="277" y="0"/>
                  <a:pt x="299" y="0"/>
                  <a:pt x="299" y="13"/>
                </a:cubicBezTo>
                <a:cubicBezTo>
                  <a:pt x="299" y="27"/>
                  <a:pt x="299" y="41"/>
                  <a:pt x="299" y="54"/>
                </a:cubicBezTo>
                <a:cubicBezTo>
                  <a:pt x="299" y="60"/>
                  <a:pt x="300" y="61"/>
                  <a:pt x="304" y="56"/>
                </a:cubicBezTo>
                <a:cubicBezTo>
                  <a:pt x="307" y="53"/>
                  <a:pt x="310" y="50"/>
                  <a:pt x="313" y="47"/>
                </a:cubicBezTo>
                <a:cubicBezTo>
                  <a:pt x="323" y="37"/>
                  <a:pt x="338" y="52"/>
                  <a:pt x="329" y="62"/>
                </a:cubicBezTo>
                <a:cubicBezTo>
                  <a:pt x="319" y="71"/>
                  <a:pt x="310" y="80"/>
                  <a:pt x="301" y="90"/>
                </a:cubicBezTo>
                <a:cubicBezTo>
                  <a:pt x="299" y="91"/>
                  <a:pt x="299" y="92"/>
                  <a:pt x="299" y="96"/>
                </a:cubicBezTo>
                <a:cubicBezTo>
                  <a:pt x="299" y="111"/>
                  <a:pt x="299" y="127"/>
                  <a:pt x="299" y="142"/>
                </a:cubicBezTo>
                <a:cubicBezTo>
                  <a:pt x="299" y="149"/>
                  <a:pt x="300" y="149"/>
                  <a:pt x="304" y="145"/>
                </a:cubicBezTo>
                <a:cubicBezTo>
                  <a:pt x="315" y="134"/>
                  <a:pt x="325" y="123"/>
                  <a:pt x="336" y="113"/>
                </a:cubicBezTo>
                <a:cubicBezTo>
                  <a:pt x="345" y="103"/>
                  <a:pt x="361" y="118"/>
                  <a:pt x="351" y="128"/>
                </a:cubicBezTo>
                <a:cubicBezTo>
                  <a:pt x="334" y="145"/>
                  <a:pt x="318" y="161"/>
                  <a:pt x="301" y="178"/>
                </a:cubicBezTo>
                <a:cubicBezTo>
                  <a:pt x="299" y="180"/>
                  <a:pt x="299" y="182"/>
                  <a:pt x="299" y="184"/>
                </a:cubicBezTo>
                <a:cubicBezTo>
                  <a:pt x="299" y="198"/>
                  <a:pt x="299" y="212"/>
                  <a:pt x="299" y="226"/>
                </a:cubicBezTo>
                <a:cubicBezTo>
                  <a:pt x="299" y="228"/>
                  <a:pt x="300" y="229"/>
                  <a:pt x="301" y="230"/>
                </a:cubicBezTo>
                <a:close/>
                <a:moveTo>
                  <a:pt x="288" y="247"/>
                </a:moveTo>
                <a:cubicBezTo>
                  <a:pt x="341" y="247"/>
                  <a:pt x="341" y="328"/>
                  <a:pt x="288" y="328"/>
                </a:cubicBezTo>
                <a:cubicBezTo>
                  <a:pt x="235" y="328"/>
                  <a:pt x="235" y="247"/>
                  <a:pt x="288" y="247"/>
                </a:cubicBezTo>
                <a:close/>
              </a:path>
            </a:pathLst>
          </a:custGeom>
          <a:noFill/>
          <a:ln>
            <a:solidFill>
              <a:srgbClr val="31DAA4"/>
            </a:solid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000">
              <a:solidFill>
                <a:schemeClr val="bg1"/>
              </a:solidFill>
              <a:latin typeface="华康娃娃体W5" panose="040B0509000000000000" pitchFamily="81" charset="-122"/>
              <a:ea typeface="华康娃娃体W5" panose="040B0509000000000000" pitchFamily="8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anim calcmode="lin" valueType="num">
                                      <p:cBhvr>
                                        <p:cTn id="8" dur="1000" fill="hold"/>
                                        <p:tgtEl>
                                          <p:spTgt spid="21"/>
                                        </p:tgtEl>
                                        <p:attrNameLst>
                                          <p:attrName>ppt_x</p:attrName>
                                        </p:attrNameLst>
                                      </p:cBhvr>
                                      <p:tavLst>
                                        <p:tav tm="0">
                                          <p:val>
                                            <p:strVal val="#ppt_x"/>
                                          </p:val>
                                        </p:tav>
                                        <p:tav tm="100000">
                                          <p:val>
                                            <p:strVal val="#ppt_x"/>
                                          </p:val>
                                        </p:tav>
                                      </p:tavLst>
                                    </p:anim>
                                    <p:anim calcmode="lin" valueType="num">
                                      <p:cBhvr>
                                        <p:cTn id="9" dur="1000" fill="hold"/>
                                        <p:tgtEl>
                                          <p:spTgt spid="2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2" presetClass="entr" presetSubtype="8"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p:tgtEl>
                                          <p:spTgt spid="5"/>
                                        </p:tgtEl>
                                        <p:attrNameLst>
                                          <p:attrName>ppt_x</p:attrName>
                                        </p:attrNameLst>
                                      </p:cBhvr>
                                      <p:tavLst>
                                        <p:tav tm="0">
                                          <p:val>
                                            <p:strVal val="#ppt_x-#ppt_w*1.125000"/>
                                          </p:val>
                                        </p:tav>
                                        <p:tav tm="100000">
                                          <p:val>
                                            <p:strVal val="#ppt_x"/>
                                          </p:val>
                                        </p:tav>
                                      </p:tavLst>
                                    </p:anim>
                                    <p:animEffect transition="in" filter="wipe(right)">
                                      <p:cBhvr>
                                        <p:cTn id="14" dur="500"/>
                                        <p:tgtEl>
                                          <p:spTgt spid="5"/>
                                        </p:tgtEl>
                                      </p:cBhvr>
                                    </p:animEffect>
                                  </p:childTnLst>
                                </p:cTn>
                              </p:par>
                            </p:childTnLst>
                          </p:cTn>
                        </p:par>
                        <p:par>
                          <p:cTn id="15" fill="hold">
                            <p:stCondLst>
                              <p:cond delay="1500"/>
                            </p:stCondLst>
                            <p:childTnLst>
                              <p:par>
                                <p:cTn id="16" presetID="2" presetClass="entr" presetSubtype="2" fill="hold" nodeType="after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additive="base">
                                        <p:cTn id="18" dur="500" fill="hold"/>
                                        <p:tgtEl>
                                          <p:spTgt spid="6"/>
                                        </p:tgtEl>
                                        <p:attrNameLst>
                                          <p:attrName>ppt_x</p:attrName>
                                        </p:attrNameLst>
                                      </p:cBhvr>
                                      <p:tavLst>
                                        <p:tav tm="0">
                                          <p:val>
                                            <p:strVal val="1+#ppt_w/2"/>
                                          </p:val>
                                        </p:tav>
                                        <p:tav tm="100000">
                                          <p:val>
                                            <p:strVal val="#ppt_x"/>
                                          </p:val>
                                        </p:tav>
                                      </p:tavLst>
                                    </p:anim>
                                    <p:anim calcmode="lin" valueType="num">
                                      <p:cBhvr additive="base">
                                        <p:cTn id="19" dur="500" fill="hold"/>
                                        <p:tgtEl>
                                          <p:spTgt spid="6"/>
                                        </p:tgtEl>
                                        <p:attrNameLst>
                                          <p:attrName>ppt_y</p:attrName>
                                        </p:attrNameLst>
                                      </p:cBhvr>
                                      <p:tavLst>
                                        <p:tav tm="0">
                                          <p:val>
                                            <p:strVal val="#ppt_y"/>
                                          </p:val>
                                        </p:tav>
                                        <p:tav tm="100000">
                                          <p:val>
                                            <p:strVal val="#ppt_y"/>
                                          </p:val>
                                        </p:tav>
                                      </p:tavLst>
                                    </p:anim>
                                  </p:childTnLst>
                                </p:cTn>
                              </p:par>
                            </p:childTnLst>
                          </p:cTn>
                        </p:par>
                        <p:par>
                          <p:cTn id="20" fill="hold">
                            <p:stCondLst>
                              <p:cond delay="2000"/>
                            </p:stCondLst>
                            <p:childTnLst>
                              <p:par>
                                <p:cTn id="21" presetID="53" presetClass="entr" presetSubtype="16" fill="hold" nodeType="after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p:cTn id="23" dur="500" fill="hold"/>
                                        <p:tgtEl>
                                          <p:spTgt spid="9"/>
                                        </p:tgtEl>
                                        <p:attrNameLst>
                                          <p:attrName>ppt_w</p:attrName>
                                        </p:attrNameLst>
                                      </p:cBhvr>
                                      <p:tavLst>
                                        <p:tav tm="0">
                                          <p:val>
                                            <p:fltVal val="0"/>
                                          </p:val>
                                        </p:tav>
                                        <p:tav tm="100000">
                                          <p:val>
                                            <p:strVal val="#ppt_w"/>
                                          </p:val>
                                        </p:tav>
                                      </p:tavLst>
                                    </p:anim>
                                    <p:anim calcmode="lin" valueType="num">
                                      <p:cBhvr>
                                        <p:cTn id="24" dur="500" fill="hold"/>
                                        <p:tgtEl>
                                          <p:spTgt spid="9"/>
                                        </p:tgtEl>
                                        <p:attrNameLst>
                                          <p:attrName>ppt_h</p:attrName>
                                        </p:attrNameLst>
                                      </p:cBhvr>
                                      <p:tavLst>
                                        <p:tav tm="0">
                                          <p:val>
                                            <p:fltVal val="0"/>
                                          </p:val>
                                        </p:tav>
                                        <p:tav tm="100000">
                                          <p:val>
                                            <p:strVal val="#ppt_h"/>
                                          </p:val>
                                        </p:tav>
                                      </p:tavLst>
                                    </p:anim>
                                    <p:animEffect transition="in" filter="fade">
                                      <p:cBhvr>
                                        <p:cTn id="25" dur="500"/>
                                        <p:tgtEl>
                                          <p:spTgt spid="9"/>
                                        </p:tgtEl>
                                      </p:cBhvr>
                                    </p:animEffect>
                                  </p:childTnLst>
                                </p:cTn>
                              </p:par>
                              <p:par>
                                <p:cTn id="26" presetID="53" presetClass="entr" presetSubtype="16" fill="hold" nodeType="withEffect">
                                  <p:stCondLst>
                                    <p:cond delay="0"/>
                                  </p:stCondLst>
                                  <p:childTnLst>
                                    <p:set>
                                      <p:cBhvr>
                                        <p:cTn id="27" dur="1" fill="hold">
                                          <p:stCondLst>
                                            <p:cond delay="0"/>
                                          </p:stCondLst>
                                        </p:cTn>
                                        <p:tgtEl>
                                          <p:spTgt spid="12"/>
                                        </p:tgtEl>
                                        <p:attrNameLst>
                                          <p:attrName>style.visibility</p:attrName>
                                        </p:attrNameLst>
                                      </p:cBhvr>
                                      <p:to>
                                        <p:strVal val="visible"/>
                                      </p:to>
                                    </p:set>
                                    <p:anim calcmode="lin" valueType="num">
                                      <p:cBhvr>
                                        <p:cTn id="28" dur="500" fill="hold"/>
                                        <p:tgtEl>
                                          <p:spTgt spid="12"/>
                                        </p:tgtEl>
                                        <p:attrNameLst>
                                          <p:attrName>ppt_w</p:attrName>
                                        </p:attrNameLst>
                                      </p:cBhvr>
                                      <p:tavLst>
                                        <p:tav tm="0">
                                          <p:val>
                                            <p:fltVal val="0"/>
                                          </p:val>
                                        </p:tav>
                                        <p:tav tm="100000">
                                          <p:val>
                                            <p:strVal val="#ppt_w"/>
                                          </p:val>
                                        </p:tav>
                                      </p:tavLst>
                                    </p:anim>
                                    <p:anim calcmode="lin" valueType="num">
                                      <p:cBhvr>
                                        <p:cTn id="29" dur="500" fill="hold"/>
                                        <p:tgtEl>
                                          <p:spTgt spid="12"/>
                                        </p:tgtEl>
                                        <p:attrNameLst>
                                          <p:attrName>ppt_h</p:attrName>
                                        </p:attrNameLst>
                                      </p:cBhvr>
                                      <p:tavLst>
                                        <p:tav tm="0">
                                          <p:val>
                                            <p:fltVal val="0"/>
                                          </p:val>
                                        </p:tav>
                                        <p:tav tm="100000">
                                          <p:val>
                                            <p:strVal val="#ppt_h"/>
                                          </p:val>
                                        </p:tav>
                                      </p:tavLst>
                                    </p:anim>
                                    <p:animEffect transition="in" filter="fade">
                                      <p:cBhvr>
                                        <p:cTn id="30" dur="500"/>
                                        <p:tgtEl>
                                          <p:spTgt spid="12"/>
                                        </p:tgtEl>
                                      </p:cBhvr>
                                    </p:animEffect>
                                  </p:childTnLst>
                                </p:cTn>
                              </p:par>
                              <p:par>
                                <p:cTn id="31" presetID="53" presetClass="entr" presetSubtype="16" fill="hold" nodeType="withEffect">
                                  <p:stCondLst>
                                    <p:cond delay="0"/>
                                  </p:stCondLst>
                                  <p:childTnLst>
                                    <p:set>
                                      <p:cBhvr>
                                        <p:cTn id="32" dur="1" fill="hold">
                                          <p:stCondLst>
                                            <p:cond delay="0"/>
                                          </p:stCondLst>
                                        </p:cTn>
                                        <p:tgtEl>
                                          <p:spTgt spid="15"/>
                                        </p:tgtEl>
                                        <p:attrNameLst>
                                          <p:attrName>style.visibility</p:attrName>
                                        </p:attrNameLst>
                                      </p:cBhvr>
                                      <p:to>
                                        <p:strVal val="visible"/>
                                      </p:to>
                                    </p:set>
                                    <p:anim calcmode="lin" valueType="num">
                                      <p:cBhvr>
                                        <p:cTn id="33" dur="500" fill="hold"/>
                                        <p:tgtEl>
                                          <p:spTgt spid="15"/>
                                        </p:tgtEl>
                                        <p:attrNameLst>
                                          <p:attrName>ppt_w</p:attrName>
                                        </p:attrNameLst>
                                      </p:cBhvr>
                                      <p:tavLst>
                                        <p:tav tm="0">
                                          <p:val>
                                            <p:fltVal val="0"/>
                                          </p:val>
                                        </p:tav>
                                        <p:tav tm="100000">
                                          <p:val>
                                            <p:strVal val="#ppt_w"/>
                                          </p:val>
                                        </p:tav>
                                      </p:tavLst>
                                    </p:anim>
                                    <p:anim calcmode="lin" valueType="num">
                                      <p:cBhvr>
                                        <p:cTn id="34" dur="500" fill="hold"/>
                                        <p:tgtEl>
                                          <p:spTgt spid="15"/>
                                        </p:tgtEl>
                                        <p:attrNameLst>
                                          <p:attrName>ppt_h</p:attrName>
                                        </p:attrNameLst>
                                      </p:cBhvr>
                                      <p:tavLst>
                                        <p:tav tm="0">
                                          <p:val>
                                            <p:fltVal val="0"/>
                                          </p:val>
                                        </p:tav>
                                        <p:tav tm="100000">
                                          <p:val>
                                            <p:strVal val="#ppt_h"/>
                                          </p:val>
                                        </p:tav>
                                      </p:tavLst>
                                    </p:anim>
                                    <p:animEffect transition="in" filter="fade">
                                      <p:cBhvr>
                                        <p:cTn id="35" dur="500"/>
                                        <p:tgtEl>
                                          <p:spTgt spid="15"/>
                                        </p:tgtEl>
                                      </p:cBhvr>
                                    </p:animEffect>
                                  </p:childTnLst>
                                </p:cTn>
                              </p:par>
                            </p:childTnLst>
                          </p:cTn>
                        </p:par>
                        <p:par>
                          <p:cTn id="36" fill="hold">
                            <p:stCondLst>
                              <p:cond delay="2500"/>
                            </p:stCondLst>
                            <p:childTnLst>
                              <p:par>
                                <p:cTn id="37" presetID="10" presetClass="entr" presetSubtype="0" fill="hold" grpId="0" nodeType="afterEffect">
                                  <p:stCondLst>
                                    <p:cond delay="0"/>
                                  </p:stCondLst>
                                  <p:childTnLst>
                                    <p:set>
                                      <p:cBhvr>
                                        <p:cTn id="38" dur="1" fill="hold">
                                          <p:stCondLst>
                                            <p:cond delay="0"/>
                                          </p:stCondLst>
                                        </p:cTn>
                                        <p:tgtEl>
                                          <p:spTgt spid="19"/>
                                        </p:tgtEl>
                                        <p:attrNameLst>
                                          <p:attrName>style.visibility</p:attrName>
                                        </p:attrNameLst>
                                      </p:cBhvr>
                                      <p:to>
                                        <p:strVal val="visible"/>
                                      </p:to>
                                    </p:set>
                                    <p:animEffect transition="in" filter="fade">
                                      <p:cBhvr>
                                        <p:cTn id="39" dur="500"/>
                                        <p:tgtEl>
                                          <p:spTgt spid="19"/>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20"/>
                                        </p:tgtEl>
                                        <p:attrNameLst>
                                          <p:attrName>style.visibility</p:attrName>
                                        </p:attrNameLst>
                                      </p:cBhvr>
                                      <p:to>
                                        <p:strVal val="visible"/>
                                      </p:to>
                                    </p:set>
                                    <p:animEffect transition="in" filter="fade">
                                      <p:cBhvr>
                                        <p:cTn id="42" dur="500"/>
                                        <p:tgtEl>
                                          <p:spTgt spid="20"/>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18"/>
                                        </p:tgtEl>
                                        <p:attrNameLst>
                                          <p:attrName>style.visibility</p:attrName>
                                        </p:attrNameLst>
                                      </p:cBhvr>
                                      <p:to>
                                        <p:strVal val="visible"/>
                                      </p:to>
                                    </p:set>
                                    <p:animEffect transition="in" filter="fade">
                                      <p:cBhvr>
                                        <p:cTn id="45"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8" grpId="0"/>
      <p:bldP spid="19" grpId="0"/>
      <p:bldP spid="20"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图表 1"/>
          <p:cNvGraphicFramePr/>
          <p:nvPr/>
        </p:nvGraphicFramePr>
        <p:xfrm>
          <a:off x="842210" y="1335505"/>
          <a:ext cx="10479505" cy="4755927"/>
        </p:xfrm>
        <a:graphic>
          <a:graphicData uri="http://schemas.openxmlformats.org/drawingml/2006/chart">
            <c:chart xmlns:c="http://schemas.openxmlformats.org/drawingml/2006/chart" xmlns:r="http://schemas.openxmlformats.org/officeDocument/2006/relationships" r:id="rId1"/>
          </a:graphicData>
        </a:graphic>
      </p:graphicFrame>
      <p:sp>
        <p:nvSpPr>
          <p:cNvPr id="3" name="文本框 2"/>
          <p:cNvSpPr txBox="1"/>
          <p:nvPr/>
        </p:nvSpPr>
        <p:spPr>
          <a:xfrm>
            <a:off x="5186042" y="569082"/>
            <a:ext cx="4267842" cy="584775"/>
          </a:xfrm>
          <a:prstGeom prst="rect">
            <a:avLst/>
          </a:prstGeom>
          <a:noFill/>
        </p:spPr>
        <p:txBody>
          <a:bodyPr wrap="square" rtlCol="0">
            <a:spAutoFit/>
          </a:bodyPr>
          <a:lstStyle/>
          <a:p>
            <a:r>
              <a:rPr lang="zh-CN" altLang="en-US" sz="3200" b="1" dirty="0" smtClean="0">
                <a:solidFill>
                  <a:srgbClr val="31DAA4"/>
                </a:solidFill>
                <a:latin typeface="华康娃娃体W5" panose="040B0509000000000000" pitchFamily="81" charset="-122"/>
                <a:ea typeface="华康娃娃体W5" panose="040B0509000000000000" pitchFamily="81" charset="-122"/>
                <a:cs typeface="Arial" panose="020B0604020202020204" pitchFamily="34" charset="0"/>
              </a:rPr>
              <a:t>活动预算</a:t>
            </a:r>
            <a:endParaRPr lang="zh-CN" altLang="en-US" sz="3200" b="1" dirty="0">
              <a:solidFill>
                <a:srgbClr val="31DAA4"/>
              </a:solidFill>
              <a:latin typeface="华康娃娃体W5" panose="040B0509000000000000" pitchFamily="81" charset="-122"/>
              <a:ea typeface="华康娃娃体W5" panose="040B0509000000000000" pitchFamily="81" charset="-122"/>
              <a:cs typeface="Arial" panose="020B0604020202020204" pitchFamily="34" charset="0"/>
            </a:endParaRPr>
          </a:p>
        </p:txBody>
      </p:sp>
      <p:sp>
        <p:nvSpPr>
          <p:cNvPr id="4" name="Freeform 26"/>
          <p:cNvSpPr>
            <a:spLocks noEditPoints="1"/>
          </p:cNvSpPr>
          <p:nvPr/>
        </p:nvSpPr>
        <p:spPr bwMode="auto">
          <a:xfrm rot="1426111">
            <a:off x="4447043" y="542288"/>
            <a:ext cx="637387" cy="638363"/>
          </a:xfrm>
          <a:custGeom>
            <a:avLst/>
            <a:gdLst>
              <a:gd name="T0" fmla="*/ 354 w 576"/>
              <a:gd name="T1" fmla="*/ 207 h 576"/>
              <a:gd name="T2" fmla="*/ 378 w 576"/>
              <a:gd name="T3" fmla="*/ 175 h 576"/>
              <a:gd name="T4" fmla="*/ 419 w 576"/>
              <a:gd name="T5" fmla="*/ 99 h 576"/>
              <a:gd name="T6" fmla="*/ 474 w 576"/>
              <a:gd name="T7" fmla="*/ 86 h 576"/>
              <a:gd name="T8" fmla="*/ 476 w 576"/>
              <a:gd name="T9" fmla="*/ 135 h 576"/>
              <a:gd name="T10" fmla="*/ 398 w 576"/>
              <a:gd name="T11" fmla="*/ 193 h 576"/>
              <a:gd name="T12" fmla="*/ 375 w 576"/>
              <a:gd name="T13" fmla="*/ 219 h 576"/>
              <a:gd name="T14" fmla="*/ 346 w 576"/>
              <a:gd name="T15" fmla="*/ 273 h 576"/>
              <a:gd name="T16" fmla="*/ 448 w 576"/>
              <a:gd name="T17" fmla="*/ 225 h 576"/>
              <a:gd name="T18" fmla="*/ 480 w 576"/>
              <a:gd name="T19" fmla="*/ 277 h 576"/>
              <a:gd name="T20" fmla="*/ 519 w 576"/>
              <a:gd name="T21" fmla="*/ 272 h 576"/>
              <a:gd name="T22" fmla="*/ 522 w 576"/>
              <a:gd name="T23" fmla="*/ 298 h 576"/>
              <a:gd name="T24" fmla="*/ 486 w 576"/>
              <a:gd name="T25" fmla="*/ 301 h 576"/>
              <a:gd name="T26" fmla="*/ 463 w 576"/>
              <a:gd name="T27" fmla="*/ 336 h 576"/>
              <a:gd name="T28" fmla="*/ 352 w 576"/>
              <a:gd name="T29" fmla="*/ 298 h 576"/>
              <a:gd name="T30" fmla="*/ 369 w 576"/>
              <a:gd name="T31" fmla="*/ 354 h 576"/>
              <a:gd name="T32" fmla="*/ 400 w 576"/>
              <a:gd name="T33" fmla="*/ 377 h 576"/>
              <a:gd name="T34" fmla="*/ 476 w 576"/>
              <a:gd name="T35" fmla="*/ 419 h 576"/>
              <a:gd name="T36" fmla="*/ 489 w 576"/>
              <a:gd name="T37" fmla="*/ 474 h 576"/>
              <a:gd name="T38" fmla="*/ 440 w 576"/>
              <a:gd name="T39" fmla="*/ 476 h 576"/>
              <a:gd name="T40" fmla="*/ 383 w 576"/>
              <a:gd name="T41" fmla="*/ 398 h 576"/>
              <a:gd name="T42" fmla="*/ 356 w 576"/>
              <a:gd name="T43" fmla="*/ 375 h 576"/>
              <a:gd name="T44" fmla="*/ 301 w 576"/>
              <a:gd name="T45" fmla="*/ 346 h 576"/>
              <a:gd name="T46" fmla="*/ 351 w 576"/>
              <a:gd name="T47" fmla="*/ 447 h 576"/>
              <a:gd name="T48" fmla="*/ 299 w 576"/>
              <a:gd name="T49" fmla="*/ 480 h 576"/>
              <a:gd name="T50" fmla="*/ 304 w 576"/>
              <a:gd name="T51" fmla="*/ 519 h 576"/>
              <a:gd name="T52" fmla="*/ 277 w 576"/>
              <a:gd name="T53" fmla="*/ 522 h 576"/>
              <a:gd name="T54" fmla="*/ 275 w 576"/>
              <a:gd name="T55" fmla="*/ 486 h 576"/>
              <a:gd name="T56" fmla="*/ 240 w 576"/>
              <a:gd name="T57" fmla="*/ 463 h 576"/>
              <a:gd name="T58" fmla="*/ 277 w 576"/>
              <a:gd name="T59" fmla="*/ 350 h 576"/>
              <a:gd name="T60" fmla="*/ 222 w 576"/>
              <a:gd name="T61" fmla="*/ 369 h 576"/>
              <a:gd name="T62" fmla="*/ 198 w 576"/>
              <a:gd name="T63" fmla="*/ 401 h 576"/>
              <a:gd name="T64" fmla="*/ 157 w 576"/>
              <a:gd name="T65" fmla="*/ 476 h 576"/>
              <a:gd name="T66" fmla="*/ 101 w 576"/>
              <a:gd name="T67" fmla="*/ 489 h 576"/>
              <a:gd name="T68" fmla="*/ 99 w 576"/>
              <a:gd name="T69" fmla="*/ 440 h 576"/>
              <a:gd name="T70" fmla="*/ 177 w 576"/>
              <a:gd name="T71" fmla="*/ 383 h 576"/>
              <a:gd name="T72" fmla="*/ 201 w 576"/>
              <a:gd name="T73" fmla="*/ 356 h 576"/>
              <a:gd name="T74" fmla="*/ 230 w 576"/>
              <a:gd name="T75" fmla="*/ 301 h 576"/>
              <a:gd name="T76" fmla="*/ 128 w 576"/>
              <a:gd name="T77" fmla="*/ 351 h 576"/>
              <a:gd name="T78" fmla="*/ 96 w 576"/>
              <a:gd name="T79" fmla="*/ 298 h 576"/>
              <a:gd name="T80" fmla="*/ 56 w 576"/>
              <a:gd name="T81" fmla="*/ 304 h 576"/>
              <a:gd name="T82" fmla="*/ 54 w 576"/>
              <a:gd name="T83" fmla="*/ 277 h 576"/>
              <a:gd name="T84" fmla="*/ 90 w 576"/>
              <a:gd name="T85" fmla="*/ 275 h 576"/>
              <a:gd name="T86" fmla="*/ 113 w 576"/>
              <a:gd name="T87" fmla="*/ 240 h 576"/>
              <a:gd name="T88" fmla="*/ 227 w 576"/>
              <a:gd name="T89" fmla="*/ 277 h 576"/>
              <a:gd name="T90" fmla="*/ 207 w 576"/>
              <a:gd name="T91" fmla="*/ 222 h 576"/>
              <a:gd name="T92" fmla="*/ 175 w 576"/>
              <a:gd name="T93" fmla="*/ 198 h 576"/>
              <a:gd name="T94" fmla="*/ 99 w 576"/>
              <a:gd name="T95" fmla="*/ 157 h 576"/>
              <a:gd name="T96" fmla="*/ 86 w 576"/>
              <a:gd name="T97" fmla="*/ 101 h 576"/>
              <a:gd name="T98" fmla="*/ 136 w 576"/>
              <a:gd name="T99" fmla="*/ 99 h 576"/>
              <a:gd name="T100" fmla="*/ 192 w 576"/>
              <a:gd name="T101" fmla="*/ 177 h 576"/>
              <a:gd name="T102" fmla="*/ 219 w 576"/>
              <a:gd name="T103" fmla="*/ 201 h 576"/>
              <a:gd name="T104" fmla="*/ 275 w 576"/>
              <a:gd name="T105" fmla="*/ 229 h 576"/>
              <a:gd name="T106" fmla="*/ 225 w 576"/>
              <a:gd name="T107" fmla="*/ 128 h 576"/>
              <a:gd name="T108" fmla="*/ 277 w 576"/>
              <a:gd name="T109" fmla="*/ 96 h 576"/>
              <a:gd name="T110" fmla="*/ 272 w 576"/>
              <a:gd name="T111" fmla="*/ 56 h 576"/>
              <a:gd name="T112" fmla="*/ 299 w 576"/>
              <a:gd name="T113" fmla="*/ 54 h 576"/>
              <a:gd name="T114" fmla="*/ 301 w 576"/>
              <a:gd name="T115" fmla="*/ 90 h 576"/>
              <a:gd name="T116" fmla="*/ 336 w 576"/>
              <a:gd name="T117" fmla="*/ 113 h 576"/>
              <a:gd name="T118" fmla="*/ 299 w 576"/>
              <a:gd name="T119" fmla="*/ 226 h 576"/>
              <a:gd name="T120" fmla="*/ 288 w 576"/>
              <a:gd name="T121" fmla="*/ 247 h 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76" h="576">
                <a:moveTo>
                  <a:pt x="301" y="230"/>
                </a:moveTo>
                <a:cubicBezTo>
                  <a:pt x="308" y="231"/>
                  <a:pt x="314" y="233"/>
                  <a:pt x="320" y="237"/>
                </a:cubicBezTo>
                <a:cubicBezTo>
                  <a:pt x="321" y="238"/>
                  <a:pt x="322" y="238"/>
                  <a:pt x="324" y="237"/>
                </a:cubicBezTo>
                <a:cubicBezTo>
                  <a:pt x="334" y="227"/>
                  <a:pt x="344" y="217"/>
                  <a:pt x="354" y="207"/>
                </a:cubicBezTo>
                <a:cubicBezTo>
                  <a:pt x="356" y="205"/>
                  <a:pt x="356" y="203"/>
                  <a:pt x="356" y="201"/>
                </a:cubicBezTo>
                <a:cubicBezTo>
                  <a:pt x="356" y="177"/>
                  <a:pt x="356" y="154"/>
                  <a:pt x="356" y="130"/>
                </a:cubicBezTo>
                <a:cubicBezTo>
                  <a:pt x="356" y="116"/>
                  <a:pt x="378" y="116"/>
                  <a:pt x="378" y="130"/>
                </a:cubicBezTo>
                <a:cubicBezTo>
                  <a:pt x="378" y="145"/>
                  <a:pt x="378" y="160"/>
                  <a:pt x="378" y="175"/>
                </a:cubicBezTo>
                <a:cubicBezTo>
                  <a:pt x="378" y="181"/>
                  <a:pt x="379" y="182"/>
                  <a:pt x="383" y="177"/>
                </a:cubicBezTo>
                <a:cubicBezTo>
                  <a:pt x="394" y="166"/>
                  <a:pt x="405" y="155"/>
                  <a:pt x="416" y="145"/>
                </a:cubicBezTo>
                <a:cubicBezTo>
                  <a:pt x="418" y="142"/>
                  <a:pt x="419" y="141"/>
                  <a:pt x="419" y="139"/>
                </a:cubicBezTo>
                <a:cubicBezTo>
                  <a:pt x="419" y="126"/>
                  <a:pt x="419" y="112"/>
                  <a:pt x="419" y="99"/>
                </a:cubicBezTo>
                <a:cubicBezTo>
                  <a:pt x="419" y="86"/>
                  <a:pt x="440" y="86"/>
                  <a:pt x="440" y="99"/>
                </a:cubicBezTo>
                <a:cubicBezTo>
                  <a:pt x="440" y="104"/>
                  <a:pt x="440" y="108"/>
                  <a:pt x="440" y="113"/>
                </a:cubicBezTo>
                <a:cubicBezTo>
                  <a:pt x="440" y="119"/>
                  <a:pt x="441" y="119"/>
                  <a:pt x="446" y="115"/>
                </a:cubicBezTo>
                <a:cubicBezTo>
                  <a:pt x="455" y="105"/>
                  <a:pt x="465" y="96"/>
                  <a:pt x="474" y="86"/>
                </a:cubicBezTo>
                <a:cubicBezTo>
                  <a:pt x="484" y="77"/>
                  <a:pt x="499" y="92"/>
                  <a:pt x="489" y="101"/>
                </a:cubicBezTo>
                <a:cubicBezTo>
                  <a:pt x="480" y="111"/>
                  <a:pt x="470" y="120"/>
                  <a:pt x="461" y="130"/>
                </a:cubicBezTo>
                <a:cubicBezTo>
                  <a:pt x="456" y="134"/>
                  <a:pt x="457" y="135"/>
                  <a:pt x="463" y="135"/>
                </a:cubicBezTo>
                <a:cubicBezTo>
                  <a:pt x="467" y="135"/>
                  <a:pt x="472" y="135"/>
                  <a:pt x="476" y="135"/>
                </a:cubicBezTo>
                <a:cubicBezTo>
                  <a:pt x="490" y="135"/>
                  <a:pt x="490" y="157"/>
                  <a:pt x="476" y="157"/>
                </a:cubicBezTo>
                <a:cubicBezTo>
                  <a:pt x="463" y="157"/>
                  <a:pt x="450" y="157"/>
                  <a:pt x="437" y="157"/>
                </a:cubicBezTo>
                <a:cubicBezTo>
                  <a:pt x="435" y="157"/>
                  <a:pt x="434" y="157"/>
                  <a:pt x="431" y="160"/>
                </a:cubicBezTo>
                <a:cubicBezTo>
                  <a:pt x="420" y="170"/>
                  <a:pt x="409" y="182"/>
                  <a:pt x="398" y="193"/>
                </a:cubicBezTo>
                <a:cubicBezTo>
                  <a:pt x="394" y="197"/>
                  <a:pt x="394" y="198"/>
                  <a:pt x="400" y="198"/>
                </a:cubicBezTo>
                <a:cubicBezTo>
                  <a:pt x="416" y="198"/>
                  <a:pt x="430" y="198"/>
                  <a:pt x="445" y="198"/>
                </a:cubicBezTo>
                <a:cubicBezTo>
                  <a:pt x="459" y="198"/>
                  <a:pt x="459" y="219"/>
                  <a:pt x="445" y="219"/>
                </a:cubicBezTo>
                <a:cubicBezTo>
                  <a:pt x="422" y="219"/>
                  <a:pt x="398" y="219"/>
                  <a:pt x="375" y="219"/>
                </a:cubicBezTo>
                <a:cubicBezTo>
                  <a:pt x="372" y="219"/>
                  <a:pt x="371" y="220"/>
                  <a:pt x="369" y="222"/>
                </a:cubicBezTo>
                <a:cubicBezTo>
                  <a:pt x="359" y="232"/>
                  <a:pt x="349" y="242"/>
                  <a:pt x="339" y="251"/>
                </a:cubicBezTo>
                <a:cubicBezTo>
                  <a:pt x="338" y="253"/>
                  <a:pt x="338" y="254"/>
                  <a:pt x="339" y="257"/>
                </a:cubicBezTo>
                <a:cubicBezTo>
                  <a:pt x="342" y="262"/>
                  <a:pt x="344" y="267"/>
                  <a:pt x="346" y="273"/>
                </a:cubicBezTo>
                <a:cubicBezTo>
                  <a:pt x="347" y="275"/>
                  <a:pt x="348" y="277"/>
                  <a:pt x="353" y="277"/>
                </a:cubicBezTo>
                <a:cubicBezTo>
                  <a:pt x="366" y="277"/>
                  <a:pt x="379" y="277"/>
                  <a:pt x="392" y="277"/>
                </a:cubicBezTo>
                <a:cubicBezTo>
                  <a:pt x="394" y="277"/>
                  <a:pt x="396" y="276"/>
                  <a:pt x="398" y="274"/>
                </a:cubicBezTo>
                <a:cubicBezTo>
                  <a:pt x="414" y="258"/>
                  <a:pt x="431" y="241"/>
                  <a:pt x="448" y="225"/>
                </a:cubicBezTo>
                <a:cubicBezTo>
                  <a:pt x="457" y="215"/>
                  <a:pt x="472" y="230"/>
                  <a:pt x="463" y="240"/>
                </a:cubicBezTo>
                <a:cubicBezTo>
                  <a:pt x="452" y="250"/>
                  <a:pt x="441" y="261"/>
                  <a:pt x="431" y="272"/>
                </a:cubicBezTo>
                <a:cubicBezTo>
                  <a:pt x="427" y="276"/>
                  <a:pt x="427" y="277"/>
                  <a:pt x="433" y="277"/>
                </a:cubicBezTo>
                <a:cubicBezTo>
                  <a:pt x="449" y="277"/>
                  <a:pt x="464" y="277"/>
                  <a:pt x="480" y="277"/>
                </a:cubicBezTo>
                <a:cubicBezTo>
                  <a:pt x="483" y="277"/>
                  <a:pt x="485" y="276"/>
                  <a:pt x="486" y="275"/>
                </a:cubicBezTo>
                <a:cubicBezTo>
                  <a:pt x="495" y="266"/>
                  <a:pt x="504" y="256"/>
                  <a:pt x="514" y="247"/>
                </a:cubicBezTo>
                <a:cubicBezTo>
                  <a:pt x="523" y="237"/>
                  <a:pt x="538" y="252"/>
                  <a:pt x="529" y="262"/>
                </a:cubicBezTo>
                <a:cubicBezTo>
                  <a:pt x="525" y="265"/>
                  <a:pt x="522" y="268"/>
                  <a:pt x="519" y="272"/>
                </a:cubicBezTo>
                <a:cubicBezTo>
                  <a:pt x="515" y="276"/>
                  <a:pt x="516" y="277"/>
                  <a:pt x="522" y="277"/>
                </a:cubicBezTo>
                <a:cubicBezTo>
                  <a:pt x="535" y="277"/>
                  <a:pt x="549" y="277"/>
                  <a:pt x="562" y="277"/>
                </a:cubicBezTo>
                <a:cubicBezTo>
                  <a:pt x="576" y="277"/>
                  <a:pt x="576" y="298"/>
                  <a:pt x="562" y="298"/>
                </a:cubicBezTo>
                <a:cubicBezTo>
                  <a:pt x="549" y="298"/>
                  <a:pt x="535" y="298"/>
                  <a:pt x="522" y="298"/>
                </a:cubicBezTo>
                <a:cubicBezTo>
                  <a:pt x="516" y="298"/>
                  <a:pt x="515" y="300"/>
                  <a:pt x="519" y="304"/>
                </a:cubicBezTo>
                <a:cubicBezTo>
                  <a:pt x="522" y="307"/>
                  <a:pt x="525" y="310"/>
                  <a:pt x="529" y="313"/>
                </a:cubicBezTo>
                <a:cubicBezTo>
                  <a:pt x="538" y="323"/>
                  <a:pt x="523" y="338"/>
                  <a:pt x="514" y="328"/>
                </a:cubicBezTo>
                <a:cubicBezTo>
                  <a:pt x="504" y="319"/>
                  <a:pt x="495" y="310"/>
                  <a:pt x="486" y="301"/>
                </a:cubicBezTo>
                <a:cubicBezTo>
                  <a:pt x="485" y="299"/>
                  <a:pt x="483" y="298"/>
                  <a:pt x="480" y="298"/>
                </a:cubicBezTo>
                <a:cubicBezTo>
                  <a:pt x="464" y="298"/>
                  <a:pt x="449" y="298"/>
                  <a:pt x="433" y="298"/>
                </a:cubicBezTo>
                <a:cubicBezTo>
                  <a:pt x="427" y="298"/>
                  <a:pt x="427" y="300"/>
                  <a:pt x="431" y="304"/>
                </a:cubicBezTo>
                <a:cubicBezTo>
                  <a:pt x="441" y="315"/>
                  <a:pt x="452" y="325"/>
                  <a:pt x="463" y="336"/>
                </a:cubicBezTo>
                <a:cubicBezTo>
                  <a:pt x="472" y="345"/>
                  <a:pt x="457" y="361"/>
                  <a:pt x="448" y="351"/>
                </a:cubicBezTo>
                <a:cubicBezTo>
                  <a:pt x="431" y="334"/>
                  <a:pt x="414" y="318"/>
                  <a:pt x="398" y="301"/>
                </a:cubicBezTo>
                <a:cubicBezTo>
                  <a:pt x="396" y="299"/>
                  <a:pt x="394" y="298"/>
                  <a:pt x="392" y="298"/>
                </a:cubicBezTo>
                <a:cubicBezTo>
                  <a:pt x="379" y="298"/>
                  <a:pt x="365" y="298"/>
                  <a:pt x="352" y="298"/>
                </a:cubicBezTo>
                <a:cubicBezTo>
                  <a:pt x="348" y="298"/>
                  <a:pt x="347" y="300"/>
                  <a:pt x="345" y="304"/>
                </a:cubicBezTo>
                <a:cubicBezTo>
                  <a:pt x="344" y="309"/>
                  <a:pt x="342" y="314"/>
                  <a:pt x="339" y="318"/>
                </a:cubicBezTo>
                <a:cubicBezTo>
                  <a:pt x="338" y="321"/>
                  <a:pt x="338" y="322"/>
                  <a:pt x="340" y="325"/>
                </a:cubicBezTo>
                <a:cubicBezTo>
                  <a:pt x="350" y="334"/>
                  <a:pt x="359" y="344"/>
                  <a:pt x="369" y="354"/>
                </a:cubicBezTo>
                <a:cubicBezTo>
                  <a:pt x="371" y="355"/>
                  <a:pt x="372" y="356"/>
                  <a:pt x="375" y="356"/>
                </a:cubicBezTo>
                <a:cubicBezTo>
                  <a:pt x="398" y="356"/>
                  <a:pt x="422" y="356"/>
                  <a:pt x="445" y="356"/>
                </a:cubicBezTo>
                <a:cubicBezTo>
                  <a:pt x="459" y="356"/>
                  <a:pt x="459" y="377"/>
                  <a:pt x="445" y="377"/>
                </a:cubicBezTo>
                <a:cubicBezTo>
                  <a:pt x="430" y="377"/>
                  <a:pt x="416" y="377"/>
                  <a:pt x="400" y="377"/>
                </a:cubicBezTo>
                <a:cubicBezTo>
                  <a:pt x="394" y="377"/>
                  <a:pt x="394" y="378"/>
                  <a:pt x="398" y="383"/>
                </a:cubicBezTo>
                <a:cubicBezTo>
                  <a:pt x="409" y="394"/>
                  <a:pt x="420" y="405"/>
                  <a:pt x="431" y="416"/>
                </a:cubicBezTo>
                <a:cubicBezTo>
                  <a:pt x="434" y="418"/>
                  <a:pt x="435" y="419"/>
                  <a:pt x="437" y="419"/>
                </a:cubicBezTo>
                <a:cubicBezTo>
                  <a:pt x="450" y="419"/>
                  <a:pt x="463" y="419"/>
                  <a:pt x="476" y="419"/>
                </a:cubicBezTo>
                <a:cubicBezTo>
                  <a:pt x="490" y="419"/>
                  <a:pt x="490" y="440"/>
                  <a:pt x="476" y="440"/>
                </a:cubicBezTo>
                <a:cubicBezTo>
                  <a:pt x="472" y="440"/>
                  <a:pt x="467" y="440"/>
                  <a:pt x="463" y="440"/>
                </a:cubicBezTo>
                <a:cubicBezTo>
                  <a:pt x="457" y="440"/>
                  <a:pt x="456" y="441"/>
                  <a:pt x="461" y="446"/>
                </a:cubicBezTo>
                <a:cubicBezTo>
                  <a:pt x="470" y="455"/>
                  <a:pt x="480" y="465"/>
                  <a:pt x="489" y="474"/>
                </a:cubicBezTo>
                <a:cubicBezTo>
                  <a:pt x="499" y="484"/>
                  <a:pt x="484" y="499"/>
                  <a:pt x="474" y="489"/>
                </a:cubicBezTo>
                <a:cubicBezTo>
                  <a:pt x="465" y="480"/>
                  <a:pt x="455" y="470"/>
                  <a:pt x="446" y="461"/>
                </a:cubicBezTo>
                <a:cubicBezTo>
                  <a:pt x="441" y="457"/>
                  <a:pt x="440" y="457"/>
                  <a:pt x="440" y="463"/>
                </a:cubicBezTo>
                <a:cubicBezTo>
                  <a:pt x="440" y="467"/>
                  <a:pt x="440" y="472"/>
                  <a:pt x="440" y="476"/>
                </a:cubicBezTo>
                <a:cubicBezTo>
                  <a:pt x="440" y="490"/>
                  <a:pt x="419" y="490"/>
                  <a:pt x="419" y="476"/>
                </a:cubicBezTo>
                <a:cubicBezTo>
                  <a:pt x="419" y="463"/>
                  <a:pt x="419" y="450"/>
                  <a:pt x="419" y="437"/>
                </a:cubicBezTo>
                <a:cubicBezTo>
                  <a:pt x="419" y="435"/>
                  <a:pt x="418" y="433"/>
                  <a:pt x="416" y="431"/>
                </a:cubicBezTo>
                <a:cubicBezTo>
                  <a:pt x="405" y="420"/>
                  <a:pt x="394" y="409"/>
                  <a:pt x="383" y="398"/>
                </a:cubicBezTo>
                <a:cubicBezTo>
                  <a:pt x="379" y="393"/>
                  <a:pt x="378" y="394"/>
                  <a:pt x="378" y="401"/>
                </a:cubicBezTo>
                <a:cubicBezTo>
                  <a:pt x="378" y="415"/>
                  <a:pt x="378" y="430"/>
                  <a:pt x="378" y="445"/>
                </a:cubicBezTo>
                <a:cubicBezTo>
                  <a:pt x="378" y="459"/>
                  <a:pt x="356" y="459"/>
                  <a:pt x="356" y="445"/>
                </a:cubicBezTo>
                <a:cubicBezTo>
                  <a:pt x="356" y="422"/>
                  <a:pt x="356" y="398"/>
                  <a:pt x="356" y="375"/>
                </a:cubicBezTo>
                <a:cubicBezTo>
                  <a:pt x="356" y="373"/>
                  <a:pt x="356" y="370"/>
                  <a:pt x="354" y="369"/>
                </a:cubicBezTo>
                <a:cubicBezTo>
                  <a:pt x="344" y="359"/>
                  <a:pt x="335" y="350"/>
                  <a:pt x="325" y="340"/>
                </a:cubicBezTo>
                <a:cubicBezTo>
                  <a:pt x="323" y="338"/>
                  <a:pt x="321" y="338"/>
                  <a:pt x="318" y="340"/>
                </a:cubicBezTo>
                <a:cubicBezTo>
                  <a:pt x="313" y="342"/>
                  <a:pt x="307" y="345"/>
                  <a:pt x="301" y="346"/>
                </a:cubicBezTo>
                <a:cubicBezTo>
                  <a:pt x="299" y="347"/>
                  <a:pt x="299" y="347"/>
                  <a:pt x="299" y="349"/>
                </a:cubicBezTo>
                <a:cubicBezTo>
                  <a:pt x="299" y="363"/>
                  <a:pt x="299" y="377"/>
                  <a:pt x="299" y="392"/>
                </a:cubicBezTo>
                <a:cubicBezTo>
                  <a:pt x="299" y="394"/>
                  <a:pt x="299" y="396"/>
                  <a:pt x="301" y="398"/>
                </a:cubicBezTo>
                <a:cubicBezTo>
                  <a:pt x="318" y="414"/>
                  <a:pt x="334" y="431"/>
                  <a:pt x="351" y="447"/>
                </a:cubicBezTo>
                <a:cubicBezTo>
                  <a:pt x="361" y="457"/>
                  <a:pt x="345" y="472"/>
                  <a:pt x="336" y="463"/>
                </a:cubicBezTo>
                <a:cubicBezTo>
                  <a:pt x="325" y="452"/>
                  <a:pt x="315" y="441"/>
                  <a:pt x="304" y="431"/>
                </a:cubicBezTo>
                <a:cubicBezTo>
                  <a:pt x="300" y="426"/>
                  <a:pt x="299" y="427"/>
                  <a:pt x="299" y="433"/>
                </a:cubicBezTo>
                <a:cubicBezTo>
                  <a:pt x="299" y="449"/>
                  <a:pt x="299" y="464"/>
                  <a:pt x="299" y="480"/>
                </a:cubicBezTo>
                <a:cubicBezTo>
                  <a:pt x="299" y="483"/>
                  <a:pt x="299" y="485"/>
                  <a:pt x="301" y="486"/>
                </a:cubicBezTo>
                <a:cubicBezTo>
                  <a:pt x="310" y="495"/>
                  <a:pt x="319" y="504"/>
                  <a:pt x="329" y="514"/>
                </a:cubicBezTo>
                <a:cubicBezTo>
                  <a:pt x="338" y="523"/>
                  <a:pt x="323" y="538"/>
                  <a:pt x="313" y="529"/>
                </a:cubicBezTo>
                <a:cubicBezTo>
                  <a:pt x="310" y="526"/>
                  <a:pt x="307" y="522"/>
                  <a:pt x="304" y="519"/>
                </a:cubicBezTo>
                <a:cubicBezTo>
                  <a:pt x="300" y="515"/>
                  <a:pt x="299" y="516"/>
                  <a:pt x="299" y="522"/>
                </a:cubicBezTo>
                <a:cubicBezTo>
                  <a:pt x="299" y="535"/>
                  <a:pt x="299" y="549"/>
                  <a:pt x="299" y="562"/>
                </a:cubicBezTo>
                <a:cubicBezTo>
                  <a:pt x="299" y="576"/>
                  <a:pt x="277" y="576"/>
                  <a:pt x="277" y="562"/>
                </a:cubicBezTo>
                <a:cubicBezTo>
                  <a:pt x="277" y="549"/>
                  <a:pt x="277" y="535"/>
                  <a:pt x="277" y="522"/>
                </a:cubicBezTo>
                <a:cubicBezTo>
                  <a:pt x="277" y="516"/>
                  <a:pt x="276" y="515"/>
                  <a:pt x="272" y="519"/>
                </a:cubicBezTo>
                <a:cubicBezTo>
                  <a:pt x="268" y="522"/>
                  <a:pt x="265" y="526"/>
                  <a:pt x="262" y="529"/>
                </a:cubicBezTo>
                <a:cubicBezTo>
                  <a:pt x="253" y="538"/>
                  <a:pt x="238" y="523"/>
                  <a:pt x="247" y="514"/>
                </a:cubicBezTo>
                <a:cubicBezTo>
                  <a:pt x="257" y="504"/>
                  <a:pt x="266" y="495"/>
                  <a:pt x="275" y="486"/>
                </a:cubicBezTo>
                <a:cubicBezTo>
                  <a:pt x="276" y="485"/>
                  <a:pt x="277" y="483"/>
                  <a:pt x="277" y="480"/>
                </a:cubicBezTo>
                <a:cubicBezTo>
                  <a:pt x="277" y="464"/>
                  <a:pt x="277" y="449"/>
                  <a:pt x="277" y="433"/>
                </a:cubicBezTo>
                <a:cubicBezTo>
                  <a:pt x="277" y="427"/>
                  <a:pt x="276" y="426"/>
                  <a:pt x="272" y="431"/>
                </a:cubicBezTo>
                <a:cubicBezTo>
                  <a:pt x="261" y="441"/>
                  <a:pt x="251" y="452"/>
                  <a:pt x="240" y="463"/>
                </a:cubicBezTo>
                <a:cubicBezTo>
                  <a:pt x="230" y="472"/>
                  <a:pt x="215" y="457"/>
                  <a:pt x="225" y="447"/>
                </a:cubicBezTo>
                <a:cubicBezTo>
                  <a:pt x="241" y="431"/>
                  <a:pt x="258" y="414"/>
                  <a:pt x="275" y="398"/>
                </a:cubicBezTo>
                <a:cubicBezTo>
                  <a:pt x="276" y="396"/>
                  <a:pt x="277" y="394"/>
                  <a:pt x="277" y="392"/>
                </a:cubicBezTo>
                <a:cubicBezTo>
                  <a:pt x="277" y="378"/>
                  <a:pt x="277" y="364"/>
                  <a:pt x="277" y="350"/>
                </a:cubicBezTo>
                <a:cubicBezTo>
                  <a:pt x="277" y="347"/>
                  <a:pt x="276" y="347"/>
                  <a:pt x="274" y="346"/>
                </a:cubicBezTo>
                <a:cubicBezTo>
                  <a:pt x="268" y="344"/>
                  <a:pt x="262" y="342"/>
                  <a:pt x="256" y="339"/>
                </a:cubicBezTo>
                <a:cubicBezTo>
                  <a:pt x="254" y="337"/>
                  <a:pt x="253" y="338"/>
                  <a:pt x="251" y="340"/>
                </a:cubicBezTo>
                <a:cubicBezTo>
                  <a:pt x="241" y="349"/>
                  <a:pt x="232" y="359"/>
                  <a:pt x="222" y="369"/>
                </a:cubicBezTo>
                <a:cubicBezTo>
                  <a:pt x="220" y="370"/>
                  <a:pt x="219" y="373"/>
                  <a:pt x="219" y="375"/>
                </a:cubicBezTo>
                <a:cubicBezTo>
                  <a:pt x="219" y="398"/>
                  <a:pt x="219" y="422"/>
                  <a:pt x="219" y="445"/>
                </a:cubicBezTo>
                <a:cubicBezTo>
                  <a:pt x="219" y="459"/>
                  <a:pt x="198" y="459"/>
                  <a:pt x="198" y="445"/>
                </a:cubicBezTo>
                <a:cubicBezTo>
                  <a:pt x="198" y="430"/>
                  <a:pt x="198" y="415"/>
                  <a:pt x="198" y="401"/>
                </a:cubicBezTo>
                <a:cubicBezTo>
                  <a:pt x="198" y="394"/>
                  <a:pt x="197" y="393"/>
                  <a:pt x="192" y="398"/>
                </a:cubicBezTo>
                <a:cubicBezTo>
                  <a:pt x="182" y="409"/>
                  <a:pt x="171" y="420"/>
                  <a:pt x="160" y="431"/>
                </a:cubicBezTo>
                <a:cubicBezTo>
                  <a:pt x="157" y="433"/>
                  <a:pt x="157" y="435"/>
                  <a:pt x="157" y="437"/>
                </a:cubicBezTo>
                <a:cubicBezTo>
                  <a:pt x="157" y="450"/>
                  <a:pt x="157" y="463"/>
                  <a:pt x="157" y="476"/>
                </a:cubicBezTo>
                <a:cubicBezTo>
                  <a:pt x="157" y="490"/>
                  <a:pt x="136" y="490"/>
                  <a:pt x="136" y="476"/>
                </a:cubicBezTo>
                <a:cubicBezTo>
                  <a:pt x="136" y="472"/>
                  <a:pt x="136" y="467"/>
                  <a:pt x="136" y="463"/>
                </a:cubicBezTo>
                <a:cubicBezTo>
                  <a:pt x="136" y="457"/>
                  <a:pt x="134" y="457"/>
                  <a:pt x="130" y="461"/>
                </a:cubicBezTo>
                <a:cubicBezTo>
                  <a:pt x="121" y="470"/>
                  <a:pt x="111" y="480"/>
                  <a:pt x="101" y="489"/>
                </a:cubicBezTo>
                <a:cubicBezTo>
                  <a:pt x="92" y="499"/>
                  <a:pt x="77" y="484"/>
                  <a:pt x="86" y="474"/>
                </a:cubicBezTo>
                <a:cubicBezTo>
                  <a:pt x="96" y="465"/>
                  <a:pt x="105" y="455"/>
                  <a:pt x="115" y="446"/>
                </a:cubicBezTo>
                <a:cubicBezTo>
                  <a:pt x="119" y="441"/>
                  <a:pt x="119" y="440"/>
                  <a:pt x="113" y="440"/>
                </a:cubicBezTo>
                <a:cubicBezTo>
                  <a:pt x="108" y="440"/>
                  <a:pt x="104" y="440"/>
                  <a:pt x="99" y="440"/>
                </a:cubicBezTo>
                <a:cubicBezTo>
                  <a:pt x="86" y="440"/>
                  <a:pt x="86" y="419"/>
                  <a:pt x="99" y="419"/>
                </a:cubicBezTo>
                <a:cubicBezTo>
                  <a:pt x="113" y="419"/>
                  <a:pt x="126" y="419"/>
                  <a:pt x="139" y="419"/>
                </a:cubicBezTo>
                <a:cubicBezTo>
                  <a:pt x="141" y="419"/>
                  <a:pt x="142" y="418"/>
                  <a:pt x="144" y="416"/>
                </a:cubicBezTo>
                <a:cubicBezTo>
                  <a:pt x="156" y="405"/>
                  <a:pt x="167" y="394"/>
                  <a:pt x="177" y="383"/>
                </a:cubicBezTo>
                <a:cubicBezTo>
                  <a:pt x="182" y="378"/>
                  <a:pt x="182" y="377"/>
                  <a:pt x="175" y="377"/>
                </a:cubicBezTo>
                <a:cubicBezTo>
                  <a:pt x="160" y="377"/>
                  <a:pt x="145" y="377"/>
                  <a:pt x="130" y="377"/>
                </a:cubicBezTo>
                <a:cubicBezTo>
                  <a:pt x="117" y="377"/>
                  <a:pt x="117" y="356"/>
                  <a:pt x="130" y="356"/>
                </a:cubicBezTo>
                <a:cubicBezTo>
                  <a:pt x="154" y="356"/>
                  <a:pt x="177" y="356"/>
                  <a:pt x="201" y="356"/>
                </a:cubicBezTo>
                <a:cubicBezTo>
                  <a:pt x="203" y="356"/>
                  <a:pt x="205" y="355"/>
                  <a:pt x="207" y="354"/>
                </a:cubicBezTo>
                <a:cubicBezTo>
                  <a:pt x="217" y="344"/>
                  <a:pt x="226" y="334"/>
                  <a:pt x="236" y="324"/>
                </a:cubicBezTo>
                <a:cubicBezTo>
                  <a:pt x="238" y="323"/>
                  <a:pt x="238" y="321"/>
                  <a:pt x="237" y="319"/>
                </a:cubicBezTo>
                <a:cubicBezTo>
                  <a:pt x="233" y="313"/>
                  <a:pt x="231" y="307"/>
                  <a:pt x="230" y="301"/>
                </a:cubicBezTo>
                <a:cubicBezTo>
                  <a:pt x="229" y="299"/>
                  <a:pt x="228" y="298"/>
                  <a:pt x="226" y="298"/>
                </a:cubicBezTo>
                <a:cubicBezTo>
                  <a:pt x="212" y="298"/>
                  <a:pt x="198" y="298"/>
                  <a:pt x="184" y="298"/>
                </a:cubicBezTo>
                <a:cubicBezTo>
                  <a:pt x="182" y="298"/>
                  <a:pt x="179" y="299"/>
                  <a:pt x="178" y="301"/>
                </a:cubicBezTo>
                <a:cubicBezTo>
                  <a:pt x="161" y="318"/>
                  <a:pt x="145" y="334"/>
                  <a:pt x="128" y="351"/>
                </a:cubicBezTo>
                <a:cubicBezTo>
                  <a:pt x="119" y="361"/>
                  <a:pt x="103" y="345"/>
                  <a:pt x="113" y="336"/>
                </a:cubicBezTo>
                <a:cubicBezTo>
                  <a:pt x="124" y="325"/>
                  <a:pt x="134" y="315"/>
                  <a:pt x="145" y="304"/>
                </a:cubicBezTo>
                <a:cubicBezTo>
                  <a:pt x="149" y="300"/>
                  <a:pt x="149" y="298"/>
                  <a:pt x="142" y="298"/>
                </a:cubicBezTo>
                <a:cubicBezTo>
                  <a:pt x="127" y="298"/>
                  <a:pt x="111" y="298"/>
                  <a:pt x="96" y="298"/>
                </a:cubicBezTo>
                <a:cubicBezTo>
                  <a:pt x="93" y="298"/>
                  <a:pt x="91" y="299"/>
                  <a:pt x="90" y="301"/>
                </a:cubicBezTo>
                <a:cubicBezTo>
                  <a:pt x="81" y="310"/>
                  <a:pt x="71" y="319"/>
                  <a:pt x="62" y="328"/>
                </a:cubicBezTo>
                <a:cubicBezTo>
                  <a:pt x="52" y="338"/>
                  <a:pt x="37" y="323"/>
                  <a:pt x="47" y="313"/>
                </a:cubicBezTo>
                <a:cubicBezTo>
                  <a:pt x="50" y="310"/>
                  <a:pt x="53" y="307"/>
                  <a:pt x="56" y="304"/>
                </a:cubicBezTo>
                <a:cubicBezTo>
                  <a:pt x="61" y="300"/>
                  <a:pt x="60" y="298"/>
                  <a:pt x="54" y="298"/>
                </a:cubicBezTo>
                <a:cubicBezTo>
                  <a:pt x="40" y="298"/>
                  <a:pt x="27" y="298"/>
                  <a:pt x="13" y="298"/>
                </a:cubicBezTo>
                <a:cubicBezTo>
                  <a:pt x="0" y="298"/>
                  <a:pt x="0" y="277"/>
                  <a:pt x="13" y="277"/>
                </a:cubicBezTo>
                <a:cubicBezTo>
                  <a:pt x="27" y="277"/>
                  <a:pt x="40" y="277"/>
                  <a:pt x="54" y="277"/>
                </a:cubicBezTo>
                <a:cubicBezTo>
                  <a:pt x="60" y="277"/>
                  <a:pt x="61" y="276"/>
                  <a:pt x="56" y="272"/>
                </a:cubicBezTo>
                <a:cubicBezTo>
                  <a:pt x="53" y="268"/>
                  <a:pt x="50" y="265"/>
                  <a:pt x="47" y="262"/>
                </a:cubicBezTo>
                <a:cubicBezTo>
                  <a:pt x="37" y="252"/>
                  <a:pt x="52" y="237"/>
                  <a:pt x="62" y="247"/>
                </a:cubicBezTo>
                <a:cubicBezTo>
                  <a:pt x="71" y="256"/>
                  <a:pt x="81" y="266"/>
                  <a:pt x="90" y="275"/>
                </a:cubicBezTo>
                <a:cubicBezTo>
                  <a:pt x="91" y="276"/>
                  <a:pt x="93" y="277"/>
                  <a:pt x="96" y="277"/>
                </a:cubicBezTo>
                <a:cubicBezTo>
                  <a:pt x="111" y="277"/>
                  <a:pt x="127" y="277"/>
                  <a:pt x="142" y="277"/>
                </a:cubicBezTo>
                <a:cubicBezTo>
                  <a:pt x="149" y="277"/>
                  <a:pt x="149" y="276"/>
                  <a:pt x="145" y="272"/>
                </a:cubicBezTo>
                <a:cubicBezTo>
                  <a:pt x="134" y="261"/>
                  <a:pt x="124" y="250"/>
                  <a:pt x="113" y="240"/>
                </a:cubicBezTo>
                <a:cubicBezTo>
                  <a:pt x="103" y="230"/>
                  <a:pt x="119" y="215"/>
                  <a:pt x="128" y="225"/>
                </a:cubicBezTo>
                <a:cubicBezTo>
                  <a:pt x="145" y="241"/>
                  <a:pt x="161" y="258"/>
                  <a:pt x="178" y="274"/>
                </a:cubicBezTo>
                <a:cubicBezTo>
                  <a:pt x="179" y="276"/>
                  <a:pt x="182" y="277"/>
                  <a:pt x="184" y="277"/>
                </a:cubicBezTo>
                <a:cubicBezTo>
                  <a:pt x="198" y="277"/>
                  <a:pt x="213" y="277"/>
                  <a:pt x="227" y="277"/>
                </a:cubicBezTo>
                <a:cubicBezTo>
                  <a:pt x="228" y="277"/>
                  <a:pt x="229" y="277"/>
                  <a:pt x="229" y="275"/>
                </a:cubicBezTo>
                <a:cubicBezTo>
                  <a:pt x="231" y="268"/>
                  <a:pt x="234" y="261"/>
                  <a:pt x="237" y="256"/>
                </a:cubicBezTo>
                <a:cubicBezTo>
                  <a:pt x="238" y="254"/>
                  <a:pt x="238" y="253"/>
                  <a:pt x="237" y="252"/>
                </a:cubicBezTo>
                <a:cubicBezTo>
                  <a:pt x="227" y="242"/>
                  <a:pt x="217" y="232"/>
                  <a:pt x="207" y="222"/>
                </a:cubicBezTo>
                <a:cubicBezTo>
                  <a:pt x="205" y="220"/>
                  <a:pt x="203" y="219"/>
                  <a:pt x="201" y="219"/>
                </a:cubicBezTo>
                <a:cubicBezTo>
                  <a:pt x="177" y="219"/>
                  <a:pt x="154" y="219"/>
                  <a:pt x="130" y="219"/>
                </a:cubicBezTo>
                <a:cubicBezTo>
                  <a:pt x="117" y="219"/>
                  <a:pt x="117" y="198"/>
                  <a:pt x="130" y="198"/>
                </a:cubicBezTo>
                <a:cubicBezTo>
                  <a:pt x="145" y="198"/>
                  <a:pt x="160" y="198"/>
                  <a:pt x="175" y="198"/>
                </a:cubicBezTo>
                <a:cubicBezTo>
                  <a:pt x="182" y="198"/>
                  <a:pt x="182" y="197"/>
                  <a:pt x="177" y="193"/>
                </a:cubicBezTo>
                <a:cubicBezTo>
                  <a:pt x="167" y="182"/>
                  <a:pt x="156" y="170"/>
                  <a:pt x="144" y="160"/>
                </a:cubicBezTo>
                <a:cubicBezTo>
                  <a:pt x="142" y="157"/>
                  <a:pt x="141" y="157"/>
                  <a:pt x="139" y="157"/>
                </a:cubicBezTo>
                <a:cubicBezTo>
                  <a:pt x="126" y="157"/>
                  <a:pt x="113" y="157"/>
                  <a:pt x="99" y="157"/>
                </a:cubicBezTo>
                <a:cubicBezTo>
                  <a:pt x="86" y="157"/>
                  <a:pt x="86" y="135"/>
                  <a:pt x="99" y="135"/>
                </a:cubicBezTo>
                <a:cubicBezTo>
                  <a:pt x="104" y="135"/>
                  <a:pt x="108" y="135"/>
                  <a:pt x="113" y="135"/>
                </a:cubicBezTo>
                <a:cubicBezTo>
                  <a:pt x="119" y="135"/>
                  <a:pt x="119" y="134"/>
                  <a:pt x="115" y="130"/>
                </a:cubicBezTo>
                <a:cubicBezTo>
                  <a:pt x="105" y="120"/>
                  <a:pt x="96" y="111"/>
                  <a:pt x="86" y="101"/>
                </a:cubicBezTo>
                <a:cubicBezTo>
                  <a:pt x="77" y="92"/>
                  <a:pt x="92" y="77"/>
                  <a:pt x="101" y="86"/>
                </a:cubicBezTo>
                <a:cubicBezTo>
                  <a:pt x="111" y="96"/>
                  <a:pt x="121" y="105"/>
                  <a:pt x="130" y="115"/>
                </a:cubicBezTo>
                <a:cubicBezTo>
                  <a:pt x="134" y="119"/>
                  <a:pt x="136" y="119"/>
                  <a:pt x="136" y="113"/>
                </a:cubicBezTo>
                <a:cubicBezTo>
                  <a:pt x="136" y="108"/>
                  <a:pt x="136" y="104"/>
                  <a:pt x="136" y="99"/>
                </a:cubicBezTo>
                <a:cubicBezTo>
                  <a:pt x="136" y="86"/>
                  <a:pt x="157" y="86"/>
                  <a:pt x="157" y="99"/>
                </a:cubicBezTo>
                <a:cubicBezTo>
                  <a:pt x="157" y="112"/>
                  <a:pt x="157" y="126"/>
                  <a:pt x="157" y="139"/>
                </a:cubicBezTo>
                <a:cubicBezTo>
                  <a:pt x="157" y="141"/>
                  <a:pt x="157" y="142"/>
                  <a:pt x="160" y="145"/>
                </a:cubicBezTo>
                <a:cubicBezTo>
                  <a:pt x="171" y="155"/>
                  <a:pt x="182" y="166"/>
                  <a:pt x="192" y="177"/>
                </a:cubicBezTo>
                <a:cubicBezTo>
                  <a:pt x="197" y="182"/>
                  <a:pt x="198" y="181"/>
                  <a:pt x="198" y="175"/>
                </a:cubicBezTo>
                <a:cubicBezTo>
                  <a:pt x="198" y="160"/>
                  <a:pt x="198" y="145"/>
                  <a:pt x="198" y="130"/>
                </a:cubicBezTo>
                <a:cubicBezTo>
                  <a:pt x="198" y="116"/>
                  <a:pt x="219" y="116"/>
                  <a:pt x="219" y="130"/>
                </a:cubicBezTo>
                <a:cubicBezTo>
                  <a:pt x="219" y="154"/>
                  <a:pt x="219" y="177"/>
                  <a:pt x="219" y="201"/>
                </a:cubicBezTo>
                <a:cubicBezTo>
                  <a:pt x="219" y="203"/>
                  <a:pt x="220" y="205"/>
                  <a:pt x="222" y="207"/>
                </a:cubicBezTo>
                <a:cubicBezTo>
                  <a:pt x="232" y="217"/>
                  <a:pt x="242" y="227"/>
                  <a:pt x="252" y="237"/>
                </a:cubicBezTo>
                <a:cubicBezTo>
                  <a:pt x="253" y="238"/>
                  <a:pt x="254" y="238"/>
                  <a:pt x="255" y="237"/>
                </a:cubicBezTo>
                <a:cubicBezTo>
                  <a:pt x="261" y="234"/>
                  <a:pt x="268" y="231"/>
                  <a:pt x="275" y="229"/>
                </a:cubicBezTo>
                <a:cubicBezTo>
                  <a:pt x="277" y="229"/>
                  <a:pt x="277" y="229"/>
                  <a:pt x="277" y="226"/>
                </a:cubicBezTo>
                <a:cubicBezTo>
                  <a:pt x="277" y="212"/>
                  <a:pt x="277" y="198"/>
                  <a:pt x="277" y="184"/>
                </a:cubicBezTo>
                <a:cubicBezTo>
                  <a:pt x="277" y="182"/>
                  <a:pt x="276" y="180"/>
                  <a:pt x="275" y="178"/>
                </a:cubicBezTo>
                <a:cubicBezTo>
                  <a:pt x="258" y="161"/>
                  <a:pt x="241" y="145"/>
                  <a:pt x="225" y="128"/>
                </a:cubicBezTo>
                <a:cubicBezTo>
                  <a:pt x="215" y="118"/>
                  <a:pt x="230" y="103"/>
                  <a:pt x="240" y="113"/>
                </a:cubicBezTo>
                <a:cubicBezTo>
                  <a:pt x="251" y="123"/>
                  <a:pt x="261" y="134"/>
                  <a:pt x="272" y="145"/>
                </a:cubicBezTo>
                <a:cubicBezTo>
                  <a:pt x="276" y="149"/>
                  <a:pt x="277" y="149"/>
                  <a:pt x="277" y="142"/>
                </a:cubicBezTo>
                <a:cubicBezTo>
                  <a:pt x="277" y="127"/>
                  <a:pt x="277" y="111"/>
                  <a:pt x="277" y="96"/>
                </a:cubicBezTo>
                <a:cubicBezTo>
                  <a:pt x="277" y="92"/>
                  <a:pt x="276" y="91"/>
                  <a:pt x="275" y="90"/>
                </a:cubicBezTo>
                <a:cubicBezTo>
                  <a:pt x="266" y="80"/>
                  <a:pt x="257" y="71"/>
                  <a:pt x="247" y="62"/>
                </a:cubicBezTo>
                <a:cubicBezTo>
                  <a:pt x="238" y="52"/>
                  <a:pt x="253" y="37"/>
                  <a:pt x="262" y="47"/>
                </a:cubicBezTo>
                <a:cubicBezTo>
                  <a:pt x="265" y="50"/>
                  <a:pt x="268" y="53"/>
                  <a:pt x="272" y="56"/>
                </a:cubicBezTo>
                <a:cubicBezTo>
                  <a:pt x="276" y="61"/>
                  <a:pt x="277" y="60"/>
                  <a:pt x="277" y="54"/>
                </a:cubicBezTo>
                <a:cubicBezTo>
                  <a:pt x="277" y="41"/>
                  <a:pt x="277" y="27"/>
                  <a:pt x="277" y="13"/>
                </a:cubicBezTo>
                <a:cubicBezTo>
                  <a:pt x="277" y="0"/>
                  <a:pt x="299" y="0"/>
                  <a:pt x="299" y="13"/>
                </a:cubicBezTo>
                <a:cubicBezTo>
                  <a:pt x="299" y="27"/>
                  <a:pt x="299" y="41"/>
                  <a:pt x="299" y="54"/>
                </a:cubicBezTo>
                <a:cubicBezTo>
                  <a:pt x="299" y="60"/>
                  <a:pt x="300" y="61"/>
                  <a:pt x="304" y="56"/>
                </a:cubicBezTo>
                <a:cubicBezTo>
                  <a:pt x="307" y="53"/>
                  <a:pt x="310" y="50"/>
                  <a:pt x="313" y="47"/>
                </a:cubicBezTo>
                <a:cubicBezTo>
                  <a:pt x="323" y="37"/>
                  <a:pt x="338" y="52"/>
                  <a:pt x="329" y="62"/>
                </a:cubicBezTo>
                <a:cubicBezTo>
                  <a:pt x="319" y="71"/>
                  <a:pt x="310" y="80"/>
                  <a:pt x="301" y="90"/>
                </a:cubicBezTo>
                <a:cubicBezTo>
                  <a:pt x="299" y="91"/>
                  <a:pt x="299" y="92"/>
                  <a:pt x="299" y="96"/>
                </a:cubicBezTo>
                <a:cubicBezTo>
                  <a:pt x="299" y="111"/>
                  <a:pt x="299" y="127"/>
                  <a:pt x="299" y="142"/>
                </a:cubicBezTo>
                <a:cubicBezTo>
                  <a:pt x="299" y="149"/>
                  <a:pt x="300" y="149"/>
                  <a:pt x="304" y="145"/>
                </a:cubicBezTo>
                <a:cubicBezTo>
                  <a:pt x="315" y="134"/>
                  <a:pt x="325" y="123"/>
                  <a:pt x="336" y="113"/>
                </a:cubicBezTo>
                <a:cubicBezTo>
                  <a:pt x="345" y="103"/>
                  <a:pt x="361" y="118"/>
                  <a:pt x="351" y="128"/>
                </a:cubicBezTo>
                <a:cubicBezTo>
                  <a:pt x="334" y="145"/>
                  <a:pt x="318" y="161"/>
                  <a:pt x="301" y="178"/>
                </a:cubicBezTo>
                <a:cubicBezTo>
                  <a:pt x="299" y="180"/>
                  <a:pt x="299" y="182"/>
                  <a:pt x="299" y="184"/>
                </a:cubicBezTo>
                <a:cubicBezTo>
                  <a:pt x="299" y="198"/>
                  <a:pt x="299" y="212"/>
                  <a:pt x="299" y="226"/>
                </a:cubicBezTo>
                <a:cubicBezTo>
                  <a:pt x="299" y="228"/>
                  <a:pt x="300" y="229"/>
                  <a:pt x="301" y="230"/>
                </a:cubicBezTo>
                <a:close/>
                <a:moveTo>
                  <a:pt x="288" y="247"/>
                </a:moveTo>
                <a:cubicBezTo>
                  <a:pt x="341" y="247"/>
                  <a:pt x="341" y="328"/>
                  <a:pt x="288" y="328"/>
                </a:cubicBezTo>
                <a:cubicBezTo>
                  <a:pt x="235" y="328"/>
                  <a:pt x="235" y="247"/>
                  <a:pt x="288" y="247"/>
                </a:cubicBezTo>
                <a:close/>
              </a:path>
            </a:pathLst>
          </a:custGeom>
          <a:noFill/>
          <a:ln>
            <a:solidFill>
              <a:srgbClr val="31DAA4"/>
            </a:solid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000">
              <a:solidFill>
                <a:schemeClr val="bg1"/>
              </a:solidFill>
              <a:latin typeface="华康娃娃体W5" panose="040B0509000000000000" pitchFamily="81" charset="-122"/>
              <a:ea typeface="华康娃娃体W5" panose="040B0509000000000000" pitchFamily="8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p:bldAsOne/>
      </p:bldGraphic>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图表 1"/>
          <p:cNvGraphicFramePr/>
          <p:nvPr/>
        </p:nvGraphicFramePr>
        <p:xfrm>
          <a:off x="1553577" y="2177716"/>
          <a:ext cx="9084845" cy="3564536"/>
        </p:xfrm>
        <a:graphic>
          <a:graphicData uri="http://schemas.openxmlformats.org/drawingml/2006/chart">
            <c:chart xmlns:c="http://schemas.openxmlformats.org/drawingml/2006/chart" xmlns:r="http://schemas.openxmlformats.org/officeDocument/2006/relationships" r:id="rId1"/>
          </a:graphicData>
        </a:graphic>
      </p:graphicFrame>
      <p:sp>
        <p:nvSpPr>
          <p:cNvPr id="3" name="文本框 2"/>
          <p:cNvSpPr txBox="1"/>
          <p:nvPr/>
        </p:nvSpPr>
        <p:spPr>
          <a:xfrm>
            <a:off x="5186042" y="569082"/>
            <a:ext cx="4267842" cy="584775"/>
          </a:xfrm>
          <a:prstGeom prst="rect">
            <a:avLst/>
          </a:prstGeom>
          <a:noFill/>
        </p:spPr>
        <p:txBody>
          <a:bodyPr wrap="square" rtlCol="0">
            <a:spAutoFit/>
          </a:bodyPr>
          <a:lstStyle/>
          <a:p>
            <a:r>
              <a:rPr lang="zh-CN" altLang="en-US" sz="3200" b="1" dirty="0" smtClean="0">
                <a:solidFill>
                  <a:srgbClr val="31DAA4"/>
                </a:solidFill>
                <a:latin typeface="华康娃娃体W5" panose="040B0509000000000000" pitchFamily="81" charset="-122"/>
                <a:ea typeface="华康娃娃体W5" panose="040B0509000000000000" pitchFamily="81" charset="-122"/>
                <a:cs typeface="Arial" panose="020B0604020202020204" pitchFamily="34" charset="0"/>
              </a:rPr>
              <a:t>活动预算</a:t>
            </a:r>
            <a:endParaRPr lang="zh-CN" altLang="en-US" sz="3200" b="1" dirty="0">
              <a:solidFill>
                <a:srgbClr val="31DAA4"/>
              </a:solidFill>
              <a:latin typeface="华康娃娃体W5" panose="040B0509000000000000" pitchFamily="81" charset="-122"/>
              <a:ea typeface="华康娃娃体W5" panose="040B0509000000000000" pitchFamily="81" charset="-122"/>
              <a:cs typeface="Arial" panose="020B0604020202020204" pitchFamily="34" charset="0"/>
            </a:endParaRPr>
          </a:p>
        </p:txBody>
      </p:sp>
      <p:sp>
        <p:nvSpPr>
          <p:cNvPr id="4" name="Freeform 26"/>
          <p:cNvSpPr>
            <a:spLocks noEditPoints="1"/>
          </p:cNvSpPr>
          <p:nvPr/>
        </p:nvSpPr>
        <p:spPr bwMode="auto">
          <a:xfrm rot="1426111">
            <a:off x="4447043" y="542288"/>
            <a:ext cx="637387" cy="638363"/>
          </a:xfrm>
          <a:custGeom>
            <a:avLst/>
            <a:gdLst>
              <a:gd name="T0" fmla="*/ 354 w 576"/>
              <a:gd name="T1" fmla="*/ 207 h 576"/>
              <a:gd name="T2" fmla="*/ 378 w 576"/>
              <a:gd name="T3" fmla="*/ 175 h 576"/>
              <a:gd name="T4" fmla="*/ 419 w 576"/>
              <a:gd name="T5" fmla="*/ 99 h 576"/>
              <a:gd name="T6" fmla="*/ 474 w 576"/>
              <a:gd name="T7" fmla="*/ 86 h 576"/>
              <a:gd name="T8" fmla="*/ 476 w 576"/>
              <a:gd name="T9" fmla="*/ 135 h 576"/>
              <a:gd name="T10" fmla="*/ 398 w 576"/>
              <a:gd name="T11" fmla="*/ 193 h 576"/>
              <a:gd name="T12" fmla="*/ 375 w 576"/>
              <a:gd name="T13" fmla="*/ 219 h 576"/>
              <a:gd name="T14" fmla="*/ 346 w 576"/>
              <a:gd name="T15" fmla="*/ 273 h 576"/>
              <a:gd name="T16" fmla="*/ 448 w 576"/>
              <a:gd name="T17" fmla="*/ 225 h 576"/>
              <a:gd name="T18" fmla="*/ 480 w 576"/>
              <a:gd name="T19" fmla="*/ 277 h 576"/>
              <a:gd name="T20" fmla="*/ 519 w 576"/>
              <a:gd name="T21" fmla="*/ 272 h 576"/>
              <a:gd name="T22" fmla="*/ 522 w 576"/>
              <a:gd name="T23" fmla="*/ 298 h 576"/>
              <a:gd name="T24" fmla="*/ 486 w 576"/>
              <a:gd name="T25" fmla="*/ 301 h 576"/>
              <a:gd name="T26" fmla="*/ 463 w 576"/>
              <a:gd name="T27" fmla="*/ 336 h 576"/>
              <a:gd name="T28" fmla="*/ 352 w 576"/>
              <a:gd name="T29" fmla="*/ 298 h 576"/>
              <a:gd name="T30" fmla="*/ 369 w 576"/>
              <a:gd name="T31" fmla="*/ 354 h 576"/>
              <a:gd name="T32" fmla="*/ 400 w 576"/>
              <a:gd name="T33" fmla="*/ 377 h 576"/>
              <a:gd name="T34" fmla="*/ 476 w 576"/>
              <a:gd name="T35" fmla="*/ 419 h 576"/>
              <a:gd name="T36" fmla="*/ 489 w 576"/>
              <a:gd name="T37" fmla="*/ 474 h 576"/>
              <a:gd name="T38" fmla="*/ 440 w 576"/>
              <a:gd name="T39" fmla="*/ 476 h 576"/>
              <a:gd name="T40" fmla="*/ 383 w 576"/>
              <a:gd name="T41" fmla="*/ 398 h 576"/>
              <a:gd name="T42" fmla="*/ 356 w 576"/>
              <a:gd name="T43" fmla="*/ 375 h 576"/>
              <a:gd name="T44" fmla="*/ 301 w 576"/>
              <a:gd name="T45" fmla="*/ 346 h 576"/>
              <a:gd name="T46" fmla="*/ 351 w 576"/>
              <a:gd name="T47" fmla="*/ 447 h 576"/>
              <a:gd name="T48" fmla="*/ 299 w 576"/>
              <a:gd name="T49" fmla="*/ 480 h 576"/>
              <a:gd name="T50" fmla="*/ 304 w 576"/>
              <a:gd name="T51" fmla="*/ 519 h 576"/>
              <a:gd name="T52" fmla="*/ 277 w 576"/>
              <a:gd name="T53" fmla="*/ 522 h 576"/>
              <a:gd name="T54" fmla="*/ 275 w 576"/>
              <a:gd name="T55" fmla="*/ 486 h 576"/>
              <a:gd name="T56" fmla="*/ 240 w 576"/>
              <a:gd name="T57" fmla="*/ 463 h 576"/>
              <a:gd name="T58" fmla="*/ 277 w 576"/>
              <a:gd name="T59" fmla="*/ 350 h 576"/>
              <a:gd name="T60" fmla="*/ 222 w 576"/>
              <a:gd name="T61" fmla="*/ 369 h 576"/>
              <a:gd name="T62" fmla="*/ 198 w 576"/>
              <a:gd name="T63" fmla="*/ 401 h 576"/>
              <a:gd name="T64" fmla="*/ 157 w 576"/>
              <a:gd name="T65" fmla="*/ 476 h 576"/>
              <a:gd name="T66" fmla="*/ 101 w 576"/>
              <a:gd name="T67" fmla="*/ 489 h 576"/>
              <a:gd name="T68" fmla="*/ 99 w 576"/>
              <a:gd name="T69" fmla="*/ 440 h 576"/>
              <a:gd name="T70" fmla="*/ 177 w 576"/>
              <a:gd name="T71" fmla="*/ 383 h 576"/>
              <a:gd name="T72" fmla="*/ 201 w 576"/>
              <a:gd name="T73" fmla="*/ 356 h 576"/>
              <a:gd name="T74" fmla="*/ 230 w 576"/>
              <a:gd name="T75" fmla="*/ 301 h 576"/>
              <a:gd name="T76" fmla="*/ 128 w 576"/>
              <a:gd name="T77" fmla="*/ 351 h 576"/>
              <a:gd name="T78" fmla="*/ 96 w 576"/>
              <a:gd name="T79" fmla="*/ 298 h 576"/>
              <a:gd name="T80" fmla="*/ 56 w 576"/>
              <a:gd name="T81" fmla="*/ 304 h 576"/>
              <a:gd name="T82" fmla="*/ 54 w 576"/>
              <a:gd name="T83" fmla="*/ 277 h 576"/>
              <a:gd name="T84" fmla="*/ 90 w 576"/>
              <a:gd name="T85" fmla="*/ 275 h 576"/>
              <a:gd name="T86" fmla="*/ 113 w 576"/>
              <a:gd name="T87" fmla="*/ 240 h 576"/>
              <a:gd name="T88" fmla="*/ 227 w 576"/>
              <a:gd name="T89" fmla="*/ 277 h 576"/>
              <a:gd name="T90" fmla="*/ 207 w 576"/>
              <a:gd name="T91" fmla="*/ 222 h 576"/>
              <a:gd name="T92" fmla="*/ 175 w 576"/>
              <a:gd name="T93" fmla="*/ 198 h 576"/>
              <a:gd name="T94" fmla="*/ 99 w 576"/>
              <a:gd name="T95" fmla="*/ 157 h 576"/>
              <a:gd name="T96" fmla="*/ 86 w 576"/>
              <a:gd name="T97" fmla="*/ 101 h 576"/>
              <a:gd name="T98" fmla="*/ 136 w 576"/>
              <a:gd name="T99" fmla="*/ 99 h 576"/>
              <a:gd name="T100" fmla="*/ 192 w 576"/>
              <a:gd name="T101" fmla="*/ 177 h 576"/>
              <a:gd name="T102" fmla="*/ 219 w 576"/>
              <a:gd name="T103" fmla="*/ 201 h 576"/>
              <a:gd name="T104" fmla="*/ 275 w 576"/>
              <a:gd name="T105" fmla="*/ 229 h 576"/>
              <a:gd name="T106" fmla="*/ 225 w 576"/>
              <a:gd name="T107" fmla="*/ 128 h 576"/>
              <a:gd name="T108" fmla="*/ 277 w 576"/>
              <a:gd name="T109" fmla="*/ 96 h 576"/>
              <a:gd name="T110" fmla="*/ 272 w 576"/>
              <a:gd name="T111" fmla="*/ 56 h 576"/>
              <a:gd name="T112" fmla="*/ 299 w 576"/>
              <a:gd name="T113" fmla="*/ 54 h 576"/>
              <a:gd name="T114" fmla="*/ 301 w 576"/>
              <a:gd name="T115" fmla="*/ 90 h 576"/>
              <a:gd name="T116" fmla="*/ 336 w 576"/>
              <a:gd name="T117" fmla="*/ 113 h 576"/>
              <a:gd name="T118" fmla="*/ 299 w 576"/>
              <a:gd name="T119" fmla="*/ 226 h 576"/>
              <a:gd name="T120" fmla="*/ 288 w 576"/>
              <a:gd name="T121" fmla="*/ 247 h 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76" h="576">
                <a:moveTo>
                  <a:pt x="301" y="230"/>
                </a:moveTo>
                <a:cubicBezTo>
                  <a:pt x="308" y="231"/>
                  <a:pt x="314" y="233"/>
                  <a:pt x="320" y="237"/>
                </a:cubicBezTo>
                <a:cubicBezTo>
                  <a:pt x="321" y="238"/>
                  <a:pt x="322" y="238"/>
                  <a:pt x="324" y="237"/>
                </a:cubicBezTo>
                <a:cubicBezTo>
                  <a:pt x="334" y="227"/>
                  <a:pt x="344" y="217"/>
                  <a:pt x="354" y="207"/>
                </a:cubicBezTo>
                <a:cubicBezTo>
                  <a:pt x="356" y="205"/>
                  <a:pt x="356" y="203"/>
                  <a:pt x="356" y="201"/>
                </a:cubicBezTo>
                <a:cubicBezTo>
                  <a:pt x="356" y="177"/>
                  <a:pt x="356" y="154"/>
                  <a:pt x="356" y="130"/>
                </a:cubicBezTo>
                <a:cubicBezTo>
                  <a:pt x="356" y="116"/>
                  <a:pt x="378" y="116"/>
                  <a:pt x="378" y="130"/>
                </a:cubicBezTo>
                <a:cubicBezTo>
                  <a:pt x="378" y="145"/>
                  <a:pt x="378" y="160"/>
                  <a:pt x="378" y="175"/>
                </a:cubicBezTo>
                <a:cubicBezTo>
                  <a:pt x="378" y="181"/>
                  <a:pt x="379" y="182"/>
                  <a:pt x="383" y="177"/>
                </a:cubicBezTo>
                <a:cubicBezTo>
                  <a:pt x="394" y="166"/>
                  <a:pt x="405" y="155"/>
                  <a:pt x="416" y="145"/>
                </a:cubicBezTo>
                <a:cubicBezTo>
                  <a:pt x="418" y="142"/>
                  <a:pt x="419" y="141"/>
                  <a:pt x="419" y="139"/>
                </a:cubicBezTo>
                <a:cubicBezTo>
                  <a:pt x="419" y="126"/>
                  <a:pt x="419" y="112"/>
                  <a:pt x="419" y="99"/>
                </a:cubicBezTo>
                <a:cubicBezTo>
                  <a:pt x="419" y="86"/>
                  <a:pt x="440" y="86"/>
                  <a:pt x="440" y="99"/>
                </a:cubicBezTo>
                <a:cubicBezTo>
                  <a:pt x="440" y="104"/>
                  <a:pt x="440" y="108"/>
                  <a:pt x="440" y="113"/>
                </a:cubicBezTo>
                <a:cubicBezTo>
                  <a:pt x="440" y="119"/>
                  <a:pt x="441" y="119"/>
                  <a:pt x="446" y="115"/>
                </a:cubicBezTo>
                <a:cubicBezTo>
                  <a:pt x="455" y="105"/>
                  <a:pt x="465" y="96"/>
                  <a:pt x="474" y="86"/>
                </a:cubicBezTo>
                <a:cubicBezTo>
                  <a:pt x="484" y="77"/>
                  <a:pt x="499" y="92"/>
                  <a:pt x="489" y="101"/>
                </a:cubicBezTo>
                <a:cubicBezTo>
                  <a:pt x="480" y="111"/>
                  <a:pt x="470" y="120"/>
                  <a:pt x="461" y="130"/>
                </a:cubicBezTo>
                <a:cubicBezTo>
                  <a:pt x="456" y="134"/>
                  <a:pt x="457" y="135"/>
                  <a:pt x="463" y="135"/>
                </a:cubicBezTo>
                <a:cubicBezTo>
                  <a:pt x="467" y="135"/>
                  <a:pt x="472" y="135"/>
                  <a:pt x="476" y="135"/>
                </a:cubicBezTo>
                <a:cubicBezTo>
                  <a:pt x="490" y="135"/>
                  <a:pt x="490" y="157"/>
                  <a:pt x="476" y="157"/>
                </a:cubicBezTo>
                <a:cubicBezTo>
                  <a:pt x="463" y="157"/>
                  <a:pt x="450" y="157"/>
                  <a:pt x="437" y="157"/>
                </a:cubicBezTo>
                <a:cubicBezTo>
                  <a:pt x="435" y="157"/>
                  <a:pt x="434" y="157"/>
                  <a:pt x="431" y="160"/>
                </a:cubicBezTo>
                <a:cubicBezTo>
                  <a:pt x="420" y="170"/>
                  <a:pt x="409" y="182"/>
                  <a:pt x="398" y="193"/>
                </a:cubicBezTo>
                <a:cubicBezTo>
                  <a:pt x="394" y="197"/>
                  <a:pt x="394" y="198"/>
                  <a:pt x="400" y="198"/>
                </a:cubicBezTo>
                <a:cubicBezTo>
                  <a:pt x="416" y="198"/>
                  <a:pt x="430" y="198"/>
                  <a:pt x="445" y="198"/>
                </a:cubicBezTo>
                <a:cubicBezTo>
                  <a:pt x="459" y="198"/>
                  <a:pt x="459" y="219"/>
                  <a:pt x="445" y="219"/>
                </a:cubicBezTo>
                <a:cubicBezTo>
                  <a:pt x="422" y="219"/>
                  <a:pt x="398" y="219"/>
                  <a:pt x="375" y="219"/>
                </a:cubicBezTo>
                <a:cubicBezTo>
                  <a:pt x="372" y="219"/>
                  <a:pt x="371" y="220"/>
                  <a:pt x="369" y="222"/>
                </a:cubicBezTo>
                <a:cubicBezTo>
                  <a:pt x="359" y="232"/>
                  <a:pt x="349" y="242"/>
                  <a:pt x="339" y="251"/>
                </a:cubicBezTo>
                <a:cubicBezTo>
                  <a:pt x="338" y="253"/>
                  <a:pt x="338" y="254"/>
                  <a:pt x="339" y="257"/>
                </a:cubicBezTo>
                <a:cubicBezTo>
                  <a:pt x="342" y="262"/>
                  <a:pt x="344" y="267"/>
                  <a:pt x="346" y="273"/>
                </a:cubicBezTo>
                <a:cubicBezTo>
                  <a:pt x="347" y="275"/>
                  <a:pt x="348" y="277"/>
                  <a:pt x="353" y="277"/>
                </a:cubicBezTo>
                <a:cubicBezTo>
                  <a:pt x="366" y="277"/>
                  <a:pt x="379" y="277"/>
                  <a:pt x="392" y="277"/>
                </a:cubicBezTo>
                <a:cubicBezTo>
                  <a:pt x="394" y="277"/>
                  <a:pt x="396" y="276"/>
                  <a:pt x="398" y="274"/>
                </a:cubicBezTo>
                <a:cubicBezTo>
                  <a:pt x="414" y="258"/>
                  <a:pt x="431" y="241"/>
                  <a:pt x="448" y="225"/>
                </a:cubicBezTo>
                <a:cubicBezTo>
                  <a:pt x="457" y="215"/>
                  <a:pt x="472" y="230"/>
                  <a:pt x="463" y="240"/>
                </a:cubicBezTo>
                <a:cubicBezTo>
                  <a:pt x="452" y="250"/>
                  <a:pt x="441" y="261"/>
                  <a:pt x="431" y="272"/>
                </a:cubicBezTo>
                <a:cubicBezTo>
                  <a:pt x="427" y="276"/>
                  <a:pt x="427" y="277"/>
                  <a:pt x="433" y="277"/>
                </a:cubicBezTo>
                <a:cubicBezTo>
                  <a:pt x="449" y="277"/>
                  <a:pt x="464" y="277"/>
                  <a:pt x="480" y="277"/>
                </a:cubicBezTo>
                <a:cubicBezTo>
                  <a:pt x="483" y="277"/>
                  <a:pt x="485" y="276"/>
                  <a:pt x="486" y="275"/>
                </a:cubicBezTo>
                <a:cubicBezTo>
                  <a:pt x="495" y="266"/>
                  <a:pt x="504" y="256"/>
                  <a:pt x="514" y="247"/>
                </a:cubicBezTo>
                <a:cubicBezTo>
                  <a:pt x="523" y="237"/>
                  <a:pt x="538" y="252"/>
                  <a:pt x="529" y="262"/>
                </a:cubicBezTo>
                <a:cubicBezTo>
                  <a:pt x="525" y="265"/>
                  <a:pt x="522" y="268"/>
                  <a:pt x="519" y="272"/>
                </a:cubicBezTo>
                <a:cubicBezTo>
                  <a:pt x="515" y="276"/>
                  <a:pt x="516" y="277"/>
                  <a:pt x="522" y="277"/>
                </a:cubicBezTo>
                <a:cubicBezTo>
                  <a:pt x="535" y="277"/>
                  <a:pt x="549" y="277"/>
                  <a:pt x="562" y="277"/>
                </a:cubicBezTo>
                <a:cubicBezTo>
                  <a:pt x="576" y="277"/>
                  <a:pt x="576" y="298"/>
                  <a:pt x="562" y="298"/>
                </a:cubicBezTo>
                <a:cubicBezTo>
                  <a:pt x="549" y="298"/>
                  <a:pt x="535" y="298"/>
                  <a:pt x="522" y="298"/>
                </a:cubicBezTo>
                <a:cubicBezTo>
                  <a:pt x="516" y="298"/>
                  <a:pt x="515" y="300"/>
                  <a:pt x="519" y="304"/>
                </a:cubicBezTo>
                <a:cubicBezTo>
                  <a:pt x="522" y="307"/>
                  <a:pt x="525" y="310"/>
                  <a:pt x="529" y="313"/>
                </a:cubicBezTo>
                <a:cubicBezTo>
                  <a:pt x="538" y="323"/>
                  <a:pt x="523" y="338"/>
                  <a:pt x="514" y="328"/>
                </a:cubicBezTo>
                <a:cubicBezTo>
                  <a:pt x="504" y="319"/>
                  <a:pt x="495" y="310"/>
                  <a:pt x="486" y="301"/>
                </a:cubicBezTo>
                <a:cubicBezTo>
                  <a:pt x="485" y="299"/>
                  <a:pt x="483" y="298"/>
                  <a:pt x="480" y="298"/>
                </a:cubicBezTo>
                <a:cubicBezTo>
                  <a:pt x="464" y="298"/>
                  <a:pt x="449" y="298"/>
                  <a:pt x="433" y="298"/>
                </a:cubicBezTo>
                <a:cubicBezTo>
                  <a:pt x="427" y="298"/>
                  <a:pt x="427" y="300"/>
                  <a:pt x="431" y="304"/>
                </a:cubicBezTo>
                <a:cubicBezTo>
                  <a:pt x="441" y="315"/>
                  <a:pt x="452" y="325"/>
                  <a:pt x="463" y="336"/>
                </a:cubicBezTo>
                <a:cubicBezTo>
                  <a:pt x="472" y="345"/>
                  <a:pt x="457" y="361"/>
                  <a:pt x="448" y="351"/>
                </a:cubicBezTo>
                <a:cubicBezTo>
                  <a:pt x="431" y="334"/>
                  <a:pt x="414" y="318"/>
                  <a:pt x="398" y="301"/>
                </a:cubicBezTo>
                <a:cubicBezTo>
                  <a:pt x="396" y="299"/>
                  <a:pt x="394" y="298"/>
                  <a:pt x="392" y="298"/>
                </a:cubicBezTo>
                <a:cubicBezTo>
                  <a:pt x="379" y="298"/>
                  <a:pt x="365" y="298"/>
                  <a:pt x="352" y="298"/>
                </a:cubicBezTo>
                <a:cubicBezTo>
                  <a:pt x="348" y="298"/>
                  <a:pt x="347" y="300"/>
                  <a:pt x="345" y="304"/>
                </a:cubicBezTo>
                <a:cubicBezTo>
                  <a:pt x="344" y="309"/>
                  <a:pt x="342" y="314"/>
                  <a:pt x="339" y="318"/>
                </a:cubicBezTo>
                <a:cubicBezTo>
                  <a:pt x="338" y="321"/>
                  <a:pt x="338" y="322"/>
                  <a:pt x="340" y="325"/>
                </a:cubicBezTo>
                <a:cubicBezTo>
                  <a:pt x="350" y="334"/>
                  <a:pt x="359" y="344"/>
                  <a:pt x="369" y="354"/>
                </a:cubicBezTo>
                <a:cubicBezTo>
                  <a:pt x="371" y="355"/>
                  <a:pt x="372" y="356"/>
                  <a:pt x="375" y="356"/>
                </a:cubicBezTo>
                <a:cubicBezTo>
                  <a:pt x="398" y="356"/>
                  <a:pt x="422" y="356"/>
                  <a:pt x="445" y="356"/>
                </a:cubicBezTo>
                <a:cubicBezTo>
                  <a:pt x="459" y="356"/>
                  <a:pt x="459" y="377"/>
                  <a:pt x="445" y="377"/>
                </a:cubicBezTo>
                <a:cubicBezTo>
                  <a:pt x="430" y="377"/>
                  <a:pt x="416" y="377"/>
                  <a:pt x="400" y="377"/>
                </a:cubicBezTo>
                <a:cubicBezTo>
                  <a:pt x="394" y="377"/>
                  <a:pt x="394" y="378"/>
                  <a:pt x="398" y="383"/>
                </a:cubicBezTo>
                <a:cubicBezTo>
                  <a:pt x="409" y="394"/>
                  <a:pt x="420" y="405"/>
                  <a:pt x="431" y="416"/>
                </a:cubicBezTo>
                <a:cubicBezTo>
                  <a:pt x="434" y="418"/>
                  <a:pt x="435" y="419"/>
                  <a:pt x="437" y="419"/>
                </a:cubicBezTo>
                <a:cubicBezTo>
                  <a:pt x="450" y="419"/>
                  <a:pt x="463" y="419"/>
                  <a:pt x="476" y="419"/>
                </a:cubicBezTo>
                <a:cubicBezTo>
                  <a:pt x="490" y="419"/>
                  <a:pt x="490" y="440"/>
                  <a:pt x="476" y="440"/>
                </a:cubicBezTo>
                <a:cubicBezTo>
                  <a:pt x="472" y="440"/>
                  <a:pt x="467" y="440"/>
                  <a:pt x="463" y="440"/>
                </a:cubicBezTo>
                <a:cubicBezTo>
                  <a:pt x="457" y="440"/>
                  <a:pt x="456" y="441"/>
                  <a:pt x="461" y="446"/>
                </a:cubicBezTo>
                <a:cubicBezTo>
                  <a:pt x="470" y="455"/>
                  <a:pt x="480" y="465"/>
                  <a:pt x="489" y="474"/>
                </a:cubicBezTo>
                <a:cubicBezTo>
                  <a:pt x="499" y="484"/>
                  <a:pt x="484" y="499"/>
                  <a:pt x="474" y="489"/>
                </a:cubicBezTo>
                <a:cubicBezTo>
                  <a:pt x="465" y="480"/>
                  <a:pt x="455" y="470"/>
                  <a:pt x="446" y="461"/>
                </a:cubicBezTo>
                <a:cubicBezTo>
                  <a:pt x="441" y="457"/>
                  <a:pt x="440" y="457"/>
                  <a:pt x="440" y="463"/>
                </a:cubicBezTo>
                <a:cubicBezTo>
                  <a:pt x="440" y="467"/>
                  <a:pt x="440" y="472"/>
                  <a:pt x="440" y="476"/>
                </a:cubicBezTo>
                <a:cubicBezTo>
                  <a:pt x="440" y="490"/>
                  <a:pt x="419" y="490"/>
                  <a:pt x="419" y="476"/>
                </a:cubicBezTo>
                <a:cubicBezTo>
                  <a:pt x="419" y="463"/>
                  <a:pt x="419" y="450"/>
                  <a:pt x="419" y="437"/>
                </a:cubicBezTo>
                <a:cubicBezTo>
                  <a:pt x="419" y="435"/>
                  <a:pt x="418" y="433"/>
                  <a:pt x="416" y="431"/>
                </a:cubicBezTo>
                <a:cubicBezTo>
                  <a:pt x="405" y="420"/>
                  <a:pt x="394" y="409"/>
                  <a:pt x="383" y="398"/>
                </a:cubicBezTo>
                <a:cubicBezTo>
                  <a:pt x="379" y="393"/>
                  <a:pt x="378" y="394"/>
                  <a:pt x="378" y="401"/>
                </a:cubicBezTo>
                <a:cubicBezTo>
                  <a:pt x="378" y="415"/>
                  <a:pt x="378" y="430"/>
                  <a:pt x="378" y="445"/>
                </a:cubicBezTo>
                <a:cubicBezTo>
                  <a:pt x="378" y="459"/>
                  <a:pt x="356" y="459"/>
                  <a:pt x="356" y="445"/>
                </a:cubicBezTo>
                <a:cubicBezTo>
                  <a:pt x="356" y="422"/>
                  <a:pt x="356" y="398"/>
                  <a:pt x="356" y="375"/>
                </a:cubicBezTo>
                <a:cubicBezTo>
                  <a:pt x="356" y="373"/>
                  <a:pt x="356" y="370"/>
                  <a:pt x="354" y="369"/>
                </a:cubicBezTo>
                <a:cubicBezTo>
                  <a:pt x="344" y="359"/>
                  <a:pt x="335" y="350"/>
                  <a:pt x="325" y="340"/>
                </a:cubicBezTo>
                <a:cubicBezTo>
                  <a:pt x="323" y="338"/>
                  <a:pt x="321" y="338"/>
                  <a:pt x="318" y="340"/>
                </a:cubicBezTo>
                <a:cubicBezTo>
                  <a:pt x="313" y="342"/>
                  <a:pt x="307" y="345"/>
                  <a:pt x="301" y="346"/>
                </a:cubicBezTo>
                <a:cubicBezTo>
                  <a:pt x="299" y="347"/>
                  <a:pt x="299" y="347"/>
                  <a:pt x="299" y="349"/>
                </a:cubicBezTo>
                <a:cubicBezTo>
                  <a:pt x="299" y="363"/>
                  <a:pt x="299" y="377"/>
                  <a:pt x="299" y="392"/>
                </a:cubicBezTo>
                <a:cubicBezTo>
                  <a:pt x="299" y="394"/>
                  <a:pt x="299" y="396"/>
                  <a:pt x="301" y="398"/>
                </a:cubicBezTo>
                <a:cubicBezTo>
                  <a:pt x="318" y="414"/>
                  <a:pt x="334" y="431"/>
                  <a:pt x="351" y="447"/>
                </a:cubicBezTo>
                <a:cubicBezTo>
                  <a:pt x="361" y="457"/>
                  <a:pt x="345" y="472"/>
                  <a:pt x="336" y="463"/>
                </a:cubicBezTo>
                <a:cubicBezTo>
                  <a:pt x="325" y="452"/>
                  <a:pt x="315" y="441"/>
                  <a:pt x="304" y="431"/>
                </a:cubicBezTo>
                <a:cubicBezTo>
                  <a:pt x="300" y="426"/>
                  <a:pt x="299" y="427"/>
                  <a:pt x="299" y="433"/>
                </a:cubicBezTo>
                <a:cubicBezTo>
                  <a:pt x="299" y="449"/>
                  <a:pt x="299" y="464"/>
                  <a:pt x="299" y="480"/>
                </a:cubicBezTo>
                <a:cubicBezTo>
                  <a:pt x="299" y="483"/>
                  <a:pt x="299" y="485"/>
                  <a:pt x="301" y="486"/>
                </a:cubicBezTo>
                <a:cubicBezTo>
                  <a:pt x="310" y="495"/>
                  <a:pt x="319" y="504"/>
                  <a:pt x="329" y="514"/>
                </a:cubicBezTo>
                <a:cubicBezTo>
                  <a:pt x="338" y="523"/>
                  <a:pt x="323" y="538"/>
                  <a:pt x="313" y="529"/>
                </a:cubicBezTo>
                <a:cubicBezTo>
                  <a:pt x="310" y="526"/>
                  <a:pt x="307" y="522"/>
                  <a:pt x="304" y="519"/>
                </a:cubicBezTo>
                <a:cubicBezTo>
                  <a:pt x="300" y="515"/>
                  <a:pt x="299" y="516"/>
                  <a:pt x="299" y="522"/>
                </a:cubicBezTo>
                <a:cubicBezTo>
                  <a:pt x="299" y="535"/>
                  <a:pt x="299" y="549"/>
                  <a:pt x="299" y="562"/>
                </a:cubicBezTo>
                <a:cubicBezTo>
                  <a:pt x="299" y="576"/>
                  <a:pt x="277" y="576"/>
                  <a:pt x="277" y="562"/>
                </a:cubicBezTo>
                <a:cubicBezTo>
                  <a:pt x="277" y="549"/>
                  <a:pt x="277" y="535"/>
                  <a:pt x="277" y="522"/>
                </a:cubicBezTo>
                <a:cubicBezTo>
                  <a:pt x="277" y="516"/>
                  <a:pt x="276" y="515"/>
                  <a:pt x="272" y="519"/>
                </a:cubicBezTo>
                <a:cubicBezTo>
                  <a:pt x="268" y="522"/>
                  <a:pt x="265" y="526"/>
                  <a:pt x="262" y="529"/>
                </a:cubicBezTo>
                <a:cubicBezTo>
                  <a:pt x="253" y="538"/>
                  <a:pt x="238" y="523"/>
                  <a:pt x="247" y="514"/>
                </a:cubicBezTo>
                <a:cubicBezTo>
                  <a:pt x="257" y="504"/>
                  <a:pt x="266" y="495"/>
                  <a:pt x="275" y="486"/>
                </a:cubicBezTo>
                <a:cubicBezTo>
                  <a:pt x="276" y="485"/>
                  <a:pt x="277" y="483"/>
                  <a:pt x="277" y="480"/>
                </a:cubicBezTo>
                <a:cubicBezTo>
                  <a:pt x="277" y="464"/>
                  <a:pt x="277" y="449"/>
                  <a:pt x="277" y="433"/>
                </a:cubicBezTo>
                <a:cubicBezTo>
                  <a:pt x="277" y="427"/>
                  <a:pt x="276" y="426"/>
                  <a:pt x="272" y="431"/>
                </a:cubicBezTo>
                <a:cubicBezTo>
                  <a:pt x="261" y="441"/>
                  <a:pt x="251" y="452"/>
                  <a:pt x="240" y="463"/>
                </a:cubicBezTo>
                <a:cubicBezTo>
                  <a:pt x="230" y="472"/>
                  <a:pt x="215" y="457"/>
                  <a:pt x="225" y="447"/>
                </a:cubicBezTo>
                <a:cubicBezTo>
                  <a:pt x="241" y="431"/>
                  <a:pt x="258" y="414"/>
                  <a:pt x="275" y="398"/>
                </a:cubicBezTo>
                <a:cubicBezTo>
                  <a:pt x="276" y="396"/>
                  <a:pt x="277" y="394"/>
                  <a:pt x="277" y="392"/>
                </a:cubicBezTo>
                <a:cubicBezTo>
                  <a:pt x="277" y="378"/>
                  <a:pt x="277" y="364"/>
                  <a:pt x="277" y="350"/>
                </a:cubicBezTo>
                <a:cubicBezTo>
                  <a:pt x="277" y="347"/>
                  <a:pt x="276" y="347"/>
                  <a:pt x="274" y="346"/>
                </a:cubicBezTo>
                <a:cubicBezTo>
                  <a:pt x="268" y="344"/>
                  <a:pt x="262" y="342"/>
                  <a:pt x="256" y="339"/>
                </a:cubicBezTo>
                <a:cubicBezTo>
                  <a:pt x="254" y="337"/>
                  <a:pt x="253" y="338"/>
                  <a:pt x="251" y="340"/>
                </a:cubicBezTo>
                <a:cubicBezTo>
                  <a:pt x="241" y="349"/>
                  <a:pt x="232" y="359"/>
                  <a:pt x="222" y="369"/>
                </a:cubicBezTo>
                <a:cubicBezTo>
                  <a:pt x="220" y="370"/>
                  <a:pt x="219" y="373"/>
                  <a:pt x="219" y="375"/>
                </a:cubicBezTo>
                <a:cubicBezTo>
                  <a:pt x="219" y="398"/>
                  <a:pt x="219" y="422"/>
                  <a:pt x="219" y="445"/>
                </a:cubicBezTo>
                <a:cubicBezTo>
                  <a:pt x="219" y="459"/>
                  <a:pt x="198" y="459"/>
                  <a:pt x="198" y="445"/>
                </a:cubicBezTo>
                <a:cubicBezTo>
                  <a:pt x="198" y="430"/>
                  <a:pt x="198" y="415"/>
                  <a:pt x="198" y="401"/>
                </a:cubicBezTo>
                <a:cubicBezTo>
                  <a:pt x="198" y="394"/>
                  <a:pt x="197" y="393"/>
                  <a:pt x="192" y="398"/>
                </a:cubicBezTo>
                <a:cubicBezTo>
                  <a:pt x="182" y="409"/>
                  <a:pt x="171" y="420"/>
                  <a:pt x="160" y="431"/>
                </a:cubicBezTo>
                <a:cubicBezTo>
                  <a:pt x="157" y="433"/>
                  <a:pt x="157" y="435"/>
                  <a:pt x="157" y="437"/>
                </a:cubicBezTo>
                <a:cubicBezTo>
                  <a:pt x="157" y="450"/>
                  <a:pt x="157" y="463"/>
                  <a:pt x="157" y="476"/>
                </a:cubicBezTo>
                <a:cubicBezTo>
                  <a:pt x="157" y="490"/>
                  <a:pt x="136" y="490"/>
                  <a:pt x="136" y="476"/>
                </a:cubicBezTo>
                <a:cubicBezTo>
                  <a:pt x="136" y="472"/>
                  <a:pt x="136" y="467"/>
                  <a:pt x="136" y="463"/>
                </a:cubicBezTo>
                <a:cubicBezTo>
                  <a:pt x="136" y="457"/>
                  <a:pt x="134" y="457"/>
                  <a:pt x="130" y="461"/>
                </a:cubicBezTo>
                <a:cubicBezTo>
                  <a:pt x="121" y="470"/>
                  <a:pt x="111" y="480"/>
                  <a:pt x="101" y="489"/>
                </a:cubicBezTo>
                <a:cubicBezTo>
                  <a:pt x="92" y="499"/>
                  <a:pt x="77" y="484"/>
                  <a:pt x="86" y="474"/>
                </a:cubicBezTo>
                <a:cubicBezTo>
                  <a:pt x="96" y="465"/>
                  <a:pt x="105" y="455"/>
                  <a:pt x="115" y="446"/>
                </a:cubicBezTo>
                <a:cubicBezTo>
                  <a:pt x="119" y="441"/>
                  <a:pt x="119" y="440"/>
                  <a:pt x="113" y="440"/>
                </a:cubicBezTo>
                <a:cubicBezTo>
                  <a:pt x="108" y="440"/>
                  <a:pt x="104" y="440"/>
                  <a:pt x="99" y="440"/>
                </a:cubicBezTo>
                <a:cubicBezTo>
                  <a:pt x="86" y="440"/>
                  <a:pt x="86" y="419"/>
                  <a:pt x="99" y="419"/>
                </a:cubicBezTo>
                <a:cubicBezTo>
                  <a:pt x="113" y="419"/>
                  <a:pt x="126" y="419"/>
                  <a:pt x="139" y="419"/>
                </a:cubicBezTo>
                <a:cubicBezTo>
                  <a:pt x="141" y="419"/>
                  <a:pt x="142" y="418"/>
                  <a:pt x="144" y="416"/>
                </a:cubicBezTo>
                <a:cubicBezTo>
                  <a:pt x="156" y="405"/>
                  <a:pt x="167" y="394"/>
                  <a:pt x="177" y="383"/>
                </a:cubicBezTo>
                <a:cubicBezTo>
                  <a:pt x="182" y="378"/>
                  <a:pt x="182" y="377"/>
                  <a:pt x="175" y="377"/>
                </a:cubicBezTo>
                <a:cubicBezTo>
                  <a:pt x="160" y="377"/>
                  <a:pt x="145" y="377"/>
                  <a:pt x="130" y="377"/>
                </a:cubicBezTo>
                <a:cubicBezTo>
                  <a:pt x="117" y="377"/>
                  <a:pt x="117" y="356"/>
                  <a:pt x="130" y="356"/>
                </a:cubicBezTo>
                <a:cubicBezTo>
                  <a:pt x="154" y="356"/>
                  <a:pt x="177" y="356"/>
                  <a:pt x="201" y="356"/>
                </a:cubicBezTo>
                <a:cubicBezTo>
                  <a:pt x="203" y="356"/>
                  <a:pt x="205" y="355"/>
                  <a:pt x="207" y="354"/>
                </a:cubicBezTo>
                <a:cubicBezTo>
                  <a:pt x="217" y="344"/>
                  <a:pt x="226" y="334"/>
                  <a:pt x="236" y="324"/>
                </a:cubicBezTo>
                <a:cubicBezTo>
                  <a:pt x="238" y="323"/>
                  <a:pt x="238" y="321"/>
                  <a:pt x="237" y="319"/>
                </a:cubicBezTo>
                <a:cubicBezTo>
                  <a:pt x="233" y="313"/>
                  <a:pt x="231" y="307"/>
                  <a:pt x="230" y="301"/>
                </a:cubicBezTo>
                <a:cubicBezTo>
                  <a:pt x="229" y="299"/>
                  <a:pt x="228" y="298"/>
                  <a:pt x="226" y="298"/>
                </a:cubicBezTo>
                <a:cubicBezTo>
                  <a:pt x="212" y="298"/>
                  <a:pt x="198" y="298"/>
                  <a:pt x="184" y="298"/>
                </a:cubicBezTo>
                <a:cubicBezTo>
                  <a:pt x="182" y="298"/>
                  <a:pt x="179" y="299"/>
                  <a:pt x="178" y="301"/>
                </a:cubicBezTo>
                <a:cubicBezTo>
                  <a:pt x="161" y="318"/>
                  <a:pt x="145" y="334"/>
                  <a:pt x="128" y="351"/>
                </a:cubicBezTo>
                <a:cubicBezTo>
                  <a:pt x="119" y="361"/>
                  <a:pt x="103" y="345"/>
                  <a:pt x="113" y="336"/>
                </a:cubicBezTo>
                <a:cubicBezTo>
                  <a:pt x="124" y="325"/>
                  <a:pt x="134" y="315"/>
                  <a:pt x="145" y="304"/>
                </a:cubicBezTo>
                <a:cubicBezTo>
                  <a:pt x="149" y="300"/>
                  <a:pt x="149" y="298"/>
                  <a:pt x="142" y="298"/>
                </a:cubicBezTo>
                <a:cubicBezTo>
                  <a:pt x="127" y="298"/>
                  <a:pt x="111" y="298"/>
                  <a:pt x="96" y="298"/>
                </a:cubicBezTo>
                <a:cubicBezTo>
                  <a:pt x="93" y="298"/>
                  <a:pt x="91" y="299"/>
                  <a:pt x="90" y="301"/>
                </a:cubicBezTo>
                <a:cubicBezTo>
                  <a:pt x="81" y="310"/>
                  <a:pt x="71" y="319"/>
                  <a:pt x="62" y="328"/>
                </a:cubicBezTo>
                <a:cubicBezTo>
                  <a:pt x="52" y="338"/>
                  <a:pt x="37" y="323"/>
                  <a:pt x="47" y="313"/>
                </a:cubicBezTo>
                <a:cubicBezTo>
                  <a:pt x="50" y="310"/>
                  <a:pt x="53" y="307"/>
                  <a:pt x="56" y="304"/>
                </a:cubicBezTo>
                <a:cubicBezTo>
                  <a:pt x="61" y="300"/>
                  <a:pt x="60" y="298"/>
                  <a:pt x="54" y="298"/>
                </a:cubicBezTo>
                <a:cubicBezTo>
                  <a:pt x="40" y="298"/>
                  <a:pt x="27" y="298"/>
                  <a:pt x="13" y="298"/>
                </a:cubicBezTo>
                <a:cubicBezTo>
                  <a:pt x="0" y="298"/>
                  <a:pt x="0" y="277"/>
                  <a:pt x="13" y="277"/>
                </a:cubicBezTo>
                <a:cubicBezTo>
                  <a:pt x="27" y="277"/>
                  <a:pt x="40" y="277"/>
                  <a:pt x="54" y="277"/>
                </a:cubicBezTo>
                <a:cubicBezTo>
                  <a:pt x="60" y="277"/>
                  <a:pt x="61" y="276"/>
                  <a:pt x="56" y="272"/>
                </a:cubicBezTo>
                <a:cubicBezTo>
                  <a:pt x="53" y="268"/>
                  <a:pt x="50" y="265"/>
                  <a:pt x="47" y="262"/>
                </a:cubicBezTo>
                <a:cubicBezTo>
                  <a:pt x="37" y="252"/>
                  <a:pt x="52" y="237"/>
                  <a:pt x="62" y="247"/>
                </a:cubicBezTo>
                <a:cubicBezTo>
                  <a:pt x="71" y="256"/>
                  <a:pt x="81" y="266"/>
                  <a:pt x="90" y="275"/>
                </a:cubicBezTo>
                <a:cubicBezTo>
                  <a:pt x="91" y="276"/>
                  <a:pt x="93" y="277"/>
                  <a:pt x="96" y="277"/>
                </a:cubicBezTo>
                <a:cubicBezTo>
                  <a:pt x="111" y="277"/>
                  <a:pt x="127" y="277"/>
                  <a:pt x="142" y="277"/>
                </a:cubicBezTo>
                <a:cubicBezTo>
                  <a:pt x="149" y="277"/>
                  <a:pt x="149" y="276"/>
                  <a:pt x="145" y="272"/>
                </a:cubicBezTo>
                <a:cubicBezTo>
                  <a:pt x="134" y="261"/>
                  <a:pt x="124" y="250"/>
                  <a:pt x="113" y="240"/>
                </a:cubicBezTo>
                <a:cubicBezTo>
                  <a:pt x="103" y="230"/>
                  <a:pt x="119" y="215"/>
                  <a:pt x="128" y="225"/>
                </a:cubicBezTo>
                <a:cubicBezTo>
                  <a:pt x="145" y="241"/>
                  <a:pt x="161" y="258"/>
                  <a:pt x="178" y="274"/>
                </a:cubicBezTo>
                <a:cubicBezTo>
                  <a:pt x="179" y="276"/>
                  <a:pt x="182" y="277"/>
                  <a:pt x="184" y="277"/>
                </a:cubicBezTo>
                <a:cubicBezTo>
                  <a:pt x="198" y="277"/>
                  <a:pt x="213" y="277"/>
                  <a:pt x="227" y="277"/>
                </a:cubicBezTo>
                <a:cubicBezTo>
                  <a:pt x="228" y="277"/>
                  <a:pt x="229" y="277"/>
                  <a:pt x="229" y="275"/>
                </a:cubicBezTo>
                <a:cubicBezTo>
                  <a:pt x="231" y="268"/>
                  <a:pt x="234" y="261"/>
                  <a:pt x="237" y="256"/>
                </a:cubicBezTo>
                <a:cubicBezTo>
                  <a:pt x="238" y="254"/>
                  <a:pt x="238" y="253"/>
                  <a:pt x="237" y="252"/>
                </a:cubicBezTo>
                <a:cubicBezTo>
                  <a:pt x="227" y="242"/>
                  <a:pt x="217" y="232"/>
                  <a:pt x="207" y="222"/>
                </a:cubicBezTo>
                <a:cubicBezTo>
                  <a:pt x="205" y="220"/>
                  <a:pt x="203" y="219"/>
                  <a:pt x="201" y="219"/>
                </a:cubicBezTo>
                <a:cubicBezTo>
                  <a:pt x="177" y="219"/>
                  <a:pt x="154" y="219"/>
                  <a:pt x="130" y="219"/>
                </a:cubicBezTo>
                <a:cubicBezTo>
                  <a:pt x="117" y="219"/>
                  <a:pt x="117" y="198"/>
                  <a:pt x="130" y="198"/>
                </a:cubicBezTo>
                <a:cubicBezTo>
                  <a:pt x="145" y="198"/>
                  <a:pt x="160" y="198"/>
                  <a:pt x="175" y="198"/>
                </a:cubicBezTo>
                <a:cubicBezTo>
                  <a:pt x="182" y="198"/>
                  <a:pt x="182" y="197"/>
                  <a:pt x="177" y="193"/>
                </a:cubicBezTo>
                <a:cubicBezTo>
                  <a:pt x="167" y="182"/>
                  <a:pt x="156" y="170"/>
                  <a:pt x="144" y="160"/>
                </a:cubicBezTo>
                <a:cubicBezTo>
                  <a:pt x="142" y="157"/>
                  <a:pt x="141" y="157"/>
                  <a:pt x="139" y="157"/>
                </a:cubicBezTo>
                <a:cubicBezTo>
                  <a:pt x="126" y="157"/>
                  <a:pt x="113" y="157"/>
                  <a:pt x="99" y="157"/>
                </a:cubicBezTo>
                <a:cubicBezTo>
                  <a:pt x="86" y="157"/>
                  <a:pt x="86" y="135"/>
                  <a:pt x="99" y="135"/>
                </a:cubicBezTo>
                <a:cubicBezTo>
                  <a:pt x="104" y="135"/>
                  <a:pt x="108" y="135"/>
                  <a:pt x="113" y="135"/>
                </a:cubicBezTo>
                <a:cubicBezTo>
                  <a:pt x="119" y="135"/>
                  <a:pt x="119" y="134"/>
                  <a:pt x="115" y="130"/>
                </a:cubicBezTo>
                <a:cubicBezTo>
                  <a:pt x="105" y="120"/>
                  <a:pt x="96" y="111"/>
                  <a:pt x="86" y="101"/>
                </a:cubicBezTo>
                <a:cubicBezTo>
                  <a:pt x="77" y="92"/>
                  <a:pt x="92" y="77"/>
                  <a:pt x="101" y="86"/>
                </a:cubicBezTo>
                <a:cubicBezTo>
                  <a:pt x="111" y="96"/>
                  <a:pt x="121" y="105"/>
                  <a:pt x="130" y="115"/>
                </a:cubicBezTo>
                <a:cubicBezTo>
                  <a:pt x="134" y="119"/>
                  <a:pt x="136" y="119"/>
                  <a:pt x="136" y="113"/>
                </a:cubicBezTo>
                <a:cubicBezTo>
                  <a:pt x="136" y="108"/>
                  <a:pt x="136" y="104"/>
                  <a:pt x="136" y="99"/>
                </a:cubicBezTo>
                <a:cubicBezTo>
                  <a:pt x="136" y="86"/>
                  <a:pt x="157" y="86"/>
                  <a:pt x="157" y="99"/>
                </a:cubicBezTo>
                <a:cubicBezTo>
                  <a:pt x="157" y="112"/>
                  <a:pt x="157" y="126"/>
                  <a:pt x="157" y="139"/>
                </a:cubicBezTo>
                <a:cubicBezTo>
                  <a:pt x="157" y="141"/>
                  <a:pt x="157" y="142"/>
                  <a:pt x="160" y="145"/>
                </a:cubicBezTo>
                <a:cubicBezTo>
                  <a:pt x="171" y="155"/>
                  <a:pt x="182" y="166"/>
                  <a:pt x="192" y="177"/>
                </a:cubicBezTo>
                <a:cubicBezTo>
                  <a:pt x="197" y="182"/>
                  <a:pt x="198" y="181"/>
                  <a:pt x="198" y="175"/>
                </a:cubicBezTo>
                <a:cubicBezTo>
                  <a:pt x="198" y="160"/>
                  <a:pt x="198" y="145"/>
                  <a:pt x="198" y="130"/>
                </a:cubicBezTo>
                <a:cubicBezTo>
                  <a:pt x="198" y="116"/>
                  <a:pt x="219" y="116"/>
                  <a:pt x="219" y="130"/>
                </a:cubicBezTo>
                <a:cubicBezTo>
                  <a:pt x="219" y="154"/>
                  <a:pt x="219" y="177"/>
                  <a:pt x="219" y="201"/>
                </a:cubicBezTo>
                <a:cubicBezTo>
                  <a:pt x="219" y="203"/>
                  <a:pt x="220" y="205"/>
                  <a:pt x="222" y="207"/>
                </a:cubicBezTo>
                <a:cubicBezTo>
                  <a:pt x="232" y="217"/>
                  <a:pt x="242" y="227"/>
                  <a:pt x="252" y="237"/>
                </a:cubicBezTo>
                <a:cubicBezTo>
                  <a:pt x="253" y="238"/>
                  <a:pt x="254" y="238"/>
                  <a:pt x="255" y="237"/>
                </a:cubicBezTo>
                <a:cubicBezTo>
                  <a:pt x="261" y="234"/>
                  <a:pt x="268" y="231"/>
                  <a:pt x="275" y="229"/>
                </a:cubicBezTo>
                <a:cubicBezTo>
                  <a:pt x="277" y="229"/>
                  <a:pt x="277" y="229"/>
                  <a:pt x="277" y="226"/>
                </a:cubicBezTo>
                <a:cubicBezTo>
                  <a:pt x="277" y="212"/>
                  <a:pt x="277" y="198"/>
                  <a:pt x="277" y="184"/>
                </a:cubicBezTo>
                <a:cubicBezTo>
                  <a:pt x="277" y="182"/>
                  <a:pt x="276" y="180"/>
                  <a:pt x="275" y="178"/>
                </a:cubicBezTo>
                <a:cubicBezTo>
                  <a:pt x="258" y="161"/>
                  <a:pt x="241" y="145"/>
                  <a:pt x="225" y="128"/>
                </a:cubicBezTo>
                <a:cubicBezTo>
                  <a:pt x="215" y="118"/>
                  <a:pt x="230" y="103"/>
                  <a:pt x="240" y="113"/>
                </a:cubicBezTo>
                <a:cubicBezTo>
                  <a:pt x="251" y="123"/>
                  <a:pt x="261" y="134"/>
                  <a:pt x="272" y="145"/>
                </a:cubicBezTo>
                <a:cubicBezTo>
                  <a:pt x="276" y="149"/>
                  <a:pt x="277" y="149"/>
                  <a:pt x="277" y="142"/>
                </a:cubicBezTo>
                <a:cubicBezTo>
                  <a:pt x="277" y="127"/>
                  <a:pt x="277" y="111"/>
                  <a:pt x="277" y="96"/>
                </a:cubicBezTo>
                <a:cubicBezTo>
                  <a:pt x="277" y="92"/>
                  <a:pt x="276" y="91"/>
                  <a:pt x="275" y="90"/>
                </a:cubicBezTo>
                <a:cubicBezTo>
                  <a:pt x="266" y="80"/>
                  <a:pt x="257" y="71"/>
                  <a:pt x="247" y="62"/>
                </a:cubicBezTo>
                <a:cubicBezTo>
                  <a:pt x="238" y="52"/>
                  <a:pt x="253" y="37"/>
                  <a:pt x="262" y="47"/>
                </a:cubicBezTo>
                <a:cubicBezTo>
                  <a:pt x="265" y="50"/>
                  <a:pt x="268" y="53"/>
                  <a:pt x="272" y="56"/>
                </a:cubicBezTo>
                <a:cubicBezTo>
                  <a:pt x="276" y="61"/>
                  <a:pt x="277" y="60"/>
                  <a:pt x="277" y="54"/>
                </a:cubicBezTo>
                <a:cubicBezTo>
                  <a:pt x="277" y="41"/>
                  <a:pt x="277" y="27"/>
                  <a:pt x="277" y="13"/>
                </a:cubicBezTo>
                <a:cubicBezTo>
                  <a:pt x="277" y="0"/>
                  <a:pt x="299" y="0"/>
                  <a:pt x="299" y="13"/>
                </a:cubicBezTo>
                <a:cubicBezTo>
                  <a:pt x="299" y="27"/>
                  <a:pt x="299" y="41"/>
                  <a:pt x="299" y="54"/>
                </a:cubicBezTo>
                <a:cubicBezTo>
                  <a:pt x="299" y="60"/>
                  <a:pt x="300" y="61"/>
                  <a:pt x="304" y="56"/>
                </a:cubicBezTo>
                <a:cubicBezTo>
                  <a:pt x="307" y="53"/>
                  <a:pt x="310" y="50"/>
                  <a:pt x="313" y="47"/>
                </a:cubicBezTo>
                <a:cubicBezTo>
                  <a:pt x="323" y="37"/>
                  <a:pt x="338" y="52"/>
                  <a:pt x="329" y="62"/>
                </a:cubicBezTo>
                <a:cubicBezTo>
                  <a:pt x="319" y="71"/>
                  <a:pt x="310" y="80"/>
                  <a:pt x="301" y="90"/>
                </a:cubicBezTo>
                <a:cubicBezTo>
                  <a:pt x="299" y="91"/>
                  <a:pt x="299" y="92"/>
                  <a:pt x="299" y="96"/>
                </a:cubicBezTo>
                <a:cubicBezTo>
                  <a:pt x="299" y="111"/>
                  <a:pt x="299" y="127"/>
                  <a:pt x="299" y="142"/>
                </a:cubicBezTo>
                <a:cubicBezTo>
                  <a:pt x="299" y="149"/>
                  <a:pt x="300" y="149"/>
                  <a:pt x="304" y="145"/>
                </a:cubicBezTo>
                <a:cubicBezTo>
                  <a:pt x="315" y="134"/>
                  <a:pt x="325" y="123"/>
                  <a:pt x="336" y="113"/>
                </a:cubicBezTo>
                <a:cubicBezTo>
                  <a:pt x="345" y="103"/>
                  <a:pt x="361" y="118"/>
                  <a:pt x="351" y="128"/>
                </a:cubicBezTo>
                <a:cubicBezTo>
                  <a:pt x="334" y="145"/>
                  <a:pt x="318" y="161"/>
                  <a:pt x="301" y="178"/>
                </a:cubicBezTo>
                <a:cubicBezTo>
                  <a:pt x="299" y="180"/>
                  <a:pt x="299" y="182"/>
                  <a:pt x="299" y="184"/>
                </a:cubicBezTo>
                <a:cubicBezTo>
                  <a:pt x="299" y="198"/>
                  <a:pt x="299" y="212"/>
                  <a:pt x="299" y="226"/>
                </a:cubicBezTo>
                <a:cubicBezTo>
                  <a:pt x="299" y="228"/>
                  <a:pt x="300" y="229"/>
                  <a:pt x="301" y="230"/>
                </a:cubicBezTo>
                <a:close/>
                <a:moveTo>
                  <a:pt x="288" y="247"/>
                </a:moveTo>
                <a:cubicBezTo>
                  <a:pt x="341" y="247"/>
                  <a:pt x="341" y="328"/>
                  <a:pt x="288" y="328"/>
                </a:cubicBezTo>
                <a:cubicBezTo>
                  <a:pt x="235" y="328"/>
                  <a:pt x="235" y="247"/>
                  <a:pt x="288" y="247"/>
                </a:cubicBezTo>
                <a:close/>
              </a:path>
            </a:pathLst>
          </a:custGeom>
          <a:noFill/>
          <a:ln>
            <a:solidFill>
              <a:srgbClr val="31DAA4"/>
            </a:solid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000">
              <a:solidFill>
                <a:schemeClr val="bg1"/>
              </a:solidFill>
              <a:latin typeface="华康娃娃体W5" panose="040B0509000000000000" pitchFamily="81" charset="-122"/>
              <a:ea typeface="华康娃娃体W5" panose="040B0509000000000000" pitchFamily="8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p:bldAsOne/>
      </p:bldGraphic>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186042" y="569082"/>
            <a:ext cx="4267842" cy="584775"/>
          </a:xfrm>
          <a:prstGeom prst="rect">
            <a:avLst/>
          </a:prstGeom>
          <a:noFill/>
        </p:spPr>
        <p:txBody>
          <a:bodyPr wrap="square" rtlCol="0">
            <a:spAutoFit/>
          </a:bodyPr>
          <a:lstStyle/>
          <a:p>
            <a:r>
              <a:rPr lang="zh-CN" altLang="en-US" sz="3200" b="1" dirty="0" smtClean="0">
                <a:solidFill>
                  <a:srgbClr val="31DAA4"/>
                </a:solidFill>
                <a:latin typeface="华康娃娃体W5" panose="040B0509000000000000" pitchFamily="81" charset="-122"/>
                <a:ea typeface="华康娃娃体W5" panose="040B0509000000000000" pitchFamily="81" charset="-122"/>
                <a:cs typeface="Arial" panose="020B0604020202020204" pitchFamily="34" charset="0"/>
              </a:rPr>
              <a:t>活动预算</a:t>
            </a:r>
            <a:endParaRPr lang="zh-CN" altLang="en-US" sz="3200" b="1" dirty="0">
              <a:solidFill>
                <a:srgbClr val="31DAA4"/>
              </a:solidFill>
              <a:latin typeface="华康娃娃体W5" panose="040B0509000000000000" pitchFamily="81" charset="-122"/>
              <a:ea typeface="华康娃娃体W5" panose="040B0509000000000000" pitchFamily="81" charset="-122"/>
              <a:cs typeface="Arial" panose="020B0604020202020204" pitchFamily="34" charset="0"/>
            </a:endParaRPr>
          </a:p>
        </p:txBody>
      </p:sp>
      <p:sp>
        <p:nvSpPr>
          <p:cNvPr id="3" name="Freeform 26"/>
          <p:cNvSpPr>
            <a:spLocks noEditPoints="1"/>
          </p:cNvSpPr>
          <p:nvPr/>
        </p:nvSpPr>
        <p:spPr bwMode="auto">
          <a:xfrm rot="1426111">
            <a:off x="4447043" y="542288"/>
            <a:ext cx="637387" cy="638363"/>
          </a:xfrm>
          <a:custGeom>
            <a:avLst/>
            <a:gdLst>
              <a:gd name="T0" fmla="*/ 354 w 576"/>
              <a:gd name="T1" fmla="*/ 207 h 576"/>
              <a:gd name="T2" fmla="*/ 378 w 576"/>
              <a:gd name="T3" fmla="*/ 175 h 576"/>
              <a:gd name="T4" fmla="*/ 419 w 576"/>
              <a:gd name="T5" fmla="*/ 99 h 576"/>
              <a:gd name="T6" fmla="*/ 474 w 576"/>
              <a:gd name="T7" fmla="*/ 86 h 576"/>
              <a:gd name="T8" fmla="*/ 476 w 576"/>
              <a:gd name="T9" fmla="*/ 135 h 576"/>
              <a:gd name="T10" fmla="*/ 398 w 576"/>
              <a:gd name="T11" fmla="*/ 193 h 576"/>
              <a:gd name="T12" fmla="*/ 375 w 576"/>
              <a:gd name="T13" fmla="*/ 219 h 576"/>
              <a:gd name="T14" fmla="*/ 346 w 576"/>
              <a:gd name="T15" fmla="*/ 273 h 576"/>
              <a:gd name="T16" fmla="*/ 448 w 576"/>
              <a:gd name="T17" fmla="*/ 225 h 576"/>
              <a:gd name="T18" fmla="*/ 480 w 576"/>
              <a:gd name="T19" fmla="*/ 277 h 576"/>
              <a:gd name="T20" fmla="*/ 519 w 576"/>
              <a:gd name="T21" fmla="*/ 272 h 576"/>
              <a:gd name="T22" fmla="*/ 522 w 576"/>
              <a:gd name="T23" fmla="*/ 298 h 576"/>
              <a:gd name="T24" fmla="*/ 486 w 576"/>
              <a:gd name="T25" fmla="*/ 301 h 576"/>
              <a:gd name="T26" fmla="*/ 463 w 576"/>
              <a:gd name="T27" fmla="*/ 336 h 576"/>
              <a:gd name="T28" fmla="*/ 352 w 576"/>
              <a:gd name="T29" fmla="*/ 298 h 576"/>
              <a:gd name="T30" fmla="*/ 369 w 576"/>
              <a:gd name="T31" fmla="*/ 354 h 576"/>
              <a:gd name="T32" fmla="*/ 400 w 576"/>
              <a:gd name="T33" fmla="*/ 377 h 576"/>
              <a:gd name="T34" fmla="*/ 476 w 576"/>
              <a:gd name="T35" fmla="*/ 419 h 576"/>
              <a:gd name="T36" fmla="*/ 489 w 576"/>
              <a:gd name="T37" fmla="*/ 474 h 576"/>
              <a:gd name="T38" fmla="*/ 440 w 576"/>
              <a:gd name="T39" fmla="*/ 476 h 576"/>
              <a:gd name="T40" fmla="*/ 383 w 576"/>
              <a:gd name="T41" fmla="*/ 398 h 576"/>
              <a:gd name="T42" fmla="*/ 356 w 576"/>
              <a:gd name="T43" fmla="*/ 375 h 576"/>
              <a:gd name="T44" fmla="*/ 301 w 576"/>
              <a:gd name="T45" fmla="*/ 346 h 576"/>
              <a:gd name="T46" fmla="*/ 351 w 576"/>
              <a:gd name="T47" fmla="*/ 447 h 576"/>
              <a:gd name="T48" fmla="*/ 299 w 576"/>
              <a:gd name="T49" fmla="*/ 480 h 576"/>
              <a:gd name="T50" fmla="*/ 304 w 576"/>
              <a:gd name="T51" fmla="*/ 519 h 576"/>
              <a:gd name="T52" fmla="*/ 277 w 576"/>
              <a:gd name="T53" fmla="*/ 522 h 576"/>
              <a:gd name="T54" fmla="*/ 275 w 576"/>
              <a:gd name="T55" fmla="*/ 486 h 576"/>
              <a:gd name="T56" fmla="*/ 240 w 576"/>
              <a:gd name="T57" fmla="*/ 463 h 576"/>
              <a:gd name="T58" fmla="*/ 277 w 576"/>
              <a:gd name="T59" fmla="*/ 350 h 576"/>
              <a:gd name="T60" fmla="*/ 222 w 576"/>
              <a:gd name="T61" fmla="*/ 369 h 576"/>
              <a:gd name="T62" fmla="*/ 198 w 576"/>
              <a:gd name="T63" fmla="*/ 401 h 576"/>
              <a:gd name="T64" fmla="*/ 157 w 576"/>
              <a:gd name="T65" fmla="*/ 476 h 576"/>
              <a:gd name="T66" fmla="*/ 101 w 576"/>
              <a:gd name="T67" fmla="*/ 489 h 576"/>
              <a:gd name="T68" fmla="*/ 99 w 576"/>
              <a:gd name="T69" fmla="*/ 440 h 576"/>
              <a:gd name="T70" fmla="*/ 177 w 576"/>
              <a:gd name="T71" fmla="*/ 383 h 576"/>
              <a:gd name="T72" fmla="*/ 201 w 576"/>
              <a:gd name="T73" fmla="*/ 356 h 576"/>
              <a:gd name="T74" fmla="*/ 230 w 576"/>
              <a:gd name="T75" fmla="*/ 301 h 576"/>
              <a:gd name="T76" fmla="*/ 128 w 576"/>
              <a:gd name="T77" fmla="*/ 351 h 576"/>
              <a:gd name="T78" fmla="*/ 96 w 576"/>
              <a:gd name="T79" fmla="*/ 298 h 576"/>
              <a:gd name="T80" fmla="*/ 56 w 576"/>
              <a:gd name="T81" fmla="*/ 304 h 576"/>
              <a:gd name="T82" fmla="*/ 54 w 576"/>
              <a:gd name="T83" fmla="*/ 277 h 576"/>
              <a:gd name="T84" fmla="*/ 90 w 576"/>
              <a:gd name="T85" fmla="*/ 275 h 576"/>
              <a:gd name="T86" fmla="*/ 113 w 576"/>
              <a:gd name="T87" fmla="*/ 240 h 576"/>
              <a:gd name="T88" fmla="*/ 227 w 576"/>
              <a:gd name="T89" fmla="*/ 277 h 576"/>
              <a:gd name="T90" fmla="*/ 207 w 576"/>
              <a:gd name="T91" fmla="*/ 222 h 576"/>
              <a:gd name="T92" fmla="*/ 175 w 576"/>
              <a:gd name="T93" fmla="*/ 198 h 576"/>
              <a:gd name="T94" fmla="*/ 99 w 576"/>
              <a:gd name="T95" fmla="*/ 157 h 576"/>
              <a:gd name="T96" fmla="*/ 86 w 576"/>
              <a:gd name="T97" fmla="*/ 101 h 576"/>
              <a:gd name="T98" fmla="*/ 136 w 576"/>
              <a:gd name="T99" fmla="*/ 99 h 576"/>
              <a:gd name="T100" fmla="*/ 192 w 576"/>
              <a:gd name="T101" fmla="*/ 177 h 576"/>
              <a:gd name="T102" fmla="*/ 219 w 576"/>
              <a:gd name="T103" fmla="*/ 201 h 576"/>
              <a:gd name="T104" fmla="*/ 275 w 576"/>
              <a:gd name="T105" fmla="*/ 229 h 576"/>
              <a:gd name="T106" fmla="*/ 225 w 576"/>
              <a:gd name="T107" fmla="*/ 128 h 576"/>
              <a:gd name="T108" fmla="*/ 277 w 576"/>
              <a:gd name="T109" fmla="*/ 96 h 576"/>
              <a:gd name="T110" fmla="*/ 272 w 576"/>
              <a:gd name="T111" fmla="*/ 56 h 576"/>
              <a:gd name="T112" fmla="*/ 299 w 576"/>
              <a:gd name="T113" fmla="*/ 54 h 576"/>
              <a:gd name="T114" fmla="*/ 301 w 576"/>
              <a:gd name="T115" fmla="*/ 90 h 576"/>
              <a:gd name="T116" fmla="*/ 336 w 576"/>
              <a:gd name="T117" fmla="*/ 113 h 576"/>
              <a:gd name="T118" fmla="*/ 299 w 576"/>
              <a:gd name="T119" fmla="*/ 226 h 576"/>
              <a:gd name="T120" fmla="*/ 288 w 576"/>
              <a:gd name="T121" fmla="*/ 247 h 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76" h="576">
                <a:moveTo>
                  <a:pt x="301" y="230"/>
                </a:moveTo>
                <a:cubicBezTo>
                  <a:pt x="308" y="231"/>
                  <a:pt x="314" y="233"/>
                  <a:pt x="320" y="237"/>
                </a:cubicBezTo>
                <a:cubicBezTo>
                  <a:pt x="321" y="238"/>
                  <a:pt x="322" y="238"/>
                  <a:pt x="324" y="237"/>
                </a:cubicBezTo>
                <a:cubicBezTo>
                  <a:pt x="334" y="227"/>
                  <a:pt x="344" y="217"/>
                  <a:pt x="354" y="207"/>
                </a:cubicBezTo>
                <a:cubicBezTo>
                  <a:pt x="356" y="205"/>
                  <a:pt x="356" y="203"/>
                  <a:pt x="356" y="201"/>
                </a:cubicBezTo>
                <a:cubicBezTo>
                  <a:pt x="356" y="177"/>
                  <a:pt x="356" y="154"/>
                  <a:pt x="356" y="130"/>
                </a:cubicBezTo>
                <a:cubicBezTo>
                  <a:pt x="356" y="116"/>
                  <a:pt x="378" y="116"/>
                  <a:pt x="378" y="130"/>
                </a:cubicBezTo>
                <a:cubicBezTo>
                  <a:pt x="378" y="145"/>
                  <a:pt x="378" y="160"/>
                  <a:pt x="378" y="175"/>
                </a:cubicBezTo>
                <a:cubicBezTo>
                  <a:pt x="378" y="181"/>
                  <a:pt x="379" y="182"/>
                  <a:pt x="383" y="177"/>
                </a:cubicBezTo>
                <a:cubicBezTo>
                  <a:pt x="394" y="166"/>
                  <a:pt x="405" y="155"/>
                  <a:pt x="416" y="145"/>
                </a:cubicBezTo>
                <a:cubicBezTo>
                  <a:pt x="418" y="142"/>
                  <a:pt x="419" y="141"/>
                  <a:pt x="419" y="139"/>
                </a:cubicBezTo>
                <a:cubicBezTo>
                  <a:pt x="419" y="126"/>
                  <a:pt x="419" y="112"/>
                  <a:pt x="419" y="99"/>
                </a:cubicBezTo>
                <a:cubicBezTo>
                  <a:pt x="419" y="86"/>
                  <a:pt x="440" y="86"/>
                  <a:pt x="440" y="99"/>
                </a:cubicBezTo>
                <a:cubicBezTo>
                  <a:pt x="440" y="104"/>
                  <a:pt x="440" y="108"/>
                  <a:pt x="440" y="113"/>
                </a:cubicBezTo>
                <a:cubicBezTo>
                  <a:pt x="440" y="119"/>
                  <a:pt x="441" y="119"/>
                  <a:pt x="446" y="115"/>
                </a:cubicBezTo>
                <a:cubicBezTo>
                  <a:pt x="455" y="105"/>
                  <a:pt x="465" y="96"/>
                  <a:pt x="474" y="86"/>
                </a:cubicBezTo>
                <a:cubicBezTo>
                  <a:pt x="484" y="77"/>
                  <a:pt x="499" y="92"/>
                  <a:pt x="489" y="101"/>
                </a:cubicBezTo>
                <a:cubicBezTo>
                  <a:pt x="480" y="111"/>
                  <a:pt x="470" y="120"/>
                  <a:pt x="461" y="130"/>
                </a:cubicBezTo>
                <a:cubicBezTo>
                  <a:pt x="456" y="134"/>
                  <a:pt x="457" y="135"/>
                  <a:pt x="463" y="135"/>
                </a:cubicBezTo>
                <a:cubicBezTo>
                  <a:pt x="467" y="135"/>
                  <a:pt x="472" y="135"/>
                  <a:pt x="476" y="135"/>
                </a:cubicBezTo>
                <a:cubicBezTo>
                  <a:pt x="490" y="135"/>
                  <a:pt x="490" y="157"/>
                  <a:pt x="476" y="157"/>
                </a:cubicBezTo>
                <a:cubicBezTo>
                  <a:pt x="463" y="157"/>
                  <a:pt x="450" y="157"/>
                  <a:pt x="437" y="157"/>
                </a:cubicBezTo>
                <a:cubicBezTo>
                  <a:pt x="435" y="157"/>
                  <a:pt x="434" y="157"/>
                  <a:pt x="431" y="160"/>
                </a:cubicBezTo>
                <a:cubicBezTo>
                  <a:pt x="420" y="170"/>
                  <a:pt x="409" y="182"/>
                  <a:pt x="398" y="193"/>
                </a:cubicBezTo>
                <a:cubicBezTo>
                  <a:pt x="394" y="197"/>
                  <a:pt x="394" y="198"/>
                  <a:pt x="400" y="198"/>
                </a:cubicBezTo>
                <a:cubicBezTo>
                  <a:pt x="416" y="198"/>
                  <a:pt x="430" y="198"/>
                  <a:pt x="445" y="198"/>
                </a:cubicBezTo>
                <a:cubicBezTo>
                  <a:pt x="459" y="198"/>
                  <a:pt x="459" y="219"/>
                  <a:pt x="445" y="219"/>
                </a:cubicBezTo>
                <a:cubicBezTo>
                  <a:pt x="422" y="219"/>
                  <a:pt x="398" y="219"/>
                  <a:pt x="375" y="219"/>
                </a:cubicBezTo>
                <a:cubicBezTo>
                  <a:pt x="372" y="219"/>
                  <a:pt x="371" y="220"/>
                  <a:pt x="369" y="222"/>
                </a:cubicBezTo>
                <a:cubicBezTo>
                  <a:pt x="359" y="232"/>
                  <a:pt x="349" y="242"/>
                  <a:pt x="339" y="251"/>
                </a:cubicBezTo>
                <a:cubicBezTo>
                  <a:pt x="338" y="253"/>
                  <a:pt x="338" y="254"/>
                  <a:pt x="339" y="257"/>
                </a:cubicBezTo>
                <a:cubicBezTo>
                  <a:pt x="342" y="262"/>
                  <a:pt x="344" y="267"/>
                  <a:pt x="346" y="273"/>
                </a:cubicBezTo>
                <a:cubicBezTo>
                  <a:pt x="347" y="275"/>
                  <a:pt x="348" y="277"/>
                  <a:pt x="353" y="277"/>
                </a:cubicBezTo>
                <a:cubicBezTo>
                  <a:pt x="366" y="277"/>
                  <a:pt x="379" y="277"/>
                  <a:pt x="392" y="277"/>
                </a:cubicBezTo>
                <a:cubicBezTo>
                  <a:pt x="394" y="277"/>
                  <a:pt x="396" y="276"/>
                  <a:pt x="398" y="274"/>
                </a:cubicBezTo>
                <a:cubicBezTo>
                  <a:pt x="414" y="258"/>
                  <a:pt x="431" y="241"/>
                  <a:pt x="448" y="225"/>
                </a:cubicBezTo>
                <a:cubicBezTo>
                  <a:pt x="457" y="215"/>
                  <a:pt x="472" y="230"/>
                  <a:pt x="463" y="240"/>
                </a:cubicBezTo>
                <a:cubicBezTo>
                  <a:pt x="452" y="250"/>
                  <a:pt x="441" y="261"/>
                  <a:pt x="431" y="272"/>
                </a:cubicBezTo>
                <a:cubicBezTo>
                  <a:pt x="427" y="276"/>
                  <a:pt x="427" y="277"/>
                  <a:pt x="433" y="277"/>
                </a:cubicBezTo>
                <a:cubicBezTo>
                  <a:pt x="449" y="277"/>
                  <a:pt x="464" y="277"/>
                  <a:pt x="480" y="277"/>
                </a:cubicBezTo>
                <a:cubicBezTo>
                  <a:pt x="483" y="277"/>
                  <a:pt x="485" y="276"/>
                  <a:pt x="486" y="275"/>
                </a:cubicBezTo>
                <a:cubicBezTo>
                  <a:pt x="495" y="266"/>
                  <a:pt x="504" y="256"/>
                  <a:pt x="514" y="247"/>
                </a:cubicBezTo>
                <a:cubicBezTo>
                  <a:pt x="523" y="237"/>
                  <a:pt x="538" y="252"/>
                  <a:pt x="529" y="262"/>
                </a:cubicBezTo>
                <a:cubicBezTo>
                  <a:pt x="525" y="265"/>
                  <a:pt x="522" y="268"/>
                  <a:pt x="519" y="272"/>
                </a:cubicBezTo>
                <a:cubicBezTo>
                  <a:pt x="515" y="276"/>
                  <a:pt x="516" y="277"/>
                  <a:pt x="522" y="277"/>
                </a:cubicBezTo>
                <a:cubicBezTo>
                  <a:pt x="535" y="277"/>
                  <a:pt x="549" y="277"/>
                  <a:pt x="562" y="277"/>
                </a:cubicBezTo>
                <a:cubicBezTo>
                  <a:pt x="576" y="277"/>
                  <a:pt x="576" y="298"/>
                  <a:pt x="562" y="298"/>
                </a:cubicBezTo>
                <a:cubicBezTo>
                  <a:pt x="549" y="298"/>
                  <a:pt x="535" y="298"/>
                  <a:pt x="522" y="298"/>
                </a:cubicBezTo>
                <a:cubicBezTo>
                  <a:pt x="516" y="298"/>
                  <a:pt x="515" y="300"/>
                  <a:pt x="519" y="304"/>
                </a:cubicBezTo>
                <a:cubicBezTo>
                  <a:pt x="522" y="307"/>
                  <a:pt x="525" y="310"/>
                  <a:pt x="529" y="313"/>
                </a:cubicBezTo>
                <a:cubicBezTo>
                  <a:pt x="538" y="323"/>
                  <a:pt x="523" y="338"/>
                  <a:pt x="514" y="328"/>
                </a:cubicBezTo>
                <a:cubicBezTo>
                  <a:pt x="504" y="319"/>
                  <a:pt x="495" y="310"/>
                  <a:pt x="486" y="301"/>
                </a:cubicBezTo>
                <a:cubicBezTo>
                  <a:pt x="485" y="299"/>
                  <a:pt x="483" y="298"/>
                  <a:pt x="480" y="298"/>
                </a:cubicBezTo>
                <a:cubicBezTo>
                  <a:pt x="464" y="298"/>
                  <a:pt x="449" y="298"/>
                  <a:pt x="433" y="298"/>
                </a:cubicBezTo>
                <a:cubicBezTo>
                  <a:pt x="427" y="298"/>
                  <a:pt x="427" y="300"/>
                  <a:pt x="431" y="304"/>
                </a:cubicBezTo>
                <a:cubicBezTo>
                  <a:pt x="441" y="315"/>
                  <a:pt x="452" y="325"/>
                  <a:pt x="463" y="336"/>
                </a:cubicBezTo>
                <a:cubicBezTo>
                  <a:pt x="472" y="345"/>
                  <a:pt x="457" y="361"/>
                  <a:pt x="448" y="351"/>
                </a:cubicBezTo>
                <a:cubicBezTo>
                  <a:pt x="431" y="334"/>
                  <a:pt x="414" y="318"/>
                  <a:pt x="398" y="301"/>
                </a:cubicBezTo>
                <a:cubicBezTo>
                  <a:pt x="396" y="299"/>
                  <a:pt x="394" y="298"/>
                  <a:pt x="392" y="298"/>
                </a:cubicBezTo>
                <a:cubicBezTo>
                  <a:pt x="379" y="298"/>
                  <a:pt x="365" y="298"/>
                  <a:pt x="352" y="298"/>
                </a:cubicBezTo>
                <a:cubicBezTo>
                  <a:pt x="348" y="298"/>
                  <a:pt x="347" y="300"/>
                  <a:pt x="345" y="304"/>
                </a:cubicBezTo>
                <a:cubicBezTo>
                  <a:pt x="344" y="309"/>
                  <a:pt x="342" y="314"/>
                  <a:pt x="339" y="318"/>
                </a:cubicBezTo>
                <a:cubicBezTo>
                  <a:pt x="338" y="321"/>
                  <a:pt x="338" y="322"/>
                  <a:pt x="340" y="325"/>
                </a:cubicBezTo>
                <a:cubicBezTo>
                  <a:pt x="350" y="334"/>
                  <a:pt x="359" y="344"/>
                  <a:pt x="369" y="354"/>
                </a:cubicBezTo>
                <a:cubicBezTo>
                  <a:pt x="371" y="355"/>
                  <a:pt x="372" y="356"/>
                  <a:pt x="375" y="356"/>
                </a:cubicBezTo>
                <a:cubicBezTo>
                  <a:pt x="398" y="356"/>
                  <a:pt x="422" y="356"/>
                  <a:pt x="445" y="356"/>
                </a:cubicBezTo>
                <a:cubicBezTo>
                  <a:pt x="459" y="356"/>
                  <a:pt x="459" y="377"/>
                  <a:pt x="445" y="377"/>
                </a:cubicBezTo>
                <a:cubicBezTo>
                  <a:pt x="430" y="377"/>
                  <a:pt x="416" y="377"/>
                  <a:pt x="400" y="377"/>
                </a:cubicBezTo>
                <a:cubicBezTo>
                  <a:pt x="394" y="377"/>
                  <a:pt x="394" y="378"/>
                  <a:pt x="398" y="383"/>
                </a:cubicBezTo>
                <a:cubicBezTo>
                  <a:pt x="409" y="394"/>
                  <a:pt x="420" y="405"/>
                  <a:pt x="431" y="416"/>
                </a:cubicBezTo>
                <a:cubicBezTo>
                  <a:pt x="434" y="418"/>
                  <a:pt x="435" y="419"/>
                  <a:pt x="437" y="419"/>
                </a:cubicBezTo>
                <a:cubicBezTo>
                  <a:pt x="450" y="419"/>
                  <a:pt x="463" y="419"/>
                  <a:pt x="476" y="419"/>
                </a:cubicBezTo>
                <a:cubicBezTo>
                  <a:pt x="490" y="419"/>
                  <a:pt x="490" y="440"/>
                  <a:pt x="476" y="440"/>
                </a:cubicBezTo>
                <a:cubicBezTo>
                  <a:pt x="472" y="440"/>
                  <a:pt x="467" y="440"/>
                  <a:pt x="463" y="440"/>
                </a:cubicBezTo>
                <a:cubicBezTo>
                  <a:pt x="457" y="440"/>
                  <a:pt x="456" y="441"/>
                  <a:pt x="461" y="446"/>
                </a:cubicBezTo>
                <a:cubicBezTo>
                  <a:pt x="470" y="455"/>
                  <a:pt x="480" y="465"/>
                  <a:pt x="489" y="474"/>
                </a:cubicBezTo>
                <a:cubicBezTo>
                  <a:pt x="499" y="484"/>
                  <a:pt x="484" y="499"/>
                  <a:pt x="474" y="489"/>
                </a:cubicBezTo>
                <a:cubicBezTo>
                  <a:pt x="465" y="480"/>
                  <a:pt x="455" y="470"/>
                  <a:pt x="446" y="461"/>
                </a:cubicBezTo>
                <a:cubicBezTo>
                  <a:pt x="441" y="457"/>
                  <a:pt x="440" y="457"/>
                  <a:pt x="440" y="463"/>
                </a:cubicBezTo>
                <a:cubicBezTo>
                  <a:pt x="440" y="467"/>
                  <a:pt x="440" y="472"/>
                  <a:pt x="440" y="476"/>
                </a:cubicBezTo>
                <a:cubicBezTo>
                  <a:pt x="440" y="490"/>
                  <a:pt x="419" y="490"/>
                  <a:pt x="419" y="476"/>
                </a:cubicBezTo>
                <a:cubicBezTo>
                  <a:pt x="419" y="463"/>
                  <a:pt x="419" y="450"/>
                  <a:pt x="419" y="437"/>
                </a:cubicBezTo>
                <a:cubicBezTo>
                  <a:pt x="419" y="435"/>
                  <a:pt x="418" y="433"/>
                  <a:pt x="416" y="431"/>
                </a:cubicBezTo>
                <a:cubicBezTo>
                  <a:pt x="405" y="420"/>
                  <a:pt x="394" y="409"/>
                  <a:pt x="383" y="398"/>
                </a:cubicBezTo>
                <a:cubicBezTo>
                  <a:pt x="379" y="393"/>
                  <a:pt x="378" y="394"/>
                  <a:pt x="378" y="401"/>
                </a:cubicBezTo>
                <a:cubicBezTo>
                  <a:pt x="378" y="415"/>
                  <a:pt x="378" y="430"/>
                  <a:pt x="378" y="445"/>
                </a:cubicBezTo>
                <a:cubicBezTo>
                  <a:pt x="378" y="459"/>
                  <a:pt x="356" y="459"/>
                  <a:pt x="356" y="445"/>
                </a:cubicBezTo>
                <a:cubicBezTo>
                  <a:pt x="356" y="422"/>
                  <a:pt x="356" y="398"/>
                  <a:pt x="356" y="375"/>
                </a:cubicBezTo>
                <a:cubicBezTo>
                  <a:pt x="356" y="373"/>
                  <a:pt x="356" y="370"/>
                  <a:pt x="354" y="369"/>
                </a:cubicBezTo>
                <a:cubicBezTo>
                  <a:pt x="344" y="359"/>
                  <a:pt x="335" y="350"/>
                  <a:pt x="325" y="340"/>
                </a:cubicBezTo>
                <a:cubicBezTo>
                  <a:pt x="323" y="338"/>
                  <a:pt x="321" y="338"/>
                  <a:pt x="318" y="340"/>
                </a:cubicBezTo>
                <a:cubicBezTo>
                  <a:pt x="313" y="342"/>
                  <a:pt x="307" y="345"/>
                  <a:pt x="301" y="346"/>
                </a:cubicBezTo>
                <a:cubicBezTo>
                  <a:pt x="299" y="347"/>
                  <a:pt x="299" y="347"/>
                  <a:pt x="299" y="349"/>
                </a:cubicBezTo>
                <a:cubicBezTo>
                  <a:pt x="299" y="363"/>
                  <a:pt x="299" y="377"/>
                  <a:pt x="299" y="392"/>
                </a:cubicBezTo>
                <a:cubicBezTo>
                  <a:pt x="299" y="394"/>
                  <a:pt x="299" y="396"/>
                  <a:pt x="301" y="398"/>
                </a:cubicBezTo>
                <a:cubicBezTo>
                  <a:pt x="318" y="414"/>
                  <a:pt x="334" y="431"/>
                  <a:pt x="351" y="447"/>
                </a:cubicBezTo>
                <a:cubicBezTo>
                  <a:pt x="361" y="457"/>
                  <a:pt x="345" y="472"/>
                  <a:pt x="336" y="463"/>
                </a:cubicBezTo>
                <a:cubicBezTo>
                  <a:pt x="325" y="452"/>
                  <a:pt x="315" y="441"/>
                  <a:pt x="304" y="431"/>
                </a:cubicBezTo>
                <a:cubicBezTo>
                  <a:pt x="300" y="426"/>
                  <a:pt x="299" y="427"/>
                  <a:pt x="299" y="433"/>
                </a:cubicBezTo>
                <a:cubicBezTo>
                  <a:pt x="299" y="449"/>
                  <a:pt x="299" y="464"/>
                  <a:pt x="299" y="480"/>
                </a:cubicBezTo>
                <a:cubicBezTo>
                  <a:pt x="299" y="483"/>
                  <a:pt x="299" y="485"/>
                  <a:pt x="301" y="486"/>
                </a:cubicBezTo>
                <a:cubicBezTo>
                  <a:pt x="310" y="495"/>
                  <a:pt x="319" y="504"/>
                  <a:pt x="329" y="514"/>
                </a:cubicBezTo>
                <a:cubicBezTo>
                  <a:pt x="338" y="523"/>
                  <a:pt x="323" y="538"/>
                  <a:pt x="313" y="529"/>
                </a:cubicBezTo>
                <a:cubicBezTo>
                  <a:pt x="310" y="526"/>
                  <a:pt x="307" y="522"/>
                  <a:pt x="304" y="519"/>
                </a:cubicBezTo>
                <a:cubicBezTo>
                  <a:pt x="300" y="515"/>
                  <a:pt x="299" y="516"/>
                  <a:pt x="299" y="522"/>
                </a:cubicBezTo>
                <a:cubicBezTo>
                  <a:pt x="299" y="535"/>
                  <a:pt x="299" y="549"/>
                  <a:pt x="299" y="562"/>
                </a:cubicBezTo>
                <a:cubicBezTo>
                  <a:pt x="299" y="576"/>
                  <a:pt x="277" y="576"/>
                  <a:pt x="277" y="562"/>
                </a:cubicBezTo>
                <a:cubicBezTo>
                  <a:pt x="277" y="549"/>
                  <a:pt x="277" y="535"/>
                  <a:pt x="277" y="522"/>
                </a:cubicBezTo>
                <a:cubicBezTo>
                  <a:pt x="277" y="516"/>
                  <a:pt x="276" y="515"/>
                  <a:pt x="272" y="519"/>
                </a:cubicBezTo>
                <a:cubicBezTo>
                  <a:pt x="268" y="522"/>
                  <a:pt x="265" y="526"/>
                  <a:pt x="262" y="529"/>
                </a:cubicBezTo>
                <a:cubicBezTo>
                  <a:pt x="253" y="538"/>
                  <a:pt x="238" y="523"/>
                  <a:pt x="247" y="514"/>
                </a:cubicBezTo>
                <a:cubicBezTo>
                  <a:pt x="257" y="504"/>
                  <a:pt x="266" y="495"/>
                  <a:pt x="275" y="486"/>
                </a:cubicBezTo>
                <a:cubicBezTo>
                  <a:pt x="276" y="485"/>
                  <a:pt x="277" y="483"/>
                  <a:pt x="277" y="480"/>
                </a:cubicBezTo>
                <a:cubicBezTo>
                  <a:pt x="277" y="464"/>
                  <a:pt x="277" y="449"/>
                  <a:pt x="277" y="433"/>
                </a:cubicBezTo>
                <a:cubicBezTo>
                  <a:pt x="277" y="427"/>
                  <a:pt x="276" y="426"/>
                  <a:pt x="272" y="431"/>
                </a:cubicBezTo>
                <a:cubicBezTo>
                  <a:pt x="261" y="441"/>
                  <a:pt x="251" y="452"/>
                  <a:pt x="240" y="463"/>
                </a:cubicBezTo>
                <a:cubicBezTo>
                  <a:pt x="230" y="472"/>
                  <a:pt x="215" y="457"/>
                  <a:pt x="225" y="447"/>
                </a:cubicBezTo>
                <a:cubicBezTo>
                  <a:pt x="241" y="431"/>
                  <a:pt x="258" y="414"/>
                  <a:pt x="275" y="398"/>
                </a:cubicBezTo>
                <a:cubicBezTo>
                  <a:pt x="276" y="396"/>
                  <a:pt x="277" y="394"/>
                  <a:pt x="277" y="392"/>
                </a:cubicBezTo>
                <a:cubicBezTo>
                  <a:pt x="277" y="378"/>
                  <a:pt x="277" y="364"/>
                  <a:pt x="277" y="350"/>
                </a:cubicBezTo>
                <a:cubicBezTo>
                  <a:pt x="277" y="347"/>
                  <a:pt x="276" y="347"/>
                  <a:pt x="274" y="346"/>
                </a:cubicBezTo>
                <a:cubicBezTo>
                  <a:pt x="268" y="344"/>
                  <a:pt x="262" y="342"/>
                  <a:pt x="256" y="339"/>
                </a:cubicBezTo>
                <a:cubicBezTo>
                  <a:pt x="254" y="337"/>
                  <a:pt x="253" y="338"/>
                  <a:pt x="251" y="340"/>
                </a:cubicBezTo>
                <a:cubicBezTo>
                  <a:pt x="241" y="349"/>
                  <a:pt x="232" y="359"/>
                  <a:pt x="222" y="369"/>
                </a:cubicBezTo>
                <a:cubicBezTo>
                  <a:pt x="220" y="370"/>
                  <a:pt x="219" y="373"/>
                  <a:pt x="219" y="375"/>
                </a:cubicBezTo>
                <a:cubicBezTo>
                  <a:pt x="219" y="398"/>
                  <a:pt x="219" y="422"/>
                  <a:pt x="219" y="445"/>
                </a:cubicBezTo>
                <a:cubicBezTo>
                  <a:pt x="219" y="459"/>
                  <a:pt x="198" y="459"/>
                  <a:pt x="198" y="445"/>
                </a:cubicBezTo>
                <a:cubicBezTo>
                  <a:pt x="198" y="430"/>
                  <a:pt x="198" y="415"/>
                  <a:pt x="198" y="401"/>
                </a:cubicBezTo>
                <a:cubicBezTo>
                  <a:pt x="198" y="394"/>
                  <a:pt x="197" y="393"/>
                  <a:pt x="192" y="398"/>
                </a:cubicBezTo>
                <a:cubicBezTo>
                  <a:pt x="182" y="409"/>
                  <a:pt x="171" y="420"/>
                  <a:pt x="160" y="431"/>
                </a:cubicBezTo>
                <a:cubicBezTo>
                  <a:pt x="157" y="433"/>
                  <a:pt x="157" y="435"/>
                  <a:pt x="157" y="437"/>
                </a:cubicBezTo>
                <a:cubicBezTo>
                  <a:pt x="157" y="450"/>
                  <a:pt x="157" y="463"/>
                  <a:pt x="157" y="476"/>
                </a:cubicBezTo>
                <a:cubicBezTo>
                  <a:pt x="157" y="490"/>
                  <a:pt x="136" y="490"/>
                  <a:pt x="136" y="476"/>
                </a:cubicBezTo>
                <a:cubicBezTo>
                  <a:pt x="136" y="472"/>
                  <a:pt x="136" y="467"/>
                  <a:pt x="136" y="463"/>
                </a:cubicBezTo>
                <a:cubicBezTo>
                  <a:pt x="136" y="457"/>
                  <a:pt x="134" y="457"/>
                  <a:pt x="130" y="461"/>
                </a:cubicBezTo>
                <a:cubicBezTo>
                  <a:pt x="121" y="470"/>
                  <a:pt x="111" y="480"/>
                  <a:pt x="101" y="489"/>
                </a:cubicBezTo>
                <a:cubicBezTo>
                  <a:pt x="92" y="499"/>
                  <a:pt x="77" y="484"/>
                  <a:pt x="86" y="474"/>
                </a:cubicBezTo>
                <a:cubicBezTo>
                  <a:pt x="96" y="465"/>
                  <a:pt x="105" y="455"/>
                  <a:pt x="115" y="446"/>
                </a:cubicBezTo>
                <a:cubicBezTo>
                  <a:pt x="119" y="441"/>
                  <a:pt x="119" y="440"/>
                  <a:pt x="113" y="440"/>
                </a:cubicBezTo>
                <a:cubicBezTo>
                  <a:pt x="108" y="440"/>
                  <a:pt x="104" y="440"/>
                  <a:pt x="99" y="440"/>
                </a:cubicBezTo>
                <a:cubicBezTo>
                  <a:pt x="86" y="440"/>
                  <a:pt x="86" y="419"/>
                  <a:pt x="99" y="419"/>
                </a:cubicBezTo>
                <a:cubicBezTo>
                  <a:pt x="113" y="419"/>
                  <a:pt x="126" y="419"/>
                  <a:pt x="139" y="419"/>
                </a:cubicBezTo>
                <a:cubicBezTo>
                  <a:pt x="141" y="419"/>
                  <a:pt x="142" y="418"/>
                  <a:pt x="144" y="416"/>
                </a:cubicBezTo>
                <a:cubicBezTo>
                  <a:pt x="156" y="405"/>
                  <a:pt x="167" y="394"/>
                  <a:pt x="177" y="383"/>
                </a:cubicBezTo>
                <a:cubicBezTo>
                  <a:pt x="182" y="378"/>
                  <a:pt x="182" y="377"/>
                  <a:pt x="175" y="377"/>
                </a:cubicBezTo>
                <a:cubicBezTo>
                  <a:pt x="160" y="377"/>
                  <a:pt x="145" y="377"/>
                  <a:pt x="130" y="377"/>
                </a:cubicBezTo>
                <a:cubicBezTo>
                  <a:pt x="117" y="377"/>
                  <a:pt x="117" y="356"/>
                  <a:pt x="130" y="356"/>
                </a:cubicBezTo>
                <a:cubicBezTo>
                  <a:pt x="154" y="356"/>
                  <a:pt x="177" y="356"/>
                  <a:pt x="201" y="356"/>
                </a:cubicBezTo>
                <a:cubicBezTo>
                  <a:pt x="203" y="356"/>
                  <a:pt x="205" y="355"/>
                  <a:pt x="207" y="354"/>
                </a:cubicBezTo>
                <a:cubicBezTo>
                  <a:pt x="217" y="344"/>
                  <a:pt x="226" y="334"/>
                  <a:pt x="236" y="324"/>
                </a:cubicBezTo>
                <a:cubicBezTo>
                  <a:pt x="238" y="323"/>
                  <a:pt x="238" y="321"/>
                  <a:pt x="237" y="319"/>
                </a:cubicBezTo>
                <a:cubicBezTo>
                  <a:pt x="233" y="313"/>
                  <a:pt x="231" y="307"/>
                  <a:pt x="230" y="301"/>
                </a:cubicBezTo>
                <a:cubicBezTo>
                  <a:pt x="229" y="299"/>
                  <a:pt x="228" y="298"/>
                  <a:pt x="226" y="298"/>
                </a:cubicBezTo>
                <a:cubicBezTo>
                  <a:pt x="212" y="298"/>
                  <a:pt x="198" y="298"/>
                  <a:pt x="184" y="298"/>
                </a:cubicBezTo>
                <a:cubicBezTo>
                  <a:pt x="182" y="298"/>
                  <a:pt x="179" y="299"/>
                  <a:pt x="178" y="301"/>
                </a:cubicBezTo>
                <a:cubicBezTo>
                  <a:pt x="161" y="318"/>
                  <a:pt x="145" y="334"/>
                  <a:pt x="128" y="351"/>
                </a:cubicBezTo>
                <a:cubicBezTo>
                  <a:pt x="119" y="361"/>
                  <a:pt x="103" y="345"/>
                  <a:pt x="113" y="336"/>
                </a:cubicBezTo>
                <a:cubicBezTo>
                  <a:pt x="124" y="325"/>
                  <a:pt x="134" y="315"/>
                  <a:pt x="145" y="304"/>
                </a:cubicBezTo>
                <a:cubicBezTo>
                  <a:pt x="149" y="300"/>
                  <a:pt x="149" y="298"/>
                  <a:pt x="142" y="298"/>
                </a:cubicBezTo>
                <a:cubicBezTo>
                  <a:pt x="127" y="298"/>
                  <a:pt x="111" y="298"/>
                  <a:pt x="96" y="298"/>
                </a:cubicBezTo>
                <a:cubicBezTo>
                  <a:pt x="93" y="298"/>
                  <a:pt x="91" y="299"/>
                  <a:pt x="90" y="301"/>
                </a:cubicBezTo>
                <a:cubicBezTo>
                  <a:pt x="81" y="310"/>
                  <a:pt x="71" y="319"/>
                  <a:pt x="62" y="328"/>
                </a:cubicBezTo>
                <a:cubicBezTo>
                  <a:pt x="52" y="338"/>
                  <a:pt x="37" y="323"/>
                  <a:pt x="47" y="313"/>
                </a:cubicBezTo>
                <a:cubicBezTo>
                  <a:pt x="50" y="310"/>
                  <a:pt x="53" y="307"/>
                  <a:pt x="56" y="304"/>
                </a:cubicBezTo>
                <a:cubicBezTo>
                  <a:pt x="61" y="300"/>
                  <a:pt x="60" y="298"/>
                  <a:pt x="54" y="298"/>
                </a:cubicBezTo>
                <a:cubicBezTo>
                  <a:pt x="40" y="298"/>
                  <a:pt x="27" y="298"/>
                  <a:pt x="13" y="298"/>
                </a:cubicBezTo>
                <a:cubicBezTo>
                  <a:pt x="0" y="298"/>
                  <a:pt x="0" y="277"/>
                  <a:pt x="13" y="277"/>
                </a:cubicBezTo>
                <a:cubicBezTo>
                  <a:pt x="27" y="277"/>
                  <a:pt x="40" y="277"/>
                  <a:pt x="54" y="277"/>
                </a:cubicBezTo>
                <a:cubicBezTo>
                  <a:pt x="60" y="277"/>
                  <a:pt x="61" y="276"/>
                  <a:pt x="56" y="272"/>
                </a:cubicBezTo>
                <a:cubicBezTo>
                  <a:pt x="53" y="268"/>
                  <a:pt x="50" y="265"/>
                  <a:pt x="47" y="262"/>
                </a:cubicBezTo>
                <a:cubicBezTo>
                  <a:pt x="37" y="252"/>
                  <a:pt x="52" y="237"/>
                  <a:pt x="62" y="247"/>
                </a:cubicBezTo>
                <a:cubicBezTo>
                  <a:pt x="71" y="256"/>
                  <a:pt x="81" y="266"/>
                  <a:pt x="90" y="275"/>
                </a:cubicBezTo>
                <a:cubicBezTo>
                  <a:pt x="91" y="276"/>
                  <a:pt x="93" y="277"/>
                  <a:pt x="96" y="277"/>
                </a:cubicBezTo>
                <a:cubicBezTo>
                  <a:pt x="111" y="277"/>
                  <a:pt x="127" y="277"/>
                  <a:pt x="142" y="277"/>
                </a:cubicBezTo>
                <a:cubicBezTo>
                  <a:pt x="149" y="277"/>
                  <a:pt x="149" y="276"/>
                  <a:pt x="145" y="272"/>
                </a:cubicBezTo>
                <a:cubicBezTo>
                  <a:pt x="134" y="261"/>
                  <a:pt x="124" y="250"/>
                  <a:pt x="113" y="240"/>
                </a:cubicBezTo>
                <a:cubicBezTo>
                  <a:pt x="103" y="230"/>
                  <a:pt x="119" y="215"/>
                  <a:pt x="128" y="225"/>
                </a:cubicBezTo>
                <a:cubicBezTo>
                  <a:pt x="145" y="241"/>
                  <a:pt x="161" y="258"/>
                  <a:pt x="178" y="274"/>
                </a:cubicBezTo>
                <a:cubicBezTo>
                  <a:pt x="179" y="276"/>
                  <a:pt x="182" y="277"/>
                  <a:pt x="184" y="277"/>
                </a:cubicBezTo>
                <a:cubicBezTo>
                  <a:pt x="198" y="277"/>
                  <a:pt x="213" y="277"/>
                  <a:pt x="227" y="277"/>
                </a:cubicBezTo>
                <a:cubicBezTo>
                  <a:pt x="228" y="277"/>
                  <a:pt x="229" y="277"/>
                  <a:pt x="229" y="275"/>
                </a:cubicBezTo>
                <a:cubicBezTo>
                  <a:pt x="231" y="268"/>
                  <a:pt x="234" y="261"/>
                  <a:pt x="237" y="256"/>
                </a:cubicBezTo>
                <a:cubicBezTo>
                  <a:pt x="238" y="254"/>
                  <a:pt x="238" y="253"/>
                  <a:pt x="237" y="252"/>
                </a:cubicBezTo>
                <a:cubicBezTo>
                  <a:pt x="227" y="242"/>
                  <a:pt x="217" y="232"/>
                  <a:pt x="207" y="222"/>
                </a:cubicBezTo>
                <a:cubicBezTo>
                  <a:pt x="205" y="220"/>
                  <a:pt x="203" y="219"/>
                  <a:pt x="201" y="219"/>
                </a:cubicBezTo>
                <a:cubicBezTo>
                  <a:pt x="177" y="219"/>
                  <a:pt x="154" y="219"/>
                  <a:pt x="130" y="219"/>
                </a:cubicBezTo>
                <a:cubicBezTo>
                  <a:pt x="117" y="219"/>
                  <a:pt x="117" y="198"/>
                  <a:pt x="130" y="198"/>
                </a:cubicBezTo>
                <a:cubicBezTo>
                  <a:pt x="145" y="198"/>
                  <a:pt x="160" y="198"/>
                  <a:pt x="175" y="198"/>
                </a:cubicBezTo>
                <a:cubicBezTo>
                  <a:pt x="182" y="198"/>
                  <a:pt x="182" y="197"/>
                  <a:pt x="177" y="193"/>
                </a:cubicBezTo>
                <a:cubicBezTo>
                  <a:pt x="167" y="182"/>
                  <a:pt x="156" y="170"/>
                  <a:pt x="144" y="160"/>
                </a:cubicBezTo>
                <a:cubicBezTo>
                  <a:pt x="142" y="157"/>
                  <a:pt x="141" y="157"/>
                  <a:pt x="139" y="157"/>
                </a:cubicBezTo>
                <a:cubicBezTo>
                  <a:pt x="126" y="157"/>
                  <a:pt x="113" y="157"/>
                  <a:pt x="99" y="157"/>
                </a:cubicBezTo>
                <a:cubicBezTo>
                  <a:pt x="86" y="157"/>
                  <a:pt x="86" y="135"/>
                  <a:pt x="99" y="135"/>
                </a:cubicBezTo>
                <a:cubicBezTo>
                  <a:pt x="104" y="135"/>
                  <a:pt x="108" y="135"/>
                  <a:pt x="113" y="135"/>
                </a:cubicBezTo>
                <a:cubicBezTo>
                  <a:pt x="119" y="135"/>
                  <a:pt x="119" y="134"/>
                  <a:pt x="115" y="130"/>
                </a:cubicBezTo>
                <a:cubicBezTo>
                  <a:pt x="105" y="120"/>
                  <a:pt x="96" y="111"/>
                  <a:pt x="86" y="101"/>
                </a:cubicBezTo>
                <a:cubicBezTo>
                  <a:pt x="77" y="92"/>
                  <a:pt x="92" y="77"/>
                  <a:pt x="101" y="86"/>
                </a:cubicBezTo>
                <a:cubicBezTo>
                  <a:pt x="111" y="96"/>
                  <a:pt x="121" y="105"/>
                  <a:pt x="130" y="115"/>
                </a:cubicBezTo>
                <a:cubicBezTo>
                  <a:pt x="134" y="119"/>
                  <a:pt x="136" y="119"/>
                  <a:pt x="136" y="113"/>
                </a:cubicBezTo>
                <a:cubicBezTo>
                  <a:pt x="136" y="108"/>
                  <a:pt x="136" y="104"/>
                  <a:pt x="136" y="99"/>
                </a:cubicBezTo>
                <a:cubicBezTo>
                  <a:pt x="136" y="86"/>
                  <a:pt x="157" y="86"/>
                  <a:pt x="157" y="99"/>
                </a:cubicBezTo>
                <a:cubicBezTo>
                  <a:pt x="157" y="112"/>
                  <a:pt x="157" y="126"/>
                  <a:pt x="157" y="139"/>
                </a:cubicBezTo>
                <a:cubicBezTo>
                  <a:pt x="157" y="141"/>
                  <a:pt x="157" y="142"/>
                  <a:pt x="160" y="145"/>
                </a:cubicBezTo>
                <a:cubicBezTo>
                  <a:pt x="171" y="155"/>
                  <a:pt x="182" y="166"/>
                  <a:pt x="192" y="177"/>
                </a:cubicBezTo>
                <a:cubicBezTo>
                  <a:pt x="197" y="182"/>
                  <a:pt x="198" y="181"/>
                  <a:pt x="198" y="175"/>
                </a:cubicBezTo>
                <a:cubicBezTo>
                  <a:pt x="198" y="160"/>
                  <a:pt x="198" y="145"/>
                  <a:pt x="198" y="130"/>
                </a:cubicBezTo>
                <a:cubicBezTo>
                  <a:pt x="198" y="116"/>
                  <a:pt x="219" y="116"/>
                  <a:pt x="219" y="130"/>
                </a:cubicBezTo>
                <a:cubicBezTo>
                  <a:pt x="219" y="154"/>
                  <a:pt x="219" y="177"/>
                  <a:pt x="219" y="201"/>
                </a:cubicBezTo>
                <a:cubicBezTo>
                  <a:pt x="219" y="203"/>
                  <a:pt x="220" y="205"/>
                  <a:pt x="222" y="207"/>
                </a:cubicBezTo>
                <a:cubicBezTo>
                  <a:pt x="232" y="217"/>
                  <a:pt x="242" y="227"/>
                  <a:pt x="252" y="237"/>
                </a:cubicBezTo>
                <a:cubicBezTo>
                  <a:pt x="253" y="238"/>
                  <a:pt x="254" y="238"/>
                  <a:pt x="255" y="237"/>
                </a:cubicBezTo>
                <a:cubicBezTo>
                  <a:pt x="261" y="234"/>
                  <a:pt x="268" y="231"/>
                  <a:pt x="275" y="229"/>
                </a:cubicBezTo>
                <a:cubicBezTo>
                  <a:pt x="277" y="229"/>
                  <a:pt x="277" y="229"/>
                  <a:pt x="277" y="226"/>
                </a:cubicBezTo>
                <a:cubicBezTo>
                  <a:pt x="277" y="212"/>
                  <a:pt x="277" y="198"/>
                  <a:pt x="277" y="184"/>
                </a:cubicBezTo>
                <a:cubicBezTo>
                  <a:pt x="277" y="182"/>
                  <a:pt x="276" y="180"/>
                  <a:pt x="275" y="178"/>
                </a:cubicBezTo>
                <a:cubicBezTo>
                  <a:pt x="258" y="161"/>
                  <a:pt x="241" y="145"/>
                  <a:pt x="225" y="128"/>
                </a:cubicBezTo>
                <a:cubicBezTo>
                  <a:pt x="215" y="118"/>
                  <a:pt x="230" y="103"/>
                  <a:pt x="240" y="113"/>
                </a:cubicBezTo>
                <a:cubicBezTo>
                  <a:pt x="251" y="123"/>
                  <a:pt x="261" y="134"/>
                  <a:pt x="272" y="145"/>
                </a:cubicBezTo>
                <a:cubicBezTo>
                  <a:pt x="276" y="149"/>
                  <a:pt x="277" y="149"/>
                  <a:pt x="277" y="142"/>
                </a:cubicBezTo>
                <a:cubicBezTo>
                  <a:pt x="277" y="127"/>
                  <a:pt x="277" y="111"/>
                  <a:pt x="277" y="96"/>
                </a:cubicBezTo>
                <a:cubicBezTo>
                  <a:pt x="277" y="92"/>
                  <a:pt x="276" y="91"/>
                  <a:pt x="275" y="90"/>
                </a:cubicBezTo>
                <a:cubicBezTo>
                  <a:pt x="266" y="80"/>
                  <a:pt x="257" y="71"/>
                  <a:pt x="247" y="62"/>
                </a:cubicBezTo>
                <a:cubicBezTo>
                  <a:pt x="238" y="52"/>
                  <a:pt x="253" y="37"/>
                  <a:pt x="262" y="47"/>
                </a:cubicBezTo>
                <a:cubicBezTo>
                  <a:pt x="265" y="50"/>
                  <a:pt x="268" y="53"/>
                  <a:pt x="272" y="56"/>
                </a:cubicBezTo>
                <a:cubicBezTo>
                  <a:pt x="276" y="61"/>
                  <a:pt x="277" y="60"/>
                  <a:pt x="277" y="54"/>
                </a:cubicBezTo>
                <a:cubicBezTo>
                  <a:pt x="277" y="41"/>
                  <a:pt x="277" y="27"/>
                  <a:pt x="277" y="13"/>
                </a:cubicBezTo>
                <a:cubicBezTo>
                  <a:pt x="277" y="0"/>
                  <a:pt x="299" y="0"/>
                  <a:pt x="299" y="13"/>
                </a:cubicBezTo>
                <a:cubicBezTo>
                  <a:pt x="299" y="27"/>
                  <a:pt x="299" y="41"/>
                  <a:pt x="299" y="54"/>
                </a:cubicBezTo>
                <a:cubicBezTo>
                  <a:pt x="299" y="60"/>
                  <a:pt x="300" y="61"/>
                  <a:pt x="304" y="56"/>
                </a:cubicBezTo>
                <a:cubicBezTo>
                  <a:pt x="307" y="53"/>
                  <a:pt x="310" y="50"/>
                  <a:pt x="313" y="47"/>
                </a:cubicBezTo>
                <a:cubicBezTo>
                  <a:pt x="323" y="37"/>
                  <a:pt x="338" y="52"/>
                  <a:pt x="329" y="62"/>
                </a:cubicBezTo>
                <a:cubicBezTo>
                  <a:pt x="319" y="71"/>
                  <a:pt x="310" y="80"/>
                  <a:pt x="301" y="90"/>
                </a:cubicBezTo>
                <a:cubicBezTo>
                  <a:pt x="299" y="91"/>
                  <a:pt x="299" y="92"/>
                  <a:pt x="299" y="96"/>
                </a:cubicBezTo>
                <a:cubicBezTo>
                  <a:pt x="299" y="111"/>
                  <a:pt x="299" y="127"/>
                  <a:pt x="299" y="142"/>
                </a:cubicBezTo>
                <a:cubicBezTo>
                  <a:pt x="299" y="149"/>
                  <a:pt x="300" y="149"/>
                  <a:pt x="304" y="145"/>
                </a:cubicBezTo>
                <a:cubicBezTo>
                  <a:pt x="315" y="134"/>
                  <a:pt x="325" y="123"/>
                  <a:pt x="336" y="113"/>
                </a:cubicBezTo>
                <a:cubicBezTo>
                  <a:pt x="345" y="103"/>
                  <a:pt x="361" y="118"/>
                  <a:pt x="351" y="128"/>
                </a:cubicBezTo>
                <a:cubicBezTo>
                  <a:pt x="334" y="145"/>
                  <a:pt x="318" y="161"/>
                  <a:pt x="301" y="178"/>
                </a:cubicBezTo>
                <a:cubicBezTo>
                  <a:pt x="299" y="180"/>
                  <a:pt x="299" y="182"/>
                  <a:pt x="299" y="184"/>
                </a:cubicBezTo>
                <a:cubicBezTo>
                  <a:pt x="299" y="198"/>
                  <a:pt x="299" y="212"/>
                  <a:pt x="299" y="226"/>
                </a:cubicBezTo>
                <a:cubicBezTo>
                  <a:pt x="299" y="228"/>
                  <a:pt x="300" y="229"/>
                  <a:pt x="301" y="230"/>
                </a:cubicBezTo>
                <a:close/>
                <a:moveTo>
                  <a:pt x="288" y="247"/>
                </a:moveTo>
                <a:cubicBezTo>
                  <a:pt x="341" y="247"/>
                  <a:pt x="341" y="328"/>
                  <a:pt x="288" y="328"/>
                </a:cubicBezTo>
                <a:cubicBezTo>
                  <a:pt x="235" y="328"/>
                  <a:pt x="235" y="247"/>
                  <a:pt x="288" y="247"/>
                </a:cubicBezTo>
                <a:close/>
              </a:path>
            </a:pathLst>
          </a:custGeom>
          <a:noFill/>
          <a:ln>
            <a:solidFill>
              <a:srgbClr val="31DAA4"/>
            </a:solid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000">
              <a:solidFill>
                <a:schemeClr val="bg1"/>
              </a:solidFill>
              <a:latin typeface="华康娃娃体W5" panose="040B0509000000000000" pitchFamily="81" charset="-122"/>
              <a:ea typeface="华康娃娃体W5" panose="040B0509000000000000" pitchFamily="81" charset="-122"/>
            </a:endParaRPr>
          </a:p>
        </p:txBody>
      </p:sp>
      <p:graphicFrame>
        <p:nvGraphicFramePr>
          <p:cNvPr id="4" name="图表 3"/>
          <p:cNvGraphicFramePr/>
          <p:nvPr/>
        </p:nvGraphicFramePr>
        <p:xfrm>
          <a:off x="1338282" y="2082800"/>
          <a:ext cx="6273800" cy="3784600"/>
        </p:xfrm>
        <a:graphic>
          <a:graphicData uri="http://schemas.openxmlformats.org/drawingml/2006/chart">
            <c:chart xmlns:c="http://schemas.openxmlformats.org/drawingml/2006/chart" xmlns:r="http://schemas.openxmlformats.org/officeDocument/2006/relationships" r:id="rId1"/>
          </a:graphicData>
        </a:graphic>
      </p:graphicFrame>
      <p:sp>
        <p:nvSpPr>
          <p:cNvPr id="5" name="椭圆 4"/>
          <p:cNvSpPr/>
          <p:nvPr/>
        </p:nvSpPr>
        <p:spPr>
          <a:xfrm>
            <a:off x="7957962" y="2719999"/>
            <a:ext cx="847832" cy="847830"/>
          </a:xfrm>
          <a:prstGeom prst="ellipse">
            <a:avLst/>
          </a:prstGeom>
          <a:solidFill>
            <a:srgbClr val="31DAA4"/>
          </a:solidFill>
          <a:ln w="12700" cap="flat" cmpd="sng" algn="ctr">
            <a:noFill/>
            <a:prstDash val="solid"/>
            <a:miter lim="800000"/>
          </a:ln>
          <a:effectLst/>
        </p:spPr>
        <p:txBody>
          <a:bodyPr rtlCol="0" anchor="ctr"/>
          <a:lstStyle/>
          <a:p>
            <a:pPr algn="ctr">
              <a:defRPr/>
            </a:pPr>
            <a:endParaRPr lang="zh-CN" altLang="en-US" kern="0">
              <a:solidFill>
                <a:schemeClr val="bg1"/>
              </a:solidFill>
              <a:latin typeface="华康娃娃体W5" panose="040B0509000000000000" pitchFamily="81" charset="-122"/>
              <a:ea typeface="华康娃娃体W5" panose="040B0509000000000000" pitchFamily="81" charset="-122"/>
            </a:endParaRPr>
          </a:p>
        </p:txBody>
      </p:sp>
      <p:sp>
        <p:nvSpPr>
          <p:cNvPr id="6" name="椭圆 5"/>
          <p:cNvSpPr/>
          <p:nvPr/>
        </p:nvSpPr>
        <p:spPr>
          <a:xfrm>
            <a:off x="7957962" y="4367824"/>
            <a:ext cx="847832" cy="847830"/>
          </a:xfrm>
          <a:prstGeom prst="ellipse">
            <a:avLst/>
          </a:prstGeom>
          <a:solidFill>
            <a:schemeClr val="accent3"/>
          </a:solidFill>
          <a:ln w="12700" cap="flat" cmpd="sng" algn="ctr">
            <a:noFill/>
            <a:prstDash val="solid"/>
            <a:miter lim="800000"/>
          </a:ln>
          <a:effectLst/>
        </p:spPr>
        <p:txBody>
          <a:bodyPr rtlCol="0" anchor="ctr"/>
          <a:lstStyle/>
          <a:p>
            <a:pPr algn="ctr">
              <a:defRPr/>
            </a:pPr>
            <a:endParaRPr lang="zh-CN" altLang="en-US" kern="0">
              <a:solidFill>
                <a:schemeClr val="bg1"/>
              </a:solidFill>
              <a:latin typeface="华康娃娃体W5" panose="040B0509000000000000" pitchFamily="81" charset="-122"/>
              <a:ea typeface="华康娃娃体W5" panose="040B0509000000000000" pitchFamily="81" charset="-122"/>
            </a:endParaRPr>
          </a:p>
        </p:txBody>
      </p:sp>
      <p:grpSp>
        <p:nvGrpSpPr>
          <p:cNvPr id="7" name="组合 6"/>
          <p:cNvGrpSpPr/>
          <p:nvPr/>
        </p:nvGrpSpPr>
        <p:grpSpPr>
          <a:xfrm>
            <a:off x="8935098" y="2733860"/>
            <a:ext cx="2299620" cy="1300240"/>
            <a:chOff x="8752516" y="3094498"/>
            <a:chExt cx="2299620" cy="1300240"/>
          </a:xfrm>
        </p:grpSpPr>
        <p:sp>
          <p:nvSpPr>
            <p:cNvPr id="8" name="文本框 7"/>
            <p:cNvSpPr txBox="1"/>
            <p:nvPr/>
          </p:nvSpPr>
          <p:spPr bwMode="auto">
            <a:xfrm>
              <a:off x="8752516" y="3342142"/>
              <a:ext cx="1995400" cy="1052596"/>
            </a:xfrm>
            <a:prstGeom prst="rect">
              <a:avLst/>
            </a:prstGeom>
            <a:noFill/>
          </p:spPr>
          <p:txBody>
            <a:bodyPr wrap="square">
              <a:spAutoFit/>
            </a:bodyPr>
            <a:lstStyle/>
            <a:p>
              <a:pPr>
                <a:lnSpc>
                  <a:spcPct val="130000"/>
                </a:lnSpc>
                <a:defRPr/>
              </a:pPr>
              <a:r>
                <a:rPr lang="zh-CN" altLang="en-US" sz="1200" dirty="0" smtClean="0">
                  <a:solidFill>
                    <a:schemeClr val="tx1">
                      <a:lumMod val="50000"/>
                      <a:lumOff val="50000"/>
                    </a:schemeClr>
                  </a:solidFill>
                  <a:latin typeface="华康娃娃体W5" panose="040B0509000000000000" pitchFamily="81" charset="-122"/>
                  <a:ea typeface="华康娃娃体W5" panose="040B0509000000000000" pitchFamily="81" charset="-122"/>
                </a:rPr>
                <a:t>这是一段描述性文字，你可以在这里写上对本次推介会的活动节目安排进行简短的说明。</a:t>
              </a:r>
              <a:endParaRPr lang="zh-CN" altLang="en-US" sz="1200" dirty="0">
                <a:solidFill>
                  <a:schemeClr val="tx1">
                    <a:lumMod val="50000"/>
                    <a:lumOff val="50000"/>
                  </a:schemeClr>
                </a:solidFill>
                <a:latin typeface="华康娃娃体W5" panose="040B0509000000000000" pitchFamily="81" charset="-122"/>
                <a:ea typeface="华康娃娃体W5" panose="040B0509000000000000" pitchFamily="81" charset="-122"/>
              </a:endParaRPr>
            </a:p>
          </p:txBody>
        </p:sp>
        <p:sp>
          <p:nvSpPr>
            <p:cNvPr id="9" name="文本框 8"/>
            <p:cNvSpPr txBox="1"/>
            <p:nvPr/>
          </p:nvSpPr>
          <p:spPr bwMode="auto">
            <a:xfrm>
              <a:off x="8752516" y="3094498"/>
              <a:ext cx="2299620" cy="338554"/>
            </a:xfrm>
            <a:prstGeom prst="rect">
              <a:avLst/>
            </a:prstGeom>
            <a:noFill/>
          </p:spPr>
          <p:txBody>
            <a:bodyPr wrap="square">
              <a:spAutoFit/>
            </a:bodyPr>
            <a:lstStyle/>
            <a:p>
              <a:pPr>
                <a:defRPr/>
              </a:pPr>
              <a:r>
                <a:rPr lang="zh-CN" altLang="en-US" sz="1600" spc="100" dirty="0">
                  <a:solidFill>
                    <a:schemeClr val="tx1">
                      <a:lumMod val="50000"/>
                      <a:lumOff val="50000"/>
                    </a:schemeClr>
                  </a:solidFill>
                  <a:latin typeface="华康娃娃体W5" panose="040B0509000000000000" pitchFamily="81" charset="-122"/>
                  <a:ea typeface="华康娃娃体W5" panose="040B0509000000000000" pitchFamily="81" charset="-122"/>
                </a:rPr>
                <a:t>在此添加标题</a:t>
              </a:r>
              <a:endParaRPr lang="zh-CN" altLang="en-US" sz="1600" spc="100" dirty="0">
                <a:solidFill>
                  <a:schemeClr val="tx1">
                    <a:lumMod val="50000"/>
                    <a:lumOff val="50000"/>
                  </a:schemeClr>
                </a:solidFill>
                <a:latin typeface="华康娃娃体W5" panose="040B0509000000000000" pitchFamily="81" charset="-122"/>
                <a:ea typeface="华康娃娃体W5" panose="040B0509000000000000" pitchFamily="81" charset="-122"/>
              </a:endParaRPr>
            </a:p>
          </p:txBody>
        </p:sp>
      </p:grpSp>
      <p:grpSp>
        <p:nvGrpSpPr>
          <p:cNvPr id="10" name="组合 9"/>
          <p:cNvGrpSpPr/>
          <p:nvPr/>
        </p:nvGrpSpPr>
        <p:grpSpPr>
          <a:xfrm>
            <a:off x="8935098" y="4400735"/>
            <a:ext cx="2299620" cy="1300240"/>
            <a:chOff x="8752516" y="3094498"/>
            <a:chExt cx="2299620" cy="1300240"/>
          </a:xfrm>
        </p:grpSpPr>
        <p:sp>
          <p:nvSpPr>
            <p:cNvPr id="11" name="文本框 10"/>
            <p:cNvSpPr txBox="1"/>
            <p:nvPr/>
          </p:nvSpPr>
          <p:spPr bwMode="auto">
            <a:xfrm>
              <a:off x="8752516" y="3342142"/>
              <a:ext cx="1995400" cy="1052596"/>
            </a:xfrm>
            <a:prstGeom prst="rect">
              <a:avLst/>
            </a:prstGeom>
            <a:noFill/>
          </p:spPr>
          <p:txBody>
            <a:bodyPr wrap="square">
              <a:spAutoFit/>
            </a:bodyPr>
            <a:lstStyle/>
            <a:p>
              <a:pPr>
                <a:lnSpc>
                  <a:spcPct val="130000"/>
                </a:lnSpc>
                <a:defRPr/>
              </a:pPr>
              <a:r>
                <a:rPr lang="zh-CN" altLang="en-US" sz="1200" dirty="0" smtClean="0">
                  <a:solidFill>
                    <a:schemeClr val="tx1">
                      <a:lumMod val="50000"/>
                      <a:lumOff val="50000"/>
                    </a:schemeClr>
                  </a:solidFill>
                  <a:latin typeface="华康娃娃体W5" panose="040B0509000000000000" pitchFamily="81" charset="-122"/>
                  <a:ea typeface="华康娃娃体W5" panose="040B0509000000000000" pitchFamily="81" charset="-122"/>
                </a:rPr>
                <a:t>这是一段描述性文字，你可以在这里写上对本次推介会的活动节目安排进行简短的说明。</a:t>
              </a:r>
              <a:endParaRPr lang="zh-CN" altLang="en-US" sz="1200" dirty="0">
                <a:solidFill>
                  <a:schemeClr val="tx1">
                    <a:lumMod val="50000"/>
                    <a:lumOff val="50000"/>
                  </a:schemeClr>
                </a:solidFill>
                <a:latin typeface="华康娃娃体W5" panose="040B0509000000000000" pitchFamily="81" charset="-122"/>
                <a:ea typeface="华康娃娃体W5" panose="040B0509000000000000" pitchFamily="81" charset="-122"/>
              </a:endParaRPr>
            </a:p>
          </p:txBody>
        </p:sp>
        <p:sp>
          <p:nvSpPr>
            <p:cNvPr id="12" name="文本框 11"/>
            <p:cNvSpPr txBox="1"/>
            <p:nvPr/>
          </p:nvSpPr>
          <p:spPr bwMode="auto">
            <a:xfrm>
              <a:off x="8752516" y="3094498"/>
              <a:ext cx="2299620" cy="338554"/>
            </a:xfrm>
            <a:prstGeom prst="rect">
              <a:avLst/>
            </a:prstGeom>
            <a:noFill/>
          </p:spPr>
          <p:txBody>
            <a:bodyPr wrap="square">
              <a:spAutoFit/>
            </a:bodyPr>
            <a:lstStyle/>
            <a:p>
              <a:pPr>
                <a:defRPr/>
              </a:pPr>
              <a:r>
                <a:rPr lang="zh-CN" altLang="en-US" sz="1600" spc="100" dirty="0">
                  <a:solidFill>
                    <a:schemeClr val="tx1">
                      <a:lumMod val="50000"/>
                      <a:lumOff val="50000"/>
                    </a:schemeClr>
                  </a:solidFill>
                  <a:latin typeface="华康娃娃体W5" panose="040B0509000000000000" pitchFamily="81" charset="-122"/>
                  <a:ea typeface="华康娃娃体W5" panose="040B0509000000000000" pitchFamily="81" charset="-122"/>
                </a:rPr>
                <a:t>在此添加标题</a:t>
              </a:r>
              <a:endParaRPr lang="zh-CN" altLang="en-US" sz="1600" spc="100" dirty="0">
                <a:solidFill>
                  <a:schemeClr val="tx1">
                    <a:lumMod val="50000"/>
                    <a:lumOff val="50000"/>
                  </a:schemeClr>
                </a:solidFill>
                <a:latin typeface="华康娃娃体W5" panose="040B0509000000000000" pitchFamily="81" charset="-122"/>
                <a:ea typeface="华康娃娃体W5" panose="040B0509000000000000" pitchFamily="81" charset="-122"/>
              </a:endParaRPr>
            </a:p>
          </p:txBody>
        </p:sp>
      </p:grpSp>
      <p:grpSp>
        <p:nvGrpSpPr>
          <p:cNvPr id="13" name="组合 12"/>
          <p:cNvGrpSpPr/>
          <p:nvPr/>
        </p:nvGrpSpPr>
        <p:grpSpPr>
          <a:xfrm>
            <a:off x="8233891" y="2980270"/>
            <a:ext cx="310255" cy="327288"/>
            <a:chOff x="2720976" y="3214688"/>
            <a:chExt cx="404813" cy="427038"/>
          </a:xfrm>
        </p:grpSpPr>
        <p:sp>
          <p:nvSpPr>
            <p:cNvPr id="14" name="Freeform 104"/>
            <p:cNvSpPr>
              <a:spLocks noEditPoints="1"/>
            </p:cNvSpPr>
            <p:nvPr/>
          </p:nvSpPr>
          <p:spPr bwMode="auto">
            <a:xfrm>
              <a:off x="2720976" y="3214688"/>
              <a:ext cx="404813" cy="427038"/>
            </a:xfrm>
            <a:custGeom>
              <a:avLst/>
              <a:gdLst>
                <a:gd name="T0" fmla="*/ 121 w 171"/>
                <a:gd name="T1" fmla="*/ 180 h 180"/>
                <a:gd name="T2" fmla="*/ 121 w 171"/>
                <a:gd name="T3" fmla="*/ 144 h 180"/>
                <a:gd name="T4" fmla="*/ 74 w 171"/>
                <a:gd name="T5" fmla="*/ 129 h 180"/>
                <a:gd name="T6" fmla="*/ 52 w 171"/>
                <a:gd name="T7" fmla="*/ 96 h 180"/>
                <a:gd name="T8" fmla="*/ 4 w 171"/>
                <a:gd name="T9" fmla="*/ 64 h 180"/>
                <a:gd name="T10" fmla="*/ 0 w 171"/>
                <a:gd name="T11" fmla="*/ 64 h 180"/>
                <a:gd name="T12" fmla="*/ 0 w 171"/>
                <a:gd name="T13" fmla="*/ 36 h 180"/>
                <a:gd name="T14" fmla="*/ 4 w 171"/>
                <a:gd name="T15" fmla="*/ 36 h 180"/>
                <a:gd name="T16" fmla="*/ 54 w 171"/>
                <a:gd name="T17" fmla="*/ 52 h 180"/>
                <a:gd name="T18" fmla="*/ 77 w 171"/>
                <a:gd name="T19" fmla="*/ 84 h 180"/>
                <a:gd name="T20" fmla="*/ 121 w 171"/>
                <a:gd name="T21" fmla="*/ 116 h 180"/>
                <a:gd name="T22" fmla="*/ 121 w 171"/>
                <a:gd name="T23" fmla="*/ 64 h 180"/>
                <a:gd name="T24" fmla="*/ 88 w 171"/>
                <a:gd name="T25" fmla="*/ 78 h 180"/>
                <a:gd name="T26" fmla="*/ 84 w 171"/>
                <a:gd name="T27" fmla="*/ 82 h 180"/>
                <a:gd name="T28" fmla="*/ 81 w 171"/>
                <a:gd name="T29" fmla="*/ 77 h 180"/>
                <a:gd name="T30" fmla="*/ 71 w 171"/>
                <a:gd name="T31" fmla="*/ 59 h 180"/>
                <a:gd name="T32" fmla="*/ 69 w 171"/>
                <a:gd name="T33" fmla="*/ 56 h 180"/>
                <a:gd name="T34" fmla="*/ 71 w 171"/>
                <a:gd name="T35" fmla="*/ 54 h 180"/>
                <a:gd name="T36" fmla="*/ 74 w 171"/>
                <a:gd name="T37" fmla="*/ 52 h 180"/>
                <a:gd name="T38" fmla="*/ 121 w 171"/>
                <a:gd name="T39" fmla="*/ 36 h 180"/>
                <a:gd name="T40" fmla="*/ 121 w 171"/>
                <a:gd name="T41" fmla="*/ 0 h 180"/>
                <a:gd name="T42" fmla="*/ 171 w 171"/>
                <a:gd name="T43" fmla="*/ 50 h 180"/>
                <a:gd name="T44" fmla="*/ 130 w 171"/>
                <a:gd name="T45" fmla="*/ 90 h 180"/>
                <a:gd name="T46" fmla="*/ 171 w 171"/>
                <a:gd name="T47" fmla="*/ 130 h 180"/>
                <a:gd name="T48" fmla="*/ 121 w 171"/>
                <a:gd name="T49" fmla="*/ 180 h 180"/>
                <a:gd name="T50" fmla="*/ 8 w 171"/>
                <a:gd name="T51" fmla="*/ 56 h 180"/>
                <a:gd name="T52" fmla="*/ 59 w 171"/>
                <a:gd name="T53" fmla="*/ 93 h 180"/>
                <a:gd name="T54" fmla="*/ 79 w 171"/>
                <a:gd name="T55" fmla="*/ 122 h 180"/>
                <a:gd name="T56" fmla="*/ 125 w 171"/>
                <a:gd name="T57" fmla="*/ 137 h 180"/>
                <a:gd name="T58" fmla="*/ 129 w 171"/>
                <a:gd name="T59" fmla="*/ 137 h 180"/>
                <a:gd name="T60" fmla="*/ 129 w 171"/>
                <a:gd name="T61" fmla="*/ 161 h 180"/>
                <a:gd name="T62" fmla="*/ 159 w 171"/>
                <a:gd name="T63" fmla="*/ 130 h 180"/>
                <a:gd name="T64" fmla="*/ 129 w 171"/>
                <a:gd name="T65" fmla="*/ 100 h 180"/>
                <a:gd name="T66" fmla="*/ 129 w 171"/>
                <a:gd name="T67" fmla="*/ 124 h 180"/>
                <a:gd name="T68" fmla="*/ 125 w 171"/>
                <a:gd name="T69" fmla="*/ 124 h 180"/>
                <a:gd name="T70" fmla="*/ 70 w 171"/>
                <a:gd name="T71" fmla="*/ 87 h 180"/>
                <a:gd name="T72" fmla="*/ 49 w 171"/>
                <a:gd name="T73" fmla="*/ 58 h 180"/>
                <a:gd name="T74" fmla="*/ 8 w 171"/>
                <a:gd name="T75" fmla="*/ 44 h 180"/>
                <a:gd name="T76" fmla="*/ 8 w 171"/>
                <a:gd name="T77" fmla="*/ 56 h 180"/>
                <a:gd name="T78" fmla="*/ 125 w 171"/>
                <a:gd name="T79" fmla="*/ 56 h 180"/>
                <a:gd name="T80" fmla="*/ 129 w 171"/>
                <a:gd name="T81" fmla="*/ 56 h 180"/>
                <a:gd name="T82" fmla="*/ 129 w 171"/>
                <a:gd name="T83" fmla="*/ 80 h 180"/>
                <a:gd name="T84" fmla="*/ 159 w 171"/>
                <a:gd name="T85" fmla="*/ 50 h 180"/>
                <a:gd name="T86" fmla="*/ 129 w 171"/>
                <a:gd name="T87" fmla="*/ 19 h 180"/>
                <a:gd name="T88" fmla="*/ 129 w 171"/>
                <a:gd name="T89" fmla="*/ 44 h 180"/>
                <a:gd name="T90" fmla="*/ 125 w 171"/>
                <a:gd name="T91" fmla="*/ 44 h 180"/>
                <a:gd name="T92" fmla="*/ 79 w 171"/>
                <a:gd name="T93" fmla="*/ 58 h 180"/>
                <a:gd name="T94" fmla="*/ 86 w 171"/>
                <a:gd name="T95" fmla="*/ 68 h 180"/>
                <a:gd name="T96" fmla="*/ 125 w 171"/>
                <a:gd name="T97" fmla="*/ 56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71" h="180">
                  <a:moveTo>
                    <a:pt x="121" y="180"/>
                  </a:moveTo>
                  <a:cubicBezTo>
                    <a:pt x="121" y="144"/>
                    <a:pt x="121" y="144"/>
                    <a:pt x="121" y="144"/>
                  </a:cubicBezTo>
                  <a:cubicBezTo>
                    <a:pt x="101" y="144"/>
                    <a:pt x="86" y="139"/>
                    <a:pt x="74" y="129"/>
                  </a:cubicBezTo>
                  <a:cubicBezTo>
                    <a:pt x="63" y="119"/>
                    <a:pt x="57" y="108"/>
                    <a:pt x="52" y="96"/>
                  </a:cubicBezTo>
                  <a:cubicBezTo>
                    <a:pt x="42" y="78"/>
                    <a:pt x="35" y="64"/>
                    <a:pt x="4" y="64"/>
                  </a:cubicBezTo>
                  <a:cubicBezTo>
                    <a:pt x="0" y="64"/>
                    <a:pt x="0" y="64"/>
                    <a:pt x="0" y="64"/>
                  </a:cubicBezTo>
                  <a:cubicBezTo>
                    <a:pt x="0" y="36"/>
                    <a:pt x="0" y="36"/>
                    <a:pt x="0" y="36"/>
                  </a:cubicBezTo>
                  <a:cubicBezTo>
                    <a:pt x="4" y="36"/>
                    <a:pt x="4" y="36"/>
                    <a:pt x="4" y="36"/>
                  </a:cubicBezTo>
                  <a:cubicBezTo>
                    <a:pt x="25" y="36"/>
                    <a:pt x="42" y="41"/>
                    <a:pt x="54" y="52"/>
                  </a:cubicBezTo>
                  <a:cubicBezTo>
                    <a:pt x="65" y="61"/>
                    <a:pt x="71" y="73"/>
                    <a:pt x="77" y="84"/>
                  </a:cubicBezTo>
                  <a:cubicBezTo>
                    <a:pt x="86" y="102"/>
                    <a:pt x="92" y="115"/>
                    <a:pt x="121" y="116"/>
                  </a:cubicBezTo>
                  <a:cubicBezTo>
                    <a:pt x="121" y="64"/>
                    <a:pt x="121" y="64"/>
                    <a:pt x="121" y="64"/>
                  </a:cubicBezTo>
                  <a:cubicBezTo>
                    <a:pt x="101" y="65"/>
                    <a:pt x="93" y="71"/>
                    <a:pt x="88" y="78"/>
                  </a:cubicBezTo>
                  <a:cubicBezTo>
                    <a:pt x="84" y="82"/>
                    <a:pt x="84" y="82"/>
                    <a:pt x="84" y="82"/>
                  </a:cubicBezTo>
                  <a:cubicBezTo>
                    <a:pt x="81" y="77"/>
                    <a:pt x="81" y="77"/>
                    <a:pt x="81" y="77"/>
                  </a:cubicBezTo>
                  <a:cubicBezTo>
                    <a:pt x="78" y="71"/>
                    <a:pt x="75" y="65"/>
                    <a:pt x="71" y="59"/>
                  </a:cubicBezTo>
                  <a:cubicBezTo>
                    <a:pt x="69" y="56"/>
                    <a:pt x="69" y="56"/>
                    <a:pt x="69" y="56"/>
                  </a:cubicBezTo>
                  <a:cubicBezTo>
                    <a:pt x="71" y="54"/>
                    <a:pt x="71" y="54"/>
                    <a:pt x="71" y="54"/>
                  </a:cubicBezTo>
                  <a:cubicBezTo>
                    <a:pt x="72" y="53"/>
                    <a:pt x="73" y="52"/>
                    <a:pt x="74" y="52"/>
                  </a:cubicBezTo>
                  <a:cubicBezTo>
                    <a:pt x="86" y="42"/>
                    <a:pt x="101" y="36"/>
                    <a:pt x="121" y="36"/>
                  </a:cubicBezTo>
                  <a:cubicBezTo>
                    <a:pt x="121" y="0"/>
                    <a:pt x="121" y="0"/>
                    <a:pt x="121" y="0"/>
                  </a:cubicBezTo>
                  <a:cubicBezTo>
                    <a:pt x="171" y="50"/>
                    <a:pt x="171" y="50"/>
                    <a:pt x="171" y="50"/>
                  </a:cubicBezTo>
                  <a:cubicBezTo>
                    <a:pt x="130" y="90"/>
                    <a:pt x="130" y="90"/>
                    <a:pt x="130" y="90"/>
                  </a:cubicBezTo>
                  <a:cubicBezTo>
                    <a:pt x="171" y="130"/>
                    <a:pt x="171" y="130"/>
                    <a:pt x="171" y="130"/>
                  </a:cubicBezTo>
                  <a:lnTo>
                    <a:pt x="121" y="180"/>
                  </a:lnTo>
                  <a:close/>
                  <a:moveTo>
                    <a:pt x="8" y="56"/>
                  </a:moveTo>
                  <a:cubicBezTo>
                    <a:pt x="41" y="57"/>
                    <a:pt x="49" y="74"/>
                    <a:pt x="59" y="93"/>
                  </a:cubicBezTo>
                  <a:cubicBezTo>
                    <a:pt x="64" y="103"/>
                    <a:pt x="69" y="114"/>
                    <a:pt x="79" y="122"/>
                  </a:cubicBezTo>
                  <a:cubicBezTo>
                    <a:pt x="90" y="132"/>
                    <a:pt x="105" y="137"/>
                    <a:pt x="125" y="137"/>
                  </a:cubicBezTo>
                  <a:cubicBezTo>
                    <a:pt x="129" y="137"/>
                    <a:pt x="129" y="137"/>
                    <a:pt x="129" y="137"/>
                  </a:cubicBezTo>
                  <a:cubicBezTo>
                    <a:pt x="129" y="161"/>
                    <a:pt x="129" y="161"/>
                    <a:pt x="129" y="161"/>
                  </a:cubicBezTo>
                  <a:cubicBezTo>
                    <a:pt x="159" y="130"/>
                    <a:pt x="159" y="130"/>
                    <a:pt x="159" y="130"/>
                  </a:cubicBezTo>
                  <a:cubicBezTo>
                    <a:pt x="129" y="100"/>
                    <a:pt x="129" y="100"/>
                    <a:pt x="129" y="100"/>
                  </a:cubicBezTo>
                  <a:cubicBezTo>
                    <a:pt x="129" y="124"/>
                    <a:pt x="129" y="124"/>
                    <a:pt x="129" y="124"/>
                  </a:cubicBezTo>
                  <a:cubicBezTo>
                    <a:pt x="125" y="124"/>
                    <a:pt x="125" y="124"/>
                    <a:pt x="125" y="124"/>
                  </a:cubicBezTo>
                  <a:cubicBezTo>
                    <a:pt x="88" y="124"/>
                    <a:pt x="80" y="107"/>
                    <a:pt x="70" y="87"/>
                  </a:cubicBezTo>
                  <a:cubicBezTo>
                    <a:pt x="64" y="77"/>
                    <a:pt x="59" y="66"/>
                    <a:pt x="49" y="58"/>
                  </a:cubicBezTo>
                  <a:cubicBezTo>
                    <a:pt x="39" y="49"/>
                    <a:pt x="25" y="44"/>
                    <a:pt x="8" y="44"/>
                  </a:cubicBezTo>
                  <a:lnTo>
                    <a:pt x="8" y="56"/>
                  </a:lnTo>
                  <a:close/>
                  <a:moveTo>
                    <a:pt x="125" y="56"/>
                  </a:moveTo>
                  <a:cubicBezTo>
                    <a:pt x="129" y="56"/>
                    <a:pt x="129" y="56"/>
                    <a:pt x="129" y="56"/>
                  </a:cubicBezTo>
                  <a:cubicBezTo>
                    <a:pt x="129" y="80"/>
                    <a:pt x="129" y="80"/>
                    <a:pt x="129" y="80"/>
                  </a:cubicBezTo>
                  <a:cubicBezTo>
                    <a:pt x="159" y="50"/>
                    <a:pt x="159" y="50"/>
                    <a:pt x="159" y="50"/>
                  </a:cubicBezTo>
                  <a:cubicBezTo>
                    <a:pt x="129" y="19"/>
                    <a:pt x="129" y="19"/>
                    <a:pt x="129" y="19"/>
                  </a:cubicBezTo>
                  <a:cubicBezTo>
                    <a:pt x="129" y="44"/>
                    <a:pt x="129" y="44"/>
                    <a:pt x="129" y="44"/>
                  </a:cubicBezTo>
                  <a:cubicBezTo>
                    <a:pt x="125" y="44"/>
                    <a:pt x="125" y="44"/>
                    <a:pt x="125" y="44"/>
                  </a:cubicBezTo>
                  <a:cubicBezTo>
                    <a:pt x="105" y="44"/>
                    <a:pt x="90" y="48"/>
                    <a:pt x="79" y="58"/>
                  </a:cubicBezTo>
                  <a:cubicBezTo>
                    <a:pt x="82" y="61"/>
                    <a:pt x="84" y="65"/>
                    <a:pt x="86" y="68"/>
                  </a:cubicBezTo>
                  <a:cubicBezTo>
                    <a:pt x="95" y="60"/>
                    <a:pt x="107" y="56"/>
                    <a:pt x="125" y="5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15" name="Freeform 105"/>
            <p:cNvSpPr>
              <a:spLocks noEditPoints="1"/>
            </p:cNvSpPr>
            <p:nvPr/>
          </p:nvSpPr>
          <p:spPr bwMode="auto">
            <a:xfrm>
              <a:off x="2725738" y="3455988"/>
              <a:ext cx="130175" cy="98425"/>
            </a:xfrm>
            <a:custGeom>
              <a:avLst/>
              <a:gdLst>
                <a:gd name="T0" fmla="*/ 2 w 55"/>
                <a:gd name="T1" fmla="*/ 41 h 41"/>
                <a:gd name="T2" fmla="*/ 0 w 55"/>
                <a:gd name="T3" fmla="*/ 41 h 41"/>
                <a:gd name="T4" fmla="*/ 0 w 55"/>
                <a:gd name="T5" fmla="*/ 16 h 41"/>
                <a:gd name="T6" fmla="*/ 2 w 55"/>
                <a:gd name="T7" fmla="*/ 16 h 41"/>
                <a:gd name="T8" fmla="*/ 40 w 55"/>
                <a:gd name="T9" fmla="*/ 2 h 41"/>
                <a:gd name="T10" fmla="*/ 42 w 55"/>
                <a:gd name="T11" fmla="*/ 0 h 41"/>
                <a:gd name="T12" fmla="*/ 43 w 55"/>
                <a:gd name="T13" fmla="*/ 2 h 41"/>
                <a:gd name="T14" fmla="*/ 54 w 55"/>
                <a:gd name="T15" fmla="*/ 20 h 41"/>
                <a:gd name="T16" fmla="*/ 55 w 55"/>
                <a:gd name="T17" fmla="*/ 22 h 41"/>
                <a:gd name="T18" fmla="*/ 54 w 55"/>
                <a:gd name="T19" fmla="*/ 23 h 41"/>
                <a:gd name="T20" fmla="*/ 51 w 55"/>
                <a:gd name="T21" fmla="*/ 25 h 41"/>
                <a:gd name="T22" fmla="*/ 2 w 55"/>
                <a:gd name="T23" fmla="*/ 41 h 41"/>
                <a:gd name="T24" fmla="*/ 4 w 55"/>
                <a:gd name="T25" fmla="*/ 20 h 41"/>
                <a:gd name="T26" fmla="*/ 4 w 55"/>
                <a:gd name="T27" fmla="*/ 37 h 41"/>
                <a:gd name="T28" fmla="*/ 49 w 55"/>
                <a:gd name="T29" fmla="*/ 22 h 41"/>
                <a:gd name="T30" fmla="*/ 50 w 55"/>
                <a:gd name="T31" fmla="*/ 21 h 41"/>
                <a:gd name="T32" fmla="*/ 41 w 55"/>
                <a:gd name="T33" fmla="*/ 7 h 41"/>
                <a:gd name="T34" fmla="*/ 4 w 55"/>
                <a:gd name="T35" fmla="*/ 2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5" h="41">
                  <a:moveTo>
                    <a:pt x="2" y="41"/>
                  </a:moveTo>
                  <a:cubicBezTo>
                    <a:pt x="0" y="41"/>
                    <a:pt x="0" y="41"/>
                    <a:pt x="0" y="41"/>
                  </a:cubicBezTo>
                  <a:cubicBezTo>
                    <a:pt x="0" y="16"/>
                    <a:pt x="0" y="16"/>
                    <a:pt x="0" y="16"/>
                  </a:cubicBezTo>
                  <a:cubicBezTo>
                    <a:pt x="2" y="16"/>
                    <a:pt x="2" y="16"/>
                    <a:pt x="2" y="16"/>
                  </a:cubicBezTo>
                  <a:cubicBezTo>
                    <a:pt x="20" y="16"/>
                    <a:pt x="32" y="12"/>
                    <a:pt x="40" y="2"/>
                  </a:cubicBezTo>
                  <a:cubicBezTo>
                    <a:pt x="42" y="0"/>
                    <a:pt x="42" y="0"/>
                    <a:pt x="42" y="0"/>
                  </a:cubicBezTo>
                  <a:cubicBezTo>
                    <a:pt x="43" y="2"/>
                    <a:pt x="43" y="2"/>
                    <a:pt x="43" y="2"/>
                  </a:cubicBezTo>
                  <a:cubicBezTo>
                    <a:pt x="46" y="8"/>
                    <a:pt x="50" y="14"/>
                    <a:pt x="54" y="20"/>
                  </a:cubicBezTo>
                  <a:cubicBezTo>
                    <a:pt x="55" y="22"/>
                    <a:pt x="55" y="22"/>
                    <a:pt x="55" y="22"/>
                  </a:cubicBezTo>
                  <a:cubicBezTo>
                    <a:pt x="54" y="23"/>
                    <a:pt x="54" y="23"/>
                    <a:pt x="54" y="23"/>
                  </a:cubicBezTo>
                  <a:cubicBezTo>
                    <a:pt x="53" y="24"/>
                    <a:pt x="52" y="24"/>
                    <a:pt x="51" y="25"/>
                  </a:cubicBezTo>
                  <a:cubicBezTo>
                    <a:pt x="39" y="35"/>
                    <a:pt x="23" y="41"/>
                    <a:pt x="2" y="41"/>
                  </a:cubicBezTo>
                  <a:close/>
                  <a:moveTo>
                    <a:pt x="4" y="20"/>
                  </a:moveTo>
                  <a:cubicBezTo>
                    <a:pt x="4" y="37"/>
                    <a:pt x="4" y="37"/>
                    <a:pt x="4" y="37"/>
                  </a:cubicBezTo>
                  <a:cubicBezTo>
                    <a:pt x="23" y="36"/>
                    <a:pt x="37" y="31"/>
                    <a:pt x="49" y="22"/>
                  </a:cubicBezTo>
                  <a:cubicBezTo>
                    <a:pt x="49" y="22"/>
                    <a:pt x="49" y="21"/>
                    <a:pt x="50" y="21"/>
                  </a:cubicBezTo>
                  <a:cubicBezTo>
                    <a:pt x="46" y="16"/>
                    <a:pt x="44" y="11"/>
                    <a:pt x="41" y="7"/>
                  </a:cubicBezTo>
                  <a:cubicBezTo>
                    <a:pt x="32" y="16"/>
                    <a:pt x="21" y="20"/>
                    <a:pt x="4" y="2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华康娃娃体W5" panose="040B0509000000000000" pitchFamily="81" charset="-122"/>
                <a:ea typeface="华康娃娃体W5" panose="040B0509000000000000" pitchFamily="81" charset="-122"/>
              </a:endParaRPr>
            </a:p>
          </p:txBody>
        </p:sp>
      </p:grpSp>
      <p:grpSp>
        <p:nvGrpSpPr>
          <p:cNvPr id="16" name="组合 15"/>
          <p:cNvGrpSpPr/>
          <p:nvPr/>
        </p:nvGrpSpPr>
        <p:grpSpPr>
          <a:xfrm>
            <a:off x="8232223" y="4622111"/>
            <a:ext cx="299305" cy="341890"/>
            <a:chOff x="7273925" y="5930901"/>
            <a:chExt cx="390526" cy="446088"/>
          </a:xfrm>
          <a:solidFill>
            <a:schemeClr val="bg1"/>
          </a:solidFill>
        </p:grpSpPr>
        <p:sp>
          <p:nvSpPr>
            <p:cNvPr id="17" name="Freeform 222"/>
            <p:cNvSpPr>
              <a:spLocks noEditPoints="1"/>
            </p:cNvSpPr>
            <p:nvPr/>
          </p:nvSpPr>
          <p:spPr bwMode="auto">
            <a:xfrm>
              <a:off x="7273925" y="6064251"/>
              <a:ext cx="125413" cy="312738"/>
            </a:xfrm>
            <a:custGeom>
              <a:avLst/>
              <a:gdLst>
                <a:gd name="T0" fmla="*/ 38 w 53"/>
                <a:gd name="T1" fmla="*/ 132 h 132"/>
                <a:gd name="T2" fmla="*/ 15 w 53"/>
                <a:gd name="T3" fmla="*/ 132 h 132"/>
                <a:gd name="T4" fmla="*/ 0 w 53"/>
                <a:gd name="T5" fmla="*/ 116 h 132"/>
                <a:gd name="T6" fmla="*/ 0 w 53"/>
                <a:gd name="T7" fmla="*/ 16 h 132"/>
                <a:gd name="T8" fmla="*/ 15 w 53"/>
                <a:gd name="T9" fmla="*/ 0 h 132"/>
                <a:gd name="T10" fmla="*/ 38 w 53"/>
                <a:gd name="T11" fmla="*/ 0 h 132"/>
                <a:gd name="T12" fmla="*/ 53 w 53"/>
                <a:gd name="T13" fmla="*/ 16 h 132"/>
                <a:gd name="T14" fmla="*/ 53 w 53"/>
                <a:gd name="T15" fmla="*/ 116 h 132"/>
                <a:gd name="T16" fmla="*/ 38 w 53"/>
                <a:gd name="T17" fmla="*/ 132 h 132"/>
                <a:gd name="T18" fmla="*/ 15 w 53"/>
                <a:gd name="T19" fmla="*/ 8 h 132"/>
                <a:gd name="T20" fmla="*/ 8 w 53"/>
                <a:gd name="T21" fmla="*/ 16 h 132"/>
                <a:gd name="T22" fmla="*/ 8 w 53"/>
                <a:gd name="T23" fmla="*/ 116 h 132"/>
                <a:gd name="T24" fmla="*/ 15 w 53"/>
                <a:gd name="T25" fmla="*/ 124 h 132"/>
                <a:gd name="T26" fmla="*/ 38 w 53"/>
                <a:gd name="T27" fmla="*/ 124 h 132"/>
                <a:gd name="T28" fmla="*/ 45 w 53"/>
                <a:gd name="T29" fmla="*/ 116 h 132"/>
                <a:gd name="T30" fmla="*/ 45 w 53"/>
                <a:gd name="T31" fmla="*/ 16 h 132"/>
                <a:gd name="T32" fmla="*/ 38 w 53"/>
                <a:gd name="T33" fmla="*/ 8 h 132"/>
                <a:gd name="T34" fmla="*/ 15 w 53"/>
                <a:gd name="T35" fmla="*/ 8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3" h="132">
                  <a:moveTo>
                    <a:pt x="38" y="132"/>
                  </a:moveTo>
                  <a:cubicBezTo>
                    <a:pt x="15" y="132"/>
                    <a:pt x="15" y="132"/>
                    <a:pt x="15" y="132"/>
                  </a:cubicBezTo>
                  <a:cubicBezTo>
                    <a:pt x="7" y="132"/>
                    <a:pt x="0" y="125"/>
                    <a:pt x="0" y="116"/>
                  </a:cubicBezTo>
                  <a:cubicBezTo>
                    <a:pt x="0" y="16"/>
                    <a:pt x="0" y="16"/>
                    <a:pt x="0" y="16"/>
                  </a:cubicBezTo>
                  <a:cubicBezTo>
                    <a:pt x="0" y="7"/>
                    <a:pt x="7" y="0"/>
                    <a:pt x="15" y="0"/>
                  </a:cubicBezTo>
                  <a:cubicBezTo>
                    <a:pt x="38" y="0"/>
                    <a:pt x="38" y="0"/>
                    <a:pt x="38" y="0"/>
                  </a:cubicBezTo>
                  <a:cubicBezTo>
                    <a:pt x="46" y="0"/>
                    <a:pt x="53" y="7"/>
                    <a:pt x="53" y="16"/>
                  </a:cubicBezTo>
                  <a:cubicBezTo>
                    <a:pt x="53" y="116"/>
                    <a:pt x="53" y="116"/>
                    <a:pt x="53" y="116"/>
                  </a:cubicBezTo>
                  <a:cubicBezTo>
                    <a:pt x="53" y="125"/>
                    <a:pt x="46" y="132"/>
                    <a:pt x="38" y="132"/>
                  </a:cubicBezTo>
                  <a:close/>
                  <a:moveTo>
                    <a:pt x="15" y="8"/>
                  </a:moveTo>
                  <a:cubicBezTo>
                    <a:pt x="11" y="8"/>
                    <a:pt x="8" y="12"/>
                    <a:pt x="8" y="16"/>
                  </a:cubicBezTo>
                  <a:cubicBezTo>
                    <a:pt x="8" y="116"/>
                    <a:pt x="8" y="116"/>
                    <a:pt x="8" y="116"/>
                  </a:cubicBezTo>
                  <a:cubicBezTo>
                    <a:pt x="8" y="120"/>
                    <a:pt x="11" y="124"/>
                    <a:pt x="15" y="124"/>
                  </a:cubicBezTo>
                  <a:cubicBezTo>
                    <a:pt x="38" y="124"/>
                    <a:pt x="38" y="124"/>
                    <a:pt x="38" y="124"/>
                  </a:cubicBezTo>
                  <a:cubicBezTo>
                    <a:pt x="42" y="124"/>
                    <a:pt x="45" y="120"/>
                    <a:pt x="45" y="116"/>
                  </a:cubicBezTo>
                  <a:cubicBezTo>
                    <a:pt x="45" y="16"/>
                    <a:pt x="45" y="16"/>
                    <a:pt x="45" y="16"/>
                  </a:cubicBezTo>
                  <a:cubicBezTo>
                    <a:pt x="45" y="12"/>
                    <a:pt x="42" y="8"/>
                    <a:pt x="38" y="8"/>
                  </a:cubicBezTo>
                  <a:lnTo>
                    <a:pt x="15"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18" name="Freeform 223"/>
            <p:cNvSpPr>
              <a:spLocks noEditPoints="1"/>
            </p:cNvSpPr>
            <p:nvPr/>
          </p:nvSpPr>
          <p:spPr bwMode="auto">
            <a:xfrm>
              <a:off x="7405688" y="5930901"/>
              <a:ext cx="125413" cy="446088"/>
            </a:xfrm>
            <a:custGeom>
              <a:avLst/>
              <a:gdLst>
                <a:gd name="T0" fmla="*/ 38 w 53"/>
                <a:gd name="T1" fmla="*/ 188 h 188"/>
                <a:gd name="T2" fmla="*/ 15 w 53"/>
                <a:gd name="T3" fmla="*/ 188 h 188"/>
                <a:gd name="T4" fmla="*/ 0 w 53"/>
                <a:gd name="T5" fmla="*/ 172 h 188"/>
                <a:gd name="T6" fmla="*/ 0 w 53"/>
                <a:gd name="T7" fmla="*/ 15 h 188"/>
                <a:gd name="T8" fmla="*/ 15 w 53"/>
                <a:gd name="T9" fmla="*/ 0 h 188"/>
                <a:gd name="T10" fmla="*/ 38 w 53"/>
                <a:gd name="T11" fmla="*/ 0 h 188"/>
                <a:gd name="T12" fmla="*/ 53 w 53"/>
                <a:gd name="T13" fmla="*/ 15 h 188"/>
                <a:gd name="T14" fmla="*/ 53 w 53"/>
                <a:gd name="T15" fmla="*/ 172 h 188"/>
                <a:gd name="T16" fmla="*/ 38 w 53"/>
                <a:gd name="T17" fmla="*/ 188 h 188"/>
                <a:gd name="T18" fmla="*/ 15 w 53"/>
                <a:gd name="T19" fmla="*/ 8 h 188"/>
                <a:gd name="T20" fmla="*/ 8 w 53"/>
                <a:gd name="T21" fmla="*/ 15 h 188"/>
                <a:gd name="T22" fmla="*/ 8 w 53"/>
                <a:gd name="T23" fmla="*/ 172 h 188"/>
                <a:gd name="T24" fmla="*/ 15 w 53"/>
                <a:gd name="T25" fmla="*/ 180 h 188"/>
                <a:gd name="T26" fmla="*/ 38 w 53"/>
                <a:gd name="T27" fmla="*/ 180 h 188"/>
                <a:gd name="T28" fmla="*/ 45 w 53"/>
                <a:gd name="T29" fmla="*/ 172 h 188"/>
                <a:gd name="T30" fmla="*/ 45 w 53"/>
                <a:gd name="T31" fmla="*/ 15 h 188"/>
                <a:gd name="T32" fmla="*/ 38 w 53"/>
                <a:gd name="T33" fmla="*/ 8 h 188"/>
                <a:gd name="T34" fmla="*/ 15 w 53"/>
                <a:gd name="T35" fmla="*/ 8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3" h="188">
                  <a:moveTo>
                    <a:pt x="38" y="188"/>
                  </a:moveTo>
                  <a:cubicBezTo>
                    <a:pt x="15" y="188"/>
                    <a:pt x="15" y="188"/>
                    <a:pt x="15" y="188"/>
                  </a:cubicBezTo>
                  <a:cubicBezTo>
                    <a:pt x="7" y="188"/>
                    <a:pt x="0" y="181"/>
                    <a:pt x="0" y="172"/>
                  </a:cubicBezTo>
                  <a:cubicBezTo>
                    <a:pt x="0" y="15"/>
                    <a:pt x="0" y="15"/>
                    <a:pt x="0" y="15"/>
                  </a:cubicBezTo>
                  <a:cubicBezTo>
                    <a:pt x="0" y="7"/>
                    <a:pt x="7" y="0"/>
                    <a:pt x="15" y="0"/>
                  </a:cubicBezTo>
                  <a:cubicBezTo>
                    <a:pt x="38" y="0"/>
                    <a:pt x="38" y="0"/>
                    <a:pt x="38" y="0"/>
                  </a:cubicBezTo>
                  <a:cubicBezTo>
                    <a:pt x="46" y="0"/>
                    <a:pt x="53" y="7"/>
                    <a:pt x="53" y="15"/>
                  </a:cubicBezTo>
                  <a:cubicBezTo>
                    <a:pt x="53" y="172"/>
                    <a:pt x="53" y="172"/>
                    <a:pt x="53" y="172"/>
                  </a:cubicBezTo>
                  <a:cubicBezTo>
                    <a:pt x="53" y="181"/>
                    <a:pt x="46" y="188"/>
                    <a:pt x="38" y="188"/>
                  </a:cubicBezTo>
                  <a:close/>
                  <a:moveTo>
                    <a:pt x="15" y="8"/>
                  </a:moveTo>
                  <a:cubicBezTo>
                    <a:pt x="11" y="8"/>
                    <a:pt x="8" y="12"/>
                    <a:pt x="8" y="15"/>
                  </a:cubicBezTo>
                  <a:cubicBezTo>
                    <a:pt x="8" y="172"/>
                    <a:pt x="8" y="172"/>
                    <a:pt x="8" y="172"/>
                  </a:cubicBezTo>
                  <a:cubicBezTo>
                    <a:pt x="8" y="176"/>
                    <a:pt x="11" y="180"/>
                    <a:pt x="15" y="180"/>
                  </a:cubicBezTo>
                  <a:cubicBezTo>
                    <a:pt x="38" y="180"/>
                    <a:pt x="38" y="180"/>
                    <a:pt x="38" y="180"/>
                  </a:cubicBezTo>
                  <a:cubicBezTo>
                    <a:pt x="42" y="180"/>
                    <a:pt x="45" y="176"/>
                    <a:pt x="45" y="172"/>
                  </a:cubicBezTo>
                  <a:cubicBezTo>
                    <a:pt x="45" y="15"/>
                    <a:pt x="45" y="15"/>
                    <a:pt x="45" y="15"/>
                  </a:cubicBezTo>
                  <a:cubicBezTo>
                    <a:pt x="45" y="12"/>
                    <a:pt x="42" y="8"/>
                    <a:pt x="38" y="8"/>
                  </a:cubicBezTo>
                  <a:lnTo>
                    <a:pt x="15"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19" name="Freeform 224"/>
            <p:cNvSpPr>
              <a:spLocks noEditPoints="1"/>
            </p:cNvSpPr>
            <p:nvPr/>
          </p:nvSpPr>
          <p:spPr bwMode="auto">
            <a:xfrm>
              <a:off x="7539038" y="6145213"/>
              <a:ext cx="125413" cy="231775"/>
            </a:xfrm>
            <a:custGeom>
              <a:avLst/>
              <a:gdLst>
                <a:gd name="T0" fmla="*/ 38 w 53"/>
                <a:gd name="T1" fmla="*/ 98 h 98"/>
                <a:gd name="T2" fmla="*/ 15 w 53"/>
                <a:gd name="T3" fmla="*/ 98 h 98"/>
                <a:gd name="T4" fmla="*/ 0 w 53"/>
                <a:gd name="T5" fmla="*/ 82 h 98"/>
                <a:gd name="T6" fmla="*/ 0 w 53"/>
                <a:gd name="T7" fmla="*/ 15 h 98"/>
                <a:gd name="T8" fmla="*/ 15 w 53"/>
                <a:gd name="T9" fmla="*/ 0 h 98"/>
                <a:gd name="T10" fmla="*/ 38 w 53"/>
                <a:gd name="T11" fmla="*/ 0 h 98"/>
                <a:gd name="T12" fmla="*/ 53 w 53"/>
                <a:gd name="T13" fmla="*/ 15 h 98"/>
                <a:gd name="T14" fmla="*/ 53 w 53"/>
                <a:gd name="T15" fmla="*/ 82 h 98"/>
                <a:gd name="T16" fmla="*/ 38 w 53"/>
                <a:gd name="T17" fmla="*/ 98 h 98"/>
                <a:gd name="T18" fmla="*/ 15 w 53"/>
                <a:gd name="T19" fmla="*/ 8 h 98"/>
                <a:gd name="T20" fmla="*/ 8 w 53"/>
                <a:gd name="T21" fmla="*/ 15 h 98"/>
                <a:gd name="T22" fmla="*/ 8 w 53"/>
                <a:gd name="T23" fmla="*/ 82 h 98"/>
                <a:gd name="T24" fmla="*/ 15 w 53"/>
                <a:gd name="T25" fmla="*/ 90 h 98"/>
                <a:gd name="T26" fmla="*/ 38 w 53"/>
                <a:gd name="T27" fmla="*/ 90 h 98"/>
                <a:gd name="T28" fmla="*/ 45 w 53"/>
                <a:gd name="T29" fmla="*/ 82 h 98"/>
                <a:gd name="T30" fmla="*/ 45 w 53"/>
                <a:gd name="T31" fmla="*/ 15 h 98"/>
                <a:gd name="T32" fmla="*/ 38 w 53"/>
                <a:gd name="T33" fmla="*/ 8 h 98"/>
                <a:gd name="T34" fmla="*/ 15 w 53"/>
                <a:gd name="T35" fmla="*/ 8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3" h="98">
                  <a:moveTo>
                    <a:pt x="38" y="98"/>
                  </a:moveTo>
                  <a:cubicBezTo>
                    <a:pt x="15" y="98"/>
                    <a:pt x="15" y="98"/>
                    <a:pt x="15" y="98"/>
                  </a:cubicBezTo>
                  <a:cubicBezTo>
                    <a:pt x="7" y="98"/>
                    <a:pt x="0" y="91"/>
                    <a:pt x="0" y="82"/>
                  </a:cubicBezTo>
                  <a:cubicBezTo>
                    <a:pt x="0" y="15"/>
                    <a:pt x="0" y="15"/>
                    <a:pt x="0" y="15"/>
                  </a:cubicBezTo>
                  <a:cubicBezTo>
                    <a:pt x="0" y="7"/>
                    <a:pt x="7" y="0"/>
                    <a:pt x="15" y="0"/>
                  </a:cubicBezTo>
                  <a:cubicBezTo>
                    <a:pt x="38" y="0"/>
                    <a:pt x="38" y="0"/>
                    <a:pt x="38" y="0"/>
                  </a:cubicBezTo>
                  <a:cubicBezTo>
                    <a:pt x="46" y="0"/>
                    <a:pt x="53" y="7"/>
                    <a:pt x="53" y="15"/>
                  </a:cubicBezTo>
                  <a:cubicBezTo>
                    <a:pt x="53" y="82"/>
                    <a:pt x="53" y="82"/>
                    <a:pt x="53" y="82"/>
                  </a:cubicBezTo>
                  <a:cubicBezTo>
                    <a:pt x="53" y="91"/>
                    <a:pt x="46" y="98"/>
                    <a:pt x="38" y="98"/>
                  </a:cubicBezTo>
                  <a:close/>
                  <a:moveTo>
                    <a:pt x="15" y="8"/>
                  </a:moveTo>
                  <a:cubicBezTo>
                    <a:pt x="12" y="8"/>
                    <a:pt x="8" y="11"/>
                    <a:pt x="8" y="15"/>
                  </a:cubicBezTo>
                  <a:cubicBezTo>
                    <a:pt x="8" y="82"/>
                    <a:pt x="8" y="82"/>
                    <a:pt x="8" y="82"/>
                  </a:cubicBezTo>
                  <a:cubicBezTo>
                    <a:pt x="8" y="86"/>
                    <a:pt x="12" y="90"/>
                    <a:pt x="15" y="90"/>
                  </a:cubicBezTo>
                  <a:cubicBezTo>
                    <a:pt x="38" y="90"/>
                    <a:pt x="38" y="90"/>
                    <a:pt x="38" y="90"/>
                  </a:cubicBezTo>
                  <a:cubicBezTo>
                    <a:pt x="42" y="90"/>
                    <a:pt x="45" y="86"/>
                    <a:pt x="45" y="82"/>
                  </a:cubicBezTo>
                  <a:cubicBezTo>
                    <a:pt x="45" y="15"/>
                    <a:pt x="45" y="15"/>
                    <a:pt x="45" y="15"/>
                  </a:cubicBezTo>
                  <a:cubicBezTo>
                    <a:pt x="45" y="11"/>
                    <a:pt x="42" y="8"/>
                    <a:pt x="38" y="8"/>
                  </a:cubicBezTo>
                  <a:lnTo>
                    <a:pt x="15"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华康娃娃体W5" panose="040B0509000000000000" pitchFamily="81" charset="-122"/>
                <a:ea typeface="华康娃娃体W5" panose="040B0509000000000000" pitchFamily="81"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4">
                                            <p:graphicEl>
                                              <a:chart seriesIdx="-3" categoryIdx="-3" bldStep="gridLegend"/>
                                            </p:graphicEl>
                                          </p:spTgt>
                                        </p:tgtEl>
                                        <p:attrNameLst>
                                          <p:attrName>style.visibility</p:attrName>
                                        </p:attrNameLst>
                                      </p:cBhvr>
                                      <p:to>
                                        <p:strVal val="visible"/>
                                      </p:to>
                                    </p:set>
                                    <p:animEffect transition="in" filter="wipe(down)">
                                      <p:cBhvr>
                                        <p:cTn id="7" dur="500"/>
                                        <p:tgtEl>
                                          <p:spTgt spid="4">
                                            <p:graphicEl>
                                              <a:chart seriesIdx="-3" categoryIdx="-3" bldStep="gridLegend"/>
                                            </p:graphicEl>
                                          </p:spTgt>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4">
                                            <p:graphicEl>
                                              <a:chart seriesIdx="-4" categoryIdx="0" bldStep="category"/>
                                            </p:graphicEl>
                                          </p:spTgt>
                                        </p:tgtEl>
                                        <p:attrNameLst>
                                          <p:attrName>style.visibility</p:attrName>
                                        </p:attrNameLst>
                                      </p:cBhvr>
                                      <p:to>
                                        <p:strVal val="visible"/>
                                      </p:to>
                                    </p:set>
                                    <p:animEffect transition="in" filter="wipe(down)">
                                      <p:cBhvr>
                                        <p:cTn id="11" dur="500"/>
                                        <p:tgtEl>
                                          <p:spTgt spid="4">
                                            <p:graphicEl>
                                              <a:chart seriesIdx="-4" categoryIdx="0" bldStep="category"/>
                                            </p:graphicEl>
                                          </p:spTgt>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4">
                                            <p:graphicEl>
                                              <a:chart seriesIdx="-4" categoryIdx="1" bldStep="category"/>
                                            </p:graphicEl>
                                          </p:spTgt>
                                        </p:tgtEl>
                                        <p:attrNameLst>
                                          <p:attrName>style.visibility</p:attrName>
                                        </p:attrNameLst>
                                      </p:cBhvr>
                                      <p:to>
                                        <p:strVal val="visible"/>
                                      </p:to>
                                    </p:set>
                                    <p:animEffect transition="in" filter="wipe(down)">
                                      <p:cBhvr>
                                        <p:cTn id="15" dur="500"/>
                                        <p:tgtEl>
                                          <p:spTgt spid="4">
                                            <p:graphicEl>
                                              <a:chart seriesIdx="-4" categoryIdx="1" bldStep="category"/>
                                            </p:graphicEl>
                                          </p:spTgt>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4">
                                            <p:graphicEl>
                                              <a:chart seriesIdx="-4" categoryIdx="2" bldStep="category"/>
                                            </p:graphicEl>
                                          </p:spTgt>
                                        </p:tgtEl>
                                        <p:attrNameLst>
                                          <p:attrName>style.visibility</p:attrName>
                                        </p:attrNameLst>
                                      </p:cBhvr>
                                      <p:to>
                                        <p:strVal val="visible"/>
                                      </p:to>
                                    </p:set>
                                    <p:animEffect transition="in" filter="wipe(down)">
                                      <p:cBhvr>
                                        <p:cTn id="19" dur="500"/>
                                        <p:tgtEl>
                                          <p:spTgt spid="4">
                                            <p:graphicEl>
                                              <a:chart seriesIdx="-4" categoryIdx="2" bldStep="category"/>
                                            </p:graphicEl>
                                          </p:spTgt>
                                        </p:tgtEl>
                                      </p:cBhvr>
                                    </p:animEffect>
                                  </p:childTnLst>
                                </p:cTn>
                              </p:par>
                            </p:childTnLst>
                          </p:cTn>
                        </p:par>
                        <p:par>
                          <p:cTn id="20" fill="hold">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4">
                                            <p:graphicEl>
                                              <a:chart seriesIdx="-4" categoryIdx="3" bldStep="category"/>
                                            </p:graphicEl>
                                          </p:spTgt>
                                        </p:tgtEl>
                                        <p:attrNameLst>
                                          <p:attrName>style.visibility</p:attrName>
                                        </p:attrNameLst>
                                      </p:cBhvr>
                                      <p:to>
                                        <p:strVal val="visible"/>
                                      </p:to>
                                    </p:set>
                                    <p:animEffect transition="in" filter="wipe(down)">
                                      <p:cBhvr>
                                        <p:cTn id="23" dur="500"/>
                                        <p:tgtEl>
                                          <p:spTgt spid="4">
                                            <p:graphicEl>
                                              <a:chart seriesIdx="-4" categoryIdx="3" bldStep="category"/>
                                            </p:graphicEl>
                                          </p:spTgt>
                                        </p:tgtEl>
                                      </p:cBhvr>
                                    </p:animEffect>
                                  </p:childTnLst>
                                </p:cTn>
                              </p:par>
                            </p:childTnLst>
                          </p:cTn>
                        </p:par>
                        <p:par>
                          <p:cTn id="24" fill="hold">
                            <p:stCondLst>
                              <p:cond delay="2500"/>
                            </p:stCondLst>
                            <p:childTnLst>
                              <p:par>
                                <p:cTn id="25" presetID="53" presetClass="entr" presetSubtype="16" fill="hold" nodeType="afterEffect">
                                  <p:stCondLst>
                                    <p:cond delay="0"/>
                                  </p:stCondLst>
                                  <p:childTnLst>
                                    <p:set>
                                      <p:cBhvr>
                                        <p:cTn id="26" dur="1" fill="hold">
                                          <p:stCondLst>
                                            <p:cond delay="0"/>
                                          </p:stCondLst>
                                        </p:cTn>
                                        <p:tgtEl>
                                          <p:spTgt spid="13"/>
                                        </p:tgtEl>
                                        <p:attrNameLst>
                                          <p:attrName>style.visibility</p:attrName>
                                        </p:attrNameLst>
                                      </p:cBhvr>
                                      <p:to>
                                        <p:strVal val="visible"/>
                                      </p:to>
                                    </p:set>
                                    <p:anim calcmode="lin" valueType="num">
                                      <p:cBhvr>
                                        <p:cTn id="27" dur="500" fill="hold"/>
                                        <p:tgtEl>
                                          <p:spTgt spid="13"/>
                                        </p:tgtEl>
                                        <p:attrNameLst>
                                          <p:attrName>ppt_w</p:attrName>
                                        </p:attrNameLst>
                                      </p:cBhvr>
                                      <p:tavLst>
                                        <p:tav tm="0">
                                          <p:val>
                                            <p:fltVal val="0"/>
                                          </p:val>
                                        </p:tav>
                                        <p:tav tm="100000">
                                          <p:val>
                                            <p:strVal val="#ppt_w"/>
                                          </p:val>
                                        </p:tav>
                                      </p:tavLst>
                                    </p:anim>
                                    <p:anim calcmode="lin" valueType="num">
                                      <p:cBhvr>
                                        <p:cTn id="28" dur="500" fill="hold"/>
                                        <p:tgtEl>
                                          <p:spTgt spid="13"/>
                                        </p:tgtEl>
                                        <p:attrNameLst>
                                          <p:attrName>ppt_h</p:attrName>
                                        </p:attrNameLst>
                                      </p:cBhvr>
                                      <p:tavLst>
                                        <p:tav tm="0">
                                          <p:val>
                                            <p:fltVal val="0"/>
                                          </p:val>
                                        </p:tav>
                                        <p:tav tm="100000">
                                          <p:val>
                                            <p:strVal val="#ppt_h"/>
                                          </p:val>
                                        </p:tav>
                                      </p:tavLst>
                                    </p:anim>
                                    <p:animEffect transition="in" filter="fade">
                                      <p:cBhvr>
                                        <p:cTn id="29" dur="500"/>
                                        <p:tgtEl>
                                          <p:spTgt spid="13"/>
                                        </p:tgtEl>
                                      </p:cBhvr>
                                    </p:animEffect>
                                  </p:childTnLst>
                                </p:cTn>
                              </p:par>
                            </p:childTnLst>
                          </p:cTn>
                        </p:par>
                        <p:par>
                          <p:cTn id="30" fill="hold">
                            <p:stCondLst>
                              <p:cond delay="3000"/>
                            </p:stCondLst>
                            <p:childTnLst>
                              <p:par>
                                <p:cTn id="31" presetID="16" presetClass="entr" presetSubtype="37" fill="hold" nodeType="after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barn(outVertical)">
                                      <p:cBhvr>
                                        <p:cTn id="33" dur="500"/>
                                        <p:tgtEl>
                                          <p:spTgt spid="7"/>
                                        </p:tgtEl>
                                      </p:cBhvr>
                                    </p:animEffect>
                                  </p:childTnLst>
                                </p:cTn>
                              </p:par>
                            </p:childTnLst>
                          </p:cTn>
                        </p:par>
                        <p:par>
                          <p:cTn id="34" fill="hold">
                            <p:stCondLst>
                              <p:cond delay="3500"/>
                            </p:stCondLst>
                            <p:childTnLst>
                              <p:par>
                                <p:cTn id="35" presetID="53" presetClass="entr" presetSubtype="16" fill="hold" nodeType="afterEffect">
                                  <p:stCondLst>
                                    <p:cond delay="0"/>
                                  </p:stCondLst>
                                  <p:childTnLst>
                                    <p:set>
                                      <p:cBhvr>
                                        <p:cTn id="36" dur="1" fill="hold">
                                          <p:stCondLst>
                                            <p:cond delay="0"/>
                                          </p:stCondLst>
                                        </p:cTn>
                                        <p:tgtEl>
                                          <p:spTgt spid="16"/>
                                        </p:tgtEl>
                                        <p:attrNameLst>
                                          <p:attrName>style.visibility</p:attrName>
                                        </p:attrNameLst>
                                      </p:cBhvr>
                                      <p:to>
                                        <p:strVal val="visible"/>
                                      </p:to>
                                    </p:set>
                                    <p:anim calcmode="lin" valueType="num">
                                      <p:cBhvr>
                                        <p:cTn id="37" dur="500" fill="hold"/>
                                        <p:tgtEl>
                                          <p:spTgt spid="16"/>
                                        </p:tgtEl>
                                        <p:attrNameLst>
                                          <p:attrName>ppt_w</p:attrName>
                                        </p:attrNameLst>
                                      </p:cBhvr>
                                      <p:tavLst>
                                        <p:tav tm="0">
                                          <p:val>
                                            <p:fltVal val="0"/>
                                          </p:val>
                                        </p:tav>
                                        <p:tav tm="100000">
                                          <p:val>
                                            <p:strVal val="#ppt_w"/>
                                          </p:val>
                                        </p:tav>
                                      </p:tavLst>
                                    </p:anim>
                                    <p:anim calcmode="lin" valueType="num">
                                      <p:cBhvr>
                                        <p:cTn id="38" dur="500" fill="hold"/>
                                        <p:tgtEl>
                                          <p:spTgt spid="16"/>
                                        </p:tgtEl>
                                        <p:attrNameLst>
                                          <p:attrName>ppt_h</p:attrName>
                                        </p:attrNameLst>
                                      </p:cBhvr>
                                      <p:tavLst>
                                        <p:tav tm="0">
                                          <p:val>
                                            <p:fltVal val="0"/>
                                          </p:val>
                                        </p:tav>
                                        <p:tav tm="100000">
                                          <p:val>
                                            <p:strVal val="#ppt_h"/>
                                          </p:val>
                                        </p:tav>
                                      </p:tavLst>
                                    </p:anim>
                                    <p:animEffect transition="in" filter="fade">
                                      <p:cBhvr>
                                        <p:cTn id="39" dur="500"/>
                                        <p:tgtEl>
                                          <p:spTgt spid="16"/>
                                        </p:tgtEl>
                                      </p:cBhvr>
                                    </p:animEffect>
                                  </p:childTnLst>
                                </p:cTn>
                              </p:par>
                            </p:childTnLst>
                          </p:cTn>
                        </p:par>
                        <p:par>
                          <p:cTn id="40" fill="hold">
                            <p:stCondLst>
                              <p:cond delay="4000"/>
                            </p:stCondLst>
                            <p:childTnLst>
                              <p:par>
                                <p:cTn id="41" presetID="16" presetClass="entr" presetSubtype="37" fill="hold" nodeType="after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barn(outVertical)">
                                      <p:cBhvr>
                                        <p:cTn id="4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Chart bld="category"/>
        </p:bldSub>
      </p:bldGraphic>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186042" y="569082"/>
            <a:ext cx="4267842" cy="584775"/>
          </a:xfrm>
          <a:prstGeom prst="rect">
            <a:avLst/>
          </a:prstGeom>
          <a:noFill/>
        </p:spPr>
        <p:txBody>
          <a:bodyPr wrap="square" rtlCol="0">
            <a:spAutoFit/>
          </a:bodyPr>
          <a:lstStyle/>
          <a:p>
            <a:r>
              <a:rPr lang="zh-CN" altLang="en-US" sz="3200" b="1" dirty="0" smtClean="0">
                <a:solidFill>
                  <a:srgbClr val="31DAA4"/>
                </a:solidFill>
                <a:latin typeface="华康娃娃体W5" panose="040B0509000000000000" pitchFamily="81" charset="-122"/>
                <a:ea typeface="华康娃娃体W5" panose="040B0509000000000000" pitchFamily="81" charset="-122"/>
                <a:cs typeface="Arial" panose="020B0604020202020204" pitchFamily="34" charset="0"/>
              </a:rPr>
              <a:t>活动预算</a:t>
            </a:r>
            <a:endParaRPr lang="zh-CN" altLang="en-US" sz="3200" b="1" dirty="0">
              <a:solidFill>
                <a:srgbClr val="31DAA4"/>
              </a:solidFill>
              <a:latin typeface="华康娃娃体W5" panose="040B0509000000000000" pitchFamily="81" charset="-122"/>
              <a:ea typeface="华康娃娃体W5" panose="040B0509000000000000" pitchFamily="81" charset="-122"/>
              <a:cs typeface="Arial" panose="020B0604020202020204" pitchFamily="34" charset="0"/>
            </a:endParaRPr>
          </a:p>
        </p:txBody>
      </p:sp>
      <p:sp>
        <p:nvSpPr>
          <p:cNvPr id="3" name="Freeform 26"/>
          <p:cNvSpPr>
            <a:spLocks noEditPoints="1"/>
          </p:cNvSpPr>
          <p:nvPr/>
        </p:nvSpPr>
        <p:spPr bwMode="auto">
          <a:xfrm rot="1426111">
            <a:off x="4447043" y="542288"/>
            <a:ext cx="637387" cy="638363"/>
          </a:xfrm>
          <a:custGeom>
            <a:avLst/>
            <a:gdLst>
              <a:gd name="T0" fmla="*/ 354 w 576"/>
              <a:gd name="T1" fmla="*/ 207 h 576"/>
              <a:gd name="T2" fmla="*/ 378 w 576"/>
              <a:gd name="T3" fmla="*/ 175 h 576"/>
              <a:gd name="T4" fmla="*/ 419 w 576"/>
              <a:gd name="T5" fmla="*/ 99 h 576"/>
              <a:gd name="T6" fmla="*/ 474 w 576"/>
              <a:gd name="T7" fmla="*/ 86 h 576"/>
              <a:gd name="T8" fmla="*/ 476 w 576"/>
              <a:gd name="T9" fmla="*/ 135 h 576"/>
              <a:gd name="T10" fmla="*/ 398 w 576"/>
              <a:gd name="T11" fmla="*/ 193 h 576"/>
              <a:gd name="T12" fmla="*/ 375 w 576"/>
              <a:gd name="T13" fmla="*/ 219 h 576"/>
              <a:gd name="T14" fmla="*/ 346 w 576"/>
              <a:gd name="T15" fmla="*/ 273 h 576"/>
              <a:gd name="T16" fmla="*/ 448 w 576"/>
              <a:gd name="T17" fmla="*/ 225 h 576"/>
              <a:gd name="T18" fmla="*/ 480 w 576"/>
              <a:gd name="T19" fmla="*/ 277 h 576"/>
              <a:gd name="T20" fmla="*/ 519 w 576"/>
              <a:gd name="T21" fmla="*/ 272 h 576"/>
              <a:gd name="T22" fmla="*/ 522 w 576"/>
              <a:gd name="T23" fmla="*/ 298 h 576"/>
              <a:gd name="T24" fmla="*/ 486 w 576"/>
              <a:gd name="T25" fmla="*/ 301 h 576"/>
              <a:gd name="T26" fmla="*/ 463 w 576"/>
              <a:gd name="T27" fmla="*/ 336 h 576"/>
              <a:gd name="T28" fmla="*/ 352 w 576"/>
              <a:gd name="T29" fmla="*/ 298 h 576"/>
              <a:gd name="T30" fmla="*/ 369 w 576"/>
              <a:gd name="T31" fmla="*/ 354 h 576"/>
              <a:gd name="T32" fmla="*/ 400 w 576"/>
              <a:gd name="T33" fmla="*/ 377 h 576"/>
              <a:gd name="T34" fmla="*/ 476 w 576"/>
              <a:gd name="T35" fmla="*/ 419 h 576"/>
              <a:gd name="T36" fmla="*/ 489 w 576"/>
              <a:gd name="T37" fmla="*/ 474 h 576"/>
              <a:gd name="T38" fmla="*/ 440 w 576"/>
              <a:gd name="T39" fmla="*/ 476 h 576"/>
              <a:gd name="T40" fmla="*/ 383 w 576"/>
              <a:gd name="T41" fmla="*/ 398 h 576"/>
              <a:gd name="T42" fmla="*/ 356 w 576"/>
              <a:gd name="T43" fmla="*/ 375 h 576"/>
              <a:gd name="T44" fmla="*/ 301 w 576"/>
              <a:gd name="T45" fmla="*/ 346 h 576"/>
              <a:gd name="T46" fmla="*/ 351 w 576"/>
              <a:gd name="T47" fmla="*/ 447 h 576"/>
              <a:gd name="T48" fmla="*/ 299 w 576"/>
              <a:gd name="T49" fmla="*/ 480 h 576"/>
              <a:gd name="T50" fmla="*/ 304 w 576"/>
              <a:gd name="T51" fmla="*/ 519 h 576"/>
              <a:gd name="T52" fmla="*/ 277 w 576"/>
              <a:gd name="T53" fmla="*/ 522 h 576"/>
              <a:gd name="T54" fmla="*/ 275 w 576"/>
              <a:gd name="T55" fmla="*/ 486 h 576"/>
              <a:gd name="T56" fmla="*/ 240 w 576"/>
              <a:gd name="T57" fmla="*/ 463 h 576"/>
              <a:gd name="T58" fmla="*/ 277 w 576"/>
              <a:gd name="T59" fmla="*/ 350 h 576"/>
              <a:gd name="T60" fmla="*/ 222 w 576"/>
              <a:gd name="T61" fmla="*/ 369 h 576"/>
              <a:gd name="T62" fmla="*/ 198 w 576"/>
              <a:gd name="T63" fmla="*/ 401 h 576"/>
              <a:gd name="T64" fmla="*/ 157 w 576"/>
              <a:gd name="T65" fmla="*/ 476 h 576"/>
              <a:gd name="T66" fmla="*/ 101 w 576"/>
              <a:gd name="T67" fmla="*/ 489 h 576"/>
              <a:gd name="T68" fmla="*/ 99 w 576"/>
              <a:gd name="T69" fmla="*/ 440 h 576"/>
              <a:gd name="T70" fmla="*/ 177 w 576"/>
              <a:gd name="T71" fmla="*/ 383 h 576"/>
              <a:gd name="T72" fmla="*/ 201 w 576"/>
              <a:gd name="T73" fmla="*/ 356 h 576"/>
              <a:gd name="T74" fmla="*/ 230 w 576"/>
              <a:gd name="T75" fmla="*/ 301 h 576"/>
              <a:gd name="T76" fmla="*/ 128 w 576"/>
              <a:gd name="T77" fmla="*/ 351 h 576"/>
              <a:gd name="T78" fmla="*/ 96 w 576"/>
              <a:gd name="T79" fmla="*/ 298 h 576"/>
              <a:gd name="T80" fmla="*/ 56 w 576"/>
              <a:gd name="T81" fmla="*/ 304 h 576"/>
              <a:gd name="T82" fmla="*/ 54 w 576"/>
              <a:gd name="T83" fmla="*/ 277 h 576"/>
              <a:gd name="T84" fmla="*/ 90 w 576"/>
              <a:gd name="T85" fmla="*/ 275 h 576"/>
              <a:gd name="T86" fmla="*/ 113 w 576"/>
              <a:gd name="T87" fmla="*/ 240 h 576"/>
              <a:gd name="T88" fmla="*/ 227 w 576"/>
              <a:gd name="T89" fmla="*/ 277 h 576"/>
              <a:gd name="T90" fmla="*/ 207 w 576"/>
              <a:gd name="T91" fmla="*/ 222 h 576"/>
              <a:gd name="T92" fmla="*/ 175 w 576"/>
              <a:gd name="T93" fmla="*/ 198 h 576"/>
              <a:gd name="T94" fmla="*/ 99 w 576"/>
              <a:gd name="T95" fmla="*/ 157 h 576"/>
              <a:gd name="T96" fmla="*/ 86 w 576"/>
              <a:gd name="T97" fmla="*/ 101 h 576"/>
              <a:gd name="T98" fmla="*/ 136 w 576"/>
              <a:gd name="T99" fmla="*/ 99 h 576"/>
              <a:gd name="T100" fmla="*/ 192 w 576"/>
              <a:gd name="T101" fmla="*/ 177 h 576"/>
              <a:gd name="T102" fmla="*/ 219 w 576"/>
              <a:gd name="T103" fmla="*/ 201 h 576"/>
              <a:gd name="T104" fmla="*/ 275 w 576"/>
              <a:gd name="T105" fmla="*/ 229 h 576"/>
              <a:gd name="T106" fmla="*/ 225 w 576"/>
              <a:gd name="T107" fmla="*/ 128 h 576"/>
              <a:gd name="T108" fmla="*/ 277 w 576"/>
              <a:gd name="T109" fmla="*/ 96 h 576"/>
              <a:gd name="T110" fmla="*/ 272 w 576"/>
              <a:gd name="T111" fmla="*/ 56 h 576"/>
              <a:gd name="T112" fmla="*/ 299 w 576"/>
              <a:gd name="T113" fmla="*/ 54 h 576"/>
              <a:gd name="T114" fmla="*/ 301 w 576"/>
              <a:gd name="T115" fmla="*/ 90 h 576"/>
              <a:gd name="T116" fmla="*/ 336 w 576"/>
              <a:gd name="T117" fmla="*/ 113 h 576"/>
              <a:gd name="T118" fmla="*/ 299 w 576"/>
              <a:gd name="T119" fmla="*/ 226 h 576"/>
              <a:gd name="T120" fmla="*/ 288 w 576"/>
              <a:gd name="T121" fmla="*/ 247 h 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76" h="576">
                <a:moveTo>
                  <a:pt x="301" y="230"/>
                </a:moveTo>
                <a:cubicBezTo>
                  <a:pt x="308" y="231"/>
                  <a:pt x="314" y="233"/>
                  <a:pt x="320" y="237"/>
                </a:cubicBezTo>
                <a:cubicBezTo>
                  <a:pt x="321" y="238"/>
                  <a:pt x="322" y="238"/>
                  <a:pt x="324" y="237"/>
                </a:cubicBezTo>
                <a:cubicBezTo>
                  <a:pt x="334" y="227"/>
                  <a:pt x="344" y="217"/>
                  <a:pt x="354" y="207"/>
                </a:cubicBezTo>
                <a:cubicBezTo>
                  <a:pt x="356" y="205"/>
                  <a:pt x="356" y="203"/>
                  <a:pt x="356" y="201"/>
                </a:cubicBezTo>
                <a:cubicBezTo>
                  <a:pt x="356" y="177"/>
                  <a:pt x="356" y="154"/>
                  <a:pt x="356" y="130"/>
                </a:cubicBezTo>
                <a:cubicBezTo>
                  <a:pt x="356" y="116"/>
                  <a:pt x="378" y="116"/>
                  <a:pt x="378" y="130"/>
                </a:cubicBezTo>
                <a:cubicBezTo>
                  <a:pt x="378" y="145"/>
                  <a:pt x="378" y="160"/>
                  <a:pt x="378" y="175"/>
                </a:cubicBezTo>
                <a:cubicBezTo>
                  <a:pt x="378" y="181"/>
                  <a:pt x="379" y="182"/>
                  <a:pt x="383" y="177"/>
                </a:cubicBezTo>
                <a:cubicBezTo>
                  <a:pt x="394" y="166"/>
                  <a:pt x="405" y="155"/>
                  <a:pt x="416" y="145"/>
                </a:cubicBezTo>
                <a:cubicBezTo>
                  <a:pt x="418" y="142"/>
                  <a:pt x="419" y="141"/>
                  <a:pt x="419" y="139"/>
                </a:cubicBezTo>
                <a:cubicBezTo>
                  <a:pt x="419" y="126"/>
                  <a:pt x="419" y="112"/>
                  <a:pt x="419" y="99"/>
                </a:cubicBezTo>
                <a:cubicBezTo>
                  <a:pt x="419" y="86"/>
                  <a:pt x="440" y="86"/>
                  <a:pt x="440" y="99"/>
                </a:cubicBezTo>
                <a:cubicBezTo>
                  <a:pt x="440" y="104"/>
                  <a:pt x="440" y="108"/>
                  <a:pt x="440" y="113"/>
                </a:cubicBezTo>
                <a:cubicBezTo>
                  <a:pt x="440" y="119"/>
                  <a:pt x="441" y="119"/>
                  <a:pt x="446" y="115"/>
                </a:cubicBezTo>
                <a:cubicBezTo>
                  <a:pt x="455" y="105"/>
                  <a:pt x="465" y="96"/>
                  <a:pt x="474" y="86"/>
                </a:cubicBezTo>
                <a:cubicBezTo>
                  <a:pt x="484" y="77"/>
                  <a:pt x="499" y="92"/>
                  <a:pt x="489" y="101"/>
                </a:cubicBezTo>
                <a:cubicBezTo>
                  <a:pt x="480" y="111"/>
                  <a:pt x="470" y="120"/>
                  <a:pt x="461" y="130"/>
                </a:cubicBezTo>
                <a:cubicBezTo>
                  <a:pt x="456" y="134"/>
                  <a:pt x="457" y="135"/>
                  <a:pt x="463" y="135"/>
                </a:cubicBezTo>
                <a:cubicBezTo>
                  <a:pt x="467" y="135"/>
                  <a:pt x="472" y="135"/>
                  <a:pt x="476" y="135"/>
                </a:cubicBezTo>
                <a:cubicBezTo>
                  <a:pt x="490" y="135"/>
                  <a:pt x="490" y="157"/>
                  <a:pt x="476" y="157"/>
                </a:cubicBezTo>
                <a:cubicBezTo>
                  <a:pt x="463" y="157"/>
                  <a:pt x="450" y="157"/>
                  <a:pt x="437" y="157"/>
                </a:cubicBezTo>
                <a:cubicBezTo>
                  <a:pt x="435" y="157"/>
                  <a:pt x="434" y="157"/>
                  <a:pt x="431" y="160"/>
                </a:cubicBezTo>
                <a:cubicBezTo>
                  <a:pt x="420" y="170"/>
                  <a:pt x="409" y="182"/>
                  <a:pt x="398" y="193"/>
                </a:cubicBezTo>
                <a:cubicBezTo>
                  <a:pt x="394" y="197"/>
                  <a:pt x="394" y="198"/>
                  <a:pt x="400" y="198"/>
                </a:cubicBezTo>
                <a:cubicBezTo>
                  <a:pt x="416" y="198"/>
                  <a:pt x="430" y="198"/>
                  <a:pt x="445" y="198"/>
                </a:cubicBezTo>
                <a:cubicBezTo>
                  <a:pt x="459" y="198"/>
                  <a:pt x="459" y="219"/>
                  <a:pt x="445" y="219"/>
                </a:cubicBezTo>
                <a:cubicBezTo>
                  <a:pt x="422" y="219"/>
                  <a:pt x="398" y="219"/>
                  <a:pt x="375" y="219"/>
                </a:cubicBezTo>
                <a:cubicBezTo>
                  <a:pt x="372" y="219"/>
                  <a:pt x="371" y="220"/>
                  <a:pt x="369" y="222"/>
                </a:cubicBezTo>
                <a:cubicBezTo>
                  <a:pt x="359" y="232"/>
                  <a:pt x="349" y="242"/>
                  <a:pt x="339" y="251"/>
                </a:cubicBezTo>
                <a:cubicBezTo>
                  <a:pt x="338" y="253"/>
                  <a:pt x="338" y="254"/>
                  <a:pt x="339" y="257"/>
                </a:cubicBezTo>
                <a:cubicBezTo>
                  <a:pt x="342" y="262"/>
                  <a:pt x="344" y="267"/>
                  <a:pt x="346" y="273"/>
                </a:cubicBezTo>
                <a:cubicBezTo>
                  <a:pt x="347" y="275"/>
                  <a:pt x="348" y="277"/>
                  <a:pt x="353" y="277"/>
                </a:cubicBezTo>
                <a:cubicBezTo>
                  <a:pt x="366" y="277"/>
                  <a:pt x="379" y="277"/>
                  <a:pt x="392" y="277"/>
                </a:cubicBezTo>
                <a:cubicBezTo>
                  <a:pt x="394" y="277"/>
                  <a:pt x="396" y="276"/>
                  <a:pt x="398" y="274"/>
                </a:cubicBezTo>
                <a:cubicBezTo>
                  <a:pt x="414" y="258"/>
                  <a:pt x="431" y="241"/>
                  <a:pt x="448" y="225"/>
                </a:cubicBezTo>
                <a:cubicBezTo>
                  <a:pt x="457" y="215"/>
                  <a:pt x="472" y="230"/>
                  <a:pt x="463" y="240"/>
                </a:cubicBezTo>
                <a:cubicBezTo>
                  <a:pt x="452" y="250"/>
                  <a:pt x="441" y="261"/>
                  <a:pt x="431" y="272"/>
                </a:cubicBezTo>
                <a:cubicBezTo>
                  <a:pt x="427" y="276"/>
                  <a:pt x="427" y="277"/>
                  <a:pt x="433" y="277"/>
                </a:cubicBezTo>
                <a:cubicBezTo>
                  <a:pt x="449" y="277"/>
                  <a:pt x="464" y="277"/>
                  <a:pt x="480" y="277"/>
                </a:cubicBezTo>
                <a:cubicBezTo>
                  <a:pt x="483" y="277"/>
                  <a:pt x="485" y="276"/>
                  <a:pt x="486" y="275"/>
                </a:cubicBezTo>
                <a:cubicBezTo>
                  <a:pt x="495" y="266"/>
                  <a:pt x="504" y="256"/>
                  <a:pt x="514" y="247"/>
                </a:cubicBezTo>
                <a:cubicBezTo>
                  <a:pt x="523" y="237"/>
                  <a:pt x="538" y="252"/>
                  <a:pt x="529" y="262"/>
                </a:cubicBezTo>
                <a:cubicBezTo>
                  <a:pt x="525" y="265"/>
                  <a:pt x="522" y="268"/>
                  <a:pt x="519" y="272"/>
                </a:cubicBezTo>
                <a:cubicBezTo>
                  <a:pt x="515" y="276"/>
                  <a:pt x="516" y="277"/>
                  <a:pt x="522" y="277"/>
                </a:cubicBezTo>
                <a:cubicBezTo>
                  <a:pt x="535" y="277"/>
                  <a:pt x="549" y="277"/>
                  <a:pt x="562" y="277"/>
                </a:cubicBezTo>
                <a:cubicBezTo>
                  <a:pt x="576" y="277"/>
                  <a:pt x="576" y="298"/>
                  <a:pt x="562" y="298"/>
                </a:cubicBezTo>
                <a:cubicBezTo>
                  <a:pt x="549" y="298"/>
                  <a:pt x="535" y="298"/>
                  <a:pt x="522" y="298"/>
                </a:cubicBezTo>
                <a:cubicBezTo>
                  <a:pt x="516" y="298"/>
                  <a:pt x="515" y="300"/>
                  <a:pt x="519" y="304"/>
                </a:cubicBezTo>
                <a:cubicBezTo>
                  <a:pt x="522" y="307"/>
                  <a:pt x="525" y="310"/>
                  <a:pt x="529" y="313"/>
                </a:cubicBezTo>
                <a:cubicBezTo>
                  <a:pt x="538" y="323"/>
                  <a:pt x="523" y="338"/>
                  <a:pt x="514" y="328"/>
                </a:cubicBezTo>
                <a:cubicBezTo>
                  <a:pt x="504" y="319"/>
                  <a:pt x="495" y="310"/>
                  <a:pt x="486" y="301"/>
                </a:cubicBezTo>
                <a:cubicBezTo>
                  <a:pt x="485" y="299"/>
                  <a:pt x="483" y="298"/>
                  <a:pt x="480" y="298"/>
                </a:cubicBezTo>
                <a:cubicBezTo>
                  <a:pt x="464" y="298"/>
                  <a:pt x="449" y="298"/>
                  <a:pt x="433" y="298"/>
                </a:cubicBezTo>
                <a:cubicBezTo>
                  <a:pt x="427" y="298"/>
                  <a:pt x="427" y="300"/>
                  <a:pt x="431" y="304"/>
                </a:cubicBezTo>
                <a:cubicBezTo>
                  <a:pt x="441" y="315"/>
                  <a:pt x="452" y="325"/>
                  <a:pt x="463" y="336"/>
                </a:cubicBezTo>
                <a:cubicBezTo>
                  <a:pt x="472" y="345"/>
                  <a:pt x="457" y="361"/>
                  <a:pt x="448" y="351"/>
                </a:cubicBezTo>
                <a:cubicBezTo>
                  <a:pt x="431" y="334"/>
                  <a:pt x="414" y="318"/>
                  <a:pt x="398" y="301"/>
                </a:cubicBezTo>
                <a:cubicBezTo>
                  <a:pt x="396" y="299"/>
                  <a:pt x="394" y="298"/>
                  <a:pt x="392" y="298"/>
                </a:cubicBezTo>
                <a:cubicBezTo>
                  <a:pt x="379" y="298"/>
                  <a:pt x="365" y="298"/>
                  <a:pt x="352" y="298"/>
                </a:cubicBezTo>
                <a:cubicBezTo>
                  <a:pt x="348" y="298"/>
                  <a:pt x="347" y="300"/>
                  <a:pt x="345" y="304"/>
                </a:cubicBezTo>
                <a:cubicBezTo>
                  <a:pt x="344" y="309"/>
                  <a:pt x="342" y="314"/>
                  <a:pt x="339" y="318"/>
                </a:cubicBezTo>
                <a:cubicBezTo>
                  <a:pt x="338" y="321"/>
                  <a:pt x="338" y="322"/>
                  <a:pt x="340" y="325"/>
                </a:cubicBezTo>
                <a:cubicBezTo>
                  <a:pt x="350" y="334"/>
                  <a:pt x="359" y="344"/>
                  <a:pt x="369" y="354"/>
                </a:cubicBezTo>
                <a:cubicBezTo>
                  <a:pt x="371" y="355"/>
                  <a:pt x="372" y="356"/>
                  <a:pt x="375" y="356"/>
                </a:cubicBezTo>
                <a:cubicBezTo>
                  <a:pt x="398" y="356"/>
                  <a:pt x="422" y="356"/>
                  <a:pt x="445" y="356"/>
                </a:cubicBezTo>
                <a:cubicBezTo>
                  <a:pt x="459" y="356"/>
                  <a:pt x="459" y="377"/>
                  <a:pt x="445" y="377"/>
                </a:cubicBezTo>
                <a:cubicBezTo>
                  <a:pt x="430" y="377"/>
                  <a:pt x="416" y="377"/>
                  <a:pt x="400" y="377"/>
                </a:cubicBezTo>
                <a:cubicBezTo>
                  <a:pt x="394" y="377"/>
                  <a:pt x="394" y="378"/>
                  <a:pt x="398" y="383"/>
                </a:cubicBezTo>
                <a:cubicBezTo>
                  <a:pt x="409" y="394"/>
                  <a:pt x="420" y="405"/>
                  <a:pt x="431" y="416"/>
                </a:cubicBezTo>
                <a:cubicBezTo>
                  <a:pt x="434" y="418"/>
                  <a:pt x="435" y="419"/>
                  <a:pt x="437" y="419"/>
                </a:cubicBezTo>
                <a:cubicBezTo>
                  <a:pt x="450" y="419"/>
                  <a:pt x="463" y="419"/>
                  <a:pt x="476" y="419"/>
                </a:cubicBezTo>
                <a:cubicBezTo>
                  <a:pt x="490" y="419"/>
                  <a:pt x="490" y="440"/>
                  <a:pt x="476" y="440"/>
                </a:cubicBezTo>
                <a:cubicBezTo>
                  <a:pt x="472" y="440"/>
                  <a:pt x="467" y="440"/>
                  <a:pt x="463" y="440"/>
                </a:cubicBezTo>
                <a:cubicBezTo>
                  <a:pt x="457" y="440"/>
                  <a:pt x="456" y="441"/>
                  <a:pt x="461" y="446"/>
                </a:cubicBezTo>
                <a:cubicBezTo>
                  <a:pt x="470" y="455"/>
                  <a:pt x="480" y="465"/>
                  <a:pt x="489" y="474"/>
                </a:cubicBezTo>
                <a:cubicBezTo>
                  <a:pt x="499" y="484"/>
                  <a:pt x="484" y="499"/>
                  <a:pt x="474" y="489"/>
                </a:cubicBezTo>
                <a:cubicBezTo>
                  <a:pt x="465" y="480"/>
                  <a:pt x="455" y="470"/>
                  <a:pt x="446" y="461"/>
                </a:cubicBezTo>
                <a:cubicBezTo>
                  <a:pt x="441" y="457"/>
                  <a:pt x="440" y="457"/>
                  <a:pt x="440" y="463"/>
                </a:cubicBezTo>
                <a:cubicBezTo>
                  <a:pt x="440" y="467"/>
                  <a:pt x="440" y="472"/>
                  <a:pt x="440" y="476"/>
                </a:cubicBezTo>
                <a:cubicBezTo>
                  <a:pt x="440" y="490"/>
                  <a:pt x="419" y="490"/>
                  <a:pt x="419" y="476"/>
                </a:cubicBezTo>
                <a:cubicBezTo>
                  <a:pt x="419" y="463"/>
                  <a:pt x="419" y="450"/>
                  <a:pt x="419" y="437"/>
                </a:cubicBezTo>
                <a:cubicBezTo>
                  <a:pt x="419" y="435"/>
                  <a:pt x="418" y="433"/>
                  <a:pt x="416" y="431"/>
                </a:cubicBezTo>
                <a:cubicBezTo>
                  <a:pt x="405" y="420"/>
                  <a:pt x="394" y="409"/>
                  <a:pt x="383" y="398"/>
                </a:cubicBezTo>
                <a:cubicBezTo>
                  <a:pt x="379" y="393"/>
                  <a:pt x="378" y="394"/>
                  <a:pt x="378" y="401"/>
                </a:cubicBezTo>
                <a:cubicBezTo>
                  <a:pt x="378" y="415"/>
                  <a:pt x="378" y="430"/>
                  <a:pt x="378" y="445"/>
                </a:cubicBezTo>
                <a:cubicBezTo>
                  <a:pt x="378" y="459"/>
                  <a:pt x="356" y="459"/>
                  <a:pt x="356" y="445"/>
                </a:cubicBezTo>
                <a:cubicBezTo>
                  <a:pt x="356" y="422"/>
                  <a:pt x="356" y="398"/>
                  <a:pt x="356" y="375"/>
                </a:cubicBezTo>
                <a:cubicBezTo>
                  <a:pt x="356" y="373"/>
                  <a:pt x="356" y="370"/>
                  <a:pt x="354" y="369"/>
                </a:cubicBezTo>
                <a:cubicBezTo>
                  <a:pt x="344" y="359"/>
                  <a:pt x="335" y="350"/>
                  <a:pt x="325" y="340"/>
                </a:cubicBezTo>
                <a:cubicBezTo>
                  <a:pt x="323" y="338"/>
                  <a:pt x="321" y="338"/>
                  <a:pt x="318" y="340"/>
                </a:cubicBezTo>
                <a:cubicBezTo>
                  <a:pt x="313" y="342"/>
                  <a:pt x="307" y="345"/>
                  <a:pt x="301" y="346"/>
                </a:cubicBezTo>
                <a:cubicBezTo>
                  <a:pt x="299" y="347"/>
                  <a:pt x="299" y="347"/>
                  <a:pt x="299" y="349"/>
                </a:cubicBezTo>
                <a:cubicBezTo>
                  <a:pt x="299" y="363"/>
                  <a:pt x="299" y="377"/>
                  <a:pt x="299" y="392"/>
                </a:cubicBezTo>
                <a:cubicBezTo>
                  <a:pt x="299" y="394"/>
                  <a:pt x="299" y="396"/>
                  <a:pt x="301" y="398"/>
                </a:cubicBezTo>
                <a:cubicBezTo>
                  <a:pt x="318" y="414"/>
                  <a:pt x="334" y="431"/>
                  <a:pt x="351" y="447"/>
                </a:cubicBezTo>
                <a:cubicBezTo>
                  <a:pt x="361" y="457"/>
                  <a:pt x="345" y="472"/>
                  <a:pt x="336" y="463"/>
                </a:cubicBezTo>
                <a:cubicBezTo>
                  <a:pt x="325" y="452"/>
                  <a:pt x="315" y="441"/>
                  <a:pt x="304" y="431"/>
                </a:cubicBezTo>
                <a:cubicBezTo>
                  <a:pt x="300" y="426"/>
                  <a:pt x="299" y="427"/>
                  <a:pt x="299" y="433"/>
                </a:cubicBezTo>
                <a:cubicBezTo>
                  <a:pt x="299" y="449"/>
                  <a:pt x="299" y="464"/>
                  <a:pt x="299" y="480"/>
                </a:cubicBezTo>
                <a:cubicBezTo>
                  <a:pt x="299" y="483"/>
                  <a:pt x="299" y="485"/>
                  <a:pt x="301" y="486"/>
                </a:cubicBezTo>
                <a:cubicBezTo>
                  <a:pt x="310" y="495"/>
                  <a:pt x="319" y="504"/>
                  <a:pt x="329" y="514"/>
                </a:cubicBezTo>
                <a:cubicBezTo>
                  <a:pt x="338" y="523"/>
                  <a:pt x="323" y="538"/>
                  <a:pt x="313" y="529"/>
                </a:cubicBezTo>
                <a:cubicBezTo>
                  <a:pt x="310" y="526"/>
                  <a:pt x="307" y="522"/>
                  <a:pt x="304" y="519"/>
                </a:cubicBezTo>
                <a:cubicBezTo>
                  <a:pt x="300" y="515"/>
                  <a:pt x="299" y="516"/>
                  <a:pt x="299" y="522"/>
                </a:cubicBezTo>
                <a:cubicBezTo>
                  <a:pt x="299" y="535"/>
                  <a:pt x="299" y="549"/>
                  <a:pt x="299" y="562"/>
                </a:cubicBezTo>
                <a:cubicBezTo>
                  <a:pt x="299" y="576"/>
                  <a:pt x="277" y="576"/>
                  <a:pt x="277" y="562"/>
                </a:cubicBezTo>
                <a:cubicBezTo>
                  <a:pt x="277" y="549"/>
                  <a:pt x="277" y="535"/>
                  <a:pt x="277" y="522"/>
                </a:cubicBezTo>
                <a:cubicBezTo>
                  <a:pt x="277" y="516"/>
                  <a:pt x="276" y="515"/>
                  <a:pt x="272" y="519"/>
                </a:cubicBezTo>
                <a:cubicBezTo>
                  <a:pt x="268" y="522"/>
                  <a:pt x="265" y="526"/>
                  <a:pt x="262" y="529"/>
                </a:cubicBezTo>
                <a:cubicBezTo>
                  <a:pt x="253" y="538"/>
                  <a:pt x="238" y="523"/>
                  <a:pt x="247" y="514"/>
                </a:cubicBezTo>
                <a:cubicBezTo>
                  <a:pt x="257" y="504"/>
                  <a:pt x="266" y="495"/>
                  <a:pt x="275" y="486"/>
                </a:cubicBezTo>
                <a:cubicBezTo>
                  <a:pt x="276" y="485"/>
                  <a:pt x="277" y="483"/>
                  <a:pt x="277" y="480"/>
                </a:cubicBezTo>
                <a:cubicBezTo>
                  <a:pt x="277" y="464"/>
                  <a:pt x="277" y="449"/>
                  <a:pt x="277" y="433"/>
                </a:cubicBezTo>
                <a:cubicBezTo>
                  <a:pt x="277" y="427"/>
                  <a:pt x="276" y="426"/>
                  <a:pt x="272" y="431"/>
                </a:cubicBezTo>
                <a:cubicBezTo>
                  <a:pt x="261" y="441"/>
                  <a:pt x="251" y="452"/>
                  <a:pt x="240" y="463"/>
                </a:cubicBezTo>
                <a:cubicBezTo>
                  <a:pt x="230" y="472"/>
                  <a:pt x="215" y="457"/>
                  <a:pt x="225" y="447"/>
                </a:cubicBezTo>
                <a:cubicBezTo>
                  <a:pt x="241" y="431"/>
                  <a:pt x="258" y="414"/>
                  <a:pt x="275" y="398"/>
                </a:cubicBezTo>
                <a:cubicBezTo>
                  <a:pt x="276" y="396"/>
                  <a:pt x="277" y="394"/>
                  <a:pt x="277" y="392"/>
                </a:cubicBezTo>
                <a:cubicBezTo>
                  <a:pt x="277" y="378"/>
                  <a:pt x="277" y="364"/>
                  <a:pt x="277" y="350"/>
                </a:cubicBezTo>
                <a:cubicBezTo>
                  <a:pt x="277" y="347"/>
                  <a:pt x="276" y="347"/>
                  <a:pt x="274" y="346"/>
                </a:cubicBezTo>
                <a:cubicBezTo>
                  <a:pt x="268" y="344"/>
                  <a:pt x="262" y="342"/>
                  <a:pt x="256" y="339"/>
                </a:cubicBezTo>
                <a:cubicBezTo>
                  <a:pt x="254" y="337"/>
                  <a:pt x="253" y="338"/>
                  <a:pt x="251" y="340"/>
                </a:cubicBezTo>
                <a:cubicBezTo>
                  <a:pt x="241" y="349"/>
                  <a:pt x="232" y="359"/>
                  <a:pt x="222" y="369"/>
                </a:cubicBezTo>
                <a:cubicBezTo>
                  <a:pt x="220" y="370"/>
                  <a:pt x="219" y="373"/>
                  <a:pt x="219" y="375"/>
                </a:cubicBezTo>
                <a:cubicBezTo>
                  <a:pt x="219" y="398"/>
                  <a:pt x="219" y="422"/>
                  <a:pt x="219" y="445"/>
                </a:cubicBezTo>
                <a:cubicBezTo>
                  <a:pt x="219" y="459"/>
                  <a:pt x="198" y="459"/>
                  <a:pt x="198" y="445"/>
                </a:cubicBezTo>
                <a:cubicBezTo>
                  <a:pt x="198" y="430"/>
                  <a:pt x="198" y="415"/>
                  <a:pt x="198" y="401"/>
                </a:cubicBezTo>
                <a:cubicBezTo>
                  <a:pt x="198" y="394"/>
                  <a:pt x="197" y="393"/>
                  <a:pt x="192" y="398"/>
                </a:cubicBezTo>
                <a:cubicBezTo>
                  <a:pt x="182" y="409"/>
                  <a:pt x="171" y="420"/>
                  <a:pt x="160" y="431"/>
                </a:cubicBezTo>
                <a:cubicBezTo>
                  <a:pt x="157" y="433"/>
                  <a:pt x="157" y="435"/>
                  <a:pt x="157" y="437"/>
                </a:cubicBezTo>
                <a:cubicBezTo>
                  <a:pt x="157" y="450"/>
                  <a:pt x="157" y="463"/>
                  <a:pt x="157" y="476"/>
                </a:cubicBezTo>
                <a:cubicBezTo>
                  <a:pt x="157" y="490"/>
                  <a:pt x="136" y="490"/>
                  <a:pt x="136" y="476"/>
                </a:cubicBezTo>
                <a:cubicBezTo>
                  <a:pt x="136" y="472"/>
                  <a:pt x="136" y="467"/>
                  <a:pt x="136" y="463"/>
                </a:cubicBezTo>
                <a:cubicBezTo>
                  <a:pt x="136" y="457"/>
                  <a:pt x="134" y="457"/>
                  <a:pt x="130" y="461"/>
                </a:cubicBezTo>
                <a:cubicBezTo>
                  <a:pt x="121" y="470"/>
                  <a:pt x="111" y="480"/>
                  <a:pt x="101" y="489"/>
                </a:cubicBezTo>
                <a:cubicBezTo>
                  <a:pt x="92" y="499"/>
                  <a:pt x="77" y="484"/>
                  <a:pt x="86" y="474"/>
                </a:cubicBezTo>
                <a:cubicBezTo>
                  <a:pt x="96" y="465"/>
                  <a:pt x="105" y="455"/>
                  <a:pt x="115" y="446"/>
                </a:cubicBezTo>
                <a:cubicBezTo>
                  <a:pt x="119" y="441"/>
                  <a:pt x="119" y="440"/>
                  <a:pt x="113" y="440"/>
                </a:cubicBezTo>
                <a:cubicBezTo>
                  <a:pt x="108" y="440"/>
                  <a:pt x="104" y="440"/>
                  <a:pt x="99" y="440"/>
                </a:cubicBezTo>
                <a:cubicBezTo>
                  <a:pt x="86" y="440"/>
                  <a:pt x="86" y="419"/>
                  <a:pt x="99" y="419"/>
                </a:cubicBezTo>
                <a:cubicBezTo>
                  <a:pt x="113" y="419"/>
                  <a:pt x="126" y="419"/>
                  <a:pt x="139" y="419"/>
                </a:cubicBezTo>
                <a:cubicBezTo>
                  <a:pt x="141" y="419"/>
                  <a:pt x="142" y="418"/>
                  <a:pt x="144" y="416"/>
                </a:cubicBezTo>
                <a:cubicBezTo>
                  <a:pt x="156" y="405"/>
                  <a:pt x="167" y="394"/>
                  <a:pt x="177" y="383"/>
                </a:cubicBezTo>
                <a:cubicBezTo>
                  <a:pt x="182" y="378"/>
                  <a:pt x="182" y="377"/>
                  <a:pt x="175" y="377"/>
                </a:cubicBezTo>
                <a:cubicBezTo>
                  <a:pt x="160" y="377"/>
                  <a:pt x="145" y="377"/>
                  <a:pt x="130" y="377"/>
                </a:cubicBezTo>
                <a:cubicBezTo>
                  <a:pt x="117" y="377"/>
                  <a:pt x="117" y="356"/>
                  <a:pt x="130" y="356"/>
                </a:cubicBezTo>
                <a:cubicBezTo>
                  <a:pt x="154" y="356"/>
                  <a:pt x="177" y="356"/>
                  <a:pt x="201" y="356"/>
                </a:cubicBezTo>
                <a:cubicBezTo>
                  <a:pt x="203" y="356"/>
                  <a:pt x="205" y="355"/>
                  <a:pt x="207" y="354"/>
                </a:cubicBezTo>
                <a:cubicBezTo>
                  <a:pt x="217" y="344"/>
                  <a:pt x="226" y="334"/>
                  <a:pt x="236" y="324"/>
                </a:cubicBezTo>
                <a:cubicBezTo>
                  <a:pt x="238" y="323"/>
                  <a:pt x="238" y="321"/>
                  <a:pt x="237" y="319"/>
                </a:cubicBezTo>
                <a:cubicBezTo>
                  <a:pt x="233" y="313"/>
                  <a:pt x="231" y="307"/>
                  <a:pt x="230" y="301"/>
                </a:cubicBezTo>
                <a:cubicBezTo>
                  <a:pt x="229" y="299"/>
                  <a:pt x="228" y="298"/>
                  <a:pt x="226" y="298"/>
                </a:cubicBezTo>
                <a:cubicBezTo>
                  <a:pt x="212" y="298"/>
                  <a:pt x="198" y="298"/>
                  <a:pt x="184" y="298"/>
                </a:cubicBezTo>
                <a:cubicBezTo>
                  <a:pt x="182" y="298"/>
                  <a:pt x="179" y="299"/>
                  <a:pt x="178" y="301"/>
                </a:cubicBezTo>
                <a:cubicBezTo>
                  <a:pt x="161" y="318"/>
                  <a:pt x="145" y="334"/>
                  <a:pt x="128" y="351"/>
                </a:cubicBezTo>
                <a:cubicBezTo>
                  <a:pt x="119" y="361"/>
                  <a:pt x="103" y="345"/>
                  <a:pt x="113" y="336"/>
                </a:cubicBezTo>
                <a:cubicBezTo>
                  <a:pt x="124" y="325"/>
                  <a:pt x="134" y="315"/>
                  <a:pt x="145" y="304"/>
                </a:cubicBezTo>
                <a:cubicBezTo>
                  <a:pt x="149" y="300"/>
                  <a:pt x="149" y="298"/>
                  <a:pt x="142" y="298"/>
                </a:cubicBezTo>
                <a:cubicBezTo>
                  <a:pt x="127" y="298"/>
                  <a:pt x="111" y="298"/>
                  <a:pt x="96" y="298"/>
                </a:cubicBezTo>
                <a:cubicBezTo>
                  <a:pt x="93" y="298"/>
                  <a:pt x="91" y="299"/>
                  <a:pt x="90" y="301"/>
                </a:cubicBezTo>
                <a:cubicBezTo>
                  <a:pt x="81" y="310"/>
                  <a:pt x="71" y="319"/>
                  <a:pt x="62" y="328"/>
                </a:cubicBezTo>
                <a:cubicBezTo>
                  <a:pt x="52" y="338"/>
                  <a:pt x="37" y="323"/>
                  <a:pt x="47" y="313"/>
                </a:cubicBezTo>
                <a:cubicBezTo>
                  <a:pt x="50" y="310"/>
                  <a:pt x="53" y="307"/>
                  <a:pt x="56" y="304"/>
                </a:cubicBezTo>
                <a:cubicBezTo>
                  <a:pt x="61" y="300"/>
                  <a:pt x="60" y="298"/>
                  <a:pt x="54" y="298"/>
                </a:cubicBezTo>
                <a:cubicBezTo>
                  <a:pt x="40" y="298"/>
                  <a:pt x="27" y="298"/>
                  <a:pt x="13" y="298"/>
                </a:cubicBezTo>
                <a:cubicBezTo>
                  <a:pt x="0" y="298"/>
                  <a:pt x="0" y="277"/>
                  <a:pt x="13" y="277"/>
                </a:cubicBezTo>
                <a:cubicBezTo>
                  <a:pt x="27" y="277"/>
                  <a:pt x="40" y="277"/>
                  <a:pt x="54" y="277"/>
                </a:cubicBezTo>
                <a:cubicBezTo>
                  <a:pt x="60" y="277"/>
                  <a:pt x="61" y="276"/>
                  <a:pt x="56" y="272"/>
                </a:cubicBezTo>
                <a:cubicBezTo>
                  <a:pt x="53" y="268"/>
                  <a:pt x="50" y="265"/>
                  <a:pt x="47" y="262"/>
                </a:cubicBezTo>
                <a:cubicBezTo>
                  <a:pt x="37" y="252"/>
                  <a:pt x="52" y="237"/>
                  <a:pt x="62" y="247"/>
                </a:cubicBezTo>
                <a:cubicBezTo>
                  <a:pt x="71" y="256"/>
                  <a:pt x="81" y="266"/>
                  <a:pt x="90" y="275"/>
                </a:cubicBezTo>
                <a:cubicBezTo>
                  <a:pt x="91" y="276"/>
                  <a:pt x="93" y="277"/>
                  <a:pt x="96" y="277"/>
                </a:cubicBezTo>
                <a:cubicBezTo>
                  <a:pt x="111" y="277"/>
                  <a:pt x="127" y="277"/>
                  <a:pt x="142" y="277"/>
                </a:cubicBezTo>
                <a:cubicBezTo>
                  <a:pt x="149" y="277"/>
                  <a:pt x="149" y="276"/>
                  <a:pt x="145" y="272"/>
                </a:cubicBezTo>
                <a:cubicBezTo>
                  <a:pt x="134" y="261"/>
                  <a:pt x="124" y="250"/>
                  <a:pt x="113" y="240"/>
                </a:cubicBezTo>
                <a:cubicBezTo>
                  <a:pt x="103" y="230"/>
                  <a:pt x="119" y="215"/>
                  <a:pt x="128" y="225"/>
                </a:cubicBezTo>
                <a:cubicBezTo>
                  <a:pt x="145" y="241"/>
                  <a:pt x="161" y="258"/>
                  <a:pt x="178" y="274"/>
                </a:cubicBezTo>
                <a:cubicBezTo>
                  <a:pt x="179" y="276"/>
                  <a:pt x="182" y="277"/>
                  <a:pt x="184" y="277"/>
                </a:cubicBezTo>
                <a:cubicBezTo>
                  <a:pt x="198" y="277"/>
                  <a:pt x="213" y="277"/>
                  <a:pt x="227" y="277"/>
                </a:cubicBezTo>
                <a:cubicBezTo>
                  <a:pt x="228" y="277"/>
                  <a:pt x="229" y="277"/>
                  <a:pt x="229" y="275"/>
                </a:cubicBezTo>
                <a:cubicBezTo>
                  <a:pt x="231" y="268"/>
                  <a:pt x="234" y="261"/>
                  <a:pt x="237" y="256"/>
                </a:cubicBezTo>
                <a:cubicBezTo>
                  <a:pt x="238" y="254"/>
                  <a:pt x="238" y="253"/>
                  <a:pt x="237" y="252"/>
                </a:cubicBezTo>
                <a:cubicBezTo>
                  <a:pt x="227" y="242"/>
                  <a:pt x="217" y="232"/>
                  <a:pt x="207" y="222"/>
                </a:cubicBezTo>
                <a:cubicBezTo>
                  <a:pt x="205" y="220"/>
                  <a:pt x="203" y="219"/>
                  <a:pt x="201" y="219"/>
                </a:cubicBezTo>
                <a:cubicBezTo>
                  <a:pt x="177" y="219"/>
                  <a:pt x="154" y="219"/>
                  <a:pt x="130" y="219"/>
                </a:cubicBezTo>
                <a:cubicBezTo>
                  <a:pt x="117" y="219"/>
                  <a:pt x="117" y="198"/>
                  <a:pt x="130" y="198"/>
                </a:cubicBezTo>
                <a:cubicBezTo>
                  <a:pt x="145" y="198"/>
                  <a:pt x="160" y="198"/>
                  <a:pt x="175" y="198"/>
                </a:cubicBezTo>
                <a:cubicBezTo>
                  <a:pt x="182" y="198"/>
                  <a:pt x="182" y="197"/>
                  <a:pt x="177" y="193"/>
                </a:cubicBezTo>
                <a:cubicBezTo>
                  <a:pt x="167" y="182"/>
                  <a:pt x="156" y="170"/>
                  <a:pt x="144" y="160"/>
                </a:cubicBezTo>
                <a:cubicBezTo>
                  <a:pt x="142" y="157"/>
                  <a:pt x="141" y="157"/>
                  <a:pt x="139" y="157"/>
                </a:cubicBezTo>
                <a:cubicBezTo>
                  <a:pt x="126" y="157"/>
                  <a:pt x="113" y="157"/>
                  <a:pt x="99" y="157"/>
                </a:cubicBezTo>
                <a:cubicBezTo>
                  <a:pt x="86" y="157"/>
                  <a:pt x="86" y="135"/>
                  <a:pt x="99" y="135"/>
                </a:cubicBezTo>
                <a:cubicBezTo>
                  <a:pt x="104" y="135"/>
                  <a:pt x="108" y="135"/>
                  <a:pt x="113" y="135"/>
                </a:cubicBezTo>
                <a:cubicBezTo>
                  <a:pt x="119" y="135"/>
                  <a:pt x="119" y="134"/>
                  <a:pt x="115" y="130"/>
                </a:cubicBezTo>
                <a:cubicBezTo>
                  <a:pt x="105" y="120"/>
                  <a:pt x="96" y="111"/>
                  <a:pt x="86" y="101"/>
                </a:cubicBezTo>
                <a:cubicBezTo>
                  <a:pt x="77" y="92"/>
                  <a:pt x="92" y="77"/>
                  <a:pt x="101" y="86"/>
                </a:cubicBezTo>
                <a:cubicBezTo>
                  <a:pt x="111" y="96"/>
                  <a:pt x="121" y="105"/>
                  <a:pt x="130" y="115"/>
                </a:cubicBezTo>
                <a:cubicBezTo>
                  <a:pt x="134" y="119"/>
                  <a:pt x="136" y="119"/>
                  <a:pt x="136" y="113"/>
                </a:cubicBezTo>
                <a:cubicBezTo>
                  <a:pt x="136" y="108"/>
                  <a:pt x="136" y="104"/>
                  <a:pt x="136" y="99"/>
                </a:cubicBezTo>
                <a:cubicBezTo>
                  <a:pt x="136" y="86"/>
                  <a:pt x="157" y="86"/>
                  <a:pt x="157" y="99"/>
                </a:cubicBezTo>
                <a:cubicBezTo>
                  <a:pt x="157" y="112"/>
                  <a:pt x="157" y="126"/>
                  <a:pt x="157" y="139"/>
                </a:cubicBezTo>
                <a:cubicBezTo>
                  <a:pt x="157" y="141"/>
                  <a:pt x="157" y="142"/>
                  <a:pt x="160" y="145"/>
                </a:cubicBezTo>
                <a:cubicBezTo>
                  <a:pt x="171" y="155"/>
                  <a:pt x="182" y="166"/>
                  <a:pt x="192" y="177"/>
                </a:cubicBezTo>
                <a:cubicBezTo>
                  <a:pt x="197" y="182"/>
                  <a:pt x="198" y="181"/>
                  <a:pt x="198" y="175"/>
                </a:cubicBezTo>
                <a:cubicBezTo>
                  <a:pt x="198" y="160"/>
                  <a:pt x="198" y="145"/>
                  <a:pt x="198" y="130"/>
                </a:cubicBezTo>
                <a:cubicBezTo>
                  <a:pt x="198" y="116"/>
                  <a:pt x="219" y="116"/>
                  <a:pt x="219" y="130"/>
                </a:cubicBezTo>
                <a:cubicBezTo>
                  <a:pt x="219" y="154"/>
                  <a:pt x="219" y="177"/>
                  <a:pt x="219" y="201"/>
                </a:cubicBezTo>
                <a:cubicBezTo>
                  <a:pt x="219" y="203"/>
                  <a:pt x="220" y="205"/>
                  <a:pt x="222" y="207"/>
                </a:cubicBezTo>
                <a:cubicBezTo>
                  <a:pt x="232" y="217"/>
                  <a:pt x="242" y="227"/>
                  <a:pt x="252" y="237"/>
                </a:cubicBezTo>
                <a:cubicBezTo>
                  <a:pt x="253" y="238"/>
                  <a:pt x="254" y="238"/>
                  <a:pt x="255" y="237"/>
                </a:cubicBezTo>
                <a:cubicBezTo>
                  <a:pt x="261" y="234"/>
                  <a:pt x="268" y="231"/>
                  <a:pt x="275" y="229"/>
                </a:cubicBezTo>
                <a:cubicBezTo>
                  <a:pt x="277" y="229"/>
                  <a:pt x="277" y="229"/>
                  <a:pt x="277" y="226"/>
                </a:cubicBezTo>
                <a:cubicBezTo>
                  <a:pt x="277" y="212"/>
                  <a:pt x="277" y="198"/>
                  <a:pt x="277" y="184"/>
                </a:cubicBezTo>
                <a:cubicBezTo>
                  <a:pt x="277" y="182"/>
                  <a:pt x="276" y="180"/>
                  <a:pt x="275" y="178"/>
                </a:cubicBezTo>
                <a:cubicBezTo>
                  <a:pt x="258" y="161"/>
                  <a:pt x="241" y="145"/>
                  <a:pt x="225" y="128"/>
                </a:cubicBezTo>
                <a:cubicBezTo>
                  <a:pt x="215" y="118"/>
                  <a:pt x="230" y="103"/>
                  <a:pt x="240" y="113"/>
                </a:cubicBezTo>
                <a:cubicBezTo>
                  <a:pt x="251" y="123"/>
                  <a:pt x="261" y="134"/>
                  <a:pt x="272" y="145"/>
                </a:cubicBezTo>
                <a:cubicBezTo>
                  <a:pt x="276" y="149"/>
                  <a:pt x="277" y="149"/>
                  <a:pt x="277" y="142"/>
                </a:cubicBezTo>
                <a:cubicBezTo>
                  <a:pt x="277" y="127"/>
                  <a:pt x="277" y="111"/>
                  <a:pt x="277" y="96"/>
                </a:cubicBezTo>
                <a:cubicBezTo>
                  <a:pt x="277" y="92"/>
                  <a:pt x="276" y="91"/>
                  <a:pt x="275" y="90"/>
                </a:cubicBezTo>
                <a:cubicBezTo>
                  <a:pt x="266" y="80"/>
                  <a:pt x="257" y="71"/>
                  <a:pt x="247" y="62"/>
                </a:cubicBezTo>
                <a:cubicBezTo>
                  <a:pt x="238" y="52"/>
                  <a:pt x="253" y="37"/>
                  <a:pt x="262" y="47"/>
                </a:cubicBezTo>
                <a:cubicBezTo>
                  <a:pt x="265" y="50"/>
                  <a:pt x="268" y="53"/>
                  <a:pt x="272" y="56"/>
                </a:cubicBezTo>
                <a:cubicBezTo>
                  <a:pt x="276" y="61"/>
                  <a:pt x="277" y="60"/>
                  <a:pt x="277" y="54"/>
                </a:cubicBezTo>
                <a:cubicBezTo>
                  <a:pt x="277" y="41"/>
                  <a:pt x="277" y="27"/>
                  <a:pt x="277" y="13"/>
                </a:cubicBezTo>
                <a:cubicBezTo>
                  <a:pt x="277" y="0"/>
                  <a:pt x="299" y="0"/>
                  <a:pt x="299" y="13"/>
                </a:cubicBezTo>
                <a:cubicBezTo>
                  <a:pt x="299" y="27"/>
                  <a:pt x="299" y="41"/>
                  <a:pt x="299" y="54"/>
                </a:cubicBezTo>
                <a:cubicBezTo>
                  <a:pt x="299" y="60"/>
                  <a:pt x="300" y="61"/>
                  <a:pt x="304" y="56"/>
                </a:cubicBezTo>
                <a:cubicBezTo>
                  <a:pt x="307" y="53"/>
                  <a:pt x="310" y="50"/>
                  <a:pt x="313" y="47"/>
                </a:cubicBezTo>
                <a:cubicBezTo>
                  <a:pt x="323" y="37"/>
                  <a:pt x="338" y="52"/>
                  <a:pt x="329" y="62"/>
                </a:cubicBezTo>
                <a:cubicBezTo>
                  <a:pt x="319" y="71"/>
                  <a:pt x="310" y="80"/>
                  <a:pt x="301" y="90"/>
                </a:cubicBezTo>
                <a:cubicBezTo>
                  <a:pt x="299" y="91"/>
                  <a:pt x="299" y="92"/>
                  <a:pt x="299" y="96"/>
                </a:cubicBezTo>
                <a:cubicBezTo>
                  <a:pt x="299" y="111"/>
                  <a:pt x="299" y="127"/>
                  <a:pt x="299" y="142"/>
                </a:cubicBezTo>
                <a:cubicBezTo>
                  <a:pt x="299" y="149"/>
                  <a:pt x="300" y="149"/>
                  <a:pt x="304" y="145"/>
                </a:cubicBezTo>
                <a:cubicBezTo>
                  <a:pt x="315" y="134"/>
                  <a:pt x="325" y="123"/>
                  <a:pt x="336" y="113"/>
                </a:cubicBezTo>
                <a:cubicBezTo>
                  <a:pt x="345" y="103"/>
                  <a:pt x="361" y="118"/>
                  <a:pt x="351" y="128"/>
                </a:cubicBezTo>
                <a:cubicBezTo>
                  <a:pt x="334" y="145"/>
                  <a:pt x="318" y="161"/>
                  <a:pt x="301" y="178"/>
                </a:cubicBezTo>
                <a:cubicBezTo>
                  <a:pt x="299" y="180"/>
                  <a:pt x="299" y="182"/>
                  <a:pt x="299" y="184"/>
                </a:cubicBezTo>
                <a:cubicBezTo>
                  <a:pt x="299" y="198"/>
                  <a:pt x="299" y="212"/>
                  <a:pt x="299" y="226"/>
                </a:cubicBezTo>
                <a:cubicBezTo>
                  <a:pt x="299" y="228"/>
                  <a:pt x="300" y="229"/>
                  <a:pt x="301" y="230"/>
                </a:cubicBezTo>
                <a:close/>
                <a:moveTo>
                  <a:pt x="288" y="247"/>
                </a:moveTo>
                <a:cubicBezTo>
                  <a:pt x="341" y="247"/>
                  <a:pt x="341" y="328"/>
                  <a:pt x="288" y="328"/>
                </a:cubicBezTo>
                <a:cubicBezTo>
                  <a:pt x="235" y="328"/>
                  <a:pt x="235" y="247"/>
                  <a:pt x="288" y="247"/>
                </a:cubicBezTo>
                <a:close/>
              </a:path>
            </a:pathLst>
          </a:custGeom>
          <a:noFill/>
          <a:ln>
            <a:solidFill>
              <a:srgbClr val="31DAA4"/>
            </a:solid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000">
              <a:solidFill>
                <a:schemeClr val="bg1"/>
              </a:solidFill>
              <a:latin typeface="华康娃娃体W5" panose="040B0509000000000000" pitchFamily="81" charset="-122"/>
              <a:ea typeface="华康娃娃体W5" panose="040B0509000000000000" pitchFamily="81" charset="-122"/>
            </a:endParaRPr>
          </a:p>
        </p:txBody>
      </p:sp>
      <p:grpSp>
        <p:nvGrpSpPr>
          <p:cNvPr id="4" name="组合 3"/>
          <p:cNvGrpSpPr/>
          <p:nvPr/>
        </p:nvGrpSpPr>
        <p:grpSpPr>
          <a:xfrm>
            <a:off x="1416298" y="2218418"/>
            <a:ext cx="2653805" cy="3487964"/>
            <a:chOff x="1416298" y="2218418"/>
            <a:chExt cx="2653805" cy="3487964"/>
          </a:xfrm>
          <a:effectLst>
            <a:outerShdw blurRad="381000" dist="254000" dir="2700000" algn="tl" rotWithShape="0">
              <a:schemeClr val="tx1">
                <a:alpha val="25000"/>
              </a:schemeClr>
            </a:outerShdw>
          </a:effectLst>
        </p:grpSpPr>
        <p:sp>
          <p:nvSpPr>
            <p:cNvPr id="5" name="矩形 4"/>
            <p:cNvSpPr/>
            <p:nvPr/>
          </p:nvSpPr>
          <p:spPr>
            <a:xfrm>
              <a:off x="1416298" y="2218418"/>
              <a:ext cx="2653805" cy="3487964"/>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康娃娃体W5" panose="040B0509000000000000" pitchFamily="81" charset="-122"/>
                <a:ea typeface="华康娃娃体W5" panose="040B0509000000000000" pitchFamily="81" charset="-122"/>
              </a:endParaRPr>
            </a:p>
          </p:txBody>
        </p:sp>
        <p:sp>
          <p:nvSpPr>
            <p:cNvPr id="6" name="矩形 5"/>
            <p:cNvSpPr/>
            <p:nvPr/>
          </p:nvSpPr>
          <p:spPr>
            <a:xfrm>
              <a:off x="1416298" y="5660662"/>
              <a:ext cx="2653805" cy="45719"/>
            </a:xfrm>
            <a:prstGeom prst="rect">
              <a:avLst/>
            </a:prstGeom>
            <a:solidFill>
              <a:srgbClr val="31DAA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康娃娃体W5" panose="040B0509000000000000" pitchFamily="81" charset="-122"/>
                <a:ea typeface="华康娃娃体W5" panose="040B0509000000000000" pitchFamily="81" charset="-122"/>
              </a:endParaRPr>
            </a:p>
          </p:txBody>
        </p:sp>
      </p:grpSp>
      <p:grpSp>
        <p:nvGrpSpPr>
          <p:cNvPr id="7" name="组合 6"/>
          <p:cNvGrpSpPr/>
          <p:nvPr/>
        </p:nvGrpSpPr>
        <p:grpSpPr>
          <a:xfrm>
            <a:off x="4769097" y="2218418"/>
            <a:ext cx="2653806" cy="3487964"/>
            <a:chOff x="4769097" y="2218418"/>
            <a:chExt cx="2653806" cy="3487964"/>
          </a:xfrm>
          <a:effectLst>
            <a:outerShdw blurRad="381000" dist="254000" dir="2700000" algn="tl" rotWithShape="0">
              <a:schemeClr val="tx1">
                <a:alpha val="25000"/>
              </a:schemeClr>
            </a:outerShdw>
          </a:effectLst>
        </p:grpSpPr>
        <p:sp>
          <p:nvSpPr>
            <p:cNvPr id="8" name="矩形 7"/>
            <p:cNvSpPr/>
            <p:nvPr/>
          </p:nvSpPr>
          <p:spPr>
            <a:xfrm>
              <a:off x="4769098" y="2218418"/>
              <a:ext cx="2653805" cy="3487964"/>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康娃娃体W5" panose="040B0509000000000000" pitchFamily="81" charset="-122"/>
                <a:ea typeface="华康娃娃体W5" panose="040B0509000000000000" pitchFamily="81" charset="-122"/>
              </a:endParaRPr>
            </a:p>
          </p:txBody>
        </p:sp>
        <p:sp>
          <p:nvSpPr>
            <p:cNvPr id="9" name="矩形 8"/>
            <p:cNvSpPr/>
            <p:nvPr/>
          </p:nvSpPr>
          <p:spPr>
            <a:xfrm>
              <a:off x="4769097" y="5660662"/>
              <a:ext cx="2653805" cy="45719"/>
            </a:xfrm>
            <a:prstGeom prst="rect">
              <a:avLst/>
            </a:prstGeom>
            <a:solidFill>
              <a:srgbClr val="31DAA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康娃娃体W5" panose="040B0509000000000000" pitchFamily="81" charset="-122"/>
                <a:ea typeface="华康娃娃体W5" panose="040B0509000000000000" pitchFamily="81" charset="-122"/>
              </a:endParaRPr>
            </a:p>
          </p:txBody>
        </p:sp>
      </p:grpSp>
      <p:grpSp>
        <p:nvGrpSpPr>
          <p:cNvPr id="10" name="组合 9"/>
          <p:cNvGrpSpPr/>
          <p:nvPr/>
        </p:nvGrpSpPr>
        <p:grpSpPr>
          <a:xfrm>
            <a:off x="8121898" y="2218418"/>
            <a:ext cx="2653805" cy="3487964"/>
            <a:chOff x="8121898" y="2218418"/>
            <a:chExt cx="2653805" cy="3487964"/>
          </a:xfrm>
          <a:effectLst>
            <a:outerShdw blurRad="381000" dist="254000" dir="2700000" algn="tl" rotWithShape="0">
              <a:schemeClr val="tx1">
                <a:alpha val="25000"/>
              </a:schemeClr>
            </a:outerShdw>
          </a:effectLst>
        </p:grpSpPr>
        <p:sp>
          <p:nvSpPr>
            <p:cNvPr id="11" name="矩形 10"/>
            <p:cNvSpPr/>
            <p:nvPr/>
          </p:nvSpPr>
          <p:spPr>
            <a:xfrm>
              <a:off x="8121898" y="2218418"/>
              <a:ext cx="2653805" cy="3487964"/>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康娃娃体W5" panose="040B0509000000000000" pitchFamily="81" charset="-122"/>
                <a:ea typeface="华康娃娃体W5" panose="040B0509000000000000" pitchFamily="81" charset="-122"/>
              </a:endParaRPr>
            </a:p>
          </p:txBody>
        </p:sp>
        <p:sp>
          <p:nvSpPr>
            <p:cNvPr id="12" name="矩形 11"/>
            <p:cNvSpPr/>
            <p:nvPr/>
          </p:nvSpPr>
          <p:spPr>
            <a:xfrm>
              <a:off x="8121898" y="5660662"/>
              <a:ext cx="2653805" cy="45719"/>
            </a:xfrm>
            <a:prstGeom prst="rect">
              <a:avLst/>
            </a:prstGeom>
            <a:solidFill>
              <a:srgbClr val="31DAA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康娃娃体W5" panose="040B0509000000000000" pitchFamily="81" charset="-122"/>
                <a:ea typeface="华康娃娃体W5" panose="040B0509000000000000" pitchFamily="81" charset="-122"/>
              </a:endParaRPr>
            </a:p>
          </p:txBody>
        </p:sp>
      </p:grpSp>
      <p:grpSp>
        <p:nvGrpSpPr>
          <p:cNvPr id="13" name="组合 12"/>
          <p:cNvGrpSpPr/>
          <p:nvPr/>
        </p:nvGrpSpPr>
        <p:grpSpPr>
          <a:xfrm>
            <a:off x="2592491" y="2884083"/>
            <a:ext cx="301415" cy="416819"/>
            <a:chOff x="4663347" y="1962404"/>
            <a:chExt cx="187155" cy="258812"/>
          </a:xfrm>
        </p:grpSpPr>
        <p:sp>
          <p:nvSpPr>
            <p:cNvPr id="14" name="Freeform 242"/>
            <p:cNvSpPr/>
            <p:nvPr/>
          </p:nvSpPr>
          <p:spPr bwMode="auto">
            <a:xfrm>
              <a:off x="4677018" y="2051975"/>
              <a:ext cx="160284" cy="169241"/>
            </a:xfrm>
            <a:custGeom>
              <a:avLst/>
              <a:gdLst>
                <a:gd name="T0" fmla="*/ 312 w 340"/>
                <a:gd name="T1" fmla="*/ 359 h 359"/>
                <a:gd name="T2" fmla="*/ 28 w 340"/>
                <a:gd name="T3" fmla="*/ 359 h 359"/>
                <a:gd name="T4" fmla="*/ 0 w 340"/>
                <a:gd name="T5" fmla="*/ 0 h 359"/>
                <a:gd name="T6" fmla="*/ 340 w 340"/>
                <a:gd name="T7" fmla="*/ 0 h 359"/>
                <a:gd name="T8" fmla="*/ 312 w 340"/>
                <a:gd name="T9" fmla="*/ 359 h 359"/>
              </a:gdLst>
              <a:ahLst/>
              <a:cxnLst>
                <a:cxn ang="0">
                  <a:pos x="T0" y="T1"/>
                </a:cxn>
                <a:cxn ang="0">
                  <a:pos x="T2" y="T3"/>
                </a:cxn>
                <a:cxn ang="0">
                  <a:pos x="T4" y="T5"/>
                </a:cxn>
                <a:cxn ang="0">
                  <a:pos x="T6" y="T7"/>
                </a:cxn>
                <a:cxn ang="0">
                  <a:pos x="T8" y="T9"/>
                </a:cxn>
              </a:cxnLst>
              <a:rect l="0" t="0" r="r" b="b"/>
              <a:pathLst>
                <a:path w="340" h="359">
                  <a:moveTo>
                    <a:pt x="312" y="359"/>
                  </a:moveTo>
                  <a:lnTo>
                    <a:pt x="28" y="359"/>
                  </a:lnTo>
                  <a:lnTo>
                    <a:pt x="0" y="0"/>
                  </a:lnTo>
                  <a:lnTo>
                    <a:pt x="340" y="0"/>
                  </a:lnTo>
                  <a:lnTo>
                    <a:pt x="312" y="359"/>
                  </a:lnTo>
                  <a:close/>
                </a:path>
              </a:pathLst>
            </a:custGeom>
            <a:noFill/>
            <a:ln w="15875" cap="rnd">
              <a:solidFill>
                <a:srgbClr val="1A4730"/>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solidFill>
                  <a:srgbClr val="000000"/>
                </a:solidFill>
                <a:latin typeface="华康娃娃体W5" panose="040B0509000000000000" pitchFamily="81" charset="-122"/>
                <a:ea typeface="华康娃娃体W5" panose="040B0509000000000000" pitchFamily="81" charset="-122"/>
              </a:endParaRPr>
            </a:p>
          </p:txBody>
        </p:sp>
        <p:sp>
          <p:nvSpPr>
            <p:cNvPr id="15" name="Rectangle 243"/>
            <p:cNvSpPr>
              <a:spLocks noChangeArrowheads="1"/>
            </p:cNvSpPr>
            <p:nvPr/>
          </p:nvSpPr>
          <p:spPr bwMode="auto">
            <a:xfrm>
              <a:off x="4663347" y="1998233"/>
              <a:ext cx="187155" cy="53742"/>
            </a:xfrm>
            <a:prstGeom prst="rect">
              <a:avLst/>
            </a:prstGeom>
            <a:noFill/>
            <a:ln w="15875" cap="rnd">
              <a:solidFill>
                <a:srgbClr val="1A4730"/>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solidFill>
                  <a:srgbClr val="000000"/>
                </a:solidFill>
                <a:latin typeface="华康娃娃体W5" panose="040B0509000000000000" pitchFamily="81" charset="-122"/>
                <a:ea typeface="华康娃娃体W5" panose="040B0509000000000000" pitchFamily="81" charset="-122"/>
              </a:endParaRPr>
            </a:p>
          </p:txBody>
        </p:sp>
        <p:sp>
          <p:nvSpPr>
            <p:cNvPr id="16" name="Freeform 244"/>
            <p:cNvSpPr/>
            <p:nvPr/>
          </p:nvSpPr>
          <p:spPr bwMode="auto">
            <a:xfrm>
              <a:off x="4677018" y="1962404"/>
              <a:ext cx="160284" cy="35828"/>
            </a:xfrm>
            <a:custGeom>
              <a:avLst/>
              <a:gdLst>
                <a:gd name="T0" fmla="*/ 340 w 340"/>
                <a:gd name="T1" fmla="*/ 76 h 76"/>
                <a:gd name="T2" fmla="*/ 0 w 340"/>
                <a:gd name="T3" fmla="*/ 76 h 76"/>
                <a:gd name="T4" fmla="*/ 47 w 340"/>
                <a:gd name="T5" fmla="*/ 0 h 76"/>
                <a:gd name="T6" fmla="*/ 293 w 340"/>
                <a:gd name="T7" fmla="*/ 0 h 76"/>
                <a:gd name="T8" fmla="*/ 340 w 340"/>
                <a:gd name="T9" fmla="*/ 76 h 76"/>
              </a:gdLst>
              <a:ahLst/>
              <a:cxnLst>
                <a:cxn ang="0">
                  <a:pos x="T0" y="T1"/>
                </a:cxn>
                <a:cxn ang="0">
                  <a:pos x="T2" y="T3"/>
                </a:cxn>
                <a:cxn ang="0">
                  <a:pos x="T4" y="T5"/>
                </a:cxn>
                <a:cxn ang="0">
                  <a:pos x="T6" y="T7"/>
                </a:cxn>
                <a:cxn ang="0">
                  <a:pos x="T8" y="T9"/>
                </a:cxn>
              </a:cxnLst>
              <a:rect l="0" t="0" r="r" b="b"/>
              <a:pathLst>
                <a:path w="340" h="76">
                  <a:moveTo>
                    <a:pt x="340" y="76"/>
                  </a:moveTo>
                  <a:lnTo>
                    <a:pt x="0" y="76"/>
                  </a:lnTo>
                  <a:lnTo>
                    <a:pt x="47" y="0"/>
                  </a:lnTo>
                  <a:lnTo>
                    <a:pt x="293" y="0"/>
                  </a:lnTo>
                  <a:lnTo>
                    <a:pt x="340" y="76"/>
                  </a:lnTo>
                  <a:close/>
                </a:path>
              </a:pathLst>
            </a:custGeom>
            <a:noFill/>
            <a:ln w="15875" cap="rnd">
              <a:solidFill>
                <a:srgbClr val="1A4730"/>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solidFill>
                  <a:srgbClr val="000000"/>
                </a:solidFill>
                <a:latin typeface="华康娃娃体W5" panose="040B0509000000000000" pitchFamily="81" charset="-122"/>
                <a:ea typeface="华康娃娃体W5" panose="040B0509000000000000" pitchFamily="81" charset="-122"/>
              </a:endParaRPr>
            </a:p>
          </p:txBody>
        </p:sp>
        <p:sp>
          <p:nvSpPr>
            <p:cNvPr id="17" name="Line 245"/>
            <p:cNvSpPr>
              <a:spLocks noChangeShapeType="1"/>
            </p:cNvSpPr>
            <p:nvPr/>
          </p:nvSpPr>
          <p:spPr bwMode="auto">
            <a:xfrm>
              <a:off x="4680318" y="2087331"/>
              <a:ext cx="153684" cy="0"/>
            </a:xfrm>
            <a:prstGeom prst="line">
              <a:avLst/>
            </a:prstGeom>
            <a:noFill/>
            <a:ln w="15875" cap="flat">
              <a:solidFill>
                <a:srgbClr val="1A4730"/>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solidFill>
                  <a:srgbClr val="000000"/>
                </a:solidFill>
                <a:latin typeface="华康娃娃体W5" panose="040B0509000000000000" pitchFamily="81" charset="-122"/>
                <a:ea typeface="华康娃娃体W5" panose="040B0509000000000000" pitchFamily="81" charset="-122"/>
              </a:endParaRPr>
            </a:p>
          </p:txBody>
        </p:sp>
        <p:sp>
          <p:nvSpPr>
            <p:cNvPr id="18" name="Line 246"/>
            <p:cNvSpPr>
              <a:spLocks noChangeShapeType="1"/>
            </p:cNvSpPr>
            <p:nvPr/>
          </p:nvSpPr>
          <p:spPr bwMode="auto">
            <a:xfrm>
              <a:off x="4684561" y="2158516"/>
              <a:ext cx="145198" cy="0"/>
            </a:xfrm>
            <a:prstGeom prst="line">
              <a:avLst/>
            </a:prstGeom>
            <a:noFill/>
            <a:ln w="15875" cap="flat">
              <a:solidFill>
                <a:srgbClr val="1A4730"/>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solidFill>
                  <a:srgbClr val="000000"/>
                </a:solidFill>
                <a:latin typeface="华康娃娃体W5" panose="040B0509000000000000" pitchFamily="81" charset="-122"/>
                <a:ea typeface="华康娃娃体W5" panose="040B0509000000000000" pitchFamily="81" charset="-122"/>
              </a:endParaRPr>
            </a:p>
          </p:txBody>
        </p:sp>
        <p:sp>
          <p:nvSpPr>
            <p:cNvPr id="19" name="Line 247"/>
            <p:cNvSpPr>
              <a:spLocks noChangeShapeType="1"/>
            </p:cNvSpPr>
            <p:nvPr/>
          </p:nvSpPr>
          <p:spPr bwMode="auto">
            <a:xfrm>
              <a:off x="4726046" y="2123159"/>
              <a:ext cx="62228" cy="0"/>
            </a:xfrm>
            <a:prstGeom prst="line">
              <a:avLst/>
            </a:prstGeom>
            <a:noFill/>
            <a:ln w="15875" cap="rnd">
              <a:solidFill>
                <a:srgbClr val="1A4730"/>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solidFill>
                  <a:srgbClr val="000000"/>
                </a:solidFill>
                <a:latin typeface="华康娃娃体W5" panose="040B0509000000000000" pitchFamily="81" charset="-122"/>
                <a:ea typeface="华康娃娃体W5" panose="040B0509000000000000" pitchFamily="81" charset="-122"/>
              </a:endParaRPr>
            </a:p>
          </p:txBody>
        </p:sp>
      </p:grpSp>
      <p:grpSp>
        <p:nvGrpSpPr>
          <p:cNvPr id="20" name="组合 19"/>
          <p:cNvGrpSpPr/>
          <p:nvPr/>
        </p:nvGrpSpPr>
        <p:grpSpPr>
          <a:xfrm>
            <a:off x="5887970" y="2912933"/>
            <a:ext cx="416059" cy="387969"/>
            <a:chOff x="5697648" y="1980318"/>
            <a:chExt cx="258340" cy="240897"/>
          </a:xfrm>
        </p:grpSpPr>
        <p:sp>
          <p:nvSpPr>
            <p:cNvPr id="21" name="Line 389"/>
            <p:cNvSpPr>
              <a:spLocks noChangeShapeType="1"/>
            </p:cNvSpPr>
            <p:nvPr/>
          </p:nvSpPr>
          <p:spPr bwMode="auto">
            <a:xfrm>
              <a:off x="5746676" y="2221215"/>
              <a:ext cx="160284" cy="0"/>
            </a:xfrm>
            <a:prstGeom prst="line">
              <a:avLst/>
            </a:prstGeom>
            <a:noFill/>
            <a:ln w="15875" cap="rnd">
              <a:solidFill>
                <a:srgbClr val="1A4730"/>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solidFill>
                  <a:srgbClr val="000000"/>
                </a:solidFill>
                <a:latin typeface="华康娃娃体W5" panose="040B0509000000000000" pitchFamily="81" charset="-122"/>
                <a:ea typeface="华康娃娃体W5" panose="040B0509000000000000" pitchFamily="81" charset="-122"/>
              </a:endParaRPr>
            </a:p>
          </p:txBody>
        </p:sp>
        <p:sp>
          <p:nvSpPr>
            <p:cNvPr id="22" name="Freeform 390"/>
            <p:cNvSpPr/>
            <p:nvPr/>
          </p:nvSpPr>
          <p:spPr bwMode="auto">
            <a:xfrm>
              <a:off x="5786746" y="2185387"/>
              <a:ext cx="80142" cy="35828"/>
            </a:xfrm>
            <a:custGeom>
              <a:avLst/>
              <a:gdLst>
                <a:gd name="T0" fmla="*/ 170 w 170"/>
                <a:gd name="T1" fmla="*/ 76 h 76"/>
                <a:gd name="T2" fmla="*/ 0 w 170"/>
                <a:gd name="T3" fmla="*/ 76 h 76"/>
                <a:gd name="T4" fmla="*/ 28 w 170"/>
                <a:gd name="T5" fmla="*/ 0 h 76"/>
                <a:gd name="T6" fmla="*/ 142 w 170"/>
                <a:gd name="T7" fmla="*/ 0 h 76"/>
                <a:gd name="T8" fmla="*/ 170 w 170"/>
                <a:gd name="T9" fmla="*/ 76 h 76"/>
              </a:gdLst>
              <a:ahLst/>
              <a:cxnLst>
                <a:cxn ang="0">
                  <a:pos x="T0" y="T1"/>
                </a:cxn>
                <a:cxn ang="0">
                  <a:pos x="T2" y="T3"/>
                </a:cxn>
                <a:cxn ang="0">
                  <a:pos x="T4" y="T5"/>
                </a:cxn>
                <a:cxn ang="0">
                  <a:pos x="T6" y="T7"/>
                </a:cxn>
                <a:cxn ang="0">
                  <a:pos x="T8" y="T9"/>
                </a:cxn>
              </a:cxnLst>
              <a:rect l="0" t="0" r="r" b="b"/>
              <a:pathLst>
                <a:path w="170" h="76">
                  <a:moveTo>
                    <a:pt x="170" y="76"/>
                  </a:moveTo>
                  <a:lnTo>
                    <a:pt x="0" y="76"/>
                  </a:lnTo>
                  <a:lnTo>
                    <a:pt x="28" y="0"/>
                  </a:lnTo>
                  <a:lnTo>
                    <a:pt x="142" y="0"/>
                  </a:lnTo>
                  <a:lnTo>
                    <a:pt x="170" y="76"/>
                  </a:lnTo>
                  <a:close/>
                </a:path>
              </a:pathLst>
            </a:custGeom>
            <a:noFill/>
            <a:ln w="15875" cap="rnd">
              <a:solidFill>
                <a:srgbClr val="1A4730"/>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solidFill>
                  <a:srgbClr val="000000"/>
                </a:solidFill>
                <a:latin typeface="华康娃娃体W5" panose="040B0509000000000000" pitchFamily="81" charset="-122"/>
                <a:ea typeface="华康娃娃体W5" panose="040B0509000000000000" pitchFamily="81" charset="-122"/>
              </a:endParaRPr>
            </a:p>
          </p:txBody>
        </p:sp>
        <p:sp>
          <p:nvSpPr>
            <p:cNvPr id="23" name="Rectangle 391"/>
            <p:cNvSpPr>
              <a:spLocks noChangeArrowheads="1"/>
            </p:cNvSpPr>
            <p:nvPr/>
          </p:nvSpPr>
          <p:spPr bwMode="auto">
            <a:xfrm>
              <a:off x="5724519" y="2007190"/>
              <a:ext cx="205069" cy="142841"/>
            </a:xfrm>
            <a:prstGeom prst="rect">
              <a:avLst/>
            </a:prstGeom>
            <a:noFill/>
            <a:ln w="15875" cap="rnd">
              <a:solidFill>
                <a:srgbClr val="1A4730"/>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solidFill>
                  <a:srgbClr val="000000"/>
                </a:solidFill>
                <a:latin typeface="华康娃娃体W5" panose="040B0509000000000000" pitchFamily="81" charset="-122"/>
                <a:ea typeface="华康娃娃体W5" panose="040B0509000000000000" pitchFamily="81" charset="-122"/>
              </a:endParaRPr>
            </a:p>
          </p:txBody>
        </p:sp>
        <p:sp>
          <p:nvSpPr>
            <p:cNvPr id="24" name="Oval 392"/>
            <p:cNvSpPr>
              <a:spLocks noChangeArrowheads="1"/>
            </p:cNvSpPr>
            <p:nvPr/>
          </p:nvSpPr>
          <p:spPr bwMode="auto">
            <a:xfrm>
              <a:off x="5822575" y="2163230"/>
              <a:ext cx="8957" cy="8957"/>
            </a:xfrm>
            <a:prstGeom prst="ellipse">
              <a:avLst/>
            </a:prstGeom>
            <a:noFill/>
            <a:ln w="15875" cap="rnd">
              <a:solidFill>
                <a:srgbClr val="1A4730"/>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solidFill>
                  <a:srgbClr val="000000"/>
                </a:solidFill>
                <a:latin typeface="华康娃娃体W5" panose="040B0509000000000000" pitchFamily="81" charset="-122"/>
                <a:ea typeface="华康娃娃体W5" panose="040B0509000000000000" pitchFamily="81" charset="-122"/>
              </a:endParaRPr>
            </a:p>
          </p:txBody>
        </p:sp>
        <p:sp>
          <p:nvSpPr>
            <p:cNvPr id="25" name="Freeform 393"/>
            <p:cNvSpPr/>
            <p:nvPr/>
          </p:nvSpPr>
          <p:spPr bwMode="auto">
            <a:xfrm>
              <a:off x="5697648" y="1980318"/>
              <a:ext cx="258340" cy="205069"/>
            </a:xfrm>
            <a:custGeom>
              <a:avLst/>
              <a:gdLst>
                <a:gd name="T0" fmla="*/ 232 w 232"/>
                <a:gd name="T1" fmla="*/ 168 h 184"/>
                <a:gd name="T2" fmla="*/ 216 w 232"/>
                <a:gd name="T3" fmla="*/ 184 h 184"/>
                <a:gd name="T4" fmla="*/ 16 w 232"/>
                <a:gd name="T5" fmla="*/ 184 h 184"/>
                <a:gd name="T6" fmla="*/ 0 w 232"/>
                <a:gd name="T7" fmla="*/ 168 h 184"/>
                <a:gd name="T8" fmla="*/ 0 w 232"/>
                <a:gd name="T9" fmla="*/ 16 h 184"/>
                <a:gd name="T10" fmla="*/ 16 w 232"/>
                <a:gd name="T11" fmla="*/ 0 h 184"/>
                <a:gd name="T12" fmla="*/ 216 w 232"/>
                <a:gd name="T13" fmla="*/ 0 h 184"/>
                <a:gd name="T14" fmla="*/ 232 w 232"/>
                <a:gd name="T15" fmla="*/ 16 h 184"/>
                <a:gd name="T16" fmla="*/ 232 w 232"/>
                <a:gd name="T17" fmla="*/ 168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2" h="184">
                  <a:moveTo>
                    <a:pt x="232" y="168"/>
                  </a:moveTo>
                  <a:cubicBezTo>
                    <a:pt x="232" y="177"/>
                    <a:pt x="225" y="184"/>
                    <a:pt x="216" y="184"/>
                  </a:cubicBezTo>
                  <a:cubicBezTo>
                    <a:pt x="16" y="184"/>
                    <a:pt x="16" y="184"/>
                    <a:pt x="16" y="184"/>
                  </a:cubicBezTo>
                  <a:cubicBezTo>
                    <a:pt x="7" y="184"/>
                    <a:pt x="0" y="177"/>
                    <a:pt x="0" y="168"/>
                  </a:cubicBezTo>
                  <a:cubicBezTo>
                    <a:pt x="0" y="16"/>
                    <a:pt x="0" y="16"/>
                    <a:pt x="0" y="16"/>
                  </a:cubicBezTo>
                  <a:cubicBezTo>
                    <a:pt x="0" y="7"/>
                    <a:pt x="7" y="0"/>
                    <a:pt x="16" y="0"/>
                  </a:cubicBezTo>
                  <a:cubicBezTo>
                    <a:pt x="216" y="0"/>
                    <a:pt x="216" y="0"/>
                    <a:pt x="216" y="0"/>
                  </a:cubicBezTo>
                  <a:cubicBezTo>
                    <a:pt x="225" y="0"/>
                    <a:pt x="232" y="7"/>
                    <a:pt x="232" y="16"/>
                  </a:cubicBezTo>
                  <a:lnTo>
                    <a:pt x="232" y="168"/>
                  </a:lnTo>
                  <a:close/>
                </a:path>
              </a:pathLst>
            </a:custGeom>
            <a:noFill/>
            <a:ln w="15875" cap="rnd">
              <a:solidFill>
                <a:srgbClr val="1A4730"/>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solidFill>
                  <a:srgbClr val="000000"/>
                </a:solidFill>
                <a:latin typeface="华康娃娃体W5" panose="040B0509000000000000" pitchFamily="81" charset="-122"/>
                <a:ea typeface="华康娃娃体W5" panose="040B0509000000000000" pitchFamily="81" charset="-122"/>
              </a:endParaRPr>
            </a:p>
          </p:txBody>
        </p:sp>
      </p:grpSp>
      <p:grpSp>
        <p:nvGrpSpPr>
          <p:cNvPr id="26" name="组合 25"/>
          <p:cNvGrpSpPr/>
          <p:nvPr/>
        </p:nvGrpSpPr>
        <p:grpSpPr>
          <a:xfrm>
            <a:off x="9240391" y="2927362"/>
            <a:ext cx="416818" cy="373540"/>
            <a:chOff x="5162583" y="1989276"/>
            <a:chExt cx="258811" cy="231939"/>
          </a:xfrm>
        </p:grpSpPr>
        <p:sp>
          <p:nvSpPr>
            <p:cNvPr id="27" name="Line 394"/>
            <p:cNvSpPr>
              <a:spLocks noChangeShapeType="1"/>
            </p:cNvSpPr>
            <p:nvPr/>
          </p:nvSpPr>
          <p:spPr bwMode="auto">
            <a:xfrm>
              <a:off x="5216325" y="2221215"/>
              <a:ext cx="160284" cy="0"/>
            </a:xfrm>
            <a:prstGeom prst="line">
              <a:avLst/>
            </a:prstGeom>
            <a:noFill/>
            <a:ln w="15875" cap="rnd">
              <a:solidFill>
                <a:srgbClr val="1A4730"/>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solidFill>
                  <a:srgbClr val="000000"/>
                </a:solidFill>
                <a:latin typeface="华康娃娃体W5" panose="040B0509000000000000" pitchFamily="81" charset="-122"/>
                <a:ea typeface="华康娃娃体W5" panose="040B0509000000000000" pitchFamily="81" charset="-122"/>
              </a:endParaRPr>
            </a:p>
          </p:txBody>
        </p:sp>
        <p:sp>
          <p:nvSpPr>
            <p:cNvPr id="28" name="Line 395"/>
            <p:cNvSpPr>
              <a:spLocks noChangeShapeType="1"/>
            </p:cNvSpPr>
            <p:nvPr/>
          </p:nvSpPr>
          <p:spPr bwMode="auto">
            <a:xfrm>
              <a:off x="5292224" y="2194344"/>
              <a:ext cx="0" cy="26871"/>
            </a:xfrm>
            <a:prstGeom prst="line">
              <a:avLst/>
            </a:prstGeom>
            <a:noFill/>
            <a:ln w="15875" cap="rnd">
              <a:solidFill>
                <a:srgbClr val="1A4730"/>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solidFill>
                  <a:srgbClr val="000000"/>
                </a:solidFill>
                <a:latin typeface="华康娃娃体W5" panose="040B0509000000000000" pitchFamily="81" charset="-122"/>
                <a:ea typeface="华康娃娃体W5" panose="040B0509000000000000" pitchFamily="81" charset="-122"/>
              </a:endParaRPr>
            </a:p>
          </p:txBody>
        </p:sp>
        <p:sp>
          <p:nvSpPr>
            <p:cNvPr id="29" name="Line 396"/>
            <p:cNvSpPr>
              <a:spLocks noChangeShapeType="1"/>
            </p:cNvSpPr>
            <p:nvPr/>
          </p:nvSpPr>
          <p:spPr bwMode="auto">
            <a:xfrm>
              <a:off x="5162583" y="2150031"/>
              <a:ext cx="258811" cy="0"/>
            </a:xfrm>
            <a:prstGeom prst="line">
              <a:avLst/>
            </a:prstGeom>
            <a:noFill/>
            <a:ln w="15875" cap="flat">
              <a:solidFill>
                <a:srgbClr val="1A4730"/>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solidFill>
                  <a:srgbClr val="000000"/>
                </a:solidFill>
                <a:latin typeface="华康娃娃体W5" panose="040B0509000000000000" pitchFamily="81" charset="-122"/>
                <a:ea typeface="华康娃娃体W5" panose="040B0509000000000000" pitchFamily="81" charset="-122"/>
              </a:endParaRPr>
            </a:p>
          </p:txBody>
        </p:sp>
        <p:sp>
          <p:nvSpPr>
            <p:cNvPr id="30" name="Freeform 397"/>
            <p:cNvSpPr/>
            <p:nvPr/>
          </p:nvSpPr>
          <p:spPr bwMode="auto">
            <a:xfrm>
              <a:off x="5162583" y="1989276"/>
              <a:ext cx="258811" cy="205069"/>
            </a:xfrm>
            <a:custGeom>
              <a:avLst/>
              <a:gdLst>
                <a:gd name="T0" fmla="*/ 232 w 232"/>
                <a:gd name="T1" fmla="*/ 168 h 184"/>
                <a:gd name="T2" fmla="*/ 216 w 232"/>
                <a:gd name="T3" fmla="*/ 184 h 184"/>
                <a:gd name="T4" fmla="*/ 16 w 232"/>
                <a:gd name="T5" fmla="*/ 184 h 184"/>
                <a:gd name="T6" fmla="*/ 0 w 232"/>
                <a:gd name="T7" fmla="*/ 168 h 184"/>
                <a:gd name="T8" fmla="*/ 0 w 232"/>
                <a:gd name="T9" fmla="*/ 16 h 184"/>
                <a:gd name="T10" fmla="*/ 16 w 232"/>
                <a:gd name="T11" fmla="*/ 0 h 184"/>
                <a:gd name="T12" fmla="*/ 216 w 232"/>
                <a:gd name="T13" fmla="*/ 0 h 184"/>
                <a:gd name="T14" fmla="*/ 232 w 232"/>
                <a:gd name="T15" fmla="*/ 16 h 184"/>
                <a:gd name="T16" fmla="*/ 232 w 232"/>
                <a:gd name="T17" fmla="*/ 168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2" h="184">
                  <a:moveTo>
                    <a:pt x="232" y="168"/>
                  </a:moveTo>
                  <a:cubicBezTo>
                    <a:pt x="232" y="177"/>
                    <a:pt x="225" y="184"/>
                    <a:pt x="216" y="184"/>
                  </a:cubicBezTo>
                  <a:cubicBezTo>
                    <a:pt x="16" y="184"/>
                    <a:pt x="16" y="184"/>
                    <a:pt x="16" y="184"/>
                  </a:cubicBezTo>
                  <a:cubicBezTo>
                    <a:pt x="7" y="184"/>
                    <a:pt x="0" y="177"/>
                    <a:pt x="0" y="168"/>
                  </a:cubicBezTo>
                  <a:cubicBezTo>
                    <a:pt x="0" y="16"/>
                    <a:pt x="0" y="16"/>
                    <a:pt x="0" y="16"/>
                  </a:cubicBezTo>
                  <a:cubicBezTo>
                    <a:pt x="0" y="7"/>
                    <a:pt x="7" y="0"/>
                    <a:pt x="16" y="0"/>
                  </a:cubicBezTo>
                  <a:cubicBezTo>
                    <a:pt x="216" y="0"/>
                    <a:pt x="216" y="0"/>
                    <a:pt x="216" y="0"/>
                  </a:cubicBezTo>
                  <a:cubicBezTo>
                    <a:pt x="225" y="0"/>
                    <a:pt x="232" y="7"/>
                    <a:pt x="232" y="16"/>
                  </a:cubicBezTo>
                  <a:lnTo>
                    <a:pt x="232" y="168"/>
                  </a:lnTo>
                  <a:close/>
                </a:path>
              </a:pathLst>
            </a:custGeom>
            <a:noFill/>
            <a:ln w="15875" cap="rnd">
              <a:solidFill>
                <a:srgbClr val="1A4730"/>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solidFill>
                  <a:srgbClr val="000000"/>
                </a:solidFill>
                <a:latin typeface="华康娃娃体W5" panose="040B0509000000000000" pitchFamily="81" charset="-122"/>
                <a:ea typeface="华康娃娃体W5" panose="040B0509000000000000" pitchFamily="81" charset="-122"/>
              </a:endParaRPr>
            </a:p>
          </p:txBody>
        </p:sp>
        <p:sp>
          <p:nvSpPr>
            <p:cNvPr id="31" name="Oval 398"/>
            <p:cNvSpPr>
              <a:spLocks noChangeArrowheads="1"/>
            </p:cNvSpPr>
            <p:nvPr/>
          </p:nvSpPr>
          <p:spPr bwMode="auto">
            <a:xfrm>
              <a:off x="5287510" y="2167473"/>
              <a:ext cx="8957" cy="8957"/>
            </a:xfrm>
            <a:prstGeom prst="ellipse">
              <a:avLst/>
            </a:prstGeom>
            <a:noFill/>
            <a:ln w="15875" cap="flat">
              <a:solidFill>
                <a:srgbClr val="1A4730"/>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solidFill>
                  <a:srgbClr val="000000"/>
                </a:solidFill>
                <a:latin typeface="华康娃娃体W5" panose="040B0509000000000000" pitchFamily="81" charset="-122"/>
                <a:ea typeface="华康娃娃体W5" panose="040B0509000000000000" pitchFamily="81" charset="-122"/>
              </a:endParaRPr>
            </a:p>
          </p:txBody>
        </p:sp>
      </p:grpSp>
      <p:sp>
        <p:nvSpPr>
          <p:cNvPr id="32" name="文本框 31"/>
          <p:cNvSpPr txBox="1"/>
          <p:nvPr/>
        </p:nvSpPr>
        <p:spPr>
          <a:xfrm>
            <a:off x="2028821" y="3609023"/>
            <a:ext cx="1428754" cy="400110"/>
          </a:xfrm>
          <a:prstGeom prst="rect">
            <a:avLst/>
          </a:prstGeom>
          <a:noFill/>
        </p:spPr>
        <p:txBody>
          <a:bodyPr wrap="square" rtlCol="0">
            <a:spAutoFit/>
          </a:bodyPr>
          <a:lstStyle/>
          <a:p>
            <a:pPr algn="ctr"/>
            <a:r>
              <a:rPr lang="en-US" altLang="zh-CN" sz="2000" dirty="0" smtClean="0">
                <a:solidFill>
                  <a:srgbClr val="1A4730"/>
                </a:solidFill>
                <a:latin typeface="华康娃娃体W5" panose="040B0509000000000000" pitchFamily="81" charset="-122"/>
                <a:ea typeface="华康娃娃体W5" panose="040B0509000000000000" pitchFamily="81" charset="-122"/>
              </a:rPr>
              <a:t>¥13679</a:t>
            </a:r>
            <a:endParaRPr lang="zh-CN" altLang="en-US" sz="2000" dirty="0">
              <a:solidFill>
                <a:srgbClr val="1A4730"/>
              </a:solidFill>
              <a:latin typeface="华康娃娃体W5" panose="040B0509000000000000" pitchFamily="81" charset="-122"/>
              <a:ea typeface="华康娃娃体W5" panose="040B0509000000000000" pitchFamily="81" charset="-122"/>
            </a:endParaRPr>
          </a:p>
        </p:txBody>
      </p:sp>
      <p:sp>
        <p:nvSpPr>
          <p:cNvPr id="33" name="文本框 32"/>
          <p:cNvSpPr txBox="1"/>
          <p:nvPr/>
        </p:nvSpPr>
        <p:spPr>
          <a:xfrm>
            <a:off x="5381620" y="3609023"/>
            <a:ext cx="1428754" cy="400110"/>
          </a:xfrm>
          <a:prstGeom prst="rect">
            <a:avLst/>
          </a:prstGeom>
          <a:noFill/>
        </p:spPr>
        <p:txBody>
          <a:bodyPr wrap="square" rtlCol="0">
            <a:spAutoFit/>
          </a:bodyPr>
          <a:lstStyle/>
          <a:p>
            <a:pPr algn="ctr"/>
            <a:r>
              <a:rPr lang="en-US" altLang="zh-CN" sz="2000" dirty="0" smtClean="0">
                <a:solidFill>
                  <a:srgbClr val="1A4730"/>
                </a:solidFill>
                <a:latin typeface="华康娃娃体W5" panose="040B0509000000000000" pitchFamily="81" charset="-122"/>
                <a:ea typeface="华康娃娃体W5" panose="040B0509000000000000" pitchFamily="81" charset="-122"/>
              </a:rPr>
              <a:t>¥26679</a:t>
            </a:r>
            <a:endParaRPr lang="zh-CN" altLang="en-US" sz="2000" dirty="0">
              <a:solidFill>
                <a:srgbClr val="1A4730"/>
              </a:solidFill>
              <a:latin typeface="华康娃娃体W5" panose="040B0509000000000000" pitchFamily="81" charset="-122"/>
              <a:ea typeface="华康娃娃体W5" panose="040B0509000000000000" pitchFamily="81" charset="-122"/>
            </a:endParaRPr>
          </a:p>
        </p:txBody>
      </p:sp>
      <p:sp>
        <p:nvSpPr>
          <p:cNvPr id="34" name="文本框 33"/>
          <p:cNvSpPr txBox="1"/>
          <p:nvPr/>
        </p:nvSpPr>
        <p:spPr>
          <a:xfrm>
            <a:off x="8734422" y="3609023"/>
            <a:ext cx="1428754" cy="400110"/>
          </a:xfrm>
          <a:prstGeom prst="rect">
            <a:avLst/>
          </a:prstGeom>
          <a:noFill/>
        </p:spPr>
        <p:txBody>
          <a:bodyPr wrap="square" rtlCol="0">
            <a:spAutoFit/>
          </a:bodyPr>
          <a:lstStyle/>
          <a:p>
            <a:pPr algn="ctr"/>
            <a:r>
              <a:rPr lang="en-US" altLang="zh-CN" sz="2000" dirty="0" smtClean="0">
                <a:solidFill>
                  <a:srgbClr val="1A4730"/>
                </a:solidFill>
                <a:latin typeface="华康娃娃体W5" panose="040B0509000000000000" pitchFamily="81" charset="-122"/>
                <a:ea typeface="华康娃娃体W5" panose="040B0509000000000000" pitchFamily="81" charset="-122"/>
              </a:rPr>
              <a:t>¥33879</a:t>
            </a:r>
            <a:endParaRPr lang="zh-CN" altLang="en-US" sz="2000" dirty="0">
              <a:solidFill>
                <a:srgbClr val="1A4730"/>
              </a:solidFill>
              <a:latin typeface="华康娃娃体W5" panose="040B0509000000000000" pitchFamily="81" charset="-122"/>
              <a:ea typeface="华康娃娃体W5" panose="040B0509000000000000" pitchFamily="81" charset="-122"/>
            </a:endParaRPr>
          </a:p>
        </p:txBody>
      </p:sp>
      <p:grpSp>
        <p:nvGrpSpPr>
          <p:cNvPr id="35" name="组合 34"/>
          <p:cNvGrpSpPr/>
          <p:nvPr/>
        </p:nvGrpSpPr>
        <p:grpSpPr>
          <a:xfrm>
            <a:off x="1593388" y="4220609"/>
            <a:ext cx="2299620" cy="818509"/>
            <a:chOff x="1464698" y="3483456"/>
            <a:chExt cx="2299620" cy="818509"/>
          </a:xfrm>
        </p:grpSpPr>
        <p:sp>
          <p:nvSpPr>
            <p:cNvPr id="36" name="文本框 35"/>
            <p:cNvSpPr txBox="1"/>
            <p:nvPr/>
          </p:nvSpPr>
          <p:spPr bwMode="auto">
            <a:xfrm>
              <a:off x="1616808" y="3731100"/>
              <a:ext cx="1995400" cy="570865"/>
            </a:xfrm>
            <a:prstGeom prst="rect">
              <a:avLst/>
            </a:prstGeom>
            <a:noFill/>
          </p:spPr>
          <p:txBody>
            <a:bodyPr wrap="square">
              <a:spAutoFit/>
            </a:bodyPr>
            <a:lstStyle/>
            <a:p>
              <a:pPr algn="ctr">
                <a:lnSpc>
                  <a:spcPct val="130000"/>
                </a:lnSpc>
                <a:defRPr/>
              </a:pPr>
              <a:r>
                <a:rPr lang="zh-CN" altLang="en-US" sz="1200" dirty="0" smtClean="0">
                  <a:solidFill>
                    <a:schemeClr val="bg1">
                      <a:lumMod val="50000"/>
                    </a:schemeClr>
                  </a:solidFill>
                  <a:latin typeface="华康娃娃体W5" panose="040B0509000000000000" pitchFamily="81" charset="-122"/>
                  <a:ea typeface="华康娃娃体W5" panose="040B0509000000000000" pitchFamily="81" charset="-122"/>
                </a:rPr>
                <a:t>小木头有</a:t>
              </a:r>
              <a:r>
                <a:rPr lang="zh-CN" altLang="en-US" sz="1200" dirty="0">
                  <a:solidFill>
                    <a:schemeClr val="bg1">
                      <a:lumMod val="50000"/>
                    </a:schemeClr>
                  </a:solidFill>
                  <a:latin typeface="华康娃娃体W5" panose="040B0509000000000000" pitchFamily="81" charset="-122"/>
                  <a:ea typeface="华康娃娃体W5" panose="040B0509000000000000" pitchFamily="81" charset="-122"/>
                </a:rPr>
                <a:t>中国最大</a:t>
              </a:r>
              <a:r>
                <a:rPr lang="zh-CN" altLang="en-US" sz="1200" dirty="0" smtClean="0">
                  <a:solidFill>
                    <a:schemeClr val="bg1">
                      <a:lumMod val="50000"/>
                    </a:schemeClr>
                  </a:solidFill>
                  <a:latin typeface="华康娃娃体W5" panose="040B0509000000000000" pitchFamily="81" charset="-122"/>
                  <a:ea typeface="华康娃娃体W5" panose="040B0509000000000000" pitchFamily="81" charset="-122"/>
                </a:rPr>
                <a:t>的</a:t>
              </a:r>
              <a:r>
                <a:rPr lang="en-US" altLang="zh-CN" sz="1200" dirty="0" smtClean="0">
                  <a:solidFill>
                    <a:schemeClr val="bg1">
                      <a:lumMod val="50000"/>
                    </a:schemeClr>
                  </a:solidFill>
                  <a:latin typeface="华康娃娃体W5" panose="040B0509000000000000" pitchFamily="81" charset="-122"/>
                  <a:ea typeface="华康娃娃体W5" panose="040B0509000000000000" pitchFamily="81" charset="-122"/>
                </a:rPr>
                <a:t>PPT</a:t>
              </a:r>
              <a:r>
                <a:rPr lang="zh-CN" altLang="en-US" sz="1200" dirty="0">
                  <a:solidFill>
                    <a:schemeClr val="bg1">
                      <a:lumMod val="50000"/>
                    </a:schemeClr>
                  </a:solidFill>
                  <a:latin typeface="华康娃娃体W5" panose="040B0509000000000000" pitchFamily="81" charset="-122"/>
                  <a:ea typeface="华康娃娃体W5" panose="040B0509000000000000" pitchFamily="81" charset="-122"/>
                </a:rPr>
                <a:t>素材站有中国最强</a:t>
              </a:r>
              <a:r>
                <a:rPr lang="zh-CN" altLang="en-US" sz="1200" dirty="0" smtClean="0">
                  <a:solidFill>
                    <a:schemeClr val="bg1">
                      <a:lumMod val="50000"/>
                    </a:schemeClr>
                  </a:solidFill>
                  <a:latin typeface="华康娃娃体W5" panose="040B0509000000000000" pitchFamily="81" charset="-122"/>
                  <a:ea typeface="华康娃娃体W5" panose="040B0509000000000000" pitchFamily="81" charset="-122"/>
                </a:rPr>
                <a:t>的</a:t>
              </a:r>
              <a:r>
                <a:rPr lang="en-US" altLang="zh-CN" sz="1200" dirty="0" smtClean="0">
                  <a:solidFill>
                    <a:schemeClr val="bg1">
                      <a:lumMod val="50000"/>
                    </a:schemeClr>
                  </a:solidFill>
                  <a:latin typeface="华康娃娃体W5" panose="040B0509000000000000" pitchFamily="81" charset="-122"/>
                  <a:ea typeface="华康娃娃体W5" panose="040B0509000000000000" pitchFamily="81" charset="-122"/>
                </a:rPr>
                <a:t>PPT</a:t>
              </a:r>
              <a:endParaRPr lang="zh-CN" altLang="en-US" sz="1200" dirty="0">
                <a:solidFill>
                  <a:schemeClr val="bg1">
                    <a:lumMod val="50000"/>
                  </a:schemeClr>
                </a:solidFill>
                <a:latin typeface="华康娃娃体W5" panose="040B0509000000000000" pitchFamily="81" charset="-122"/>
                <a:ea typeface="华康娃娃体W5" panose="040B0509000000000000" pitchFamily="81" charset="-122"/>
              </a:endParaRPr>
            </a:p>
          </p:txBody>
        </p:sp>
        <p:sp>
          <p:nvSpPr>
            <p:cNvPr id="37" name="文本框 36"/>
            <p:cNvSpPr txBox="1"/>
            <p:nvPr/>
          </p:nvSpPr>
          <p:spPr bwMode="auto">
            <a:xfrm>
              <a:off x="1464698" y="3483456"/>
              <a:ext cx="2299620" cy="338554"/>
            </a:xfrm>
            <a:prstGeom prst="rect">
              <a:avLst/>
            </a:prstGeom>
            <a:noFill/>
          </p:spPr>
          <p:txBody>
            <a:bodyPr wrap="square">
              <a:spAutoFit/>
            </a:bodyPr>
            <a:lstStyle/>
            <a:p>
              <a:pPr algn="ctr">
                <a:defRPr/>
              </a:pPr>
              <a:r>
                <a:rPr lang="zh-CN" altLang="en-US" sz="1600" spc="100" dirty="0">
                  <a:solidFill>
                    <a:schemeClr val="bg1">
                      <a:lumMod val="50000"/>
                    </a:schemeClr>
                  </a:solidFill>
                  <a:latin typeface="华康娃娃体W5" panose="040B0509000000000000" pitchFamily="81" charset="-122"/>
                  <a:ea typeface="华康娃娃体W5" panose="040B0509000000000000" pitchFamily="81" charset="-122"/>
                </a:rPr>
                <a:t>在此添加标题</a:t>
              </a:r>
              <a:endParaRPr lang="zh-CN" altLang="en-US" sz="1600" spc="100" dirty="0">
                <a:solidFill>
                  <a:schemeClr val="bg1">
                    <a:lumMod val="50000"/>
                  </a:schemeClr>
                </a:solidFill>
                <a:latin typeface="华康娃娃体W5" panose="040B0509000000000000" pitchFamily="81" charset="-122"/>
                <a:ea typeface="华康娃娃体W5" panose="040B0509000000000000" pitchFamily="81" charset="-122"/>
              </a:endParaRPr>
            </a:p>
          </p:txBody>
        </p:sp>
      </p:grpSp>
      <p:grpSp>
        <p:nvGrpSpPr>
          <p:cNvPr id="38" name="组合 37"/>
          <p:cNvGrpSpPr/>
          <p:nvPr/>
        </p:nvGrpSpPr>
        <p:grpSpPr>
          <a:xfrm>
            <a:off x="4946187" y="4220609"/>
            <a:ext cx="2299620" cy="818509"/>
            <a:chOff x="1464698" y="3483456"/>
            <a:chExt cx="2299620" cy="818509"/>
          </a:xfrm>
        </p:grpSpPr>
        <p:sp>
          <p:nvSpPr>
            <p:cNvPr id="39" name="文本框 38"/>
            <p:cNvSpPr txBox="1"/>
            <p:nvPr/>
          </p:nvSpPr>
          <p:spPr bwMode="auto">
            <a:xfrm>
              <a:off x="1616808" y="3731100"/>
              <a:ext cx="1995400" cy="570865"/>
            </a:xfrm>
            <a:prstGeom prst="rect">
              <a:avLst/>
            </a:prstGeom>
            <a:noFill/>
          </p:spPr>
          <p:txBody>
            <a:bodyPr wrap="square">
              <a:spAutoFit/>
            </a:bodyPr>
            <a:lstStyle/>
            <a:p>
              <a:pPr algn="ctr">
                <a:lnSpc>
                  <a:spcPct val="130000"/>
                </a:lnSpc>
                <a:defRPr/>
              </a:pPr>
              <a:r>
                <a:rPr lang="zh-CN" altLang="en-US" sz="1200" dirty="0" smtClean="0">
                  <a:solidFill>
                    <a:schemeClr val="bg1">
                      <a:lumMod val="50000"/>
                    </a:schemeClr>
                  </a:solidFill>
                  <a:latin typeface="华康娃娃体W5" panose="040B0509000000000000" pitchFamily="81" charset="-122"/>
                  <a:ea typeface="华康娃娃体W5" panose="040B0509000000000000" pitchFamily="81" charset="-122"/>
                </a:rPr>
                <a:t>小木头有</a:t>
              </a:r>
              <a:r>
                <a:rPr lang="zh-CN" altLang="en-US" sz="1200" dirty="0">
                  <a:solidFill>
                    <a:schemeClr val="bg1">
                      <a:lumMod val="50000"/>
                    </a:schemeClr>
                  </a:solidFill>
                  <a:latin typeface="华康娃娃体W5" panose="040B0509000000000000" pitchFamily="81" charset="-122"/>
                  <a:ea typeface="华康娃娃体W5" panose="040B0509000000000000" pitchFamily="81" charset="-122"/>
                </a:rPr>
                <a:t>中国最大</a:t>
              </a:r>
              <a:r>
                <a:rPr lang="zh-CN" altLang="en-US" sz="1200" dirty="0" smtClean="0">
                  <a:solidFill>
                    <a:schemeClr val="bg1">
                      <a:lumMod val="50000"/>
                    </a:schemeClr>
                  </a:solidFill>
                  <a:latin typeface="华康娃娃体W5" panose="040B0509000000000000" pitchFamily="81" charset="-122"/>
                  <a:ea typeface="华康娃娃体W5" panose="040B0509000000000000" pitchFamily="81" charset="-122"/>
                </a:rPr>
                <a:t>的</a:t>
              </a:r>
              <a:r>
                <a:rPr lang="en-US" altLang="zh-CN" sz="1200" dirty="0" smtClean="0">
                  <a:solidFill>
                    <a:schemeClr val="bg1">
                      <a:lumMod val="50000"/>
                    </a:schemeClr>
                  </a:solidFill>
                  <a:latin typeface="华康娃娃体W5" panose="040B0509000000000000" pitchFamily="81" charset="-122"/>
                  <a:ea typeface="华康娃娃体W5" panose="040B0509000000000000" pitchFamily="81" charset="-122"/>
                </a:rPr>
                <a:t>PPT</a:t>
              </a:r>
              <a:r>
                <a:rPr lang="zh-CN" altLang="en-US" sz="1200" dirty="0">
                  <a:solidFill>
                    <a:schemeClr val="bg1">
                      <a:lumMod val="50000"/>
                    </a:schemeClr>
                  </a:solidFill>
                  <a:latin typeface="华康娃娃体W5" panose="040B0509000000000000" pitchFamily="81" charset="-122"/>
                  <a:ea typeface="华康娃娃体W5" panose="040B0509000000000000" pitchFamily="81" charset="-122"/>
                </a:rPr>
                <a:t>素材站有中国最强</a:t>
              </a:r>
              <a:r>
                <a:rPr lang="zh-CN" altLang="en-US" sz="1200" dirty="0" smtClean="0">
                  <a:solidFill>
                    <a:schemeClr val="bg1">
                      <a:lumMod val="50000"/>
                    </a:schemeClr>
                  </a:solidFill>
                  <a:latin typeface="华康娃娃体W5" panose="040B0509000000000000" pitchFamily="81" charset="-122"/>
                  <a:ea typeface="华康娃娃体W5" panose="040B0509000000000000" pitchFamily="81" charset="-122"/>
                </a:rPr>
                <a:t>的</a:t>
              </a:r>
              <a:r>
                <a:rPr lang="en-US" altLang="zh-CN" sz="1200" dirty="0" smtClean="0">
                  <a:solidFill>
                    <a:schemeClr val="bg1">
                      <a:lumMod val="50000"/>
                    </a:schemeClr>
                  </a:solidFill>
                  <a:latin typeface="华康娃娃体W5" panose="040B0509000000000000" pitchFamily="81" charset="-122"/>
                  <a:ea typeface="华康娃娃体W5" panose="040B0509000000000000" pitchFamily="81" charset="-122"/>
                </a:rPr>
                <a:t>PPT</a:t>
              </a:r>
              <a:endParaRPr lang="zh-CN" altLang="en-US" sz="1200" dirty="0">
                <a:solidFill>
                  <a:schemeClr val="bg1">
                    <a:lumMod val="50000"/>
                  </a:schemeClr>
                </a:solidFill>
                <a:latin typeface="华康娃娃体W5" panose="040B0509000000000000" pitchFamily="81" charset="-122"/>
                <a:ea typeface="华康娃娃体W5" panose="040B0509000000000000" pitchFamily="81" charset="-122"/>
              </a:endParaRPr>
            </a:p>
          </p:txBody>
        </p:sp>
        <p:sp>
          <p:nvSpPr>
            <p:cNvPr id="40" name="文本框 39"/>
            <p:cNvSpPr txBox="1"/>
            <p:nvPr/>
          </p:nvSpPr>
          <p:spPr bwMode="auto">
            <a:xfrm>
              <a:off x="1464698" y="3483456"/>
              <a:ext cx="2299620" cy="338554"/>
            </a:xfrm>
            <a:prstGeom prst="rect">
              <a:avLst/>
            </a:prstGeom>
            <a:noFill/>
          </p:spPr>
          <p:txBody>
            <a:bodyPr wrap="square">
              <a:spAutoFit/>
            </a:bodyPr>
            <a:lstStyle/>
            <a:p>
              <a:pPr algn="ctr">
                <a:defRPr/>
              </a:pPr>
              <a:r>
                <a:rPr lang="zh-CN" altLang="en-US" sz="1600" spc="100" dirty="0">
                  <a:solidFill>
                    <a:schemeClr val="bg1">
                      <a:lumMod val="50000"/>
                    </a:schemeClr>
                  </a:solidFill>
                  <a:latin typeface="华康娃娃体W5" panose="040B0509000000000000" pitchFamily="81" charset="-122"/>
                  <a:ea typeface="华康娃娃体W5" panose="040B0509000000000000" pitchFamily="81" charset="-122"/>
                </a:rPr>
                <a:t>在此添加标题</a:t>
              </a:r>
              <a:endParaRPr lang="zh-CN" altLang="en-US" sz="1600" spc="100" dirty="0">
                <a:solidFill>
                  <a:schemeClr val="bg1">
                    <a:lumMod val="50000"/>
                  </a:schemeClr>
                </a:solidFill>
                <a:latin typeface="华康娃娃体W5" panose="040B0509000000000000" pitchFamily="81" charset="-122"/>
                <a:ea typeface="华康娃娃体W5" panose="040B0509000000000000" pitchFamily="81" charset="-122"/>
              </a:endParaRPr>
            </a:p>
          </p:txBody>
        </p:sp>
      </p:grpSp>
      <p:grpSp>
        <p:nvGrpSpPr>
          <p:cNvPr id="41" name="组合 40"/>
          <p:cNvGrpSpPr/>
          <p:nvPr/>
        </p:nvGrpSpPr>
        <p:grpSpPr>
          <a:xfrm>
            <a:off x="8298989" y="4220609"/>
            <a:ext cx="2299620" cy="818509"/>
            <a:chOff x="1464698" y="3483456"/>
            <a:chExt cx="2299620" cy="818509"/>
          </a:xfrm>
        </p:grpSpPr>
        <p:sp>
          <p:nvSpPr>
            <p:cNvPr id="42" name="文本框 41"/>
            <p:cNvSpPr txBox="1"/>
            <p:nvPr/>
          </p:nvSpPr>
          <p:spPr bwMode="auto">
            <a:xfrm>
              <a:off x="1616808" y="3731100"/>
              <a:ext cx="1995400" cy="570865"/>
            </a:xfrm>
            <a:prstGeom prst="rect">
              <a:avLst/>
            </a:prstGeom>
            <a:noFill/>
          </p:spPr>
          <p:txBody>
            <a:bodyPr wrap="square">
              <a:spAutoFit/>
            </a:bodyPr>
            <a:lstStyle/>
            <a:p>
              <a:pPr algn="ctr">
                <a:lnSpc>
                  <a:spcPct val="130000"/>
                </a:lnSpc>
                <a:defRPr/>
              </a:pPr>
              <a:r>
                <a:rPr lang="zh-CN" altLang="en-US" sz="1200" dirty="0" smtClean="0">
                  <a:solidFill>
                    <a:schemeClr val="bg1">
                      <a:lumMod val="50000"/>
                    </a:schemeClr>
                  </a:solidFill>
                  <a:latin typeface="华康娃娃体W5" panose="040B0509000000000000" pitchFamily="81" charset="-122"/>
                  <a:ea typeface="华康娃娃体W5" panose="040B0509000000000000" pitchFamily="81" charset="-122"/>
                </a:rPr>
                <a:t>小木头有</a:t>
              </a:r>
              <a:r>
                <a:rPr lang="zh-CN" altLang="en-US" sz="1200" dirty="0">
                  <a:solidFill>
                    <a:schemeClr val="bg1">
                      <a:lumMod val="50000"/>
                    </a:schemeClr>
                  </a:solidFill>
                  <a:latin typeface="华康娃娃体W5" panose="040B0509000000000000" pitchFamily="81" charset="-122"/>
                  <a:ea typeface="华康娃娃体W5" panose="040B0509000000000000" pitchFamily="81" charset="-122"/>
                </a:rPr>
                <a:t>中国最大</a:t>
              </a:r>
              <a:r>
                <a:rPr lang="zh-CN" altLang="en-US" sz="1200" dirty="0" smtClean="0">
                  <a:solidFill>
                    <a:schemeClr val="bg1">
                      <a:lumMod val="50000"/>
                    </a:schemeClr>
                  </a:solidFill>
                  <a:latin typeface="华康娃娃体W5" panose="040B0509000000000000" pitchFamily="81" charset="-122"/>
                  <a:ea typeface="华康娃娃体W5" panose="040B0509000000000000" pitchFamily="81" charset="-122"/>
                </a:rPr>
                <a:t>的</a:t>
              </a:r>
              <a:r>
                <a:rPr lang="en-US" altLang="zh-CN" sz="1200" dirty="0" smtClean="0">
                  <a:solidFill>
                    <a:schemeClr val="bg1">
                      <a:lumMod val="50000"/>
                    </a:schemeClr>
                  </a:solidFill>
                  <a:latin typeface="华康娃娃体W5" panose="040B0509000000000000" pitchFamily="81" charset="-122"/>
                  <a:ea typeface="华康娃娃体W5" panose="040B0509000000000000" pitchFamily="81" charset="-122"/>
                </a:rPr>
                <a:t>PPT</a:t>
              </a:r>
              <a:r>
                <a:rPr lang="zh-CN" altLang="en-US" sz="1200" dirty="0">
                  <a:solidFill>
                    <a:schemeClr val="bg1">
                      <a:lumMod val="50000"/>
                    </a:schemeClr>
                  </a:solidFill>
                  <a:latin typeface="华康娃娃体W5" panose="040B0509000000000000" pitchFamily="81" charset="-122"/>
                  <a:ea typeface="华康娃娃体W5" panose="040B0509000000000000" pitchFamily="81" charset="-122"/>
                </a:rPr>
                <a:t>素材站有中国最强</a:t>
              </a:r>
              <a:r>
                <a:rPr lang="zh-CN" altLang="en-US" sz="1200" dirty="0" smtClean="0">
                  <a:solidFill>
                    <a:schemeClr val="bg1">
                      <a:lumMod val="50000"/>
                    </a:schemeClr>
                  </a:solidFill>
                  <a:latin typeface="华康娃娃体W5" panose="040B0509000000000000" pitchFamily="81" charset="-122"/>
                  <a:ea typeface="华康娃娃体W5" panose="040B0509000000000000" pitchFamily="81" charset="-122"/>
                </a:rPr>
                <a:t>的</a:t>
              </a:r>
              <a:r>
                <a:rPr lang="en-US" altLang="zh-CN" sz="1200" dirty="0" smtClean="0">
                  <a:solidFill>
                    <a:schemeClr val="bg1">
                      <a:lumMod val="50000"/>
                    </a:schemeClr>
                  </a:solidFill>
                  <a:latin typeface="华康娃娃体W5" panose="040B0509000000000000" pitchFamily="81" charset="-122"/>
                  <a:ea typeface="华康娃娃体W5" panose="040B0509000000000000" pitchFamily="81" charset="-122"/>
                </a:rPr>
                <a:t>PPT</a:t>
              </a:r>
              <a:endParaRPr lang="zh-CN" altLang="en-US" sz="1200" dirty="0">
                <a:solidFill>
                  <a:schemeClr val="bg1">
                    <a:lumMod val="50000"/>
                  </a:schemeClr>
                </a:solidFill>
                <a:latin typeface="华康娃娃体W5" panose="040B0509000000000000" pitchFamily="81" charset="-122"/>
                <a:ea typeface="华康娃娃体W5" panose="040B0509000000000000" pitchFamily="81" charset="-122"/>
              </a:endParaRPr>
            </a:p>
          </p:txBody>
        </p:sp>
        <p:sp>
          <p:nvSpPr>
            <p:cNvPr id="43" name="文本框 42"/>
            <p:cNvSpPr txBox="1"/>
            <p:nvPr/>
          </p:nvSpPr>
          <p:spPr bwMode="auto">
            <a:xfrm>
              <a:off x="1464698" y="3483456"/>
              <a:ext cx="2299620" cy="338554"/>
            </a:xfrm>
            <a:prstGeom prst="rect">
              <a:avLst/>
            </a:prstGeom>
            <a:noFill/>
          </p:spPr>
          <p:txBody>
            <a:bodyPr wrap="square">
              <a:spAutoFit/>
            </a:bodyPr>
            <a:lstStyle/>
            <a:p>
              <a:pPr algn="ctr">
                <a:defRPr/>
              </a:pPr>
              <a:r>
                <a:rPr lang="zh-CN" altLang="en-US" sz="1600" spc="100" dirty="0">
                  <a:solidFill>
                    <a:schemeClr val="bg1">
                      <a:lumMod val="50000"/>
                    </a:schemeClr>
                  </a:solidFill>
                  <a:latin typeface="华康娃娃体W5" panose="040B0509000000000000" pitchFamily="81" charset="-122"/>
                  <a:ea typeface="华康娃娃体W5" panose="040B0509000000000000" pitchFamily="81" charset="-122"/>
                </a:rPr>
                <a:t>在此添加标题</a:t>
              </a:r>
              <a:endParaRPr lang="zh-CN" altLang="en-US" sz="1600" spc="100" dirty="0">
                <a:solidFill>
                  <a:schemeClr val="bg1">
                    <a:lumMod val="50000"/>
                  </a:schemeClr>
                </a:solidFill>
                <a:latin typeface="华康娃娃体W5" panose="040B0509000000000000" pitchFamily="81" charset="-122"/>
                <a:ea typeface="华康娃娃体W5" panose="040B0509000000000000" pitchFamily="81" charset="-122"/>
              </a:endParaRPr>
            </a:p>
          </p:txBody>
        </p:sp>
      </p:grpSp>
    </p:spTree>
  </p:cSld>
  <p:clrMapOvr>
    <a:masterClrMapping/>
  </p:clrMapOvr>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60000" fill="hold" nodeType="afterEffect" p14:presetBounceEnd="40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40000">
                                          <p:cBhvr additive="base">
                                            <p:cTn id="7" dur="500" fill="hold"/>
                                            <p:tgtEl>
                                              <p:spTgt spid="4"/>
                                            </p:tgtEl>
                                            <p:attrNameLst>
                                              <p:attrName>ppt_x</p:attrName>
                                            </p:attrNameLst>
                                          </p:cBhvr>
                                          <p:tavLst>
                                            <p:tav tm="0">
                                              <p:val>
                                                <p:strVal val="#ppt_x"/>
                                              </p:val>
                                            </p:tav>
                                            <p:tav tm="100000">
                                              <p:val>
                                                <p:strVal val="#ppt_x"/>
                                              </p:val>
                                            </p:tav>
                                          </p:tavLst>
                                        </p:anim>
                                        <p:anim calcmode="lin" valueType="num" p14:bounceEnd="40000">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accel="60000" fill="hold" nodeType="afterEffect" p14:presetBounceEnd="40000">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14:bounceEnd="40000">
                                          <p:cBhvr additive="base">
                                            <p:cTn id="12" dur="500" fill="hold"/>
                                            <p:tgtEl>
                                              <p:spTgt spid="7"/>
                                            </p:tgtEl>
                                            <p:attrNameLst>
                                              <p:attrName>ppt_x</p:attrName>
                                            </p:attrNameLst>
                                          </p:cBhvr>
                                          <p:tavLst>
                                            <p:tav tm="0">
                                              <p:val>
                                                <p:strVal val="#ppt_x"/>
                                              </p:val>
                                            </p:tav>
                                            <p:tav tm="100000">
                                              <p:val>
                                                <p:strVal val="#ppt_x"/>
                                              </p:val>
                                            </p:tav>
                                          </p:tavLst>
                                        </p:anim>
                                        <p:anim calcmode="lin" valueType="num" p14:bounceEnd="40000">
                                          <p:cBhvr additive="base">
                                            <p:cTn id="13" dur="500" fill="hold"/>
                                            <p:tgtEl>
                                              <p:spTgt spid="7"/>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accel="60000" fill="hold" nodeType="afterEffect" p14:presetBounceEnd="40000">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14:bounceEnd="40000">
                                          <p:cBhvr additive="base">
                                            <p:cTn id="17" dur="500" fill="hold"/>
                                            <p:tgtEl>
                                              <p:spTgt spid="10"/>
                                            </p:tgtEl>
                                            <p:attrNameLst>
                                              <p:attrName>ppt_x</p:attrName>
                                            </p:attrNameLst>
                                          </p:cBhvr>
                                          <p:tavLst>
                                            <p:tav tm="0">
                                              <p:val>
                                                <p:strVal val="#ppt_x"/>
                                              </p:val>
                                            </p:tav>
                                            <p:tav tm="100000">
                                              <p:val>
                                                <p:strVal val="#ppt_x"/>
                                              </p:val>
                                            </p:tav>
                                          </p:tavLst>
                                        </p:anim>
                                        <p:anim calcmode="lin" valueType="num" p14:bounceEnd="40000">
                                          <p:cBhvr additive="base">
                                            <p:cTn id="18" dur="500" fill="hold"/>
                                            <p:tgtEl>
                                              <p:spTgt spid="10"/>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53" presetClass="entr" presetSubtype="16" fill="hold" nodeType="after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p:cTn id="22" dur="500" fill="hold"/>
                                            <p:tgtEl>
                                              <p:spTgt spid="13"/>
                                            </p:tgtEl>
                                            <p:attrNameLst>
                                              <p:attrName>ppt_w</p:attrName>
                                            </p:attrNameLst>
                                          </p:cBhvr>
                                          <p:tavLst>
                                            <p:tav tm="0">
                                              <p:val>
                                                <p:fltVal val="0"/>
                                              </p:val>
                                            </p:tav>
                                            <p:tav tm="100000">
                                              <p:val>
                                                <p:strVal val="#ppt_w"/>
                                              </p:val>
                                            </p:tav>
                                          </p:tavLst>
                                        </p:anim>
                                        <p:anim calcmode="lin" valueType="num">
                                          <p:cBhvr>
                                            <p:cTn id="23" dur="500" fill="hold"/>
                                            <p:tgtEl>
                                              <p:spTgt spid="13"/>
                                            </p:tgtEl>
                                            <p:attrNameLst>
                                              <p:attrName>ppt_h</p:attrName>
                                            </p:attrNameLst>
                                          </p:cBhvr>
                                          <p:tavLst>
                                            <p:tav tm="0">
                                              <p:val>
                                                <p:fltVal val="0"/>
                                              </p:val>
                                            </p:tav>
                                            <p:tav tm="100000">
                                              <p:val>
                                                <p:strVal val="#ppt_h"/>
                                              </p:val>
                                            </p:tav>
                                          </p:tavLst>
                                        </p:anim>
                                        <p:animEffect transition="in" filter="fade">
                                          <p:cBhvr>
                                            <p:cTn id="24" dur="500"/>
                                            <p:tgtEl>
                                              <p:spTgt spid="13"/>
                                            </p:tgtEl>
                                          </p:cBhvr>
                                        </p:animEffect>
                                      </p:childTnLst>
                                    </p:cTn>
                                  </p:par>
                                  <p:par>
                                    <p:cTn id="25" presetID="53" presetClass="entr" presetSubtype="16" fill="hold" grpId="0" nodeType="withEffect">
                                      <p:stCondLst>
                                        <p:cond delay="0"/>
                                      </p:stCondLst>
                                      <p:iterate type="lt">
                                        <p:tmPct val="10000"/>
                                      </p:iterate>
                                      <p:childTnLst>
                                        <p:set>
                                          <p:cBhvr>
                                            <p:cTn id="26" dur="1" fill="hold">
                                              <p:stCondLst>
                                                <p:cond delay="0"/>
                                              </p:stCondLst>
                                            </p:cTn>
                                            <p:tgtEl>
                                              <p:spTgt spid="32"/>
                                            </p:tgtEl>
                                            <p:attrNameLst>
                                              <p:attrName>style.visibility</p:attrName>
                                            </p:attrNameLst>
                                          </p:cBhvr>
                                          <p:to>
                                            <p:strVal val="visible"/>
                                          </p:to>
                                        </p:set>
                                        <p:anim calcmode="lin" valueType="num">
                                          <p:cBhvr>
                                            <p:cTn id="27" dur="500" fill="hold"/>
                                            <p:tgtEl>
                                              <p:spTgt spid="32"/>
                                            </p:tgtEl>
                                            <p:attrNameLst>
                                              <p:attrName>ppt_w</p:attrName>
                                            </p:attrNameLst>
                                          </p:cBhvr>
                                          <p:tavLst>
                                            <p:tav tm="0">
                                              <p:val>
                                                <p:fltVal val="0"/>
                                              </p:val>
                                            </p:tav>
                                            <p:tav tm="100000">
                                              <p:val>
                                                <p:strVal val="#ppt_w"/>
                                              </p:val>
                                            </p:tav>
                                          </p:tavLst>
                                        </p:anim>
                                        <p:anim calcmode="lin" valueType="num">
                                          <p:cBhvr>
                                            <p:cTn id="28" dur="500" fill="hold"/>
                                            <p:tgtEl>
                                              <p:spTgt spid="32"/>
                                            </p:tgtEl>
                                            <p:attrNameLst>
                                              <p:attrName>ppt_h</p:attrName>
                                            </p:attrNameLst>
                                          </p:cBhvr>
                                          <p:tavLst>
                                            <p:tav tm="0">
                                              <p:val>
                                                <p:fltVal val="0"/>
                                              </p:val>
                                            </p:tav>
                                            <p:tav tm="100000">
                                              <p:val>
                                                <p:strVal val="#ppt_h"/>
                                              </p:val>
                                            </p:tav>
                                          </p:tavLst>
                                        </p:anim>
                                        <p:animEffect transition="in" filter="fade">
                                          <p:cBhvr>
                                            <p:cTn id="29" dur="500"/>
                                            <p:tgtEl>
                                              <p:spTgt spid="32"/>
                                            </p:tgtEl>
                                          </p:cBhvr>
                                        </p:animEffect>
                                      </p:childTnLst>
                                    </p:cTn>
                                  </p:par>
                                </p:childTnLst>
                              </p:cTn>
                            </p:par>
                            <p:par>
                              <p:cTn id="30" fill="hold">
                                <p:stCondLst>
                                  <p:cond delay="2250"/>
                                </p:stCondLst>
                                <p:childTnLst>
                                  <p:par>
                                    <p:cTn id="31" presetID="16" presetClass="entr" presetSubtype="37" fill="hold" nodeType="afterEffect">
                                      <p:stCondLst>
                                        <p:cond delay="0"/>
                                      </p:stCondLst>
                                      <p:childTnLst>
                                        <p:set>
                                          <p:cBhvr>
                                            <p:cTn id="32" dur="1" fill="hold">
                                              <p:stCondLst>
                                                <p:cond delay="0"/>
                                              </p:stCondLst>
                                            </p:cTn>
                                            <p:tgtEl>
                                              <p:spTgt spid="35"/>
                                            </p:tgtEl>
                                            <p:attrNameLst>
                                              <p:attrName>style.visibility</p:attrName>
                                            </p:attrNameLst>
                                          </p:cBhvr>
                                          <p:to>
                                            <p:strVal val="visible"/>
                                          </p:to>
                                        </p:set>
                                        <p:animEffect transition="in" filter="barn(outVertical)">
                                          <p:cBhvr>
                                            <p:cTn id="33" dur="500"/>
                                            <p:tgtEl>
                                              <p:spTgt spid="35"/>
                                            </p:tgtEl>
                                          </p:cBhvr>
                                        </p:animEffect>
                                      </p:childTnLst>
                                    </p:cTn>
                                  </p:par>
                                </p:childTnLst>
                              </p:cTn>
                            </p:par>
                            <p:par>
                              <p:cTn id="34" fill="hold">
                                <p:stCondLst>
                                  <p:cond delay="2750"/>
                                </p:stCondLst>
                                <p:childTnLst>
                                  <p:par>
                                    <p:cTn id="35" presetID="53" presetClass="entr" presetSubtype="16" fill="hold" nodeType="afterEffect">
                                      <p:stCondLst>
                                        <p:cond delay="0"/>
                                      </p:stCondLst>
                                      <p:childTnLst>
                                        <p:set>
                                          <p:cBhvr>
                                            <p:cTn id="36" dur="1" fill="hold">
                                              <p:stCondLst>
                                                <p:cond delay="0"/>
                                              </p:stCondLst>
                                            </p:cTn>
                                            <p:tgtEl>
                                              <p:spTgt spid="20"/>
                                            </p:tgtEl>
                                            <p:attrNameLst>
                                              <p:attrName>style.visibility</p:attrName>
                                            </p:attrNameLst>
                                          </p:cBhvr>
                                          <p:to>
                                            <p:strVal val="visible"/>
                                          </p:to>
                                        </p:set>
                                        <p:anim calcmode="lin" valueType="num">
                                          <p:cBhvr>
                                            <p:cTn id="37" dur="500" fill="hold"/>
                                            <p:tgtEl>
                                              <p:spTgt spid="20"/>
                                            </p:tgtEl>
                                            <p:attrNameLst>
                                              <p:attrName>ppt_w</p:attrName>
                                            </p:attrNameLst>
                                          </p:cBhvr>
                                          <p:tavLst>
                                            <p:tav tm="0">
                                              <p:val>
                                                <p:fltVal val="0"/>
                                              </p:val>
                                            </p:tav>
                                            <p:tav tm="100000">
                                              <p:val>
                                                <p:strVal val="#ppt_w"/>
                                              </p:val>
                                            </p:tav>
                                          </p:tavLst>
                                        </p:anim>
                                        <p:anim calcmode="lin" valueType="num">
                                          <p:cBhvr>
                                            <p:cTn id="38" dur="500" fill="hold"/>
                                            <p:tgtEl>
                                              <p:spTgt spid="20"/>
                                            </p:tgtEl>
                                            <p:attrNameLst>
                                              <p:attrName>ppt_h</p:attrName>
                                            </p:attrNameLst>
                                          </p:cBhvr>
                                          <p:tavLst>
                                            <p:tav tm="0">
                                              <p:val>
                                                <p:fltVal val="0"/>
                                              </p:val>
                                            </p:tav>
                                            <p:tav tm="100000">
                                              <p:val>
                                                <p:strVal val="#ppt_h"/>
                                              </p:val>
                                            </p:tav>
                                          </p:tavLst>
                                        </p:anim>
                                        <p:animEffect transition="in" filter="fade">
                                          <p:cBhvr>
                                            <p:cTn id="39" dur="500"/>
                                            <p:tgtEl>
                                              <p:spTgt spid="20"/>
                                            </p:tgtEl>
                                          </p:cBhvr>
                                        </p:animEffect>
                                      </p:childTnLst>
                                    </p:cTn>
                                  </p:par>
                                  <p:par>
                                    <p:cTn id="40" presetID="53" presetClass="entr" presetSubtype="16" fill="hold" grpId="0" nodeType="withEffect">
                                      <p:stCondLst>
                                        <p:cond delay="0"/>
                                      </p:stCondLst>
                                      <p:iterate type="lt">
                                        <p:tmPct val="10000"/>
                                      </p:iterate>
                                      <p:childTnLst>
                                        <p:set>
                                          <p:cBhvr>
                                            <p:cTn id="41" dur="1" fill="hold">
                                              <p:stCondLst>
                                                <p:cond delay="0"/>
                                              </p:stCondLst>
                                            </p:cTn>
                                            <p:tgtEl>
                                              <p:spTgt spid="33"/>
                                            </p:tgtEl>
                                            <p:attrNameLst>
                                              <p:attrName>style.visibility</p:attrName>
                                            </p:attrNameLst>
                                          </p:cBhvr>
                                          <p:to>
                                            <p:strVal val="visible"/>
                                          </p:to>
                                        </p:set>
                                        <p:anim calcmode="lin" valueType="num">
                                          <p:cBhvr>
                                            <p:cTn id="42" dur="500" fill="hold"/>
                                            <p:tgtEl>
                                              <p:spTgt spid="33"/>
                                            </p:tgtEl>
                                            <p:attrNameLst>
                                              <p:attrName>ppt_w</p:attrName>
                                            </p:attrNameLst>
                                          </p:cBhvr>
                                          <p:tavLst>
                                            <p:tav tm="0">
                                              <p:val>
                                                <p:fltVal val="0"/>
                                              </p:val>
                                            </p:tav>
                                            <p:tav tm="100000">
                                              <p:val>
                                                <p:strVal val="#ppt_w"/>
                                              </p:val>
                                            </p:tav>
                                          </p:tavLst>
                                        </p:anim>
                                        <p:anim calcmode="lin" valueType="num">
                                          <p:cBhvr>
                                            <p:cTn id="43" dur="500" fill="hold"/>
                                            <p:tgtEl>
                                              <p:spTgt spid="33"/>
                                            </p:tgtEl>
                                            <p:attrNameLst>
                                              <p:attrName>ppt_h</p:attrName>
                                            </p:attrNameLst>
                                          </p:cBhvr>
                                          <p:tavLst>
                                            <p:tav tm="0">
                                              <p:val>
                                                <p:fltVal val="0"/>
                                              </p:val>
                                            </p:tav>
                                            <p:tav tm="100000">
                                              <p:val>
                                                <p:strVal val="#ppt_h"/>
                                              </p:val>
                                            </p:tav>
                                          </p:tavLst>
                                        </p:anim>
                                        <p:animEffect transition="in" filter="fade">
                                          <p:cBhvr>
                                            <p:cTn id="44" dur="500"/>
                                            <p:tgtEl>
                                              <p:spTgt spid="33"/>
                                            </p:tgtEl>
                                          </p:cBhvr>
                                        </p:animEffect>
                                      </p:childTnLst>
                                    </p:cTn>
                                  </p:par>
                                </p:childTnLst>
                              </p:cTn>
                            </p:par>
                            <p:par>
                              <p:cTn id="45" fill="hold">
                                <p:stCondLst>
                                  <p:cond delay="3500"/>
                                </p:stCondLst>
                                <p:childTnLst>
                                  <p:par>
                                    <p:cTn id="46" presetID="16" presetClass="entr" presetSubtype="37" fill="hold" nodeType="afterEffect">
                                      <p:stCondLst>
                                        <p:cond delay="0"/>
                                      </p:stCondLst>
                                      <p:childTnLst>
                                        <p:set>
                                          <p:cBhvr>
                                            <p:cTn id="47" dur="1" fill="hold">
                                              <p:stCondLst>
                                                <p:cond delay="0"/>
                                              </p:stCondLst>
                                            </p:cTn>
                                            <p:tgtEl>
                                              <p:spTgt spid="38"/>
                                            </p:tgtEl>
                                            <p:attrNameLst>
                                              <p:attrName>style.visibility</p:attrName>
                                            </p:attrNameLst>
                                          </p:cBhvr>
                                          <p:to>
                                            <p:strVal val="visible"/>
                                          </p:to>
                                        </p:set>
                                        <p:animEffect transition="in" filter="barn(outVertical)">
                                          <p:cBhvr>
                                            <p:cTn id="48" dur="500"/>
                                            <p:tgtEl>
                                              <p:spTgt spid="38"/>
                                            </p:tgtEl>
                                          </p:cBhvr>
                                        </p:animEffect>
                                      </p:childTnLst>
                                    </p:cTn>
                                  </p:par>
                                </p:childTnLst>
                              </p:cTn>
                            </p:par>
                            <p:par>
                              <p:cTn id="49" fill="hold">
                                <p:stCondLst>
                                  <p:cond delay="4000"/>
                                </p:stCondLst>
                                <p:childTnLst>
                                  <p:par>
                                    <p:cTn id="50" presetID="53" presetClass="entr" presetSubtype="16" fill="hold" nodeType="afterEffect">
                                      <p:stCondLst>
                                        <p:cond delay="0"/>
                                      </p:stCondLst>
                                      <p:childTnLst>
                                        <p:set>
                                          <p:cBhvr>
                                            <p:cTn id="51" dur="1" fill="hold">
                                              <p:stCondLst>
                                                <p:cond delay="0"/>
                                              </p:stCondLst>
                                            </p:cTn>
                                            <p:tgtEl>
                                              <p:spTgt spid="26"/>
                                            </p:tgtEl>
                                            <p:attrNameLst>
                                              <p:attrName>style.visibility</p:attrName>
                                            </p:attrNameLst>
                                          </p:cBhvr>
                                          <p:to>
                                            <p:strVal val="visible"/>
                                          </p:to>
                                        </p:set>
                                        <p:anim calcmode="lin" valueType="num">
                                          <p:cBhvr>
                                            <p:cTn id="52" dur="500" fill="hold"/>
                                            <p:tgtEl>
                                              <p:spTgt spid="26"/>
                                            </p:tgtEl>
                                            <p:attrNameLst>
                                              <p:attrName>ppt_w</p:attrName>
                                            </p:attrNameLst>
                                          </p:cBhvr>
                                          <p:tavLst>
                                            <p:tav tm="0">
                                              <p:val>
                                                <p:fltVal val="0"/>
                                              </p:val>
                                            </p:tav>
                                            <p:tav tm="100000">
                                              <p:val>
                                                <p:strVal val="#ppt_w"/>
                                              </p:val>
                                            </p:tav>
                                          </p:tavLst>
                                        </p:anim>
                                        <p:anim calcmode="lin" valueType="num">
                                          <p:cBhvr>
                                            <p:cTn id="53" dur="500" fill="hold"/>
                                            <p:tgtEl>
                                              <p:spTgt spid="26"/>
                                            </p:tgtEl>
                                            <p:attrNameLst>
                                              <p:attrName>ppt_h</p:attrName>
                                            </p:attrNameLst>
                                          </p:cBhvr>
                                          <p:tavLst>
                                            <p:tav tm="0">
                                              <p:val>
                                                <p:fltVal val="0"/>
                                              </p:val>
                                            </p:tav>
                                            <p:tav tm="100000">
                                              <p:val>
                                                <p:strVal val="#ppt_h"/>
                                              </p:val>
                                            </p:tav>
                                          </p:tavLst>
                                        </p:anim>
                                        <p:animEffect transition="in" filter="fade">
                                          <p:cBhvr>
                                            <p:cTn id="54" dur="500"/>
                                            <p:tgtEl>
                                              <p:spTgt spid="26"/>
                                            </p:tgtEl>
                                          </p:cBhvr>
                                        </p:animEffect>
                                      </p:childTnLst>
                                    </p:cTn>
                                  </p:par>
                                  <p:par>
                                    <p:cTn id="55" presetID="53" presetClass="entr" presetSubtype="16" fill="hold" grpId="0" nodeType="withEffect">
                                      <p:stCondLst>
                                        <p:cond delay="0"/>
                                      </p:stCondLst>
                                      <p:iterate type="lt">
                                        <p:tmPct val="10000"/>
                                      </p:iterate>
                                      <p:childTnLst>
                                        <p:set>
                                          <p:cBhvr>
                                            <p:cTn id="56" dur="1" fill="hold">
                                              <p:stCondLst>
                                                <p:cond delay="0"/>
                                              </p:stCondLst>
                                            </p:cTn>
                                            <p:tgtEl>
                                              <p:spTgt spid="34"/>
                                            </p:tgtEl>
                                            <p:attrNameLst>
                                              <p:attrName>style.visibility</p:attrName>
                                            </p:attrNameLst>
                                          </p:cBhvr>
                                          <p:to>
                                            <p:strVal val="visible"/>
                                          </p:to>
                                        </p:set>
                                        <p:anim calcmode="lin" valueType="num">
                                          <p:cBhvr>
                                            <p:cTn id="57" dur="500" fill="hold"/>
                                            <p:tgtEl>
                                              <p:spTgt spid="34"/>
                                            </p:tgtEl>
                                            <p:attrNameLst>
                                              <p:attrName>ppt_w</p:attrName>
                                            </p:attrNameLst>
                                          </p:cBhvr>
                                          <p:tavLst>
                                            <p:tav tm="0">
                                              <p:val>
                                                <p:fltVal val="0"/>
                                              </p:val>
                                            </p:tav>
                                            <p:tav tm="100000">
                                              <p:val>
                                                <p:strVal val="#ppt_w"/>
                                              </p:val>
                                            </p:tav>
                                          </p:tavLst>
                                        </p:anim>
                                        <p:anim calcmode="lin" valueType="num">
                                          <p:cBhvr>
                                            <p:cTn id="58" dur="500" fill="hold"/>
                                            <p:tgtEl>
                                              <p:spTgt spid="34"/>
                                            </p:tgtEl>
                                            <p:attrNameLst>
                                              <p:attrName>ppt_h</p:attrName>
                                            </p:attrNameLst>
                                          </p:cBhvr>
                                          <p:tavLst>
                                            <p:tav tm="0">
                                              <p:val>
                                                <p:fltVal val="0"/>
                                              </p:val>
                                            </p:tav>
                                            <p:tav tm="100000">
                                              <p:val>
                                                <p:strVal val="#ppt_h"/>
                                              </p:val>
                                            </p:tav>
                                          </p:tavLst>
                                        </p:anim>
                                        <p:animEffect transition="in" filter="fade">
                                          <p:cBhvr>
                                            <p:cTn id="59" dur="500"/>
                                            <p:tgtEl>
                                              <p:spTgt spid="34"/>
                                            </p:tgtEl>
                                          </p:cBhvr>
                                        </p:animEffect>
                                      </p:childTnLst>
                                    </p:cTn>
                                  </p:par>
                                </p:childTnLst>
                              </p:cTn>
                            </p:par>
                            <p:par>
                              <p:cTn id="60" fill="hold">
                                <p:stCondLst>
                                  <p:cond delay="4750"/>
                                </p:stCondLst>
                                <p:childTnLst>
                                  <p:par>
                                    <p:cTn id="61" presetID="16" presetClass="entr" presetSubtype="37" fill="hold" nodeType="afterEffect">
                                      <p:stCondLst>
                                        <p:cond delay="0"/>
                                      </p:stCondLst>
                                      <p:childTnLst>
                                        <p:set>
                                          <p:cBhvr>
                                            <p:cTn id="62" dur="1" fill="hold">
                                              <p:stCondLst>
                                                <p:cond delay="0"/>
                                              </p:stCondLst>
                                            </p:cTn>
                                            <p:tgtEl>
                                              <p:spTgt spid="41"/>
                                            </p:tgtEl>
                                            <p:attrNameLst>
                                              <p:attrName>style.visibility</p:attrName>
                                            </p:attrNameLst>
                                          </p:cBhvr>
                                          <p:to>
                                            <p:strVal val="visible"/>
                                          </p:to>
                                        </p:set>
                                        <p:animEffect transition="in" filter="barn(outVertical)">
                                          <p:cBhvr>
                                            <p:cTn id="63"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3" grpId="0"/>
          <p:bldP spid="34"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6000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accel="60000" fill="hold"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ppt_x"/>
                                              </p:val>
                                            </p:tav>
                                            <p:tav tm="100000">
                                              <p:val>
                                                <p:strVal val="#ppt_x"/>
                                              </p:val>
                                            </p:tav>
                                          </p:tavLst>
                                        </p:anim>
                                        <p:anim calcmode="lin" valueType="num">
                                          <p:cBhvr additive="base">
                                            <p:cTn id="13" dur="500" fill="hold"/>
                                            <p:tgtEl>
                                              <p:spTgt spid="7"/>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accel="60000" fill="hold" nodeType="after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500" fill="hold"/>
                                            <p:tgtEl>
                                              <p:spTgt spid="10"/>
                                            </p:tgtEl>
                                            <p:attrNameLst>
                                              <p:attrName>ppt_x</p:attrName>
                                            </p:attrNameLst>
                                          </p:cBhvr>
                                          <p:tavLst>
                                            <p:tav tm="0">
                                              <p:val>
                                                <p:strVal val="#ppt_x"/>
                                              </p:val>
                                            </p:tav>
                                            <p:tav tm="100000">
                                              <p:val>
                                                <p:strVal val="#ppt_x"/>
                                              </p:val>
                                            </p:tav>
                                          </p:tavLst>
                                        </p:anim>
                                        <p:anim calcmode="lin" valueType="num">
                                          <p:cBhvr additive="base">
                                            <p:cTn id="18" dur="500" fill="hold"/>
                                            <p:tgtEl>
                                              <p:spTgt spid="10"/>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53" presetClass="entr" presetSubtype="16" fill="hold" nodeType="after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p:cTn id="22" dur="500" fill="hold"/>
                                            <p:tgtEl>
                                              <p:spTgt spid="13"/>
                                            </p:tgtEl>
                                            <p:attrNameLst>
                                              <p:attrName>ppt_w</p:attrName>
                                            </p:attrNameLst>
                                          </p:cBhvr>
                                          <p:tavLst>
                                            <p:tav tm="0">
                                              <p:val>
                                                <p:fltVal val="0"/>
                                              </p:val>
                                            </p:tav>
                                            <p:tav tm="100000">
                                              <p:val>
                                                <p:strVal val="#ppt_w"/>
                                              </p:val>
                                            </p:tav>
                                          </p:tavLst>
                                        </p:anim>
                                        <p:anim calcmode="lin" valueType="num">
                                          <p:cBhvr>
                                            <p:cTn id="23" dur="500" fill="hold"/>
                                            <p:tgtEl>
                                              <p:spTgt spid="13"/>
                                            </p:tgtEl>
                                            <p:attrNameLst>
                                              <p:attrName>ppt_h</p:attrName>
                                            </p:attrNameLst>
                                          </p:cBhvr>
                                          <p:tavLst>
                                            <p:tav tm="0">
                                              <p:val>
                                                <p:fltVal val="0"/>
                                              </p:val>
                                            </p:tav>
                                            <p:tav tm="100000">
                                              <p:val>
                                                <p:strVal val="#ppt_h"/>
                                              </p:val>
                                            </p:tav>
                                          </p:tavLst>
                                        </p:anim>
                                        <p:animEffect transition="in" filter="fade">
                                          <p:cBhvr>
                                            <p:cTn id="24" dur="500"/>
                                            <p:tgtEl>
                                              <p:spTgt spid="13"/>
                                            </p:tgtEl>
                                          </p:cBhvr>
                                        </p:animEffect>
                                      </p:childTnLst>
                                    </p:cTn>
                                  </p:par>
                                  <p:par>
                                    <p:cTn id="25" presetID="53" presetClass="entr" presetSubtype="16" fill="hold" grpId="0" nodeType="withEffect">
                                      <p:stCondLst>
                                        <p:cond delay="0"/>
                                      </p:stCondLst>
                                      <p:iterate type="lt">
                                        <p:tmPct val="10000"/>
                                      </p:iterate>
                                      <p:childTnLst>
                                        <p:set>
                                          <p:cBhvr>
                                            <p:cTn id="26" dur="1" fill="hold">
                                              <p:stCondLst>
                                                <p:cond delay="0"/>
                                              </p:stCondLst>
                                            </p:cTn>
                                            <p:tgtEl>
                                              <p:spTgt spid="32"/>
                                            </p:tgtEl>
                                            <p:attrNameLst>
                                              <p:attrName>style.visibility</p:attrName>
                                            </p:attrNameLst>
                                          </p:cBhvr>
                                          <p:to>
                                            <p:strVal val="visible"/>
                                          </p:to>
                                        </p:set>
                                        <p:anim calcmode="lin" valueType="num">
                                          <p:cBhvr>
                                            <p:cTn id="27" dur="500" fill="hold"/>
                                            <p:tgtEl>
                                              <p:spTgt spid="32"/>
                                            </p:tgtEl>
                                            <p:attrNameLst>
                                              <p:attrName>ppt_w</p:attrName>
                                            </p:attrNameLst>
                                          </p:cBhvr>
                                          <p:tavLst>
                                            <p:tav tm="0">
                                              <p:val>
                                                <p:fltVal val="0"/>
                                              </p:val>
                                            </p:tav>
                                            <p:tav tm="100000">
                                              <p:val>
                                                <p:strVal val="#ppt_w"/>
                                              </p:val>
                                            </p:tav>
                                          </p:tavLst>
                                        </p:anim>
                                        <p:anim calcmode="lin" valueType="num">
                                          <p:cBhvr>
                                            <p:cTn id="28" dur="500" fill="hold"/>
                                            <p:tgtEl>
                                              <p:spTgt spid="32"/>
                                            </p:tgtEl>
                                            <p:attrNameLst>
                                              <p:attrName>ppt_h</p:attrName>
                                            </p:attrNameLst>
                                          </p:cBhvr>
                                          <p:tavLst>
                                            <p:tav tm="0">
                                              <p:val>
                                                <p:fltVal val="0"/>
                                              </p:val>
                                            </p:tav>
                                            <p:tav tm="100000">
                                              <p:val>
                                                <p:strVal val="#ppt_h"/>
                                              </p:val>
                                            </p:tav>
                                          </p:tavLst>
                                        </p:anim>
                                        <p:animEffect transition="in" filter="fade">
                                          <p:cBhvr>
                                            <p:cTn id="29" dur="500"/>
                                            <p:tgtEl>
                                              <p:spTgt spid="32"/>
                                            </p:tgtEl>
                                          </p:cBhvr>
                                        </p:animEffect>
                                      </p:childTnLst>
                                    </p:cTn>
                                  </p:par>
                                </p:childTnLst>
                              </p:cTn>
                            </p:par>
                            <p:par>
                              <p:cTn id="30" fill="hold">
                                <p:stCondLst>
                                  <p:cond delay="2250"/>
                                </p:stCondLst>
                                <p:childTnLst>
                                  <p:par>
                                    <p:cTn id="31" presetID="16" presetClass="entr" presetSubtype="37" fill="hold" nodeType="afterEffect">
                                      <p:stCondLst>
                                        <p:cond delay="0"/>
                                      </p:stCondLst>
                                      <p:childTnLst>
                                        <p:set>
                                          <p:cBhvr>
                                            <p:cTn id="32" dur="1" fill="hold">
                                              <p:stCondLst>
                                                <p:cond delay="0"/>
                                              </p:stCondLst>
                                            </p:cTn>
                                            <p:tgtEl>
                                              <p:spTgt spid="35"/>
                                            </p:tgtEl>
                                            <p:attrNameLst>
                                              <p:attrName>style.visibility</p:attrName>
                                            </p:attrNameLst>
                                          </p:cBhvr>
                                          <p:to>
                                            <p:strVal val="visible"/>
                                          </p:to>
                                        </p:set>
                                        <p:animEffect transition="in" filter="barn(outVertical)">
                                          <p:cBhvr>
                                            <p:cTn id="33" dur="500"/>
                                            <p:tgtEl>
                                              <p:spTgt spid="35"/>
                                            </p:tgtEl>
                                          </p:cBhvr>
                                        </p:animEffect>
                                      </p:childTnLst>
                                    </p:cTn>
                                  </p:par>
                                </p:childTnLst>
                              </p:cTn>
                            </p:par>
                            <p:par>
                              <p:cTn id="34" fill="hold">
                                <p:stCondLst>
                                  <p:cond delay="2750"/>
                                </p:stCondLst>
                                <p:childTnLst>
                                  <p:par>
                                    <p:cTn id="35" presetID="53" presetClass="entr" presetSubtype="16" fill="hold" nodeType="afterEffect">
                                      <p:stCondLst>
                                        <p:cond delay="0"/>
                                      </p:stCondLst>
                                      <p:childTnLst>
                                        <p:set>
                                          <p:cBhvr>
                                            <p:cTn id="36" dur="1" fill="hold">
                                              <p:stCondLst>
                                                <p:cond delay="0"/>
                                              </p:stCondLst>
                                            </p:cTn>
                                            <p:tgtEl>
                                              <p:spTgt spid="20"/>
                                            </p:tgtEl>
                                            <p:attrNameLst>
                                              <p:attrName>style.visibility</p:attrName>
                                            </p:attrNameLst>
                                          </p:cBhvr>
                                          <p:to>
                                            <p:strVal val="visible"/>
                                          </p:to>
                                        </p:set>
                                        <p:anim calcmode="lin" valueType="num">
                                          <p:cBhvr>
                                            <p:cTn id="37" dur="500" fill="hold"/>
                                            <p:tgtEl>
                                              <p:spTgt spid="20"/>
                                            </p:tgtEl>
                                            <p:attrNameLst>
                                              <p:attrName>ppt_w</p:attrName>
                                            </p:attrNameLst>
                                          </p:cBhvr>
                                          <p:tavLst>
                                            <p:tav tm="0">
                                              <p:val>
                                                <p:fltVal val="0"/>
                                              </p:val>
                                            </p:tav>
                                            <p:tav tm="100000">
                                              <p:val>
                                                <p:strVal val="#ppt_w"/>
                                              </p:val>
                                            </p:tav>
                                          </p:tavLst>
                                        </p:anim>
                                        <p:anim calcmode="lin" valueType="num">
                                          <p:cBhvr>
                                            <p:cTn id="38" dur="500" fill="hold"/>
                                            <p:tgtEl>
                                              <p:spTgt spid="20"/>
                                            </p:tgtEl>
                                            <p:attrNameLst>
                                              <p:attrName>ppt_h</p:attrName>
                                            </p:attrNameLst>
                                          </p:cBhvr>
                                          <p:tavLst>
                                            <p:tav tm="0">
                                              <p:val>
                                                <p:fltVal val="0"/>
                                              </p:val>
                                            </p:tav>
                                            <p:tav tm="100000">
                                              <p:val>
                                                <p:strVal val="#ppt_h"/>
                                              </p:val>
                                            </p:tav>
                                          </p:tavLst>
                                        </p:anim>
                                        <p:animEffect transition="in" filter="fade">
                                          <p:cBhvr>
                                            <p:cTn id="39" dur="500"/>
                                            <p:tgtEl>
                                              <p:spTgt spid="20"/>
                                            </p:tgtEl>
                                          </p:cBhvr>
                                        </p:animEffect>
                                      </p:childTnLst>
                                    </p:cTn>
                                  </p:par>
                                  <p:par>
                                    <p:cTn id="40" presetID="53" presetClass="entr" presetSubtype="16" fill="hold" grpId="0" nodeType="withEffect">
                                      <p:stCondLst>
                                        <p:cond delay="0"/>
                                      </p:stCondLst>
                                      <p:iterate type="lt">
                                        <p:tmPct val="10000"/>
                                      </p:iterate>
                                      <p:childTnLst>
                                        <p:set>
                                          <p:cBhvr>
                                            <p:cTn id="41" dur="1" fill="hold">
                                              <p:stCondLst>
                                                <p:cond delay="0"/>
                                              </p:stCondLst>
                                            </p:cTn>
                                            <p:tgtEl>
                                              <p:spTgt spid="33"/>
                                            </p:tgtEl>
                                            <p:attrNameLst>
                                              <p:attrName>style.visibility</p:attrName>
                                            </p:attrNameLst>
                                          </p:cBhvr>
                                          <p:to>
                                            <p:strVal val="visible"/>
                                          </p:to>
                                        </p:set>
                                        <p:anim calcmode="lin" valueType="num">
                                          <p:cBhvr>
                                            <p:cTn id="42" dur="500" fill="hold"/>
                                            <p:tgtEl>
                                              <p:spTgt spid="33"/>
                                            </p:tgtEl>
                                            <p:attrNameLst>
                                              <p:attrName>ppt_w</p:attrName>
                                            </p:attrNameLst>
                                          </p:cBhvr>
                                          <p:tavLst>
                                            <p:tav tm="0">
                                              <p:val>
                                                <p:fltVal val="0"/>
                                              </p:val>
                                            </p:tav>
                                            <p:tav tm="100000">
                                              <p:val>
                                                <p:strVal val="#ppt_w"/>
                                              </p:val>
                                            </p:tav>
                                          </p:tavLst>
                                        </p:anim>
                                        <p:anim calcmode="lin" valueType="num">
                                          <p:cBhvr>
                                            <p:cTn id="43" dur="500" fill="hold"/>
                                            <p:tgtEl>
                                              <p:spTgt spid="33"/>
                                            </p:tgtEl>
                                            <p:attrNameLst>
                                              <p:attrName>ppt_h</p:attrName>
                                            </p:attrNameLst>
                                          </p:cBhvr>
                                          <p:tavLst>
                                            <p:tav tm="0">
                                              <p:val>
                                                <p:fltVal val="0"/>
                                              </p:val>
                                            </p:tav>
                                            <p:tav tm="100000">
                                              <p:val>
                                                <p:strVal val="#ppt_h"/>
                                              </p:val>
                                            </p:tav>
                                          </p:tavLst>
                                        </p:anim>
                                        <p:animEffect transition="in" filter="fade">
                                          <p:cBhvr>
                                            <p:cTn id="44" dur="500"/>
                                            <p:tgtEl>
                                              <p:spTgt spid="33"/>
                                            </p:tgtEl>
                                          </p:cBhvr>
                                        </p:animEffect>
                                      </p:childTnLst>
                                    </p:cTn>
                                  </p:par>
                                </p:childTnLst>
                              </p:cTn>
                            </p:par>
                            <p:par>
                              <p:cTn id="45" fill="hold">
                                <p:stCondLst>
                                  <p:cond delay="3500"/>
                                </p:stCondLst>
                                <p:childTnLst>
                                  <p:par>
                                    <p:cTn id="46" presetID="16" presetClass="entr" presetSubtype="37" fill="hold" nodeType="afterEffect">
                                      <p:stCondLst>
                                        <p:cond delay="0"/>
                                      </p:stCondLst>
                                      <p:childTnLst>
                                        <p:set>
                                          <p:cBhvr>
                                            <p:cTn id="47" dur="1" fill="hold">
                                              <p:stCondLst>
                                                <p:cond delay="0"/>
                                              </p:stCondLst>
                                            </p:cTn>
                                            <p:tgtEl>
                                              <p:spTgt spid="38"/>
                                            </p:tgtEl>
                                            <p:attrNameLst>
                                              <p:attrName>style.visibility</p:attrName>
                                            </p:attrNameLst>
                                          </p:cBhvr>
                                          <p:to>
                                            <p:strVal val="visible"/>
                                          </p:to>
                                        </p:set>
                                        <p:animEffect transition="in" filter="barn(outVertical)">
                                          <p:cBhvr>
                                            <p:cTn id="48" dur="500"/>
                                            <p:tgtEl>
                                              <p:spTgt spid="38"/>
                                            </p:tgtEl>
                                          </p:cBhvr>
                                        </p:animEffect>
                                      </p:childTnLst>
                                    </p:cTn>
                                  </p:par>
                                </p:childTnLst>
                              </p:cTn>
                            </p:par>
                            <p:par>
                              <p:cTn id="49" fill="hold">
                                <p:stCondLst>
                                  <p:cond delay="4000"/>
                                </p:stCondLst>
                                <p:childTnLst>
                                  <p:par>
                                    <p:cTn id="50" presetID="53" presetClass="entr" presetSubtype="16" fill="hold" nodeType="afterEffect">
                                      <p:stCondLst>
                                        <p:cond delay="0"/>
                                      </p:stCondLst>
                                      <p:childTnLst>
                                        <p:set>
                                          <p:cBhvr>
                                            <p:cTn id="51" dur="1" fill="hold">
                                              <p:stCondLst>
                                                <p:cond delay="0"/>
                                              </p:stCondLst>
                                            </p:cTn>
                                            <p:tgtEl>
                                              <p:spTgt spid="26"/>
                                            </p:tgtEl>
                                            <p:attrNameLst>
                                              <p:attrName>style.visibility</p:attrName>
                                            </p:attrNameLst>
                                          </p:cBhvr>
                                          <p:to>
                                            <p:strVal val="visible"/>
                                          </p:to>
                                        </p:set>
                                        <p:anim calcmode="lin" valueType="num">
                                          <p:cBhvr>
                                            <p:cTn id="52" dur="500" fill="hold"/>
                                            <p:tgtEl>
                                              <p:spTgt spid="26"/>
                                            </p:tgtEl>
                                            <p:attrNameLst>
                                              <p:attrName>ppt_w</p:attrName>
                                            </p:attrNameLst>
                                          </p:cBhvr>
                                          <p:tavLst>
                                            <p:tav tm="0">
                                              <p:val>
                                                <p:fltVal val="0"/>
                                              </p:val>
                                            </p:tav>
                                            <p:tav tm="100000">
                                              <p:val>
                                                <p:strVal val="#ppt_w"/>
                                              </p:val>
                                            </p:tav>
                                          </p:tavLst>
                                        </p:anim>
                                        <p:anim calcmode="lin" valueType="num">
                                          <p:cBhvr>
                                            <p:cTn id="53" dur="500" fill="hold"/>
                                            <p:tgtEl>
                                              <p:spTgt spid="26"/>
                                            </p:tgtEl>
                                            <p:attrNameLst>
                                              <p:attrName>ppt_h</p:attrName>
                                            </p:attrNameLst>
                                          </p:cBhvr>
                                          <p:tavLst>
                                            <p:tav tm="0">
                                              <p:val>
                                                <p:fltVal val="0"/>
                                              </p:val>
                                            </p:tav>
                                            <p:tav tm="100000">
                                              <p:val>
                                                <p:strVal val="#ppt_h"/>
                                              </p:val>
                                            </p:tav>
                                          </p:tavLst>
                                        </p:anim>
                                        <p:animEffect transition="in" filter="fade">
                                          <p:cBhvr>
                                            <p:cTn id="54" dur="500"/>
                                            <p:tgtEl>
                                              <p:spTgt spid="26"/>
                                            </p:tgtEl>
                                          </p:cBhvr>
                                        </p:animEffect>
                                      </p:childTnLst>
                                    </p:cTn>
                                  </p:par>
                                  <p:par>
                                    <p:cTn id="55" presetID="53" presetClass="entr" presetSubtype="16" fill="hold" grpId="0" nodeType="withEffect">
                                      <p:stCondLst>
                                        <p:cond delay="0"/>
                                      </p:stCondLst>
                                      <p:iterate type="lt">
                                        <p:tmPct val="10000"/>
                                      </p:iterate>
                                      <p:childTnLst>
                                        <p:set>
                                          <p:cBhvr>
                                            <p:cTn id="56" dur="1" fill="hold">
                                              <p:stCondLst>
                                                <p:cond delay="0"/>
                                              </p:stCondLst>
                                            </p:cTn>
                                            <p:tgtEl>
                                              <p:spTgt spid="34"/>
                                            </p:tgtEl>
                                            <p:attrNameLst>
                                              <p:attrName>style.visibility</p:attrName>
                                            </p:attrNameLst>
                                          </p:cBhvr>
                                          <p:to>
                                            <p:strVal val="visible"/>
                                          </p:to>
                                        </p:set>
                                        <p:anim calcmode="lin" valueType="num">
                                          <p:cBhvr>
                                            <p:cTn id="57" dur="500" fill="hold"/>
                                            <p:tgtEl>
                                              <p:spTgt spid="34"/>
                                            </p:tgtEl>
                                            <p:attrNameLst>
                                              <p:attrName>ppt_w</p:attrName>
                                            </p:attrNameLst>
                                          </p:cBhvr>
                                          <p:tavLst>
                                            <p:tav tm="0">
                                              <p:val>
                                                <p:fltVal val="0"/>
                                              </p:val>
                                            </p:tav>
                                            <p:tav tm="100000">
                                              <p:val>
                                                <p:strVal val="#ppt_w"/>
                                              </p:val>
                                            </p:tav>
                                          </p:tavLst>
                                        </p:anim>
                                        <p:anim calcmode="lin" valueType="num">
                                          <p:cBhvr>
                                            <p:cTn id="58" dur="500" fill="hold"/>
                                            <p:tgtEl>
                                              <p:spTgt spid="34"/>
                                            </p:tgtEl>
                                            <p:attrNameLst>
                                              <p:attrName>ppt_h</p:attrName>
                                            </p:attrNameLst>
                                          </p:cBhvr>
                                          <p:tavLst>
                                            <p:tav tm="0">
                                              <p:val>
                                                <p:fltVal val="0"/>
                                              </p:val>
                                            </p:tav>
                                            <p:tav tm="100000">
                                              <p:val>
                                                <p:strVal val="#ppt_h"/>
                                              </p:val>
                                            </p:tav>
                                          </p:tavLst>
                                        </p:anim>
                                        <p:animEffect transition="in" filter="fade">
                                          <p:cBhvr>
                                            <p:cTn id="59" dur="500"/>
                                            <p:tgtEl>
                                              <p:spTgt spid="34"/>
                                            </p:tgtEl>
                                          </p:cBhvr>
                                        </p:animEffect>
                                      </p:childTnLst>
                                    </p:cTn>
                                  </p:par>
                                </p:childTnLst>
                              </p:cTn>
                            </p:par>
                            <p:par>
                              <p:cTn id="60" fill="hold">
                                <p:stCondLst>
                                  <p:cond delay="4750"/>
                                </p:stCondLst>
                                <p:childTnLst>
                                  <p:par>
                                    <p:cTn id="61" presetID="16" presetClass="entr" presetSubtype="37" fill="hold" nodeType="afterEffect">
                                      <p:stCondLst>
                                        <p:cond delay="0"/>
                                      </p:stCondLst>
                                      <p:childTnLst>
                                        <p:set>
                                          <p:cBhvr>
                                            <p:cTn id="62" dur="1" fill="hold">
                                              <p:stCondLst>
                                                <p:cond delay="0"/>
                                              </p:stCondLst>
                                            </p:cTn>
                                            <p:tgtEl>
                                              <p:spTgt spid="41"/>
                                            </p:tgtEl>
                                            <p:attrNameLst>
                                              <p:attrName>style.visibility</p:attrName>
                                            </p:attrNameLst>
                                          </p:cBhvr>
                                          <p:to>
                                            <p:strVal val="visible"/>
                                          </p:to>
                                        </p:set>
                                        <p:animEffect transition="in" filter="barn(outVertical)">
                                          <p:cBhvr>
                                            <p:cTn id="63"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3" grpId="0"/>
          <p:bldP spid="34" grpId="0"/>
        </p:bldLst>
      </p:timing>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_库_文本框 1110"/>
          <p:cNvSpPr txBox="1"/>
          <p:nvPr>
            <p:custDataLst>
              <p:tags r:id="rId1"/>
            </p:custDataLst>
          </p:nvPr>
        </p:nvSpPr>
        <p:spPr>
          <a:xfrm>
            <a:off x="3470486" y="2424908"/>
            <a:ext cx="5322291" cy="1323439"/>
          </a:xfrm>
          <a:prstGeom prst="rect">
            <a:avLst/>
          </a:prstGeom>
          <a:noFill/>
        </p:spPr>
        <p:txBody>
          <a:bodyPr wrap="none" rtlCol="0">
            <a:spAutoFit/>
          </a:bodyPr>
          <a:lstStyle/>
          <a:p>
            <a:pPr algn="ctr"/>
            <a:r>
              <a:rPr lang="zh-CN" altLang="en-US" sz="8000" b="1" dirty="0" smtClean="0">
                <a:solidFill>
                  <a:schemeClr val="bg1"/>
                </a:solidFill>
                <a:latin typeface="华康娃娃体W5" panose="040B0509000000000000" pitchFamily="81" charset="-122"/>
                <a:ea typeface="华康娃娃体W5" panose="040B0509000000000000" pitchFamily="81" charset="-122"/>
              </a:rPr>
              <a:t>圣诞节快乐</a:t>
            </a:r>
            <a:endParaRPr lang="zh-CN" altLang="en-US" sz="8000" b="1" dirty="0">
              <a:solidFill>
                <a:schemeClr val="bg1"/>
              </a:solidFill>
              <a:latin typeface="华康娃娃体W5" panose="040B0509000000000000" pitchFamily="81" charset="-122"/>
              <a:ea typeface="华康娃娃体W5" panose="040B0509000000000000" pitchFamily="81" charset="-122"/>
            </a:endParaRPr>
          </a:p>
        </p:txBody>
      </p:sp>
      <p:grpSp>
        <p:nvGrpSpPr>
          <p:cNvPr id="3" name="PA_库_组合 124"/>
          <p:cNvGrpSpPr/>
          <p:nvPr>
            <p:custDataLst>
              <p:tags r:id="rId2"/>
            </p:custDataLst>
          </p:nvPr>
        </p:nvGrpSpPr>
        <p:grpSpPr>
          <a:xfrm>
            <a:off x="2875655" y="3816424"/>
            <a:ext cx="6704573" cy="449515"/>
            <a:chOff x="6021569" y="4773805"/>
            <a:chExt cx="5186919" cy="449515"/>
          </a:xfrm>
        </p:grpSpPr>
        <p:sp>
          <p:nvSpPr>
            <p:cNvPr id="4" name="文本框 3"/>
            <p:cNvSpPr txBox="1"/>
            <p:nvPr/>
          </p:nvSpPr>
          <p:spPr>
            <a:xfrm>
              <a:off x="6021569" y="4823210"/>
              <a:ext cx="5186919" cy="400110"/>
            </a:xfrm>
            <a:prstGeom prst="rect">
              <a:avLst/>
            </a:prstGeom>
            <a:noFill/>
          </p:spPr>
          <p:txBody>
            <a:bodyPr wrap="square" rtlCol="0">
              <a:spAutoFit/>
            </a:bodyPr>
            <a:lstStyle/>
            <a:p>
              <a:pPr algn="dist">
                <a:defRPr/>
              </a:pPr>
              <a:r>
                <a:rPr lang="zh-CN" altLang="en-US" sz="2000" dirty="0" smtClean="0">
                  <a:solidFill>
                    <a:schemeClr val="bg1"/>
                  </a:solidFill>
                  <a:latin typeface="华康娃娃体W5" panose="040B0509000000000000" pitchFamily="81" charset="-122"/>
                  <a:ea typeface="华康娃娃体W5" panose="040B0509000000000000" pitchFamily="81" charset="-122"/>
                </a:rPr>
                <a:t>适用于</a:t>
              </a:r>
              <a:r>
                <a:rPr lang="zh-CN" altLang="en-US" sz="2000" dirty="0">
                  <a:solidFill>
                    <a:schemeClr val="bg1"/>
                  </a:solidFill>
                  <a:latin typeface="华康娃娃体W5" panose="040B0509000000000000" pitchFamily="81" charset="-122"/>
                  <a:ea typeface="华康娃娃体W5" panose="040B0509000000000000" pitchFamily="81" charset="-122"/>
                </a:rPr>
                <a:t>方案</a:t>
              </a:r>
              <a:r>
                <a:rPr lang="zh-CN" altLang="en-US" sz="2000" dirty="0" smtClean="0">
                  <a:solidFill>
                    <a:schemeClr val="bg1"/>
                  </a:solidFill>
                  <a:latin typeface="华康娃娃体W5" panose="040B0509000000000000" pitchFamily="81" charset="-122"/>
                  <a:ea typeface="华康娃娃体W5" panose="040B0509000000000000" pitchFamily="81" charset="-122"/>
                </a:rPr>
                <a:t>、工作总结、培训</a:t>
              </a:r>
              <a:r>
                <a:rPr lang="zh-CN" altLang="en-US" sz="2000" dirty="0">
                  <a:solidFill>
                    <a:schemeClr val="bg1"/>
                  </a:solidFill>
                  <a:latin typeface="华康娃娃体W5" panose="040B0509000000000000" pitchFamily="81" charset="-122"/>
                  <a:ea typeface="华康娃娃体W5" panose="040B0509000000000000" pitchFamily="81" charset="-122"/>
                </a:rPr>
                <a:t>、课件</a:t>
              </a:r>
              <a:r>
                <a:rPr lang="en-US" altLang="zh-CN" sz="2000" dirty="0">
                  <a:solidFill>
                    <a:schemeClr val="bg1"/>
                  </a:solidFill>
                  <a:latin typeface="华康娃娃体W5" panose="040B0509000000000000" pitchFamily="81" charset="-122"/>
                  <a:ea typeface="华康娃娃体W5" panose="040B0509000000000000" pitchFamily="81" charset="-122"/>
                </a:rPr>
                <a:t>  </a:t>
              </a:r>
              <a:endParaRPr lang="zh-CN" altLang="en-US" sz="2000" dirty="0">
                <a:solidFill>
                  <a:schemeClr val="bg1"/>
                </a:solidFill>
                <a:latin typeface="华康娃娃体W5" panose="040B0509000000000000" pitchFamily="81" charset="-122"/>
                <a:ea typeface="华康娃娃体W5" panose="040B0509000000000000" pitchFamily="81" charset="-122"/>
              </a:endParaRPr>
            </a:p>
          </p:txBody>
        </p:sp>
        <p:cxnSp>
          <p:nvCxnSpPr>
            <p:cNvPr id="5" name="直接连接符 4"/>
            <p:cNvCxnSpPr/>
            <p:nvPr/>
          </p:nvCxnSpPr>
          <p:spPr>
            <a:xfrm>
              <a:off x="6096000" y="4773805"/>
              <a:ext cx="5043515" cy="0"/>
            </a:xfrm>
            <a:prstGeom prst="line">
              <a:avLst/>
            </a:prstGeom>
            <a:noFill/>
            <a:ln w="9525" cap="flat" cmpd="sng" algn="ctr">
              <a:solidFill>
                <a:schemeClr val="bg1"/>
              </a:solidFill>
              <a:prstDash val="lgDash"/>
              <a:miter lim="800000"/>
            </a:ln>
            <a:effectLst/>
          </p:spPr>
        </p:cxnSp>
      </p:grpSp>
      <p:pic>
        <p:nvPicPr>
          <p:cNvPr id="6" name="图片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100021" y="409074"/>
            <a:ext cx="2205136" cy="1923458"/>
          </a:xfrm>
          <a:prstGeom prst="rect">
            <a:avLst/>
          </a:prstGeom>
        </p:spPr>
      </p:pic>
      <p:pic>
        <p:nvPicPr>
          <p:cNvPr id="32" name="图片 3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6728" y="320843"/>
            <a:ext cx="2205136" cy="1923458"/>
          </a:xfrm>
          <a:prstGeom prst="rect">
            <a:avLst/>
          </a:prstGeom>
        </p:spPr>
      </p:pic>
      <p:sp>
        <p:nvSpPr>
          <p:cNvPr id="33" name="Freeform 7512"/>
          <p:cNvSpPr>
            <a:spLocks noEditPoints="1"/>
          </p:cNvSpPr>
          <p:nvPr/>
        </p:nvSpPr>
        <p:spPr bwMode="auto">
          <a:xfrm rot="5400000">
            <a:off x="5610368" y="5416133"/>
            <a:ext cx="971263" cy="838442"/>
          </a:xfrm>
          <a:custGeom>
            <a:avLst/>
            <a:gdLst>
              <a:gd name="T0" fmla="*/ 42 w 117"/>
              <a:gd name="T1" fmla="*/ 77 h 101"/>
              <a:gd name="T2" fmla="*/ 40 w 117"/>
              <a:gd name="T3" fmla="*/ 76 h 101"/>
              <a:gd name="T4" fmla="*/ 29 w 117"/>
              <a:gd name="T5" fmla="*/ 52 h 101"/>
              <a:gd name="T6" fmla="*/ 57 w 117"/>
              <a:gd name="T7" fmla="*/ 62 h 101"/>
              <a:gd name="T8" fmla="*/ 61 w 117"/>
              <a:gd name="T9" fmla="*/ 57 h 101"/>
              <a:gd name="T10" fmla="*/ 58 w 117"/>
              <a:gd name="T11" fmla="*/ 52 h 101"/>
              <a:gd name="T12" fmla="*/ 72 w 117"/>
              <a:gd name="T13" fmla="*/ 52 h 101"/>
              <a:gd name="T14" fmla="*/ 49 w 117"/>
              <a:gd name="T15" fmla="*/ 60 h 101"/>
              <a:gd name="T16" fmla="*/ 58 w 117"/>
              <a:gd name="T17" fmla="*/ 52 h 101"/>
              <a:gd name="T18" fmla="*/ 68 w 117"/>
              <a:gd name="T19" fmla="*/ 50 h 101"/>
              <a:gd name="T20" fmla="*/ 48 w 117"/>
              <a:gd name="T21" fmla="*/ 53 h 101"/>
              <a:gd name="T22" fmla="*/ 49 w 117"/>
              <a:gd name="T23" fmla="*/ 42 h 101"/>
              <a:gd name="T24" fmla="*/ 52 w 117"/>
              <a:gd name="T25" fmla="*/ 44 h 101"/>
              <a:gd name="T26" fmla="*/ 62 w 117"/>
              <a:gd name="T27" fmla="*/ 48 h 101"/>
              <a:gd name="T28" fmla="*/ 56 w 117"/>
              <a:gd name="T29" fmla="*/ 41 h 101"/>
              <a:gd name="T30" fmla="*/ 58 w 117"/>
              <a:gd name="T31" fmla="*/ 40 h 101"/>
              <a:gd name="T32" fmla="*/ 72 w 117"/>
              <a:gd name="T33" fmla="*/ 49 h 101"/>
              <a:gd name="T34" fmla="*/ 29 w 117"/>
              <a:gd name="T35" fmla="*/ 50 h 101"/>
              <a:gd name="T36" fmla="*/ 44 w 117"/>
              <a:gd name="T37" fmla="*/ 25 h 101"/>
              <a:gd name="T38" fmla="*/ 74 w 117"/>
              <a:gd name="T39" fmla="*/ 26 h 101"/>
              <a:gd name="T40" fmla="*/ 38 w 117"/>
              <a:gd name="T41" fmla="*/ 8 h 101"/>
              <a:gd name="T42" fmla="*/ 52 w 117"/>
              <a:gd name="T43" fmla="*/ 13 h 101"/>
              <a:gd name="T44" fmla="*/ 54 w 117"/>
              <a:gd name="T45" fmla="*/ 8 h 101"/>
              <a:gd name="T46" fmla="*/ 62 w 117"/>
              <a:gd name="T47" fmla="*/ 8 h 101"/>
              <a:gd name="T48" fmla="*/ 66 w 117"/>
              <a:gd name="T49" fmla="*/ 13 h 101"/>
              <a:gd name="T50" fmla="*/ 78 w 117"/>
              <a:gd name="T51" fmla="*/ 21 h 101"/>
              <a:gd name="T52" fmla="*/ 93 w 117"/>
              <a:gd name="T53" fmla="*/ 6 h 101"/>
              <a:gd name="T54" fmla="*/ 80 w 117"/>
              <a:gd name="T55" fmla="*/ 28 h 101"/>
              <a:gd name="T56" fmla="*/ 89 w 117"/>
              <a:gd name="T57" fmla="*/ 34 h 101"/>
              <a:gd name="T58" fmla="*/ 101 w 117"/>
              <a:gd name="T59" fmla="*/ 29 h 101"/>
              <a:gd name="T60" fmla="*/ 97 w 117"/>
              <a:gd name="T61" fmla="*/ 37 h 101"/>
              <a:gd name="T62" fmla="*/ 80 w 117"/>
              <a:gd name="T63" fmla="*/ 42 h 101"/>
              <a:gd name="T64" fmla="*/ 111 w 117"/>
              <a:gd name="T65" fmla="*/ 45 h 101"/>
              <a:gd name="T66" fmla="*/ 106 w 117"/>
              <a:gd name="T67" fmla="*/ 52 h 101"/>
              <a:gd name="T68" fmla="*/ 94 w 117"/>
              <a:gd name="T69" fmla="*/ 62 h 101"/>
              <a:gd name="T70" fmla="*/ 98 w 117"/>
              <a:gd name="T71" fmla="*/ 69 h 101"/>
              <a:gd name="T72" fmla="*/ 94 w 117"/>
              <a:gd name="T73" fmla="*/ 74 h 101"/>
              <a:gd name="T74" fmla="*/ 87 w 117"/>
              <a:gd name="T75" fmla="*/ 76 h 101"/>
              <a:gd name="T76" fmla="*/ 80 w 117"/>
              <a:gd name="T77" fmla="*/ 78 h 101"/>
              <a:gd name="T78" fmla="*/ 87 w 117"/>
              <a:gd name="T79" fmla="*/ 101 h 101"/>
              <a:gd name="T80" fmla="*/ 73 w 117"/>
              <a:gd name="T81" fmla="*/ 78 h 101"/>
              <a:gd name="T82" fmla="*/ 60 w 117"/>
              <a:gd name="T83" fmla="*/ 90 h 101"/>
              <a:gd name="T84" fmla="*/ 58 w 117"/>
              <a:gd name="T85" fmla="*/ 99 h 101"/>
              <a:gd name="T86" fmla="*/ 53 w 117"/>
              <a:gd name="T87" fmla="*/ 93 h 101"/>
              <a:gd name="T88" fmla="*/ 57 w 117"/>
              <a:gd name="T89" fmla="*/ 76 h 101"/>
              <a:gd name="T90" fmla="*/ 34 w 117"/>
              <a:gd name="T91" fmla="*/ 98 h 101"/>
              <a:gd name="T92" fmla="*/ 32 w 117"/>
              <a:gd name="T93" fmla="*/ 90 h 101"/>
              <a:gd name="T94" fmla="*/ 29 w 117"/>
              <a:gd name="T95" fmla="*/ 76 h 101"/>
              <a:gd name="T96" fmla="*/ 22 w 117"/>
              <a:gd name="T97" fmla="*/ 77 h 101"/>
              <a:gd name="T98" fmla="*/ 14 w 117"/>
              <a:gd name="T99" fmla="*/ 74 h 101"/>
              <a:gd name="T100" fmla="*/ 20 w 117"/>
              <a:gd name="T101" fmla="*/ 65 h 101"/>
              <a:gd name="T102" fmla="*/ 24 w 117"/>
              <a:gd name="T103" fmla="*/ 54 h 101"/>
              <a:gd name="T104" fmla="*/ 0 w 117"/>
              <a:gd name="T105" fmla="*/ 52 h 101"/>
              <a:gd name="T106" fmla="*/ 25 w 117"/>
              <a:gd name="T107" fmla="*/ 48 h 101"/>
              <a:gd name="T108" fmla="*/ 21 w 117"/>
              <a:gd name="T109" fmla="*/ 36 h 101"/>
              <a:gd name="T110" fmla="*/ 21 w 117"/>
              <a:gd name="T111" fmla="*/ 30 h 101"/>
              <a:gd name="T112" fmla="*/ 22 w 117"/>
              <a:gd name="T113" fmla="*/ 25 h 101"/>
              <a:gd name="T114" fmla="*/ 29 w 117"/>
              <a:gd name="T115" fmla="*/ 26 h 101"/>
              <a:gd name="T116" fmla="*/ 30 w 117"/>
              <a:gd name="T117" fmla="*/ 1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7" h="101">
                <a:moveTo>
                  <a:pt x="65" y="61"/>
                </a:moveTo>
                <a:lnTo>
                  <a:pt x="62" y="64"/>
                </a:lnTo>
                <a:lnTo>
                  <a:pt x="58" y="64"/>
                </a:lnTo>
                <a:lnTo>
                  <a:pt x="54" y="64"/>
                </a:lnTo>
                <a:lnTo>
                  <a:pt x="50" y="62"/>
                </a:lnTo>
                <a:lnTo>
                  <a:pt x="50" y="62"/>
                </a:lnTo>
                <a:lnTo>
                  <a:pt x="42" y="77"/>
                </a:lnTo>
                <a:lnTo>
                  <a:pt x="42" y="77"/>
                </a:lnTo>
                <a:lnTo>
                  <a:pt x="42" y="77"/>
                </a:lnTo>
                <a:lnTo>
                  <a:pt x="58" y="73"/>
                </a:lnTo>
                <a:lnTo>
                  <a:pt x="73" y="77"/>
                </a:lnTo>
                <a:lnTo>
                  <a:pt x="73" y="76"/>
                </a:lnTo>
                <a:lnTo>
                  <a:pt x="65" y="61"/>
                </a:lnTo>
                <a:lnTo>
                  <a:pt x="65" y="61"/>
                </a:lnTo>
                <a:close/>
                <a:moveTo>
                  <a:pt x="29" y="52"/>
                </a:moveTo>
                <a:lnTo>
                  <a:pt x="29" y="53"/>
                </a:lnTo>
                <a:lnTo>
                  <a:pt x="38" y="61"/>
                </a:lnTo>
                <a:lnTo>
                  <a:pt x="40" y="76"/>
                </a:lnTo>
                <a:lnTo>
                  <a:pt x="40" y="76"/>
                </a:lnTo>
                <a:lnTo>
                  <a:pt x="49" y="61"/>
                </a:lnTo>
                <a:lnTo>
                  <a:pt x="49" y="61"/>
                </a:lnTo>
                <a:lnTo>
                  <a:pt x="46" y="58"/>
                </a:lnTo>
                <a:lnTo>
                  <a:pt x="45" y="56"/>
                </a:lnTo>
                <a:lnTo>
                  <a:pt x="44" y="52"/>
                </a:lnTo>
                <a:lnTo>
                  <a:pt x="44" y="52"/>
                </a:lnTo>
                <a:lnTo>
                  <a:pt x="44" y="52"/>
                </a:lnTo>
                <a:lnTo>
                  <a:pt x="29" y="52"/>
                </a:lnTo>
                <a:close/>
                <a:moveTo>
                  <a:pt x="57" y="52"/>
                </a:moveTo>
                <a:lnTo>
                  <a:pt x="57" y="53"/>
                </a:lnTo>
                <a:lnTo>
                  <a:pt x="57" y="54"/>
                </a:lnTo>
                <a:lnTo>
                  <a:pt x="56" y="56"/>
                </a:lnTo>
                <a:lnTo>
                  <a:pt x="56" y="58"/>
                </a:lnTo>
                <a:lnTo>
                  <a:pt x="56" y="61"/>
                </a:lnTo>
                <a:lnTo>
                  <a:pt x="56" y="62"/>
                </a:lnTo>
                <a:lnTo>
                  <a:pt x="57" y="64"/>
                </a:lnTo>
                <a:lnTo>
                  <a:pt x="57" y="62"/>
                </a:lnTo>
                <a:lnTo>
                  <a:pt x="58" y="62"/>
                </a:lnTo>
                <a:lnTo>
                  <a:pt x="58" y="61"/>
                </a:lnTo>
                <a:lnTo>
                  <a:pt x="58" y="60"/>
                </a:lnTo>
                <a:lnTo>
                  <a:pt x="58" y="56"/>
                </a:lnTo>
                <a:lnTo>
                  <a:pt x="57" y="52"/>
                </a:lnTo>
                <a:close/>
                <a:moveTo>
                  <a:pt x="58" y="52"/>
                </a:moveTo>
                <a:lnTo>
                  <a:pt x="58" y="53"/>
                </a:lnTo>
                <a:lnTo>
                  <a:pt x="60" y="54"/>
                </a:lnTo>
                <a:lnTo>
                  <a:pt x="61" y="57"/>
                </a:lnTo>
                <a:lnTo>
                  <a:pt x="62" y="58"/>
                </a:lnTo>
                <a:lnTo>
                  <a:pt x="64" y="60"/>
                </a:lnTo>
                <a:lnTo>
                  <a:pt x="66" y="60"/>
                </a:lnTo>
                <a:lnTo>
                  <a:pt x="66" y="60"/>
                </a:lnTo>
                <a:lnTo>
                  <a:pt x="66" y="58"/>
                </a:lnTo>
                <a:lnTo>
                  <a:pt x="66" y="57"/>
                </a:lnTo>
                <a:lnTo>
                  <a:pt x="65" y="56"/>
                </a:lnTo>
                <a:lnTo>
                  <a:pt x="62" y="54"/>
                </a:lnTo>
                <a:lnTo>
                  <a:pt x="58" y="52"/>
                </a:lnTo>
                <a:close/>
                <a:moveTo>
                  <a:pt x="70" y="52"/>
                </a:moveTo>
                <a:lnTo>
                  <a:pt x="69" y="56"/>
                </a:lnTo>
                <a:lnTo>
                  <a:pt x="66" y="60"/>
                </a:lnTo>
                <a:lnTo>
                  <a:pt x="68" y="61"/>
                </a:lnTo>
                <a:lnTo>
                  <a:pt x="76" y="74"/>
                </a:lnTo>
                <a:lnTo>
                  <a:pt x="76" y="61"/>
                </a:lnTo>
                <a:lnTo>
                  <a:pt x="87" y="53"/>
                </a:lnTo>
                <a:lnTo>
                  <a:pt x="87" y="52"/>
                </a:lnTo>
                <a:lnTo>
                  <a:pt x="72" y="52"/>
                </a:lnTo>
                <a:lnTo>
                  <a:pt x="70" y="52"/>
                </a:lnTo>
                <a:close/>
                <a:moveTo>
                  <a:pt x="57" y="52"/>
                </a:moveTo>
                <a:lnTo>
                  <a:pt x="56" y="52"/>
                </a:lnTo>
                <a:lnTo>
                  <a:pt x="54" y="53"/>
                </a:lnTo>
                <a:lnTo>
                  <a:pt x="52" y="54"/>
                </a:lnTo>
                <a:lnTo>
                  <a:pt x="50" y="56"/>
                </a:lnTo>
                <a:lnTo>
                  <a:pt x="49" y="57"/>
                </a:lnTo>
                <a:lnTo>
                  <a:pt x="49" y="60"/>
                </a:lnTo>
                <a:lnTo>
                  <a:pt x="49" y="60"/>
                </a:lnTo>
                <a:lnTo>
                  <a:pt x="50" y="60"/>
                </a:lnTo>
                <a:lnTo>
                  <a:pt x="50" y="60"/>
                </a:lnTo>
                <a:lnTo>
                  <a:pt x="53" y="58"/>
                </a:lnTo>
                <a:lnTo>
                  <a:pt x="54" y="56"/>
                </a:lnTo>
                <a:lnTo>
                  <a:pt x="57" y="52"/>
                </a:lnTo>
                <a:close/>
                <a:moveTo>
                  <a:pt x="66" y="50"/>
                </a:moveTo>
                <a:lnTo>
                  <a:pt x="62" y="50"/>
                </a:lnTo>
                <a:lnTo>
                  <a:pt x="58" y="52"/>
                </a:lnTo>
                <a:lnTo>
                  <a:pt x="58" y="52"/>
                </a:lnTo>
                <a:lnTo>
                  <a:pt x="61" y="52"/>
                </a:lnTo>
                <a:lnTo>
                  <a:pt x="62" y="53"/>
                </a:lnTo>
                <a:lnTo>
                  <a:pt x="65" y="53"/>
                </a:lnTo>
                <a:lnTo>
                  <a:pt x="68" y="53"/>
                </a:lnTo>
                <a:lnTo>
                  <a:pt x="69" y="53"/>
                </a:lnTo>
                <a:lnTo>
                  <a:pt x="69" y="52"/>
                </a:lnTo>
                <a:lnTo>
                  <a:pt x="69" y="50"/>
                </a:lnTo>
                <a:lnTo>
                  <a:pt x="69" y="50"/>
                </a:lnTo>
                <a:lnTo>
                  <a:pt x="68" y="50"/>
                </a:lnTo>
                <a:lnTo>
                  <a:pt x="66" y="50"/>
                </a:lnTo>
                <a:close/>
                <a:moveTo>
                  <a:pt x="49" y="50"/>
                </a:moveTo>
                <a:lnTo>
                  <a:pt x="46" y="50"/>
                </a:lnTo>
                <a:lnTo>
                  <a:pt x="45" y="50"/>
                </a:lnTo>
                <a:lnTo>
                  <a:pt x="45" y="50"/>
                </a:lnTo>
                <a:lnTo>
                  <a:pt x="45" y="52"/>
                </a:lnTo>
                <a:lnTo>
                  <a:pt x="45" y="52"/>
                </a:lnTo>
                <a:lnTo>
                  <a:pt x="46" y="53"/>
                </a:lnTo>
                <a:lnTo>
                  <a:pt x="48" y="53"/>
                </a:lnTo>
                <a:lnTo>
                  <a:pt x="50" y="53"/>
                </a:lnTo>
                <a:lnTo>
                  <a:pt x="52" y="53"/>
                </a:lnTo>
                <a:lnTo>
                  <a:pt x="54" y="52"/>
                </a:lnTo>
                <a:lnTo>
                  <a:pt x="56" y="52"/>
                </a:lnTo>
                <a:lnTo>
                  <a:pt x="56" y="52"/>
                </a:lnTo>
                <a:lnTo>
                  <a:pt x="52" y="50"/>
                </a:lnTo>
                <a:lnTo>
                  <a:pt x="49" y="50"/>
                </a:lnTo>
                <a:close/>
                <a:moveTo>
                  <a:pt x="49" y="42"/>
                </a:moveTo>
                <a:lnTo>
                  <a:pt x="49" y="42"/>
                </a:lnTo>
                <a:lnTo>
                  <a:pt x="48" y="42"/>
                </a:lnTo>
                <a:lnTo>
                  <a:pt x="48" y="45"/>
                </a:lnTo>
                <a:lnTo>
                  <a:pt x="49" y="46"/>
                </a:lnTo>
                <a:lnTo>
                  <a:pt x="52" y="48"/>
                </a:lnTo>
                <a:lnTo>
                  <a:pt x="54" y="49"/>
                </a:lnTo>
                <a:lnTo>
                  <a:pt x="56" y="50"/>
                </a:lnTo>
                <a:lnTo>
                  <a:pt x="56" y="50"/>
                </a:lnTo>
                <a:lnTo>
                  <a:pt x="54" y="46"/>
                </a:lnTo>
                <a:lnTo>
                  <a:pt x="52" y="44"/>
                </a:lnTo>
                <a:lnTo>
                  <a:pt x="50" y="42"/>
                </a:lnTo>
                <a:lnTo>
                  <a:pt x="49" y="42"/>
                </a:lnTo>
                <a:close/>
                <a:moveTo>
                  <a:pt x="65" y="42"/>
                </a:moveTo>
                <a:lnTo>
                  <a:pt x="62" y="44"/>
                </a:lnTo>
                <a:lnTo>
                  <a:pt x="61" y="45"/>
                </a:lnTo>
                <a:lnTo>
                  <a:pt x="60" y="48"/>
                </a:lnTo>
                <a:lnTo>
                  <a:pt x="58" y="49"/>
                </a:lnTo>
                <a:lnTo>
                  <a:pt x="58" y="50"/>
                </a:lnTo>
                <a:lnTo>
                  <a:pt x="62" y="48"/>
                </a:lnTo>
                <a:lnTo>
                  <a:pt x="65" y="46"/>
                </a:lnTo>
                <a:lnTo>
                  <a:pt x="66" y="45"/>
                </a:lnTo>
                <a:lnTo>
                  <a:pt x="66" y="44"/>
                </a:lnTo>
                <a:lnTo>
                  <a:pt x="66" y="42"/>
                </a:lnTo>
                <a:lnTo>
                  <a:pt x="66" y="42"/>
                </a:lnTo>
                <a:lnTo>
                  <a:pt x="65" y="42"/>
                </a:lnTo>
                <a:close/>
                <a:moveTo>
                  <a:pt x="57" y="38"/>
                </a:moveTo>
                <a:lnTo>
                  <a:pt x="56" y="40"/>
                </a:lnTo>
                <a:lnTo>
                  <a:pt x="56" y="41"/>
                </a:lnTo>
                <a:lnTo>
                  <a:pt x="56" y="44"/>
                </a:lnTo>
                <a:lnTo>
                  <a:pt x="56" y="45"/>
                </a:lnTo>
                <a:lnTo>
                  <a:pt x="57" y="48"/>
                </a:lnTo>
                <a:lnTo>
                  <a:pt x="57" y="49"/>
                </a:lnTo>
                <a:lnTo>
                  <a:pt x="57" y="50"/>
                </a:lnTo>
                <a:lnTo>
                  <a:pt x="58" y="45"/>
                </a:lnTo>
                <a:lnTo>
                  <a:pt x="58" y="42"/>
                </a:lnTo>
                <a:lnTo>
                  <a:pt x="58" y="40"/>
                </a:lnTo>
                <a:lnTo>
                  <a:pt x="58" y="40"/>
                </a:lnTo>
                <a:lnTo>
                  <a:pt x="57" y="38"/>
                </a:lnTo>
                <a:lnTo>
                  <a:pt x="57" y="38"/>
                </a:lnTo>
                <a:close/>
                <a:moveTo>
                  <a:pt x="76" y="28"/>
                </a:moveTo>
                <a:lnTo>
                  <a:pt x="68" y="41"/>
                </a:lnTo>
                <a:lnTo>
                  <a:pt x="68" y="42"/>
                </a:lnTo>
                <a:lnTo>
                  <a:pt x="69" y="45"/>
                </a:lnTo>
                <a:lnTo>
                  <a:pt x="70" y="49"/>
                </a:lnTo>
                <a:lnTo>
                  <a:pt x="70" y="50"/>
                </a:lnTo>
                <a:lnTo>
                  <a:pt x="72" y="49"/>
                </a:lnTo>
                <a:lnTo>
                  <a:pt x="72" y="49"/>
                </a:lnTo>
                <a:lnTo>
                  <a:pt x="87" y="50"/>
                </a:lnTo>
                <a:lnTo>
                  <a:pt x="77" y="42"/>
                </a:lnTo>
                <a:lnTo>
                  <a:pt x="76" y="28"/>
                </a:lnTo>
                <a:close/>
                <a:moveTo>
                  <a:pt x="42" y="26"/>
                </a:moveTo>
                <a:lnTo>
                  <a:pt x="42" y="26"/>
                </a:lnTo>
                <a:lnTo>
                  <a:pt x="38" y="41"/>
                </a:lnTo>
                <a:lnTo>
                  <a:pt x="28" y="49"/>
                </a:lnTo>
                <a:lnTo>
                  <a:pt x="29" y="50"/>
                </a:lnTo>
                <a:lnTo>
                  <a:pt x="44" y="50"/>
                </a:lnTo>
                <a:lnTo>
                  <a:pt x="44" y="50"/>
                </a:lnTo>
                <a:lnTo>
                  <a:pt x="45" y="46"/>
                </a:lnTo>
                <a:lnTo>
                  <a:pt x="46" y="42"/>
                </a:lnTo>
                <a:lnTo>
                  <a:pt x="49" y="40"/>
                </a:lnTo>
                <a:lnTo>
                  <a:pt x="49" y="40"/>
                </a:lnTo>
                <a:lnTo>
                  <a:pt x="42" y="26"/>
                </a:lnTo>
                <a:close/>
                <a:moveTo>
                  <a:pt x="45" y="25"/>
                </a:moveTo>
                <a:lnTo>
                  <a:pt x="44" y="25"/>
                </a:lnTo>
                <a:lnTo>
                  <a:pt x="52" y="38"/>
                </a:lnTo>
                <a:lnTo>
                  <a:pt x="52" y="38"/>
                </a:lnTo>
                <a:lnTo>
                  <a:pt x="53" y="38"/>
                </a:lnTo>
                <a:lnTo>
                  <a:pt x="56" y="37"/>
                </a:lnTo>
                <a:lnTo>
                  <a:pt x="60" y="37"/>
                </a:lnTo>
                <a:lnTo>
                  <a:pt x="64" y="38"/>
                </a:lnTo>
                <a:lnTo>
                  <a:pt x="66" y="41"/>
                </a:lnTo>
                <a:lnTo>
                  <a:pt x="66" y="40"/>
                </a:lnTo>
                <a:lnTo>
                  <a:pt x="74" y="26"/>
                </a:lnTo>
                <a:lnTo>
                  <a:pt x="74" y="26"/>
                </a:lnTo>
                <a:lnTo>
                  <a:pt x="74" y="26"/>
                </a:lnTo>
                <a:lnTo>
                  <a:pt x="58" y="29"/>
                </a:lnTo>
                <a:lnTo>
                  <a:pt x="45" y="25"/>
                </a:lnTo>
                <a:close/>
                <a:moveTo>
                  <a:pt x="32" y="0"/>
                </a:moveTo>
                <a:lnTo>
                  <a:pt x="36" y="0"/>
                </a:lnTo>
                <a:lnTo>
                  <a:pt x="37" y="2"/>
                </a:lnTo>
                <a:lnTo>
                  <a:pt x="38" y="5"/>
                </a:lnTo>
                <a:lnTo>
                  <a:pt x="38" y="8"/>
                </a:lnTo>
                <a:lnTo>
                  <a:pt x="36" y="9"/>
                </a:lnTo>
                <a:lnTo>
                  <a:pt x="41" y="20"/>
                </a:lnTo>
                <a:lnTo>
                  <a:pt x="42" y="20"/>
                </a:lnTo>
                <a:lnTo>
                  <a:pt x="45" y="21"/>
                </a:lnTo>
                <a:lnTo>
                  <a:pt x="45" y="22"/>
                </a:lnTo>
                <a:lnTo>
                  <a:pt x="57" y="26"/>
                </a:lnTo>
                <a:lnTo>
                  <a:pt x="57" y="18"/>
                </a:lnTo>
                <a:lnTo>
                  <a:pt x="52" y="14"/>
                </a:lnTo>
                <a:lnTo>
                  <a:pt x="52" y="13"/>
                </a:lnTo>
                <a:lnTo>
                  <a:pt x="52" y="13"/>
                </a:lnTo>
                <a:lnTo>
                  <a:pt x="53" y="12"/>
                </a:lnTo>
                <a:lnTo>
                  <a:pt x="53" y="13"/>
                </a:lnTo>
                <a:lnTo>
                  <a:pt x="57" y="16"/>
                </a:lnTo>
                <a:lnTo>
                  <a:pt x="57" y="12"/>
                </a:lnTo>
                <a:lnTo>
                  <a:pt x="54" y="9"/>
                </a:lnTo>
                <a:lnTo>
                  <a:pt x="54" y="9"/>
                </a:lnTo>
                <a:lnTo>
                  <a:pt x="54" y="8"/>
                </a:lnTo>
                <a:lnTo>
                  <a:pt x="54" y="8"/>
                </a:lnTo>
                <a:lnTo>
                  <a:pt x="56" y="8"/>
                </a:lnTo>
                <a:lnTo>
                  <a:pt x="57" y="9"/>
                </a:lnTo>
                <a:lnTo>
                  <a:pt x="57" y="2"/>
                </a:lnTo>
                <a:lnTo>
                  <a:pt x="58" y="2"/>
                </a:lnTo>
                <a:lnTo>
                  <a:pt x="58" y="1"/>
                </a:lnTo>
                <a:lnTo>
                  <a:pt x="60" y="2"/>
                </a:lnTo>
                <a:lnTo>
                  <a:pt x="60" y="2"/>
                </a:lnTo>
                <a:lnTo>
                  <a:pt x="60" y="9"/>
                </a:lnTo>
                <a:lnTo>
                  <a:pt x="62" y="8"/>
                </a:lnTo>
                <a:lnTo>
                  <a:pt x="64" y="8"/>
                </a:lnTo>
                <a:lnTo>
                  <a:pt x="64" y="8"/>
                </a:lnTo>
                <a:lnTo>
                  <a:pt x="64" y="9"/>
                </a:lnTo>
                <a:lnTo>
                  <a:pt x="64" y="9"/>
                </a:lnTo>
                <a:lnTo>
                  <a:pt x="60" y="12"/>
                </a:lnTo>
                <a:lnTo>
                  <a:pt x="60" y="16"/>
                </a:lnTo>
                <a:lnTo>
                  <a:pt x="65" y="12"/>
                </a:lnTo>
                <a:lnTo>
                  <a:pt x="66" y="12"/>
                </a:lnTo>
                <a:lnTo>
                  <a:pt x="66" y="13"/>
                </a:lnTo>
                <a:lnTo>
                  <a:pt x="66" y="13"/>
                </a:lnTo>
                <a:lnTo>
                  <a:pt x="66" y="14"/>
                </a:lnTo>
                <a:lnTo>
                  <a:pt x="60" y="18"/>
                </a:lnTo>
                <a:lnTo>
                  <a:pt x="60" y="26"/>
                </a:lnTo>
                <a:lnTo>
                  <a:pt x="74" y="24"/>
                </a:lnTo>
                <a:lnTo>
                  <a:pt x="74" y="22"/>
                </a:lnTo>
                <a:lnTo>
                  <a:pt x="76" y="21"/>
                </a:lnTo>
                <a:lnTo>
                  <a:pt x="77" y="21"/>
                </a:lnTo>
                <a:lnTo>
                  <a:pt x="78" y="21"/>
                </a:lnTo>
                <a:lnTo>
                  <a:pt x="83" y="10"/>
                </a:lnTo>
                <a:lnTo>
                  <a:pt x="82" y="9"/>
                </a:lnTo>
                <a:lnTo>
                  <a:pt x="82" y="8"/>
                </a:lnTo>
                <a:lnTo>
                  <a:pt x="82" y="4"/>
                </a:lnTo>
                <a:lnTo>
                  <a:pt x="85" y="2"/>
                </a:lnTo>
                <a:lnTo>
                  <a:pt x="87" y="1"/>
                </a:lnTo>
                <a:lnTo>
                  <a:pt x="90" y="1"/>
                </a:lnTo>
                <a:lnTo>
                  <a:pt x="93" y="4"/>
                </a:lnTo>
                <a:lnTo>
                  <a:pt x="93" y="6"/>
                </a:lnTo>
                <a:lnTo>
                  <a:pt x="93" y="9"/>
                </a:lnTo>
                <a:lnTo>
                  <a:pt x="91" y="12"/>
                </a:lnTo>
                <a:lnTo>
                  <a:pt x="89" y="12"/>
                </a:lnTo>
                <a:lnTo>
                  <a:pt x="86" y="12"/>
                </a:lnTo>
                <a:lnTo>
                  <a:pt x="80" y="22"/>
                </a:lnTo>
                <a:lnTo>
                  <a:pt x="80" y="22"/>
                </a:lnTo>
                <a:lnTo>
                  <a:pt x="81" y="24"/>
                </a:lnTo>
                <a:lnTo>
                  <a:pt x="81" y="26"/>
                </a:lnTo>
                <a:lnTo>
                  <a:pt x="80" y="28"/>
                </a:lnTo>
                <a:lnTo>
                  <a:pt x="78" y="28"/>
                </a:lnTo>
                <a:lnTo>
                  <a:pt x="78" y="40"/>
                </a:lnTo>
                <a:lnTo>
                  <a:pt x="86" y="36"/>
                </a:lnTo>
                <a:lnTo>
                  <a:pt x="87" y="29"/>
                </a:lnTo>
                <a:lnTo>
                  <a:pt x="87" y="29"/>
                </a:lnTo>
                <a:lnTo>
                  <a:pt x="89" y="28"/>
                </a:lnTo>
                <a:lnTo>
                  <a:pt x="89" y="29"/>
                </a:lnTo>
                <a:lnTo>
                  <a:pt x="90" y="29"/>
                </a:lnTo>
                <a:lnTo>
                  <a:pt x="89" y="34"/>
                </a:lnTo>
                <a:lnTo>
                  <a:pt x="93" y="33"/>
                </a:lnTo>
                <a:lnTo>
                  <a:pt x="93" y="29"/>
                </a:lnTo>
                <a:lnTo>
                  <a:pt x="93" y="28"/>
                </a:lnTo>
                <a:lnTo>
                  <a:pt x="94" y="28"/>
                </a:lnTo>
                <a:lnTo>
                  <a:pt x="95" y="28"/>
                </a:lnTo>
                <a:lnTo>
                  <a:pt x="95" y="29"/>
                </a:lnTo>
                <a:lnTo>
                  <a:pt x="94" y="32"/>
                </a:lnTo>
                <a:lnTo>
                  <a:pt x="101" y="29"/>
                </a:lnTo>
                <a:lnTo>
                  <a:pt x="101" y="29"/>
                </a:lnTo>
                <a:lnTo>
                  <a:pt x="102" y="29"/>
                </a:lnTo>
                <a:lnTo>
                  <a:pt x="102" y="30"/>
                </a:lnTo>
                <a:lnTo>
                  <a:pt x="101" y="30"/>
                </a:lnTo>
                <a:lnTo>
                  <a:pt x="95" y="33"/>
                </a:lnTo>
                <a:lnTo>
                  <a:pt x="98" y="34"/>
                </a:lnTo>
                <a:lnTo>
                  <a:pt x="99" y="36"/>
                </a:lnTo>
                <a:lnTo>
                  <a:pt x="99" y="37"/>
                </a:lnTo>
                <a:lnTo>
                  <a:pt x="98" y="37"/>
                </a:lnTo>
                <a:lnTo>
                  <a:pt x="97" y="37"/>
                </a:lnTo>
                <a:lnTo>
                  <a:pt x="93" y="34"/>
                </a:lnTo>
                <a:lnTo>
                  <a:pt x="90" y="37"/>
                </a:lnTo>
                <a:lnTo>
                  <a:pt x="95" y="40"/>
                </a:lnTo>
                <a:lnTo>
                  <a:pt x="95" y="40"/>
                </a:lnTo>
                <a:lnTo>
                  <a:pt x="95" y="41"/>
                </a:lnTo>
                <a:lnTo>
                  <a:pt x="94" y="42"/>
                </a:lnTo>
                <a:lnTo>
                  <a:pt x="94" y="41"/>
                </a:lnTo>
                <a:lnTo>
                  <a:pt x="87" y="38"/>
                </a:lnTo>
                <a:lnTo>
                  <a:pt x="80" y="42"/>
                </a:lnTo>
                <a:lnTo>
                  <a:pt x="89" y="48"/>
                </a:lnTo>
                <a:lnTo>
                  <a:pt x="90" y="48"/>
                </a:lnTo>
                <a:lnTo>
                  <a:pt x="93" y="48"/>
                </a:lnTo>
                <a:lnTo>
                  <a:pt x="94" y="49"/>
                </a:lnTo>
                <a:lnTo>
                  <a:pt x="94" y="50"/>
                </a:lnTo>
                <a:lnTo>
                  <a:pt x="106" y="50"/>
                </a:lnTo>
                <a:lnTo>
                  <a:pt x="107" y="48"/>
                </a:lnTo>
                <a:lnTo>
                  <a:pt x="109" y="46"/>
                </a:lnTo>
                <a:lnTo>
                  <a:pt x="111" y="45"/>
                </a:lnTo>
                <a:lnTo>
                  <a:pt x="114" y="46"/>
                </a:lnTo>
                <a:lnTo>
                  <a:pt x="117" y="48"/>
                </a:lnTo>
                <a:lnTo>
                  <a:pt x="117" y="50"/>
                </a:lnTo>
                <a:lnTo>
                  <a:pt x="117" y="53"/>
                </a:lnTo>
                <a:lnTo>
                  <a:pt x="115" y="56"/>
                </a:lnTo>
                <a:lnTo>
                  <a:pt x="113" y="57"/>
                </a:lnTo>
                <a:lnTo>
                  <a:pt x="110" y="56"/>
                </a:lnTo>
                <a:lnTo>
                  <a:pt x="107" y="54"/>
                </a:lnTo>
                <a:lnTo>
                  <a:pt x="106" y="52"/>
                </a:lnTo>
                <a:lnTo>
                  <a:pt x="94" y="52"/>
                </a:lnTo>
                <a:lnTo>
                  <a:pt x="94" y="53"/>
                </a:lnTo>
                <a:lnTo>
                  <a:pt x="93" y="54"/>
                </a:lnTo>
                <a:lnTo>
                  <a:pt x="90" y="54"/>
                </a:lnTo>
                <a:lnTo>
                  <a:pt x="89" y="54"/>
                </a:lnTo>
                <a:lnTo>
                  <a:pt x="80" y="61"/>
                </a:lnTo>
                <a:lnTo>
                  <a:pt x="86" y="65"/>
                </a:lnTo>
                <a:lnTo>
                  <a:pt x="93" y="62"/>
                </a:lnTo>
                <a:lnTo>
                  <a:pt x="94" y="62"/>
                </a:lnTo>
                <a:lnTo>
                  <a:pt x="94" y="64"/>
                </a:lnTo>
                <a:lnTo>
                  <a:pt x="94" y="64"/>
                </a:lnTo>
                <a:lnTo>
                  <a:pt x="94" y="65"/>
                </a:lnTo>
                <a:lnTo>
                  <a:pt x="89" y="66"/>
                </a:lnTo>
                <a:lnTo>
                  <a:pt x="93" y="69"/>
                </a:lnTo>
                <a:lnTo>
                  <a:pt x="95" y="68"/>
                </a:lnTo>
                <a:lnTo>
                  <a:pt x="97" y="68"/>
                </a:lnTo>
                <a:lnTo>
                  <a:pt x="98" y="68"/>
                </a:lnTo>
                <a:lnTo>
                  <a:pt x="98" y="69"/>
                </a:lnTo>
                <a:lnTo>
                  <a:pt x="97" y="69"/>
                </a:lnTo>
                <a:lnTo>
                  <a:pt x="95" y="70"/>
                </a:lnTo>
                <a:lnTo>
                  <a:pt x="101" y="73"/>
                </a:lnTo>
                <a:lnTo>
                  <a:pt x="101" y="74"/>
                </a:lnTo>
                <a:lnTo>
                  <a:pt x="101" y="74"/>
                </a:lnTo>
                <a:lnTo>
                  <a:pt x="99" y="76"/>
                </a:lnTo>
                <a:lnTo>
                  <a:pt x="99" y="76"/>
                </a:lnTo>
                <a:lnTo>
                  <a:pt x="94" y="72"/>
                </a:lnTo>
                <a:lnTo>
                  <a:pt x="94" y="74"/>
                </a:lnTo>
                <a:lnTo>
                  <a:pt x="94" y="76"/>
                </a:lnTo>
                <a:lnTo>
                  <a:pt x="93" y="76"/>
                </a:lnTo>
                <a:lnTo>
                  <a:pt x="93" y="76"/>
                </a:lnTo>
                <a:lnTo>
                  <a:pt x="91" y="76"/>
                </a:lnTo>
                <a:lnTo>
                  <a:pt x="91" y="76"/>
                </a:lnTo>
                <a:lnTo>
                  <a:pt x="91" y="70"/>
                </a:lnTo>
                <a:lnTo>
                  <a:pt x="87" y="69"/>
                </a:lnTo>
                <a:lnTo>
                  <a:pt x="89" y="74"/>
                </a:lnTo>
                <a:lnTo>
                  <a:pt x="87" y="76"/>
                </a:lnTo>
                <a:lnTo>
                  <a:pt x="87" y="76"/>
                </a:lnTo>
                <a:lnTo>
                  <a:pt x="87" y="76"/>
                </a:lnTo>
                <a:lnTo>
                  <a:pt x="86" y="76"/>
                </a:lnTo>
                <a:lnTo>
                  <a:pt x="86" y="76"/>
                </a:lnTo>
                <a:lnTo>
                  <a:pt x="85" y="68"/>
                </a:lnTo>
                <a:lnTo>
                  <a:pt x="78" y="64"/>
                </a:lnTo>
                <a:lnTo>
                  <a:pt x="78" y="74"/>
                </a:lnTo>
                <a:lnTo>
                  <a:pt x="78" y="76"/>
                </a:lnTo>
                <a:lnTo>
                  <a:pt x="80" y="78"/>
                </a:lnTo>
                <a:lnTo>
                  <a:pt x="78" y="79"/>
                </a:lnTo>
                <a:lnTo>
                  <a:pt x="85" y="90"/>
                </a:lnTo>
                <a:lnTo>
                  <a:pt x="86" y="90"/>
                </a:lnTo>
                <a:lnTo>
                  <a:pt x="89" y="90"/>
                </a:lnTo>
                <a:lnTo>
                  <a:pt x="91" y="93"/>
                </a:lnTo>
                <a:lnTo>
                  <a:pt x="91" y="95"/>
                </a:lnTo>
                <a:lnTo>
                  <a:pt x="91" y="98"/>
                </a:lnTo>
                <a:lnTo>
                  <a:pt x="90" y="101"/>
                </a:lnTo>
                <a:lnTo>
                  <a:pt x="87" y="101"/>
                </a:lnTo>
                <a:lnTo>
                  <a:pt x="83" y="101"/>
                </a:lnTo>
                <a:lnTo>
                  <a:pt x="82" y="99"/>
                </a:lnTo>
                <a:lnTo>
                  <a:pt x="81" y="97"/>
                </a:lnTo>
                <a:lnTo>
                  <a:pt x="81" y="94"/>
                </a:lnTo>
                <a:lnTo>
                  <a:pt x="82" y="91"/>
                </a:lnTo>
                <a:lnTo>
                  <a:pt x="77" y="81"/>
                </a:lnTo>
                <a:lnTo>
                  <a:pt x="74" y="81"/>
                </a:lnTo>
                <a:lnTo>
                  <a:pt x="73" y="79"/>
                </a:lnTo>
                <a:lnTo>
                  <a:pt x="73" y="78"/>
                </a:lnTo>
                <a:lnTo>
                  <a:pt x="60" y="76"/>
                </a:lnTo>
                <a:lnTo>
                  <a:pt x="60" y="83"/>
                </a:lnTo>
                <a:lnTo>
                  <a:pt x="65" y="87"/>
                </a:lnTo>
                <a:lnTo>
                  <a:pt x="65" y="87"/>
                </a:lnTo>
                <a:lnTo>
                  <a:pt x="65" y="89"/>
                </a:lnTo>
                <a:lnTo>
                  <a:pt x="64" y="89"/>
                </a:lnTo>
                <a:lnTo>
                  <a:pt x="64" y="89"/>
                </a:lnTo>
                <a:lnTo>
                  <a:pt x="60" y="86"/>
                </a:lnTo>
                <a:lnTo>
                  <a:pt x="60" y="90"/>
                </a:lnTo>
                <a:lnTo>
                  <a:pt x="62" y="93"/>
                </a:lnTo>
                <a:lnTo>
                  <a:pt x="64" y="93"/>
                </a:lnTo>
                <a:lnTo>
                  <a:pt x="62" y="94"/>
                </a:lnTo>
                <a:lnTo>
                  <a:pt x="62" y="94"/>
                </a:lnTo>
                <a:lnTo>
                  <a:pt x="61" y="94"/>
                </a:lnTo>
                <a:lnTo>
                  <a:pt x="60" y="93"/>
                </a:lnTo>
                <a:lnTo>
                  <a:pt x="60" y="99"/>
                </a:lnTo>
                <a:lnTo>
                  <a:pt x="58" y="99"/>
                </a:lnTo>
                <a:lnTo>
                  <a:pt x="58" y="99"/>
                </a:lnTo>
                <a:lnTo>
                  <a:pt x="58" y="99"/>
                </a:lnTo>
                <a:lnTo>
                  <a:pt x="57" y="99"/>
                </a:lnTo>
                <a:lnTo>
                  <a:pt x="57" y="99"/>
                </a:lnTo>
                <a:lnTo>
                  <a:pt x="57" y="93"/>
                </a:lnTo>
                <a:lnTo>
                  <a:pt x="54" y="94"/>
                </a:lnTo>
                <a:lnTo>
                  <a:pt x="54" y="94"/>
                </a:lnTo>
                <a:lnTo>
                  <a:pt x="53" y="94"/>
                </a:lnTo>
                <a:lnTo>
                  <a:pt x="53" y="93"/>
                </a:lnTo>
                <a:lnTo>
                  <a:pt x="53" y="93"/>
                </a:lnTo>
                <a:lnTo>
                  <a:pt x="57" y="90"/>
                </a:lnTo>
                <a:lnTo>
                  <a:pt x="57" y="86"/>
                </a:lnTo>
                <a:lnTo>
                  <a:pt x="52" y="89"/>
                </a:lnTo>
                <a:lnTo>
                  <a:pt x="52" y="89"/>
                </a:lnTo>
                <a:lnTo>
                  <a:pt x="50" y="89"/>
                </a:lnTo>
                <a:lnTo>
                  <a:pt x="50" y="87"/>
                </a:lnTo>
                <a:lnTo>
                  <a:pt x="50" y="87"/>
                </a:lnTo>
                <a:lnTo>
                  <a:pt x="57" y="82"/>
                </a:lnTo>
                <a:lnTo>
                  <a:pt x="57" y="76"/>
                </a:lnTo>
                <a:lnTo>
                  <a:pt x="42" y="79"/>
                </a:lnTo>
                <a:lnTo>
                  <a:pt x="42" y="81"/>
                </a:lnTo>
                <a:lnTo>
                  <a:pt x="41" y="82"/>
                </a:lnTo>
                <a:lnTo>
                  <a:pt x="40" y="82"/>
                </a:lnTo>
                <a:lnTo>
                  <a:pt x="38" y="82"/>
                </a:lnTo>
                <a:lnTo>
                  <a:pt x="33" y="91"/>
                </a:lnTo>
                <a:lnTo>
                  <a:pt x="34" y="93"/>
                </a:lnTo>
                <a:lnTo>
                  <a:pt x="34" y="94"/>
                </a:lnTo>
                <a:lnTo>
                  <a:pt x="34" y="98"/>
                </a:lnTo>
                <a:lnTo>
                  <a:pt x="32" y="99"/>
                </a:lnTo>
                <a:lnTo>
                  <a:pt x="29" y="101"/>
                </a:lnTo>
                <a:lnTo>
                  <a:pt x="26" y="101"/>
                </a:lnTo>
                <a:lnTo>
                  <a:pt x="25" y="98"/>
                </a:lnTo>
                <a:lnTo>
                  <a:pt x="24" y="95"/>
                </a:lnTo>
                <a:lnTo>
                  <a:pt x="24" y="93"/>
                </a:lnTo>
                <a:lnTo>
                  <a:pt x="26" y="90"/>
                </a:lnTo>
                <a:lnTo>
                  <a:pt x="29" y="90"/>
                </a:lnTo>
                <a:lnTo>
                  <a:pt x="32" y="90"/>
                </a:lnTo>
                <a:lnTo>
                  <a:pt x="37" y="81"/>
                </a:lnTo>
                <a:lnTo>
                  <a:pt x="36" y="81"/>
                </a:lnTo>
                <a:lnTo>
                  <a:pt x="36" y="79"/>
                </a:lnTo>
                <a:lnTo>
                  <a:pt x="36" y="78"/>
                </a:lnTo>
                <a:lnTo>
                  <a:pt x="37" y="76"/>
                </a:lnTo>
                <a:lnTo>
                  <a:pt x="36" y="64"/>
                </a:lnTo>
                <a:lnTo>
                  <a:pt x="29" y="68"/>
                </a:lnTo>
                <a:lnTo>
                  <a:pt x="29" y="74"/>
                </a:lnTo>
                <a:lnTo>
                  <a:pt x="29" y="76"/>
                </a:lnTo>
                <a:lnTo>
                  <a:pt x="28" y="76"/>
                </a:lnTo>
                <a:lnTo>
                  <a:pt x="28" y="76"/>
                </a:lnTo>
                <a:lnTo>
                  <a:pt x="26" y="76"/>
                </a:lnTo>
                <a:lnTo>
                  <a:pt x="26" y="74"/>
                </a:lnTo>
                <a:lnTo>
                  <a:pt x="28" y="69"/>
                </a:lnTo>
                <a:lnTo>
                  <a:pt x="24" y="72"/>
                </a:lnTo>
                <a:lnTo>
                  <a:pt x="24" y="76"/>
                </a:lnTo>
                <a:lnTo>
                  <a:pt x="24" y="77"/>
                </a:lnTo>
                <a:lnTo>
                  <a:pt x="22" y="77"/>
                </a:lnTo>
                <a:lnTo>
                  <a:pt x="22" y="77"/>
                </a:lnTo>
                <a:lnTo>
                  <a:pt x="21" y="77"/>
                </a:lnTo>
                <a:lnTo>
                  <a:pt x="21" y="76"/>
                </a:lnTo>
                <a:lnTo>
                  <a:pt x="21" y="73"/>
                </a:lnTo>
                <a:lnTo>
                  <a:pt x="16" y="77"/>
                </a:lnTo>
                <a:lnTo>
                  <a:pt x="16" y="77"/>
                </a:lnTo>
                <a:lnTo>
                  <a:pt x="14" y="77"/>
                </a:lnTo>
                <a:lnTo>
                  <a:pt x="14" y="76"/>
                </a:lnTo>
                <a:lnTo>
                  <a:pt x="14" y="74"/>
                </a:lnTo>
                <a:lnTo>
                  <a:pt x="20" y="72"/>
                </a:lnTo>
                <a:lnTo>
                  <a:pt x="17" y="70"/>
                </a:lnTo>
                <a:lnTo>
                  <a:pt x="17" y="70"/>
                </a:lnTo>
                <a:lnTo>
                  <a:pt x="17" y="69"/>
                </a:lnTo>
                <a:lnTo>
                  <a:pt x="17" y="68"/>
                </a:lnTo>
                <a:lnTo>
                  <a:pt x="18" y="68"/>
                </a:lnTo>
                <a:lnTo>
                  <a:pt x="22" y="70"/>
                </a:lnTo>
                <a:lnTo>
                  <a:pt x="26" y="68"/>
                </a:lnTo>
                <a:lnTo>
                  <a:pt x="20" y="65"/>
                </a:lnTo>
                <a:lnTo>
                  <a:pt x="20" y="65"/>
                </a:lnTo>
                <a:lnTo>
                  <a:pt x="20" y="64"/>
                </a:lnTo>
                <a:lnTo>
                  <a:pt x="20" y="64"/>
                </a:lnTo>
                <a:lnTo>
                  <a:pt x="21" y="64"/>
                </a:lnTo>
                <a:lnTo>
                  <a:pt x="28" y="66"/>
                </a:lnTo>
                <a:lnTo>
                  <a:pt x="36" y="61"/>
                </a:lnTo>
                <a:lnTo>
                  <a:pt x="26" y="54"/>
                </a:lnTo>
                <a:lnTo>
                  <a:pt x="25" y="54"/>
                </a:lnTo>
                <a:lnTo>
                  <a:pt x="24" y="54"/>
                </a:lnTo>
                <a:lnTo>
                  <a:pt x="22" y="53"/>
                </a:lnTo>
                <a:lnTo>
                  <a:pt x="21" y="52"/>
                </a:lnTo>
                <a:lnTo>
                  <a:pt x="10" y="52"/>
                </a:lnTo>
                <a:lnTo>
                  <a:pt x="10" y="54"/>
                </a:lnTo>
                <a:lnTo>
                  <a:pt x="8" y="56"/>
                </a:lnTo>
                <a:lnTo>
                  <a:pt x="6" y="56"/>
                </a:lnTo>
                <a:lnTo>
                  <a:pt x="4" y="56"/>
                </a:lnTo>
                <a:lnTo>
                  <a:pt x="1" y="54"/>
                </a:lnTo>
                <a:lnTo>
                  <a:pt x="0" y="52"/>
                </a:lnTo>
                <a:lnTo>
                  <a:pt x="1" y="48"/>
                </a:lnTo>
                <a:lnTo>
                  <a:pt x="2" y="46"/>
                </a:lnTo>
                <a:lnTo>
                  <a:pt x="5" y="45"/>
                </a:lnTo>
                <a:lnTo>
                  <a:pt x="8" y="45"/>
                </a:lnTo>
                <a:lnTo>
                  <a:pt x="10" y="48"/>
                </a:lnTo>
                <a:lnTo>
                  <a:pt x="10" y="49"/>
                </a:lnTo>
                <a:lnTo>
                  <a:pt x="22" y="49"/>
                </a:lnTo>
                <a:lnTo>
                  <a:pt x="24" y="48"/>
                </a:lnTo>
                <a:lnTo>
                  <a:pt x="25" y="48"/>
                </a:lnTo>
                <a:lnTo>
                  <a:pt x="26" y="48"/>
                </a:lnTo>
                <a:lnTo>
                  <a:pt x="36" y="40"/>
                </a:lnTo>
                <a:lnTo>
                  <a:pt x="29" y="36"/>
                </a:lnTo>
                <a:lnTo>
                  <a:pt x="22" y="38"/>
                </a:lnTo>
                <a:lnTo>
                  <a:pt x="22" y="38"/>
                </a:lnTo>
                <a:lnTo>
                  <a:pt x="21" y="38"/>
                </a:lnTo>
                <a:lnTo>
                  <a:pt x="21" y="37"/>
                </a:lnTo>
                <a:lnTo>
                  <a:pt x="21" y="37"/>
                </a:lnTo>
                <a:lnTo>
                  <a:pt x="21" y="36"/>
                </a:lnTo>
                <a:lnTo>
                  <a:pt x="26" y="34"/>
                </a:lnTo>
                <a:lnTo>
                  <a:pt x="22" y="32"/>
                </a:lnTo>
                <a:lnTo>
                  <a:pt x="20" y="34"/>
                </a:lnTo>
                <a:lnTo>
                  <a:pt x="18" y="34"/>
                </a:lnTo>
                <a:lnTo>
                  <a:pt x="18" y="33"/>
                </a:lnTo>
                <a:lnTo>
                  <a:pt x="17" y="33"/>
                </a:lnTo>
                <a:lnTo>
                  <a:pt x="17" y="32"/>
                </a:lnTo>
                <a:lnTo>
                  <a:pt x="18" y="32"/>
                </a:lnTo>
                <a:lnTo>
                  <a:pt x="21" y="30"/>
                </a:lnTo>
                <a:lnTo>
                  <a:pt x="16" y="28"/>
                </a:lnTo>
                <a:lnTo>
                  <a:pt x="14" y="26"/>
                </a:lnTo>
                <a:lnTo>
                  <a:pt x="14" y="26"/>
                </a:lnTo>
                <a:lnTo>
                  <a:pt x="16" y="25"/>
                </a:lnTo>
                <a:lnTo>
                  <a:pt x="17" y="25"/>
                </a:lnTo>
                <a:lnTo>
                  <a:pt x="21" y="29"/>
                </a:lnTo>
                <a:lnTo>
                  <a:pt x="21" y="26"/>
                </a:lnTo>
                <a:lnTo>
                  <a:pt x="22" y="25"/>
                </a:lnTo>
                <a:lnTo>
                  <a:pt x="22" y="25"/>
                </a:lnTo>
                <a:lnTo>
                  <a:pt x="24" y="25"/>
                </a:lnTo>
                <a:lnTo>
                  <a:pt x="24" y="26"/>
                </a:lnTo>
                <a:lnTo>
                  <a:pt x="24" y="30"/>
                </a:lnTo>
                <a:lnTo>
                  <a:pt x="28" y="33"/>
                </a:lnTo>
                <a:lnTo>
                  <a:pt x="28" y="26"/>
                </a:lnTo>
                <a:lnTo>
                  <a:pt x="28" y="25"/>
                </a:lnTo>
                <a:lnTo>
                  <a:pt x="28" y="25"/>
                </a:lnTo>
                <a:lnTo>
                  <a:pt x="29" y="25"/>
                </a:lnTo>
                <a:lnTo>
                  <a:pt x="29" y="26"/>
                </a:lnTo>
                <a:lnTo>
                  <a:pt x="30" y="34"/>
                </a:lnTo>
                <a:lnTo>
                  <a:pt x="37" y="38"/>
                </a:lnTo>
                <a:lnTo>
                  <a:pt x="40" y="25"/>
                </a:lnTo>
                <a:lnTo>
                  <a:pt x="38" y="25"/>
                </a:lnTo>
                <a:lnTo>
                  <a:pt x="38" y="22"/>
                </a:lnTo>
                <a:lnTo>
                  <a:pt x="38" y="20"/>
                </a:lnTo>
                <a:lnTo>
                  <a:pt x="34" y="10"/>
                </a:lnTo>
                <a:lnTo>
                  <a:pt x="33" y="10"/>
                </a:lnTo>
                <a:lnTo>
                  <a:pt x="30" y="10"/>
                </a:lnTo>
                <a:lnTo>
                  <a:pt x="28" y="8"/>
                </a:lnTo>
                <a:lnTo>
                  <a:pt x="28" y="5"/>
                </a:lnTo>
                <a:lnTo>
                  <a:pt x="28" y="2"/>
                </a:lnTo>
                <a:lnTo>
                  <a:pt x="29" y="1"/>
                </a:lnTo>
                <a:lnTo>
                  <a:pt x="32" y="0"/>
                </a:lnTo>
                <a:close/>
              </a:path>
            </a:pathLst>
          </a:custGeom>
          <a:solidFill>
            <a:schemeClr val="bg1"/>
          </a:solidFill>
          <a:ln w="0">
            <a:noFill/>
            <a:prstDash val="solid"/>
            <a:round/>
          </a:ln>
        </p:spPr>
        <p:txBody>
          <a:bodyPr vert="horz" wrap="square" lIns="91440" tIns="45720" rIns="91440" bIns="45720" numCol="1" anchor="t" anchorCtr="0" compatLnSpc="1"/>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decel="50000" fill="hold">
                                          <p:stCondLst>
                                            <p:cond delay="0"/>
                                          </p:stCondLst>
                                        </p:cTn>
                                        <p:tgtEl>
                                          <p:spTgt spid="3"/>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3"/>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3"/>
                                        </p:tgtEl>
                                        <p:attrNameLst>
                                          <p:attrName>ppt_w</p:attrName>
                                        </p:attrNameLst>
                                      </p:cBhvr>
                                      <p:tavLst>
                                        <p:tav tm="0">
                                          <p:val>
                                            <p:strVal val="#ppt_w*.05"/>
                                          </p:val>
                                        </p:tav>
                                        <p:tav tm="100000">
                                          <p:val>
                                            <p:strVal val="#ppt_w"/>
                                          </p:val>
                                        </p:tav>
                                      </p:tavLst>
                                    </p:anim>
                                    <p:anim calcmode="lin" valueType="num">
                                      <p:cBhvr>
                                        <p:cTn id="10" dur="1000" fill="hold"/>
                                        <p:tgtEl>
                                          <p:spTgt spid="3"/>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3"/>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3"/>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3"/>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3"/>
                                        </p:tgtEl>
                                      </p:cBhvr>
                                    </p:animEffect>
                                  </p:childTnLst>
                                </p:cTn>
                              </p:par>
                              <p:par>
                                <p:cTn id="15" presetID="2" presetClass="entr" presetSubtype="8" decel="100000" fill="hold" grpId="0" nodeType="withEffect">
                                  <p:stCondLst>
                                    <p:cond delay="25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1500" fill="hold"/>
                                        <p:tgtEl>
                                          <p:spTgt spid="2"/>
                                        </p:tgtEl>
                                        <p:attrNameLst>
                                          <p:attrName>ppt_x</p:attrName>
                                        </p:attrNameLst>
                                      </p:cBhvr>
                                      <p:tavLst>
                                        <p:tav tm="0">
                                          <p:val>
                                            <p:strVal val="0-#ppt_w/2"/>
                                          </p:val>
                                        </p:tav>
                                        <p:tav tm="100000">
                                          <p:val>
                                            <p:strVal val="#ppt_x"/>
                                          </p:val>
                                        </p:tav>
                                      </p:tavLst>
                                    </p:anim>
                                    <p:anim calcmode="lin" valueType="num">
                                      <p:cBhvr additive="base">
                                        <p:cTn id="18" dur="1500" fill="hold"/>
                                        <p:tgtEl>
                                          <p:spTgt spid="2"/>
                                        </p:tgtEl>
                                        <p:attrNameLst>
                                          <p:attrName>ppt_y</p:attrName>
                                        </p:attrNameLst>
                                      </p:cBhvr>
                                      <p:tavLst>
                                        <p:tav tm="0">
                                          <p:val>
                                            <p:strVal val="#ppt_y"/>
                                          </p:val>
                                        </p:tav>
                                        <p:tav tm="100000">
                                          <p:val>
                                            <p:strVal val="#ppt_y"/>
                                          </p:val>
                                        </p:tav>
                                      </p:tavLst>
                                    </p:anim>
                                    <p:set>
                                      <p:cBhvr>
                                        <p:cTn id="19" dur="1" fill="hold">
                                          <p:stCondLst>
                                            <p:cond delay="0"/>
                                          </p:stCondLst>
                                        </p:cTn>
                                        <p:tgtEl>
                                          <p:spTgt spid="2"/>
                                        </p:tgtEl>
                                        <p:attrNameLst>
                                          <p:attrName>style.visibility</p:attrName>
                                        </p:attrNameLst>
                                      </p:cBhvr>
                                      <p:to>
                                        <p:strVal val="visible"/>
                                      </p:to>
                                    </p:set>
                                    <p:anim to="" calcmode="lin" valueType="num">
                                      <p:cBhvr>
                                        <p:cTn id="20" dur="1500" fill="hold">
                                          <p:stCondLst>
                                            <p:cond delay="0"/>
                                          </p:stCondLst>
                                        </p:cTn>
                                        <p:tgtEl>
                                          <p:spTgt spid="2"/>
                                        </p:tgtEl>
                                        <p:attrNameLst>
                                          <p:attrName>ppt_w</p:attrName>
                                        </p:attrNameLst>
                                      </p:cBhvr>
                                      <p:tavLst>
                                        <p:tav tm="0">
                                          <p:val>
                                            <p:fltVal val="0"/>
                                          </p:val>
                                        </p:tav>
                                        <p:tav tm="100000">
                                          <p:val>
                                            <p:strVal val="#ppt_w"/>
                                          </p:val>
                                        </p:tav>
                                      </p:tavLst>
                                    </p:anim>
                                    <p:anim to="" calcmode="lin" valueType="num">
                                      <p:cBhvr>
                                        <p:cTn id="21" dur="1500" fill="hold">
                                          <p:stCondLst>
                                            <p:cond delay="0"/>
                                          </p:stCondLst>
                                        </p:cTn>
                                        <p:tgtEl>
                                          <p:spTgt spid="2"/>
                                        </p:tgtEl>
                                        <p:attrNameLst>
                                          <p:attrName>ppt_h</p:attrName>
                                        </p:attrNameLst>
                                      </p:cBhvr>
                                      <p:tavLst>
                                        <p:tav tm="0">
                                          <p:val>
                                            <p:fltVal val="0"/>
                                          </p:val>
                                        </p:tav>
                                        <p:tav tm="100000">
                                          <p:val>
                                            <p:strVal val="#ppt_h"/>
                                          </p:val>
                                        </p:tav>
                                      </p:tavLst>
                                    </p:anim>
                                    <p:animEffect filter="fade">
                                      <p:cBhvr>
                                        <p:cTn id="22" dur="1500">
                                          <p:stCondLst>
                                            <p:cond delay="0"/>
                                          </p:stCondLst>
                                        </p:cTn>
                                        <p:tgtEl>
                                          <p:spTgt spid="2"/>
                                        </p:tgtEl>
                                      </p:cBhvr>
                                    </p:animEffect>
                                  </p:childTnLst>
                                </p:cTn>
                              </p:par>
                              <p:par>
                                <p:cTn id="23" presetID="2" presetClass="entr" presetSubtype="8" decel="100000" fill="hold" nodeType="withEffect">
                                  <p:stCondLst>
                                    <p:cond delay="250"/>
                                  </p:stCondLst>
                                  <p:childTnLst>
                                    <p:set>
                                      <p:cBhvr>
                                        <p:cTn id="24" dur="1" fill="hold">
                                          <p:stCondLst>
                                            <p:cond delay="0"/>
                                          </p:stCondLst>
                                        </p:cTn>
                                        <p:tgtEl>
                                          <p:spTgt spid="3"/>
                                        </p:tgtEl>
                                        <p:attrNameLst>
                                          <p:attrName>style.visibility</p:attrName>
                                        </p:attrNameLst>
                                      </p:cBhvr>
                                      <p:to>
                                        <p:strVal val="visible"/>
                                      </p:to>
                                    </p:set>
                                    <p:anim calcmode="lin" valueType="num">
                                      <p:cBhvr additive="base">
                                        <p:cTn id="25" dur="1500" fill="hold"/>
                                        <p:tgtEl>
                                          <p:spTgt spid="3"/>
                                        </p:tgtEl>
                                        <p:attrNameLst>
                                          <p:attrName>ppt_x</p:attrName>
                                        </p:attrNameLst>
                                      </p:cBhvr>
                                      <p:tavLst>
                                        <p:tav tm="0">
                                          <p:val>
                                            <p:strVal val="0-#ppt_w/2"/>
                                          </p:val>
                                        </p:tav>
                                        <p:tav tm="100000">
                                          <p:val>
                                            <p:strVal val="#ppt_x"/>
                                          </p:val>
                                        </p:tav>
                                      </p:tavLst>
                                    </p:anim>
                                    <p:anim calcmode="lin" valueType="num">
                                      <p:cBhvr additive="base">
                                        <p:cTn id="26" dur="1500" fill="hold"/>
                                        <p:tgtEl>
                                          <p:spTgt spid="3"/>
                                        </p:tgtEl>
                                        <p:attrNameLst>
                                          <p:attrName>ppt_y</p:attrName>
                                        </p:attrNameLst>
                                      </p:cBhvr>
                                      <p:tavLst>
                                        <p:tav tm="0">
                                          <p:val>
                                            <p:strVal val="#ppt_y"/>
                                          </p:val>
                                        </p:tav>
                                        <p:tav tm="100000">
                                          <p:val>
                                            <p:strVal val="#ppt_y"/>
                                          </p:val>
                                        </p:tav>
                                      </p:tavLst>
                                    </p:anim>
                                    <p:set>
                                      <p:cBhvr>
                                        <p:cTn id="27" dur="1" fill="hold">
                                          <p:stCondLst>
                                            <p:cond delay="0"/>
                                          </p:stCondLst>
                                        </p:cTn>
                                        <p:tgtEl>
                                          <p:spTgt spid="3"/>
                                        </p:tgtEl>
                                        <p:attrNameLst>
                                          <p:attrName>style.visibility</p:attrName>
                                        </p:attrNameLst>
                                      </p:cBhvr>
                                      <p:to>
                                        <p:strVal val="visible"/>
                                      </p:to>
                                    </p:set>
                                    <p:anim to="" calcmode="lin" valueType="num">
                                      <p:cBhvr>
                                        <p:cTn id="28" dur="1500" fill="hold">
                                          <p:stCondLst>
                                            <p:cond delay="0"/>
                                          </p:stCondLst>
                                        </p:cTn>
                                        <p:tgtEl>
                                          <p:spTgt spid="3"/>
                                        </p:tgtEl>
                                        <p:attrNameLst>
                                          <p:attrName>ppt_w</p:attrName>
                                        </p:attrNameLst>
                                      </p:cBhvr>
                                      <p:tavLst>
                                        <p:tav tm="0">
                                          <p:val>
                                            <p:fltVal val="0"/>
                                          </p:val>
                                        </p:tav>
                                        <p:tav tm="100000">
                                          <p:val>
                                            <p:strVal val="#ppt_w"/>
                                          </p:val>
                                        </p:tav>
                                      </p:tavLst>
                                    </p:anim>
                                    <p:anim to="" calcmode="lin" valueType="num">
                                      <p:cBhvr>
                                        <p:cTn id="29" dur="1500" fill="hold">
                                          <p:stCondLst>
                                            <p:cond delay="0"/>
                                          </p:stCondLst>
                                        </p:cTn>
                                        <p:tgtEl>
                                          <p:spTgt spid="3"/>
                                        </p:tgtEl>
                                        <p:attrNameLst>
                                          <p:attrName>ppt_h</p:attrName>
                                        </p:attrNameLst>
                                      </p:cBhvr>
                                      <p:tavLst>
                                        <p:tav tm="0">
                                          <p:val>
                                            <p:fltVal val="0"/>
                                          </p:val>
                                        </p:tav>
                                        <p:tav tm="100000">
                                          <p:val>
                                            <p:strVal val="#ppt_h"/>
                                          </p:val>
                                        </p:tav>
                                      </p:tavLst>
                                    </p:anim>
                                    <p:animEffect filter="fade">
                                      <p:cBhvr>
                                        <p:cTn id="30" dur="1500">
                                          <p:stCondLst>
                                            <p:cond delay="0"/>
                                          </p:stCondLst>
                                        </p:cTn>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utoUpdateAnimBg="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184234" y="705163"/>
            <a:ext cx="3960440" cy="5448119"/>
          </a:xfrm>
          <a:prstGeom prst="rect">
            <a:avLst/>
          </a:prstGeom>
        </p:spPr>
      </p:pic>
      <p:sp>
        <p:nvSpPr>
          <p:cNvPr id="3" name="TextBox 20"/>
          <p:cNvSpPr txBox="1"/>
          <p:nvPr/>
        </p:nvSpPr>
        <p:spPr>
          <a:xfrm>
            <a:off x="5873036" y="1988184"/>
            <a:ext cx="5544616" cy="3323987"/>
          </a:xfrm>
          <a:prstGeom prst="rect">
            <a:avLst/>
          </a:prstGeom>
          <a:noFill/>
        </p:spPr>
        <p:txBody>
          <a:bodyPr wrap="square" rtlCol="0">
            <a:spAutoFit/>
          </a:bodyPr>
          <a:lstStyle/>
          <a:p>
            <a:pPr>
              <a:lnSpc>
                <a:spcPct val="150000"/>
              </a:lnSpc>
            </a:pPr>
            <a:r>
              <a:rPr lang="zh-CN" altLang="en-US" sz="1200" dirty="0">
                <a:solidFill>
                  <a:srgbClr val="31DAA4"/>
                </a:solidFill>
                <a:latin typeface="方正喵呜体" panose="02010600010101010101" pitchFamily="2" charset="-122"/>
                <a:ea typeface="方正喵呜体" panose="02010600010101010101" pitchFamily="2" charset="-122"/>
              </a:rPr>
              <a:t>         </a:t>
            </a:r>
            <a:r>
              <a:rPr lang="zh-CN" altLang="en-US" sz="1400" dirty="0">
                <a:solidFill>
                  <a:srgbClr val="31DAA4"/>
                </a:solidFill>
                <a:latin typeface="方正喵呜体" panose="02010600010101010101" pitchFamily="2" charset="-122"/>
                <a:ea typeface="方正喵呜体" panose="02010600010101010101" pitchFamily="2" charset="-122"/>
              </a:rPr>
              <a:t>圣诞节（</a:t>
            </a:r>
            <a:r>
              <a:rPr lang="en-US" altLang="zh-CN" sz="1400" dirty="0">
                <a:solidFill>
                  <a:srgbClr val="31DAA4"/>
                </a:solidFill>
                <a:latin typeface="方正喵呜体" panose="02010600010101010101" pitchFamily="2" charset="-122"/>
                <a:ea typeface="方正喵呜体" panose="02010600010101010101" pitchFamily="2" charset="-122"/>
              </a:rPr>
              <a:t>Christmas</a:t>
            </a:r>
            <a:r>
              <a:rPr lang="zh-CN" altLang="en-US" sz="1400" dirty="0">
                <a:solidFill>
                  <a:srgbClr val="31DAA4"/>
                </a:solidFill>
                <a:latin typeface="方正喵呜体" panose="02010600010101010101" pitchFamily="2" charset="-122"/>
                <a:ea typeface="方正喵呜体" panose="02010600010101010101" pitchFamily="2" charset="-122"/>
              </a:rPr>
              <a:t>）又称耶诞节，译名为“基督弥撒”，西方传统节日，在每年</a:t>
            </a:r>
            <a:r>
              <a:rPr lang="en-US" altLang="zh-CN" sz="1400" dirty="0">
                <a:solidFill>
                  <a:srgbClr val="31DAA4"/>
                </a:solidFill>
                <a:latin typeface="方正喵呜体" panose="02010600010101010101" pitchFamily="2" charset="-122"/>
                <a:ea typeface="方正喵呜体" panose="02010600010101010101" pitchFamily="2" charset="-122"/>
              </a:rPr>
              <a:t>12</a:t>
            </a:r>
            <a:r>
              <a:rPr lang="zh-CN" altLang="en-US" sz="1400" dirty="0">
                <a:solidFill>
                  <a:srgbClr val="31DAA4"/>
                </a:solidFill>
                <a:latin typeface="方正喵呜体" panose="02010600010101010101" pitchFamily="2" charset="-122"/>
                <a:ea typeface="方正喵呜体" panose="02010600010101010101" pitchFamily="2" charset="-122"/>
              </a:rPr>
              <a:t>月</a:t>
            </a:r>
            <a:r>
              <a:rPr lang="en-US" altLang="zh-CN" sz="1400" dirty="0">
                <a:solidFill>
                  <a:srgbClr val="31DAA4"/>
                </a:solidFill>
                <a:latin typeface="方正喵呜体" panose="02010600010101010101" pitchFamily="2" charset="-122"/>
                <a:ea typeface="方正喵呜体" panose="02010600010101010101" pitchFamily="2" charset="-122"/>
              </a:rPr>
              <a:t>25</a:t>
            </a:r>
            <a:r>
              <a:rPr lang="zh-CN" altLang="en-US" sz="1400" dirty="0">
                <a:solidFill>
                  <a:srgbClr val="31DAA4"/>
                </a:solidFill>
                <a:latin typeface="方正喵呜体" panose="02010600010101010101" pitchFamily="2" charset="-122"/>
                <a:ea typeface="方正喵呜体" panose="02010600010101010101" pitchFamily="2" charset="-122"/>
              </a:rPr>
              <a:t>日。弥撒是教会的一种礼拜仪式。圣诞节是一个宗教节，因为把它当作耶稣的诞辰来庆祝，故名“耶诞节”。</a:t>
            </a:r>
            <a:endParaRPr lang="zh-CN" altLang="en-US" sz="1400" dirty="0">
              <a:solidFill>
                <a:srgbClr val="31DAA4"/>
              </a:solidFill>
              <a:latin typeface="方正喵呜体" panose="02010600010101010101" pitchFamily="2" charset="-122"/>
              <a:ea typeface="方正喵呜体" panose="02010600010101010101" pitchFamily="2" charset="-122"/>
            </a:endParaRPr>
          </a:p>
          <a:p>
            <a:pPr>
              <a:lnSpc>
                <a:spcPct val="150000"/>
              </a:lnSpc>
            </a:pPr>
            <a:r>
              <a:rPr lang="zh-CN" altLang="en-US" sz="1400" dirty="0">
                <a:solidFill>
                  <a:srgbClr val="31DAA4"/>
                </a:solidFill>
                <a:latin typeface="方正喵呜体" panose="02010600010101010101" pitchFamily="2" charset="-122"/>
                <a:ea typeface="方正喵呜体" panose="02010600010101010101" pitchFamily="2" charset="-122"/>
              </a:rPr>
              <a:t>        大部分的天主教教堂都会先在</a:t>
            </a:r>
            <a:r>
              <a:rPr lang="en-US" altLang="zh-CN" sz="1400" dirty="0">
                <a:solidFill>
                  <a:srgbClr val="31DAA4"/>
                </a:solidFill>
                <a:latin typeface="方正喵呜体" panose="02010600010101010101" pitchFamily="2" charset="-122"/>
                <a:ea typeface="方正喵呜体" panose="02010600010101010101" pitchFamily="2" charset="-122"/>
              </a:rPr>
              <a:t>24</a:t>
            </a:r>
            <a:r>
              <a:rPr lang="zh-CN" altLang="en-US" sz="1400" dirty="0">
                <a:solidFill>
                  <a:srgbClr val="31DAA4"/>
                </a:solidFill>
                <a:latin typeface="方正喵呜体" panose="02010600010101010101" pitchFamily="2" charset="-122"/>
                <a:ea typeface="方正喵呜体" panose="02010600010101010101" pitchFamily="2" charset="-122"/>
              </a:rPr>
              <a:t>日的平安夜，亦即</a:t>
            </a:r>
            <a:r>
              <a:rPr lang="en-US" altLang="zh-CN" sz="1400" dirty="0">
                <a:solidFill>
                  <a:srgbClr val="31DAA4"/>
                </a:solidFill>
                <a:latin typeface="方正喵呜体" panose="02010600010101010101" pitchFamily="2" charset="-122"/>
                <a:ea typeface="方正喵呜体" panose="02010600010101010101" pitchFamily="2" charset="-122"/>
              </a:rPr>
              <a:t>12</a:t>
            </a:r>
            <a:r>
              <a:rPr lang="zh-CN" altLang="en-US" sz="1400" dirty="0">
                <a:solidFill>
                  <a:srgbClr val="31DAA4"/>
                </a:solidFill>
                <a:latin typeface="方正喵呜体" panose="02010600010101010101" pitchFamily="2" charset="-122"/>
                <a:ea typeface="方正喵呜体" panose="02010600010101010101" pitchFamily="2" charset="-122"/>
              </a:rPr>
              <a:t>月</a:t>
            </a:r>
            <a:r>
              <a:rPr lang="en-US" altLang="zh-CN" sz="1400" dirty="0">
                <a:solidFill>
                  <a:srgbClr val="31DAA4"/>
                </a:solidFill>
                <a:latin typeface="方正喵呜体" panose="02010600010101010101" pitchFamily="2" charset="-122"/>
                <a:ea typeface="方正喵呜体" panose="02010600010101010101" pitchFamily="2" charset="-122"/>
              </a:rPr>
              <a:t>25</a:t>
            </a:r>
            <a:r>
              <a:rPr lang="zh-CN" altLang="en-US" sz="1400" dirty="0">
                <a:solidFill>
                  <a:srgbClr val="31DAA4"/>
                </a:solidFill>
                <a:latin typeface="方正喵呜体" panose="02010600010101010101" pitchFamily="2" charset="-122"/>
                <a:ea typeface="方正喵呜体" panose="02010600010101010101" pitchFamily="2" charset="-122"/>
              </a:rPr>
              <a:t>日凌晨举行子夜弥撒，而一些基督教会则会举行报佳音，然后在</a:t>
            </a:r>
            <a:r>
              <a:rPr lang="en-US" altLang="zh-CN" sz="1400" dirty="0">
                <a:solidFill>
                  <a:srgbClr val="31DAA4"/>
                </a:solidFill>
                <a:latin typeface="方正喵呜体" panose="02010600010101010101" pitchFamily="2" charset="-122"/>
                <a:ea typeface="方正喵呜体" panose="02010600010101010101" pitchFamily="2" charset="-122"/>
              </a:rPr>
              <a:t>12</a:t>
            </a:r>
            <a:r>
              <a:rPr lang="zh-CN" altLang="en-US" sz="1400" dirty="0">
                <a:solidFill>
                  <a:srgbClr val="31DAA4"/>
                </a:solidFill>
                <a:latin typeface="方正喵呜体" panose="02010600010101010101" pitchFamily="2" charset="-122"/>
                <a:ea typeface="方正喵呜体" panose="02010600010101010101" pitchFamily="2" charset="-122"/>
              </a:rPr>
              <a:t>月</a:t>
            </a:r>
            <a:r>
              <a:rPr lang="en-US" altLang="zh-CN" sz="1400" dirty="0">
                <a:solidFill>
                  <a:srgbClr val="31DAA4"/>
                </a:solidFill>
                <a:latin typeface="方正喵呜体" panose="02010600010101010101" pitchFamily="2" charset="-122"/>
                <a:ea typeface="方正喵呜体" panose="02010600010101010101" pitchFamily="2" charset="-122"/>
              </a:rPr>
              <a:t>25</a:t>
            </a:r>
            <a:r>
              <a:rPr lang="zh-CN" altLang="en-US" sz="1400" dirty="0">
                <a:solidFill>
                  <a:srgbClr val="31DAA4"/>
                </a:solidFill>
                <a:latin typeface="方正喵呜体" panose="02010600010101010101" pitchFamily="2" charset="-122"/>
                <a:ea typeface="方正喵呜体" panose="02010600010101010101" pitchFamily="2" charset="-122"/>
              </a:rPr>
              <a:t>日庆祝圣诞节；基督教的另一大分支</a:t>
            </a:r>
            <a:r>
              <a:rPr lang="en-US" altLang="zh-CN" sz="1400" dirty="0">
                <a:solidFill>
                  <a:srgbClr val="31DAA4"/>
                </a:solidFill>
                <a:latin typeface="方正喵呜体" panose="02010600010101010101" pitchFamily="2" charset="-122"/>
                <a:ea typeface="方正喵呜体" panose="02010600010101010101" pitchFamily="2" charset="-122"/>
              </a:rPr>
              <a:t>——</a:t>
            </a:r>
            <a:r>
              <a:rPr lang="zh-CN" altLang="en-US" sz="1400" dirty="0">
                <a:solidFill>
                  <a:srgbClr val="31DAA4"/>
                </a:solidFill>
                <a:latin typeface="方正喵呜体" panose="02010600010101010101" pitchFamily="2" charset="-122"/>
                <a:ea typeface="方正喵呜体" panose="02010600010101010101" pitchFamily="2" charset="-122"/>
              </a:rPr>
              <a:t>东正教的圣诞节庆则在每年的</a:t>
            </a:r>
            <a:r>
              <a:rPr lang="en-US" altLang="zh-CN" sz="1400" dirty="0">
                <a:solidFill>
                  <a:srgbClr val="31DAA4"/>
                </a:solidFill>
                <a:latin typeface="方正喵呜体" panose="02010600010101010101" pitchFamily="2" charset="-122"/>
                <a:ea typeface="方正喵呜体" panose="02010600010101010101" pitchFamily="2" charset="-122"/>
              </a:rPr>
              <a:t>1</a:t>
            </a:r>
            <a:r>
              <a:rPr lang="zh-CN" altLang="en-US" sz="1400" dirty="0">
                <a:solidFill>
                  <a:srgbClr val="31DAA4"/>
                </a:solidFill>
                <a:latin typeface="方正喵呜体" panose="02010600010101010101" pitchFamily="2" charset="-122"/>
                <a:ea typeface="方正喵呜体" panose="02010600010101010101" pitchFamily="2" charset="-122"/>
              </a:rPr>
              <a:t>月</a:t>
            </a:r>
            <a:r>
              <a:rPr lang="en-US" altLang="zh-CN" sz="1400" dirty="0">
                <a:solidFill>
                  <a:srgbClr val="31DAA4"/>
                </a:solidFill>
                <a:latin typeface="方正喵呜体" panose="02010600010101010101" pitchFamily="2" charset="-122"/>
                <a:ea typeface="方正喵呜体" panose="02010600010101010101" pitchFamily="2" charset="-122"/>
              </a:rPr>
              <a:t>7</a:t>
            </a:r>
            <a:r>
              <a:rPr lang="zh-CN" altLang="en-US" sz="1400" dirty="0">
                <a:solidFill>
                  <a:srgbClr val="31DAA4"/>
                </a:solidFill>
                <a:latin typeface="方正喵呜体" panose="02010600010101010101" pitchFamily="2" charset="-122"/>
                <a:ea typeface="方正喵呜体" panose="02010600010101010101" pitchFamily="2" charset="-122"/>
              </a:rPr>
              <a:t>日。</a:t>
            </a:r>
            <a:endParaRPr lang="zh-CN" altLang="en-US" sz="1400" dirty="0">
              <a:solidFill>
                <a:srgbClr val="31DAA4"/>
              </a:solidFill>
              <a:latin typeface="方正喵呜体" panose="02010600010101010101" pitchFamily="2" charset="-122"/>
              <a:ea typeface="方正喵呜体" panose="02010600010101010101" pitchFamily="2" charset="-122"/>
            </a:endParaRPr>
          </a:p>
          <a:p>
            <a:pPr>
              <a:lnSpc>
                <a:spcPct val="150000"/>
              </a:lnSpc>
            </a:pPr>
            <a:r>
              <a:rPr lang="zh-CN" altLang="en-US" sz="1400" dirty="0">
                <a:solidFill>
                  <a:srgbClr val="31DAA4"/>
                </a:solidFill>
                <a:latin typeface="方正喵呜体" panose="02010600010101010101" pitchFamily="2" charset="-122"/>
                <a:ea typeface="方正喵呜体" panose="02010600010101010101" pitchFamily="2" charset="-122"/>
              </a:rPr>
              <a:t>       圣诞节也是西方世界以及其他很多地区的公共假日，例如：在亚洲的香港、澳门、马来西亚和新加坡。圣经实际上并无记载耶稣诞生日期，圣诞节是后人公定的。</a:t>
            </a:r>
            <a:endParaRPr lang="zh-CN" altLang="en-US" sz="1400" dirty="0">
              <a:solidFill>
                <a:srgbClr val="31DAA4"/>
              </a:solidFill>
              <a:latin typeface="方正喵呜体" panose="02010600010101010101" pitchFamily="2" charset="-122"/>
              <a:ea typeface="方正喵呜体" panose="0201060001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32" presetClass="emph" presetSubtype="0" fill="hold" nodeType="afterEffect">
                                  <p:stCondLst>
                                    <p:cond delay="0"/>
                                  </p:stCondLst>
                                  <p:childTnLst>
                                    <p:animRot by="120000">
                                      <p:cBhvr>
                                        <p:cTn id="12" dur="100" fill="hold">
                                          <p:stCondLst>
                                            <p:cond delay="0"/>
                                          </p:stCondLst>
                                        </p:cTn>
                                        <p:tgtEl>
                                          <p:spTgt spid="2"/>
                                        </p:tgtEl>
                                        <p:attrNameLst>
                                          <p:attrName>r</p:attrName>
                                        </p:attrNameLst>
                                      </p:cBhvr>
                                    </p:animRot>
                                    <p:animRot by="-240000">
                                      <p:cBhvr>
                                        <p:cTn id="13" dur="200" fill="hold">
                                          <p:stCondLst>
                                            <p:cond delay="200"/>
                                          </p:stCondLst>
                                        </p:cTn>
                                        <p:tgtEl>
                                          <p:spTgt spid="2"/>
                                        </p:tgtEl>
                                        <p:attrNameLst>
                                          <p:attrName>r</p:attrName>
                                        </p:attrNameLst>
                                      </p:cBhvr>
                                    </p:animRot>
                                    <p:animRot by="240000">
                                      <p:cBhvr>
                                        <p:cTn id="14" dur="200" fill="hold">
                                          <p:stCondLst>
                                            <p:cond delay="400"/>
                                          </p:stCondLst>
                                        </p:cTn>
                                        <p:tgtEl>
                                          <p:spTgt spid="2"/>
                                        </p:tgtEl>
                                        <p:attrNameLst>
                                          <p:attrName>r</p:attrName>
                                        </p:attrNameLst>
                                      </p:cBhvr>
                                    </p:animRot>
                                    <p:animRot by="-240000">
                                      <p:cBhvr>
                                        <p:cTn id="15" dur="200" fill="hold">
                                          <p:stCondLst>
                                            <p:cond delay="600"/>
                                          </p:stCondLst>
                                        </p:cTn>
                                        <p:tgtEl>
                                          <p:spTgt spid="2"/>
                                        </p:tgtEl>
                                        <p:attrNameLst>
                                          <p:attrName>r</p:attrName>
                                        </p:attrNameLst>
                                      </p:cBhvr>
                                    </p:animRot>
                                    <p:animRot by="120000">
                                      <p:cBhvr>
                                        <p:cTn id="16" dur="200" fill="hold">
                                          <p:stCondLst>
                                            <p:cond delay="800"/>
                                          </p:stCondLst>
                                        </p:cTn>
                                        <p:tgtEl>
                                          <p:spTgt spid="2"/>
                                        </p:tgtEl>
                                        <p:attrNameLst>
                                          <p:attrName>r</p:attrName>
                                        </p:attrNameLst>
                                      </p:cBhvr>
                                    </p:animRot>
                                  </p:childTnLst>
                                </p:cTn>
                              </p:par>
                            </p:childTnLst>
                          </p:cTn>
                        </p:par>
                        <p:par>
                          <p:cTn id="17" fill="hold">
                            <p:stCondLst>
                              <p:cond delay="2000"/>
                            </p:stCondLst>
                            <p:childTnLst>
                              <p:par>
                                <p:cTn id="18" presetID="12" presetClass="entr" presetSubtype="8" fill="hold" grpId="0" nodeType="afterEffect">
                                  <p:stCondLst>
                                    <p:cond delay="0"/>
                                  </p:stCondLst>
                                  <p:childTnLst>
                                    <p:set>
                                      <p:cBhvr>
                                        <p:cTn id="19" dur="1" fill="hold">
                                          <p:stCondLst>
                                            <p:cond delay="0"/>
                                          </p:stCondLst>
                                        </p:cTn>
                                        <p:tgtEl>
                                          <p:spTgt spid="3">
                                            <p:txEl>
                                              <p:pRg st="0" end="0"/>
                                            </p:txEl>
                                          </p:spTgt>
                                        </p:tgtEl>
                                        <p:attrNameLst>
                                          <p:attrName>style.visibility</p:attrName>
                                        </p:attrNameLst>
                                      </p:cBhvr>
                                      <p:to>
                                        <p:strVal val="visible"/>
                                      </p:to>
                                    </p:set>
                                    <p:anim calcmode="lin" valueType="num">
                                      <p:cBhvr additive="base">
                                        <p:cTn id="20" dur="500"/>
                                        <p:tgtEl>
                                          <p:spTgt spid="3">
                                            <p:txEl>
                                              <p:pRg st="0" end="0"/>
                                            </p:txEl>
                                          </p:spTgt>
                                        </p:tgtEl>
                                        <p:attrNameLst>
                                          <p:attrName>ppt_x</p:attrName>
                                        </p:attrNameLst>
                                      </p:cBhvr>
                                      <p:tavLst>
                                        <p:tav tm="0">
                                          <p:val>
                                            <p:strVal val="#ppt_x-#ppt_w*1.125000"/>
                                          </p:val>
                                        </p:tav>
                                        <p:tav tm="100000">
                                          <p:val>
                                            <p:strVal val="#ppt_x"/>
                                          </p:val>
                                        </p:tav>
                                      </p:tavLst>
                                    </p:anim>
                                    <p:animEffect transition="in" filter="wipe(right)">
                                      <p:cBhvr>
                                        <p:cTn id="21" dur="500"/>
                                        <p:tgtEl>
                                          <p:spTgt spid="3">
                                            <p:txEl>
                                              <p:pRg st="0" end="0"/>
                                            </p:txEl>
                                          </p:spTgt>
                                        </p:tgtEl>
                                      </p:cBhvr>
                                    </p:animEffect>
                                  </p:childTnLst>
                                </p:cTn>
                              </p:par>
                            </p:childTnLst>
                          </p:cTn>
                        </p:par>
                        <p:par>
                          <p:cTn id="22" fill="hold">
                            <p:stCondLst>
                              <p:cond delay="2500"/>
                            </p:stCondLst>
                            <p:childTnLst>
                              <p:par>
                                <p:cTn id="23" presetID="12" presetClass="entr" presetSubtype="8" fill="hold" grpId="0" nodeType="afterEffect">
                                  <p:stCondLst>
                                    <p:cond delay="0"/>
                                  </p:stCondLst>
                                  <p:childTnLst>
                                    <p:set>
                                      <p:cBhvr>
                                        <p:cTn id="24" dur="1" fill="hold">
                                          <p:stCondLst>
                                            <p:cond delay="0"/>
                                          </p:stCondLst>
                                        </p:cTn>
                                        <p:tgtEl>
                                          <p:spTgt spid="3">
                                            <p:txEl>
                                              <p:pRg st="1" end="1"/>
                                            </p:txEl>
                                          </p:spTgt>
                                        </p:tgtEl>
                                        <p:attrNameLst>
                                          <p:attrName>style.visibility</p:attrName>
                                        </p:attrNameLst>
                                      </p:cBhvr>
                                      <p:to>
                                        <p:strVal val="visible"/>
                                      </p:to>
                                    </p:set>
                                    <p:anim calcmode="lin" valueType="num">
                                      <p:cBhvr additive="base">
                                        <p:cTn id="25" dur="500"/>
                                        <p:tgtEl>
                                          <p:spTgt spid="3">
                                            <p:txEl>
                                              <p:pRg st="1" end="1"/>
                                            </p:txEl>
                                          </p:spTgt>
                                        </p:tgtEl>
                                        <p:attrNameLst>
                                          <p:attrName>ppt_x</p:attrName>
                                        </p:attrNameLst>
                                      </p:cBhvr>
                                      <p:tavLst>
                                        <p:tav tm="0">
                                          <p:val>
                                            <p:strVal val="#ppt_x-#ppt_w*1.125000"/>
                                          </p:val>
                                        </p:tav>
                                        <p:tav tm="100000">
                                          <p:val>
                                            <p:strVal val="#ppt_x"/>
                                          </p:val>
                                        </p:tav>
                                      </p:tavLst>
                                    </p:anim>
                                    <p:animEffect transition="in" filter="wipe(right)">
                                      <p:cBhvr>
                                        <p:cTn id="26" dur="500"/>
                                        <p:tgtEl>
                                          <p:spTgt spid="3">
                                            <p:txEl>
                                              <p:pRg st="1" end="1"/>
                                            </p:txEl>
                                          </p:spTgt>
                                        </p:tgtEl>
                                      </p:cBhvr>
                                    </p:animEffect>
                                  </p:childTnLst>
                                </p:cTn>
                              </p:par>
                            </p:childTnLst>
                          </p:cTn>
                        </p:par>
                        <p:par>
                          <p:cTn id="27" fill="hold">
                            <p:stCondLst>
                              <p:cond delay="3000"/>
                            </p:stCondLst>
                            <p:childTnLst>
                              <p:par>
                                <p:cTn id="28" presetID="12" presetClass="entr" presetSubtype="8" fill="hold" grpId="0" nodeType="afterEffect">
                                  <p:stCondLst>
                                    <p:cond delay="0"/>
                                  </p:stCondLst>
                                  <p:childTnLst>
                                    <p:set>
                                      <p:cBhvr>
                                        <p:cTn id="29" dur="1" fill="hold">
                                          <p:stCondLst>
                                            <p:cond delay="0"/>
                                          </p:stCondLst>
                                        </p:cTn>
                                        <p:tgtEl>
                                          <p:spTgt spid="3">
                                            <p:txEl>
                                              <p:pRg st="2" end="2"/>
                                            </p:txEl>
                                          </p:spTgt>
                                        </p:tgtEl>
                                        <p:attrNameLst>
                                          <p:attrName>style.visibility</p:attrName>
                                        </p:attrNameLst>
                                      </p:cBhvr>
                                      <p:to>
                                        <p:strVal val="visible"/>
                                      </p:to>
                                    </p:set>
                                    <p:anim calcmode="lin" valueType="num">
                                      <p:cBhvr additive="base">
                                        <p:cTn id="30" dur="500"/>
                                        <p:tgtEl>
                                          <p:spTgt spid="3">
                                            <p:txEl>
                                              <p:pRg st="2" end="2"/>
                                            </p:txEl>
                                          </p:spTgt>
                                        </p:tgtEl>
                                        <p:attrNameLst>
                                          <p:attrName>ppt_x</p:attrName>
                                        </p:attrNameLst>
                                      </p:cBhvr>
                                      <p:tavLst>
                                        <p:tav tm="0">
                                          <p:val>
                                            <p:strVal val="#ppt_x-#ppt_w*1.125000"/>
                                          </p:val>
                                        </p:tav>
                                        <p:tav tm="100000">
                                          <p:val>
                                            <p:strVal val="#ppt_x"/>
                                          </p:val>
                                        </p:tav>
                                      </p:tavLst>
                                    </p:anim>
                                    <p:animEffect transition="in" filter="wipe(right)">
                                      <p:cBhvr>
                                        <p:cTn id="31"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7" name="图片 96"/>
          <p:cNvPicPr>
            <a:picLocks noChangeAspect="1"/>
          </p:cNvPicPr>
          <p:nvPr/>
        </p:nvPicPr>
        <p:blipFill rotWithShape="1">
          <a:blip r:embed="rId1" cstate="print">
            <a:duotone>
              <a:prstClr val="black"/>
              <a:srgbClr val="31DAA4">
                <a:tint val="45000"/>
                <a:satMod val="400000"/>
              </a:srgbClr>
            </a:duotone>
            <a:extLst>
              <a:ext uri="{BEBA8EAE-BF5A-486C-A8C5-ECC9F3942E4B}">
                <a14:imgProps xmlns:a14="http://schemas.microsoft.com/office/drawing/2010/main">
                  <a14:imgLayer r:embed="rId2">
                    <a14:imgEffect>
                      <a14:brightnessContrast bright="70000"/>
                    </a14:imgEffect>
                  </a14:imgLayer>
                </a14:imgProps>
              </a:ext>
              <a:ext uri="{28A0092B-C50C-407E-A947-70E740481C1C}">
                <a14:useLocalDpi xmlns:a14="http://schemas.microsoft.com/office/drawing/2010/main" val="0"/>
              </a:ext>
            </a:extLst>
          </a:blip>
          <a:srcRect b="23293"/>
          <a:stretch>
            <a:fillRect/>
          </a:stretch>
        </p:blipFill>
        <p:spPr>
          <a:xfrm>
            <a:off x="4107225" y="397042"/>
            <a:ext cx="3977549" cy="2726422"/>
          </a:xfrm>
          <a:prstGeom prst="rect">
            <a:avLst/>
          </a:prstGeom>
        </p:spPr>
      </p:pic>
      <p:pic>
        <p:nvPicPr>
          <p:cNvPr id="98" name="图片 97"/>
          <p:cNvPicPr>
            <a:picLocks noChangeAspect="1"/>
          </p:cNvPicPr>
          <p:nvPr/>
        </p:nvPicPr>
        <p:blipFill>
          <a:blip r:embed="rId3" cstate="print">
            <a:duotone>
              <a:prstClr val="black"/>
              <a:srgbClr val="17CB89">
                <a:tint val="45000"/>
                <a:satMod val="400000"/>
              </a:srgbClr>
            </a:duotone>
            <a:extLst>
              <a:ext uri="{BEBA8EAE-BF5A-486C-A8C5-ECC9F3942E4B}">
                <a14:imgProps xmlns:a14="http://schemas.microsoft.com/office/drawing/2010/main">
                  <a14:imgLayer r:embed="rId4">
                    <a14:imgEffect>
                      <a14:brightnessContrast bright="35000"/>
                    </a14:imgEffect>
                  </a14:imgLayer>
                </a14:imgProps>
              </a:ext>
              <a:ext uri="{28A0092B-C50C-407E-A947-70E740481C1C}">
                <a14:useLocalDpi xmlns:a14="http://schemas.microsoft.com/office/drawing/2010/main" val="0"/>
              </a:ext>
            </a:extLst>
          </a:blip>
          <a:stretch>
            <a:fillRect/>
          </a:stretch>
        </p:blipFill>
        <p:spPr>
          <a:xfrm>
            <a:off x="541421" y="5273869"/>
            <a:ext cx="4439653" cy="1193910"/>
          </a:xfrm>
          <a:prstGeom prst="rect">
            <a:avLst/>
          </a:prstGeom>
        </p:spPr>
      </p:pic>
      <p:pic>
        <p:nvPicPr>
          <p:cNvPr id="99" name="图片 98"/>
          <p:cNvPicPr>
            <a:picLocks noChangeAspect="1"/>
          </p:cNvPicPr>
          <p:nvPr/>
        </p:nvPicPr>
        <p:blipFill>
          <a:blip r:embed="rId3" cstate="print">
            <a:duotone>
              <a:prstClr val="black"/>
              <a:srgbClr val="17CB89">
                <a:tint val="45000"/>
                <a:satMod val="400000"/>
              </a:srgbClr>
            </a:duotone>
            <a:extLst>
              <a:ext uri="{BEBA8EAE-BF5A-486C-A8C5-ECC9F3942E4B}">
                <a14:imgProps xmlns:a14="http://schemas.microsoft.com/office/drawing/2010/main">
                  <a14:imgLayer r:embed="rId4">
                    <a14:imgEffect>
                      <a14:brightnessContrast bright="35000"/>
                    </a14:imgEffect>
                  </a14:imgLayer>
                </a14:imgProps>
              </a:ext>
              <a:ext uri="{28A0092B-C50C-407E-A947-70E740481C1C}">
                <a14:useLocalDpi xmlns:a14="http://schemas.microsoft.com/office/drawing/2010/main" val="0"/>
              </a:ext>
            </a:extLst>
          </a:blip>
          <a:stretch>
            <a:fillRect/>
          </a:stretch>
        </p:blipFill>
        <p:spPr>
          <a:xfrm flipH="1">
            <a:off x="7311189" y="5273869"/>
            <a:ext cx="4439653" cy="1193910"/>
          </a:xfrm>
          <a:prstGeom prst="rect">
            <a:avLst/>
          </a:prstGeom>
        </p:spPr>
      </p:pic>
      <p:sp>
        <p:nvSpPr>
          <p:cNvPr id="100" name="PA_库_矩形 215"/>
          <p:cNvSpPr/>
          <p:nvPr>
            <p:custDataLst>
              <p:tags r:id="rId5"/>
            </p:custDataLst>
          </p:nvPr>
        </p:nvSpPr>
        <p:spPr>
          <a:xfrm>
            <a:off x="4420485" y="3123464"/>
            <a:ext cx="3570208" cy="1107996"/>
          </a:xfrm>
          <a:prstGeom prst="rect">
            <a:avLst/>
          </a:prstGeom>
        </p:spPr>
        <p:txBody>
          <a:bodyPr wrap="none">
            <a:spAutoFit/>
          </a:bodyPr>
          <a:lstStyle/>
          <a:p>
            <a:pPr algn="ctr"/>
            <a:r>
              <a:rPr lang="zh-CN" altLang="en-US" sz="6600" dirty="0" smtClean="0">
                <a:solidFill>
                  <a:srgbClr val="31DAA4"/>
                </a:solidFill>
                <a:latin typeface="华康娃娃体W5" panose="040B0509000000000000" pitchFamily="81" charset="-122"/>
                <a:ea typeface="华康娃娃体W5" panose="040B0509000000000000" pitchFamily="81" charset="-122"/>
              </a:rPr>
              <a:t>活动主题</a:t>
            </a:r>
            <a:endParaRPr lang="zh-CN" altLang="en-US" sz="6600" dirty="0" smtClean="0">
              <a:solidFill>
                <a:srgbClr val="31DAA4"/>
              </a:solidFill>
              <a:latin typeface="华康娃娃体W5" panose="040B0509000000000000" pitchFamily="81" charset="-122"/>
              <a:ea typeface="华康娃娃体W5" panose="040B0509000000000000" pitchFamily="81" charset="-122"/>
            </a:endParaRPr>
          </a:p>
        </p:txBody>
      </p:sp>
      <p:cxnSp>
        <p:nvCxnSpPr>
          <p:cNvPr id="102" name="PA_库_直接连接符 11"/>
          <p:cNvCxnSpPr/>
          <p:nvPr>
            <p:custDataLst>
              <p:tags r:id="rId6"/>
            </p:custDataLst>
          </p:nvPr>
        </p:nvCxnSpPr>
        <p:spPr>
          <a:xfrm>
            <a:off x="4593357" y="4231460"/>
            <a:ext cx="3224464" cy="0"/>
          </a:xfrm>
          <a:prstGeom prst="line">
            <a:avLst/>
          </a:prstGeom>
          <a:ln>
            <a:solidFill>
              <a:srgbClr val="31DAA4"/>
            </a:solidFill>
          </a:ln>
        </p:spPr>
        <p:style>
          <a:lnRef idx="1">
            <a:schemeClr val="accent1"/>
          </a:lnRef>
          <a:fillRef idx="0">
            <a:schemeClr val="accent1"/>
          </a:fillRef>
          <a:effectRef idx="0">
            <a:schemeClr val="accent1"/>
          </a:effectRef>
          <a:fontRef idx="minor">
            <a:schemeClr val="tx1"/>
          </a:fontRef>
        </p:style>
      </p:cxnSp>
      <p:sp>
        <p:nvSpPr>
          <p:cNvPr id="103" name="文本框 102"/>
          <p:cNvSpPr txBox="1"/>
          <p:nvPr/>
        </p:nvSpPr>
        <p:spPr>
          <a:xfrm>
            <a:off x="3541294" y="4363644"/>
            <a:ext cx="5109412" cy="513346"/>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1200" dirty="0">
                <a:latin typeface="Century Gothic" panose="020B0502020202020204" pitchFamily="34" charset="0"/>
                <a:ea typeface="+mj-ea"/>
              </a:rPr>
              <a:t>The user can demonstrate on a projector or </a:t>
            </a:r>
            <a:r>
              <a:rPr lang="en-US" altLang="zh-CN" sz="1200" dirty="0" err="1" smtClean="0">
                <a:latin typeface="Century Gothic" panose="020B0502020202020204" pitchFamily="34" charset="0"/>
                <a:ea typeface="+mj-ea"/>
              </a:rPr>
              <a:t>computer，</a:t>
            </a:r>
            <a:r>
              <a:rPr lang="en-US" altLang="zh-CN" sz="1200" dirty="0" err="1">
                <a:latin typeface="Century Gothic" panose="020B0502020202020204" pitchFamily="34" charset="0"/>
              </a:rPr>
              <a:t>The</a:t>
            </a:r>
            <a:r>
              <a:rPr lang="en-US" altLang="zh-CN" sz="1200" dirty="0">
                <a:latin typeface="Century Gothic" panose="020B0502020202020204" pitchFamily="34" charset="0"/>
              </a:rPr>
              <a:t> user can demonstrate on a projector or </a:t>
            </a:r>
            <a:r>
              <a:rPr lang="en-US" altLang="zh-CN" sz="1200" dirty="0" smtClean="0">
                <a:latin typeface="Century Gothic" panose="020B0502020202020204" pitchFamily="34" charset="0"/>
              </a:rPr>
              <a:t>computer</a:t>
            </a:r>
            <a:endParaRPr lang="en-US" altLang="zh-CN" sz="1200" dirty="0">
              <a:latin typeface="Century Gothic" panose="020B0502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88" fill="hold" grpId="0" nodeType="withEffect">
                                  <p:stCondLst>
                                    <p:cond delay="250"/>
                                  </p:stCondLst>
                                  <p:childTnLst>
                                    <p:set>
                                      <p:cBhvr>
                                        <p:cTn id="6" dur="1" fill="hold">
                                          <p:stCondLst>
                                            <p:cond delay="0"/>
                                          </p:stCondLst>
                                        </p:cTn>
                                        <p:tgtEl>
                                          <p:spTgt spid="100"/>
                                        </p:tgtEl>
                                        <p:attrNameLst>
                                          <p:attrName>style.visibility</p:attrName>
                                        </p:attrNameLst>
                                      </p:cBhvr>
                                      <p:to>
                                        <p:strVal val="visible"/>
                                      </p:to>
                                    </p:set>
                                    <p:anim calcmode="lin" valueType="num">
                                      <p:cBhvr>
                                        <p:cTn id="7" dur="500" fill="hold"/>
                                        <p:tgtEl>
                                          <p:spTgt spid="100"/>
                                        </p:tgtEl>
                                        <p:attrNameLst>
                                          <p:attrName>ppt_w</p:attrName>
                                        </p:attrNameLst>
                                      </p:cBhvr>
                                      <p:tavLst>
                                        <p:tav tm="0">
                                          <p:val>
                                            <p:strVal val="4*#ppt_w"/>
                                          </p:val>
                                        </p:tav>
                                        <p:tav tm="100000">
                                          <p:val>
                                            <p:strVal val="#ppt_w"/>
                                          </p:val>
                                        </p:tav>
                                      </p:tavLst>
                                    </p:anim>
                                    <p:anim calcmode="lin" valueType="num">
                                      <p:cBhvr>
                                        <p:cTn id="8" dur="500" fill="hold"/>
                                        <p:tgtEl>
                                          <p:spTgt spid="100"/>
                                        </p:tgtEl>
                                        <p:attrNameLst>
                                          <p:attrName>ppt_h</p:attrName>
                                        </p:attrNameLst>
                                      </p:cBhvr>
                                      <p:tavLst>
                                        <p:tav tm="0">
                                          <p:val>
                                            <p:strVal val="4/3*#ppt_h"/>
                                          </p:val>
                                        </p:tav>
                                        <p:tav tm="100000">
                                          <p:val>
                                            <p:strVal val="#ppt_h"/>
                                          </p:val>
                                        </p:tav>
                                      </p:tavLst>
                                    </p:anim>
                                  </p:childTnLst>
                                </p:cTn>
                              </p:par>
                              <p:par>
                                <p:cTn id="9" presetID="23" presetClass="entr" presetSubtype="288" fill="hold" nodeType="withEffect">
                                  <p:stCondLst>
                                    <p:cond delay="250"/>
                                  </p:stCondLst>
                                  <p:childTnLst>
                                    <p:set>
                                      <p:cBhvr>
                                        <p:cTn id="10" dur="1" fill="hold">
                                          <p:stCondLst>
                                            <p:cond delay="0"/>
                                          </p:stCondLst>
                                        </p:cTn>
                                        <p:tgtEl>
                                          <p:spTgt spid="102"/>
                                        </p:tgtEl>
                                        <p:attrNameLst>
                                          <p:attrName>style.visibility</p:attrName>
                                        </p:attrNameLst>
                                      </p:cBhvr>
                                      <p:to>
                                        <p:strVal val="visible"/>
                                      </p:to>
                                    </p:set>
                                    <p:anim calcmode="lin" valueType="num">
                                      <p:cBhvr>
                                        <p:cTn id="11" dur="500" fill="hold"/>
                                        <p:tgtEl>
                                          <p:spTgt spid="102"/>
                                        </p:tgtEl>
                                        <p:attrNameLst>
                                          <p:attrName>ppt_w</p:attrName>
                                        </p:attrNameLst>
                                      </p:cBhvr>
                                      <p:tavLst>
                                        <p:tav tm="0">
                                          <p:val>
                                            <p:strVal val="4*#ppt_w"/>
                                          </p:val>
                                        </p:tav>
                                        <p:tav tm="100000">
                                          <p:val>
                                            <p:strVal val="#ppt_w"/>
                                          </p:val>
                                        </p:tav>
                                      </p:tavLst>
                                    </p:anim>
                                    <p:anim calcmode="lin" valueType="num">
                                      <p:cBhvr>
                                        <p:cTn id="12" dur="500" fill="hold"/>
                                        <p:tgtEl>
                                          <p:spTgt spid="102"/>
                                        </p:tgtEl>
                                        <p:attrNameLst>
                                          <p:attrName>ppt_h</p:attrName>
                                        </p:attrNameLst>
                                      </p:cBhvr>
                                      <p:tavLst>
                                        <p:tav tm="0">
                                          <p:val>
                                            <p:strVal val="4/3*#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186042" y="569082"/>
            <a:ext cx="4267842" cy="584775"/>
          </a:xfrm>
          <a:prstGeom prst="rect">
            <a:avLst/>
          </a:prstGeom>
          <a:noFill/>
        </p:spPr>
        <p:txBody>
          <a:bodyPr wrap="square" rtlCol="0">
            <a:spAutoFit/>
          </a:bodyPr>
          <a:lstStyle/>
          <a:p>
            <a:r>
              <a:rPr lang="zh-CN" altLang="en-US" sz="3200" b="1" dirty="0" smtClean="0">
                <a:solidFill>
                  <a:srgbClr val="31DAA4"/>
                </a:solidFill>
                <a:latin typeface="方正喵呜体" panose="02010600010101010101" pitchFamily="2" charset="-122"/>
                <a:ea typeface="方正喵呜体" panose="02010600010101010101" pitchFamily="2" charset="-122"/>
                <a:cs typeface="Arial" panose="020B0604020202020204" pitchFamily="34" charset="0"/>
              </a:rPr>
              <a:t>活动主题</a:t>
            </a:r>
            <a:endParaRPr lang="zh-CN" altLang="en-US" sz="3200" b="1" dirty="0">
              <a:solidFill>
                <a:srgbClr val="31DAA4"/>
              </a:solidFill>
              <a:latin typeface="方正喵呜体" panose="02010600010101010101" pitchFamily="2" charset="-122"/>
              <a:ea typeface="方正喵呜体" panose="02010600010101010101" pitchFamily="2" charset="-122"/>
              <a:cs typeface="Arial" panose="020B0604020202020204" pitchFamily="34" charset="0"/>
            </a:endParaRPr>
          </a:p>
        </p:txBody>
      </p:sp>
      <p:sp>
        <p:nvSpPr>
          <p:cNvPr id="3" name="Freeform 26"/>
          <p:cNvSpPr>
            <a:spLocks noEditPoints="1"/>
          </p:cNvSpPr>
          <p:nvPr/>
        </p:nvSpPr>
        <p:spPr bwMode="auto">
          <a:xfrm rot="1426111">
            <a:off x="4447043" y="542288"/>
            <a:ext cx="637387" cy="638363"/>
          </a:xfrm>
          <a:custGeom>
            <a:avLst/>
            <a:gdLst>
              <a:gd name="T0" fmla="*/ 354 w 576"/>
              <a:gd name="T1" fmla="*/ 207 h 576"/>
              <a:gd name="T2" fmla="*/ 378 w 576"/>
              <a:gd name="T3" fmla="*/ 175 h 576"/>
              <a:gd name="T4" fmla="*/ 419 w 576"/>
              <a:gd name="T5" fmla="*/ 99 h 576"/>
              <a:gd name="T6" fmla="*/ 474 w 576"/>
              <a:gd name="T7" fmla="*/ 86 h 576"/>
              <a:gd name="T8" fmla="*/ 476 w 576"/>
              <a:gd name="T9" fmla="*/ 135 h 576"/>
              <a:gd name="T10" fmla="*/ 398 w 576"/>
              <a:gd name="T11" fmla="*/ 193 h 576"/>
              <a:gd name="T12" fmla="*/ 375 w 576"/>
              <a:gd name="T13" fmla="*/ 219 h 576"/>
              <a:gd name="T14" fmla="*/ 346 w 576"/>
              <a:gd name="T15" fmla="*/ 273 h 576"/>
              <a:gd name="T16" fmla="*/ 448 w 576"/>
              <a:gd name="T17" fmla="*/ 225 h 576"/>
              <a:gd name="T18" fmla="*/ 480 w 576"/>
              <a:gd name="T19" fmla="*/ 277 h 576"/>
              <a:gd name="T20" fmla="*/ 519 w 576"/>
              <a:gd name="T21" fmla="*/ 272 h 576"/>
              <a:gd name="T22" fmla="*/ 522 w 576"/>
              <a:gd name="T23" fmla="*/ 298 h 576"/>
              <a:gd name="T24" fmla="*/ 486 w 576"/>
              <a:gd name="T25" fmla="*/ 301 h 576"/>
              <a:gd name="T26" fmla="*/ 463 w 576"/>
              <a:gd name="T27" fmla="*/ 336 h 576"/>
              <a:gd name="T28" fmla="*/ 352 w 576"/>
              <a:gd name="T29" fmla="*/ 298 h 576"/>
              <a:gd name="T30" fmla="*/ 369 w 576"/>
              <a:gd name="T31" fmla="*/ 354 h 576"/>
              <a:gd name="T32" fmla="*/ 400 w 576"/>
              <a:gd name="T33" fmla="*/ 377 h 576"/>
              <a:gd name="T34" fmla="*/ 476 w 576"/>
              <a:gd name="T35" fmla="*/ 419 h 576"/>
              <a:gd name="T36" fmla="*/ 489 w 576"/>
              <a:gd name="T37" fmla="*/ 474 h 576"/>
              <a:gd name="T38" fmla="*/ 440 w 576"/>
              <a:gd name="T39" fmla="*/ 476 h 576"/>
              <a:gd name="T40" fmla="*/ 383 w 576"/>
              <a:gd name="T41" fmla="*/ 398 h 576"/>
              <a:gd name="T42" fmla="*/ 356 w 576"/>
              <a:gd name="T43" fmla="*/ 375 h 576"/>
              <a:gd name="T44" fmla="*/ 301 w 576"/>
              <a:gd name="T45" fmla="*/ 346 h 576"/>
              <a:gd name="T46" fmla="*/ 351 w 576"/>
              <a:gd name="T47" fmla="*/ 447 h 576"/>
              <a:gd name="T48" fmla="*/ 299 w 576"/>
              <a:gd name="T49" fmla="*/ 480 h 576"/>
              <a:gd name="T50" fmla="*/ 304 w 576"/>
              <a:gd name="T51" fmla="*/ 519 h 576"/>
              <a:gd name="T52" fmla="*/ 277 w 576"/>
              <a:gd name="T53" fmla="*/ 522 h 576"/>
              <a:gd name="T54" fmla="*/ 275 w 576"/>
              <a:gd name="T55" fmla="*/ 486 h 576"/>
              <a:gd name="T56" fmla="*/ 240 w 576"/>
              <a:gd name="T57" fmla="*/ 463 h 576"/>
              <a:gd name="T58" fmla="*/ 277 w 576"/>
              <a:gd name="T59" fmla="*/ 350 h 576"/>
              <a:gd name="T60" fmla="*/ 222 w 576"/>
              <a:gd name="T61" fmla="*/ 369 h 576"/>
              <a:gd name="T62" fmla="*/ 198 w 576"/>
              <a:gd name="T63" fmla="*/ 401 h 576"/>
              <a:gd name="T64" fmla="*/ 157 w 576"/>
              <a:gd name="T65" fmla="*/ 476 h 576"/>
              <a:gd name="T66" fmla="*/ 101 w 576"/>
              <a:gd name="T67" fmla="*/ 489 h 576"/>
              <a:gd name="T68" fmla="*/ 99 w 576"/>
              <a:gd name="T69" fmla="*/ 440 h 576"/>
              <a:gd name="T70" fmla="*/ 177 w 576"/>
              <a:gd name="T71" fmla="*/ 383 h 576"/>
              <a:gd name="T72" fmla="*/ 201 w 576"/>
              <a:gd name="T73" fmla="*/ 356 h 576"/>
              <a:gd name="T74" fmla="*/ 230 w 576"/>
              <a:gd name="T75" fmla="*/ 301 h 576"/>
              <a:gd name="T76" fmla="*/ 128 w 576"/>
              <a:gd name="T77" fmla="*/ 351 h 576"/>
              <a:gd name="T78" fmla="*/ 96 w 576"/>
              <a:gd name="T79" fmla="*/ 298 h 576"/>
              <a:gd name="T80" fmla="*/ 56 w 576"/>
              <a:gd name="T81" fmla="*/ 304 h 576"/>
              <a:gd name="T82" fmla="*/ 54 w 576"/>
              <a:gd name="T83" fmla="*/ 277 h 576"/>
              <a:gd name="T84" fmla="*/ 90 w 576"/>
              <a:gd name="T85" fmla="*/ 275 h 576"/>
              <a:gd name="T86" fmla="*/ 113 w 576"/>
              <a:gd name="T87" fmla="*/ 240 h 576"/>
              <a:gd name="T88" fmla="*/ 227 w 576"/>
              <a:gd name="T89" fmla="*/ 277 h 576"/>
              <a:gd name="T90" fmla="*/ 207 w 576"/>
              <a:gd name="T91" fmla="*/ 222 h 576"/>
              <a:gd name="T92" fmla="*/ 175 w 576"/>
              <a:gd name="T93" fmla="*/ 198 h 576"/>
              <a:gd name="T94" fmla="*/ 99 w 576"/>
              <a:gd name="T95" fmla="*/ 157 h 576"/>
              <a:gd name="T96" fmla="*/ 86 w 576"/>
              <a:gd name="T97" fmla="*/ 101 h 576"/>
              <a:gd name="T98" fmla="*/ 136 w 576"/>
              <a:gd name="T99" fmla="*/ 99 h 576"/>
              <a:gd name="T100" fmla="*/ 192 w 576"/>
              <a:gd name="T101" fmla="*/ 177 h 576"/>
              <a:gd name="T102" fmla="*/ 219 w 576"/>
              <a:gd name="T103" fmla="*/ 201 h 576"/>
              <a:gd name="T104" fmla="*/ 275 w 576"/>
              <a:gd name="T105" fmla="*/ 229 h 576"/>
              <a:gd name="T106" fmla="*/ 225 w 576"/>
              <a:gd name="T107" fmla="*/ 128 h 576"/>
              <a:gd name="T108" fmla="*/ 277 w 576"/>
              <a:gd name="T109" fmla="*/ 96 h 576"/>
              <a:gd name="T110" fmla="*/ 272 w 576"/>
              <a:gd name="T111" fmla="*/ 56 h 576"/>
              <a:gd name="T112" fmla="*/ 299 w 576"/>
              <a:gd name="T113" fmla="*/ 54 h 576"/>
              <a:gd name="T114" fmla="*/ 301 w 576"/>
              <a:gd name="T115" fmla="*/ 90 h 576"/>
              <a:gd name="T116" fmla="*/ 336 w 576"/>
              <a:gd name="T117" fmla="*/ 113 h 576"/>
              <a:gd name="T118" fmla="*/ 299 w 576"/>
              <a:gd name="T119" fmla="*/ 226 h 576"/>
              <a:gd name="T120" fmla="*/ 288 w 576"/>
              <a:gd name="T121" fmla="*/ 247 h 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76" h="576">
                <a:moveTo>
                  <a:pt x="301" y="230"/>
                </a:moveTo>
                <a:cubicBezTo>
                  <a:pt x="308" y="231"/>
                  <a:pt x="314" y="233"/>
                  <a:pt x="320" y="237"/>
                </a:cubicBezTo>
                <a:cubicBezTo>
                  <a:pt x="321" y="238"/>
                  <a:pt x="322" y="238"/>
                  <a:pt x="324" y="237"/>
                </a:cubicBezTo>
                <a:cubicBezTo>
                  <a:pt x="334" y="227"/>
                  <a:pt x="344" y="217"/>
                  <a:pt x="354" y="207"/>
                </a:cubicBezTo>
                <a:cubicBezTo>
                  <a:pt x="356" y="205"/>
                  <a:pt x="356" y="203"/>
                  <a:pt x="356" y="201"/>
                </a:cubicBezTo>
                <a:cubicBezTo>
                  <a:pt x="356" y="177"/>
                  <a:pt x="356" y="154"/>
                  <a:pt x="356" y="130"/>
                </a:cubicBezTo>
                <a:cubicBezTo>
                  <a:pt x="356" y="116"/>
                  <a:pt x="378" y="116"/>
                  <a:pt x="378" y="130"/>
                </a:cubicBezTo>
                <a:cubicBezTo>
                  <a:pt x="378" y="145"/>
                  <a:pt x="378" y="160"/>
                  <a:pt x="378" y="175"/>
                </a:cubicBezTo>
                <a:cubicBezTo>
                  <a:pt x="378" y="181"/>
                  <a:pt x="379" y="182"/>
                  <a:pt x="383" y="177"/>
                </a:cubicBezTo>
                <a:cubicBezTo>
                  <a:pt x="394" y="166"/>
                  <a:pt x="405" y="155"/>
                  <a:pt x="416" y="145"/>
                </a:cubicBezTo>
                <a:cubicBezTo>
                  <a:pt x="418" y="142"/>
                  <a:pt x="419" y="141"/>
                  <a:pt x="419" y="139"/>
                </a:cubicBezTo>
                <a:cubicBezTo>
                  <a:pt x="419" y="126"/>
                  <a:pt x="419" y="112"/>
                  <a:pt x="419" y="99"/>
                </a:cubicBezTo>
                <a:cubicBezTo>
                  <a:pt x="419" y="86"/>
                  <a:pt x="440" y="86"/>
                  <a:pt x="440" y="99"/>
                </a:cubicBezTo>
                <a:cubicBezTo>
                  <a:pt x="440" y="104"/>
                  <a:pt x="440" y="108"/>
                  <a:pt x="440" y="113"/>
                </a:cubicBezTo>
                <a:cubicBezTo>
                  <a:pt x="440" y="119"/>
                  <a:pt x="441" y="119"/>
                  <a:pt x="446" y="115"/>
                </a:cubicBezTo>
                <a:cubicBezTo>
                  <a:pt x="455" y="105"/>
                  <a:pt x="465" y="96"/>
                  <a:pt x="474" y="86"/>
                </a:cubicBezTo>
                <a:cubicBezTo>
                  <a:pt x="484" y="77"/>
                  <a:pt x="499" y="92"/>
                  <a:pt x="489" y="101"/>
                </a:cubicBezTo>
                <a:cubicBezTo>
                  <a:pt x="480" y="111"/>
                  <a:pt x="470" y="120"/>
                  <a:pt x="461" y="130"/>
                </a:cubicBezTo>
                <a:cubicBezTo>
                  <a:pt x="456" y="134"/>
                  <a:pt x="457" y="135"/>
                  <a:pt x="463" y="135"/>
                </a:cubicBezTo>
                <a:cubicBezTo>
                  <a:pt x="467" y="135"/>
                  <a:pt x="472" y="135"/>
                  <a:pt x="476" y="135"/>
                </a:cubicBezTo>
                <a:cubicBezTo>
                  <a:pt x="490" y="135"/>
                  <a:pt x="490" y="157"/>
                  <a:pt x="476" y="157"/>
                </a:cubicBezTo>
                <a:cubicBezTo>
                  <a:pt x="463" y="157"/>
                  <a:pt x="450" y="157"/>
                  <a:pt x="437" y="157"/>
                </a:cubicBezTo>
                <a:cubicBezTo>
                  <a:pt x="435" y="157"/>
                  <a:pt x="434" y="157"/>
                  <a:pt x="431" y="160"/>
                </a:cubicBezTo>
                <a:cubicBezTo>
                  <a:pt x="420" y="170"/>
                  <a:pt x="409" y="182"/>
                  <a:pt x="398" y="193"/>
                </a:cubicBezTo>
                <a:cubicBezTo>
                  <a:pt x="394" y="197"/>
                  <a:pt x="394" y="198"/>
                  <a:pt x="400" y="198"/>
                </a:cubicBezTo>
                <a:cubicBezTo>
                  <a:pt x="416" y="198"/>
                  <a:pt x="430" y="198"/>
                  <a:pt x="445" y="198"/>
                </a:cubicBezTo>
                <a:cubicBezTo>
                  <a:pt x="459" y="198"/>
                  <a:pt x="459" y="219"/>
                  <a:pt x="445" y="219"/>
                </a:cubicBezTo>
                <a:cubicBezTo>
                  <a:pt x="422" y="219"/>
                  <a:pt x="398" y="219"/>
                  <a:pt x="375" y="219"/>
                </a:cubicBezTo>
                <a:cubicBezTo>
                  <a:pt x="372" y="219"/>
                  <a:pt x="371" y="220"/>
                  <a:pt x="369" y="222"/>
                </a:cubicBezTo>
                <a:cubicBezTo>
                  <a:pt x="359" y="232"/>
                  <a:pt x="349" y="242"/>
                  <a:pt x="339" y="251"/>
                </a:cubicBezTo>
                <a:cubicBezTo>
                  <a:pt x="338" y="253"/>
                  <a:pt x="338" y="254"/>
                  <a:pt x="339" y="257"/>
                </a:cubicBezTo>
                <a:cubicBezTo>
                  <a:pt x="342" y="262"/>
                  <a:pt x="344" y="267"/>
                  <a:pt x="346" y="273"/>
                </a:cubicBezTo>
                <a:cubicBezTo>
                  <a:pt x="347" y="275"/>
                  <a:pt x="348" y="277"/>
                  <a:pt x="353" y="277"/>
                </a:cubicBezTo>
                <a:cubicBezTo>
                  <a:pt x="366" y="277"/>
                  <a:pt x="379" y="277"/>
                  <a:pt x="392" y="277"/>
                </a:cubicBezTo>
                <a:cubicBezTo>
                  <a:pt x="394" y="277"/>
                  <a:pt x="396" y="276"/>
                  <a:pt x="398" y="274"/>
                </a:cubicBezTo>
                <a:cubicBezTo>
                  <a:pt x="414" y="258"/>
                  <a:pt x="431" y="241"/>
                  <a:pt x="448" y="225"/>
                </a:cubicBezTo>
                <a:cubicBezTo>
                  <a:pt x="457" y="215"/>
                  <a:pt x="472" y="230"/>
                  <a:pt x="463" y="240"/>
                </a:cubicBezTo>
                <a:cubicBezTo>
                  <a:pt x="452" y="250"/>
                  <a:pt x="441" y="261"/>
                  <a:pt x="431" y="272"/>
                </a:cubicBezTo>
                <a:cubicBezTo>
                  <a:pt x="427" y="276"/>
                  <a:pt x="427" y="277"/>
                  <a:pt x="433" y="277"/>
                </a:cubicBezTo>
                <a:cubicBezTo>
                  <a:pt x="449" y="277"/>
                  <a:pt x="464" y="277"/>
                  <a:pt x="480" y="277"/>
                </a:cubicBezTo>
                <a:cubicBezTo>
                  <a:pt x="483" y="277"/>
                  <a:pt x="485" y="276"/>
                  <a:pt x="486" y="275"/>
                </a:cubicBezTo>
                <a:cubicBezTo>
                  <a:pt x="495" y="266"/>
                  <a:pt x="504" y="256"/>
                  <a:pt x="514" y="247"/>
                </a:cubicBezTo>
                <a:cubicBezTo>
                  <a:pt x="523" y="237"/>
                  <a:pt x="538" y="252"/>
                  <a:pt x="529" y="262"/>
                </a:cubicBezTo>
                <a:cubicBezTo>
                  <a:pt x="525" y="265"/>
                  <a:pt x="522" y="268"/>
                  <a:pt x="519" y="272"/>
                </a:cubicBezTo>
                <a:cubicBezTo>
                  <a:pt x="515" y="276"/>
                  <a:pt x="516" y="277"/>
                  <a:pt x="522" y="277"/>
                </a:cubicBezTo>
                <a:cubicBezTo>
                  <a:pt x="535" y="277"/>
                  <a:pt x="549" y="277"/>
                  <a:pt x="562" y="277"/>
                </a:cubicBezTo>
                <a:cubicBezTo>
                  <a:pt x="576" y="277"/>
                  <a:pt x="576" y="298"/>
                  <a:pt x="562" y="298"/>
                </a:cubicBezTo>
                <a:cubicBezTo>
                  <a:pt x="549" y="298"/>
                  <a:pt x="535" y="298"/>
                  <a:pt x="522" y="298"/>
                </a:cubicBezTo>
                <a:cubicBezTo>
                  <a:pt x="516" y="298"/>
                  <a:pt x="515" y="300"/>
                  <a:pt x="519" y="304"/>
                </a:cubicBezTo>
                <a:cubicBezTo>
                  <a:pt x="522" y="307"/>
                  <a:pt x="525" y="310"/>
                  <a:pt x="529" y="313"/>
                </a:cubicBezTo>
                <a:cubicBezTo>
                  <a:pt x="538" y="323"/>
                  <a:pt x="523" y="338"/>
                  <a:pt x="514" y="328"/>
                </a:cubicBezTo>
                <a:cubicBezTo>
                  <a:pt x="504" y="319"/>
                  <a:pt x="495" y="310"/>
                  <a:pt x="486" y="301"/>
                </a:cubicBezTo>
                <a:cubicBezTo>
                  <a:pt x="485" y="299"/>
                  <a:pt x="483" y="298"/>
                  <a:pt x="480" y="298"/>
                </a:cubicBezTo>
                <a:cubicBezTo>
                  <a:pt x="464" y="298"/>
                  <a:pt x="449" y="298"/>
                  <a:pt x="433" y="298"/>
                </a:cubicBezTo>
                <a:cubicBezTo>
                  <a:pt x="427" y="298"/>
                  <a:pt x="427" y="300"/>
                  <a:pt x="431" y="304"/>
                </a:cubicBezTo>
                <a:cubicBezTo>
                  <a:pt x="441" y="315"/>
                  <a:pt x="452" y="325"/>
                  <a:pt x="463" y="336"/>
                </a:cubicBezTo>
                <a:cubicBezTo>
                  <a:pt x="472" y="345"/>
                  <a:pt x="457" y="361"/>
                  <a:pt x="448" y="351"/>
                </a:cubicBezTo>
                <a:cubicBezTo>
                  <a:pt x="431" y="334"/>
                  <a:pt x="414" y="318"/>
                  <a:pt x="398" y="301"/>
                </a:cubicBezTo>
                <a:cubicBezTo>
                  <a:pt x="396" y="299"/>
                  <a:pt x="394" y="298"/>
                  <a:pt x="392" y="298"/>
                </a:cubicBezTo>
                <a:cubicBezTo>
                  <a:pt x="379" y="298"/>
                  <a:pt x="365" y="298"/>
                  <a:pt x="352" y="298"/>
                </a:cubicBezTo>
                <a:cubicBezTo>
                  <a:pt x="348" y="298"/>
                  <a:pt x="347" y="300"/>
                  <a:pt x="345" y="304"/>
                </a:cubicBezTo>
                <a:cubicBezTo>
                  <a:pt x="344" y="309"/>
                  <a:pt x="342" y="314"/>
                  <a:pt x="339" y="318"/>
                </a:cubicBezTo>
                <a:cubicBezTo>
                  <a:pt x="338" y="321"/>
                  <a:pt x="338" y="322"/>
                  <a:pt x="340" y="325"/>
                </a:cubicBezTo>
                <a:cubicBezTo>
                  <a:pt x="350" y="334"/>
                  <a:pt x="359" y="344"/>
                  <a:pt x="369" y="354"/>
                </a:cubicBezTo>
                <a:cubicBezTo>
                  <a:pt x="371" y="355"/>
                  <a:pt x="372" y="356"/>
                  <a:pt x="375" y="356"/>
                </a:cubicBezTo>
                <a:cubicBezTo>
                  <a:pt x="398" y="356"/>
                  <a:pt x="422" y="356"/>
                  <a:pt x="445" y="356"/>
                </a:cubicBezTo>
                <a:cubicBezTo>
                  <a:pt x="459" y="356"/>
                  <a:pt x="459" y="377"/>
                  <a:pt x="445" y="377"/>
                </a:cubicBezTo>
                <a:cubicBezTo>
                  <a:pt x="430" y="377"/>
                  <a:pt x="416" y="377"/>
                  <a:pt x="400" y="377"/>
                </a:cubicBezTo>
                <a:cubicBezTo>
                  <a:pt x="394" y="377"/>
                  <a:pt x="394" y="378"/>
                  <a:pt x="398" y="383"/>
                </a:cubicBezTo>
                <a:cubicBezTo>
                  <a:pt x="409" y="394"/>
                  <a:pt x="420" y="405"/>
                  <a:pt x="431" y="416"/>
                </a:cubicBezTo>
                <a:cubicBezTo>
                  <a:pt x="434" y="418"/>
                  <a:pt x="435" y="419"/>
                  <a:pt x="437" y="419"/>
                </a:cubicBezTo>
                <a:cubicBezTo>
                  <a:pt x="450" y="419"/>
                  <a:pt x="463" y="419"/>
                  <a:pt x="476" y="419"/>
                </a:cubicBezTo>
                <a:cubicBezTo>
                  <a:pt x="490" y="419"/>
                  <a:pt x="490" y="440"/>
                  <a:pt x="476" y="440"/>
                </a:cubicBezTo>
                <a:cubicBezTo>
                  <a:pt x="472" y="440"/>
                  <a:pt x="467" y="440"/>
                  <a:pt x="463" y="440"/>
                </a:cubicBezTo>
                <a:cubicBezTo>
                  <a:pt x="457" y="440"/>
                  <a:pt x="456" y="441"/>
                  <a:pt x="461" y="446"/>
                </a:cubicBezTo>
                <a:cubicBezTo>
                  <a:pt x="470" y="455"/>
                  <a:pt x="480" y="465"/>
                  <a:pt x="489" y="474"/>
                </a:cubicBezTo>
                <a:cubicBezTo>
                  <a:pt x="499" y="484"/>
                  <a:pt x="484" y="499"/>
                  <a:pt x="474" y="489"/>
                </a:cubicBezTo>
                <a:cubicBezTo>
                  <a:pt x="465" y="480"/>
                  <a:pt x="455" y="470"/>
                  <a:pt x="446" y="461"/>
                </a:cubicBezTo>
                <a:cubicBezTo>
                  <a:pt x="441" y="457"/>
                  <a:pt x="440" y="457"/>
                  <a:pt x="440" y="463"/>
                </a:cubicBezTo>
                <a:cubicBezTo>
                  <a:pt x="440" y="467"/>
                  <a:pt x="440" y="472"/>
                  <a:pt x="440" y="476"/>
                </a:cubicBezTo>
                <a:cubicBezTo>
                  <a:pt x="440" y="490"/>
                  <a:pt x="419" y="490"/>
                  <a:pt x="419" y="476"/>
                </a:cubicBezTo>
                <a:cubicBezTo>
                  <a:pt x="419" y="463"/>
                  <a:pt x="419" y="450"/>
                  <a:pt x="419" y="437"/>
                </a:cubicBezTo>
                <a:cubicBezTo>
                  <a:pt x="419" y="435"/>
                  <a:pt x="418" y="433"/>
                  <a:pt x="416" y="431"/>
                </a:cubicBezTo>
                <a:cubicBezTo>
                  <a:pt x="405" y="420"/>
                  <a:pt x="394" y="409"/>
                  <a:pt x="383" y="398"/>
                </a:cubicBezTo>
                <a:cubicBezTo>
                  <a:pt x="379" y="393"/>
                  <a:pt x="378" y="394"/>
                  <a:pt x="378" y="401"/>
                </a:cubicBezTo>
                <a:cubicBezTo>
                  <a:pt x="378" y="415"/>
                  <a:pt x="378" y="430"/>
                  <a:pt x="378" y="445"/>
                </a:cubicBezTo>
                <a:cubicBezTo>
                  <a:pt x="378" y="459"/>
                  <a:pt x="356" y="459"/>
                  <a:pt x="356" y="445"/>
                </a:cubicBezTo>
                <a:cubicBezTo>
                  <a:pt x="356" y="422"/>
                  <a:pt x="356" y="398"/>
                  <a:pt x="356" y="375"/>
                </a:cubicBezTo>
                <a:cubicBezTo>
                  <a:pt x="356" y="373"/>
                  <a:pt x="356" y="370"/>
                  <a:pt x="354" y="369"/>
                </a:cubicBezTo>
                <a:cubicBezTo>
                  <a:pt x="344" y="359"/>
                  <a:pt x="335" y="350"/>
                  <a:pt x="325" y="340"/>
                </a:cubicBezTo>
                <a:cubicBezTo>
                  <a:pt x="323" y="338"/>
                  <a:pt x="321" y="338"/>
                  <a:pt x="318" y="340"/>
                </a:cubicBezTo>
                <a:cubicBezTo>
                  <a:pt x="313" y="342"/>
                  <a:pt x="307" y="345"/>
                  <a:pt x="301" y="346"/>
                </a:cubicBezTo>
                <a:cubicBezTo>
                  <a:pt x="299" y="347"/>
                  <a:pt x="299" y="347"/>
                  <a:pt x="299" y="349"/>
                </a:cubicBezTo>
                <a:cubicBezTo>
                  <a:pt x="299" y="363"/>
                  <a:pt x="299" y="377"/>
                  <a:pt x="299" y="392"/>
                </a:cubicBezTo>
                <a:cubicBezTo>
                  <a:pt x="299" y="394"/>
                  <a:pt x="299" y="396"/>
                  <a:pt x="301" y="398"/>
                </a:cubicBezTo>
                <a:cubicBezTo>
                  <a:pt x="318" y="414"/>
                  <a:pt x="334" y="431"/>
                  <a:pt x="351" y="447"/>
                </a:cubicBezTo>
                <a:cubicBezTo>
                  <a:pt x="361" y="457"/>
                  <a:pt x="345" y="472"/>
                  <a:pt x="336" y="463"/>
                </a:cubicBezTo>
                <a:cubicBezTo>
                  <a:pt x="325" y="452"/>
                  <a:pt x="315" y="441"/>
                  <a:pt x="304" y="431"/>
                </a:cubicBezTo>
                <a:cubicBezTo>
                  <a:pt x="300" y="426"/>
                  <a:pt x="299" y="427"/>
                  <a:pt x="299" y="433"/>
                </a:cubicBezTo>
                <a:cubicBezTo>
                  <a:pt x="299" y="449"/>
                  <a:pt x="299" y="464"/>
                  <a:pt x="299" y="480"/>
                </a:cubicBezTo>
                <a:cubicBezTo>
                  <a:pt x="299" y="483"/>
                  <a:pt x="299" y="485"/>
                  <a:pt x="301" y="486"/>
                </a:cubicBezTo>
                <a:cubicBezTo>
                  <a:pt x="310" y="495"/>
                  <a:pt x="319" y="504"/>
                  <a:pt x="329" y="514"/>
                </a:cubicBezTo>
                <a:cubicBezTo>
                  <a:pt x="338" y="523"/>
                  <a:pt x="323" y="538"/>
                  <a:pt x="313" y="529"/>
                </a:cubicBezTo>
                <a:cubicBezTo>
                  <a:pt x="310" y="526"/>
                  <a:pt x="307" y="522"/>
                  <a:pt x="304" y="519"/>
                </a:cubicBezTo>
                <a:cubicBezTo>
                  <a:pt x="300" y="515"/>
                  <a:pt x="299" y="516"/>
                  <a:pt x="299" y="522"/>
                </a:cubicBezTo>
                <a:cubicBezTo>
                  <a:pt x="299" y="535"/>
                  <a:pt x="299" y="549"/>
                  <a:pt x="299" y="562"/>
                </a:cubicBezTo>
                <a:cubicBezTo>
                  <a:pt x="299" y="576"/>
                  <a:pt x="277" y="576"/>
                  <a:pt x="277" y="562"/>
                </a:cubicBezTo>
                <a:cubicBezTo>
                  <a:pt x="277" y="549"/>
                  <a:pt x="277" y="535"/>
                  <a:pt x="277" y="522"/>
                </a:cubicBezTo>
                <a:cubicBezTo>
                  <a:pt x="277" y="516"/>
                  <a:pt x="276" y="515"/>
                  <a:pt x="272" y="519"/>
                </a:cubicBezTo>
                <a:cubicBezTo>
                  <a:pt x="268" y="522"/>
                  <a:pt x="265" y="526"/>
                  <a:pt x="262" y="529"/>
                </a:cubicBezTo>
                <a:cubicBezTo>
                  <a:pt x="253" y="538"/>
                  <a:pt x="238" y="523"/>
                  <a:pt x="247" y="514"/>
                </a:cubicBezTo>
                <a:cubicBezTo>
                  <a:pt x="257" y="504"/>
                  <a:pt x="266" y="495"/>
                  <a:pt x="275" y="486"/>
                </a:cubicBezTo>
                <a:cubicBezTo>
                  <a:pt x="276" y="485"/>
                  <a:pt x="277" y="483"/>
                  <a:pt x="277" y="480"/>
                </a:cubicBezTo>
                <a:cubicBezTo>
                  <a:pt x="277" y="464"/>
                  <a:pt x="277" y="449"/>
                  <a:pt x="277" y="433"/>
                </a:cubicBezTo>
                <a:cubicBezTo>
                  <a:pt x="277" y="427"/>
                  <a:pt x="276" y="426"/>
                  <a:pt x="272" y="431"/>
                </a:cubicBezTo>
                <a:cubicBezTo>
                  <a:pt x="261" y="441"/>
                  <a:pt x="251" y="452"/>
                  <a:pt x="240" y="463"/>
                </a:cubicBezTo>
                <a:cubicBezTo>
                  <a:pt x="230" y="472"/>
                  <a:pt x="215" y="457"/>
                  <a:pt x="225" y="447"/>
                </a:cubicBezTo>
                <a:cubicBezTo>
                  <a:pt x="241" y="431"/>
                  <a:pt x="258" y="414"/>
                  <a:pt x="275" y="398"/>
                </a:cubicBezTo>
                <a:cubicBezTo>
                  <a:pt x="276" y="396"/>
                  <a:pt x="277" y="394"/>
                  <a:pt x="277" y="392"/>
                </a:cubicBezTo>
                <a:cubicBezTo>
                  <a:pt x="277" y="378"/>
                  <a:pt x="277" y="364"/>
                  <a:pt x="277" y="350"/>
                </a:cubicBezTo>
                <a:cubicBezTo>
                  <a:pt x="277" y="347"/>
                  <a:pt x="276" y="347"/>
                  <a:pt x="274" y="346"/>
                </a:cubicBezTo>
                <a:cubicBezTo>
                  <a:pt x="268" y="344"/>
                  <a:pt x="262" y="342"/>
                  <a:pt x="256" y="339"/>
                </a:cubicBezTo>
                <a:cubicBezTo>
                  <a:pt x="254" y="337"/>
                  <a:pt x="253" y="338"/>
                  <a:pt x="251" y="340"/>
                </a:cubicBezTo>
                <a:cubicBezTo>
                  <a:pt x="241" y="349"/>
                  <a:pt x="232" y="359"/>
                  <a:pt x="222" y="369"/>
                </a:cubicBezTo>
                <a:cubicBezTo>
                  <a:pt x="220" y="370"/>
                  <a:pt x="219" y="373"/>
                  <a:pt x="219" y="375"/>
                </a:cubicBezTo>
                <a:cubicBezTo>
                  <a:pt x="219" y="398"/>
                  <a:pt x="219" y="422"/>
                  <a:pt x="219" y="445"/>
                </a:cubicBezTo>
                <a:cubicBezTo>
                  <a:pt x="219" y="459"/>
                  <a:pt x="198" y="459"/>
                  <a:pt x="198" y="445"/>
                </a:cubicBezTo>
                <a:cubicBezTo>
                  <a:pt x="198" y="430"/>
                  <a:pt x="198" y="415"/>
                  <a:pt x="198" y="401"/>
                </a:cubicBezTo>
                <a:cubicBezTo>
                  <a:pt x="198" y="394"/>
                  <a:pt x="197" y="393"/>
                  <a:pt x="192" y="398"/>
                </a:cubicBezTo>
                <a:cubicBezTo>
                  <a:pt x="182" y="409"/>
                  <a:pt x="171" y="420"/>
                  <a:pt x="160" y="431"/>
                </a:cubicBezTo>
                <a:cubicBezTo>
                  <a:pt x="157" y="433"/>
                  <a:pt x="157" y="435"/>
                  <a:pt x="157" y="437"/>
                </a:cubicBezTo>
                <a:cubicBezTo>
                  <a:pt x="157" y="450"/>
                  <a:pt x="157" y="463"/>
                  <a:pt x="157" y="476"/>
                </a:cubicBezTo>
                <a:cubicBezTo>
                  <a:pt x="157" y="490"/>
                  <a:pt x="136" y="490"/>
                  <a:pt x="136" y="476"/>
                </a:cubicBezTo>
                <a:cubicBezTo>
                  <a:pt x="136" y="472"/>
                  <a:pt x="136" y="467"/>
                  <a:pt x="136" y="463"/>
                </a:cubicBezTo>
                <a:cubicBezTo>
                  <a:pt x="136" y="457"/>
                  <a:pt x="134" y="457"/>
                  <a:pt x="130" y="461"/>
                </a:cubicBezTo>
                <a:cubicBezTo>
                  <a:pt x="121" y="470"/>
                  <a:pt x="111" y="480"/>
                  <a:pt x="101" y="489"/>
                </a:cubicBezTo>
                <a:cubicBezTo>
                  <a:pt x="92" y="499"/>
                  <a:pt x="77" y="484"/>
                  <a:pt x="86" y="474"/>
                </a:cubicBezTo>
                <a:cubicBezTo>
                  <a:pt x="96" y="465"/>
                  <a:pt x="105" y="455"/>
                  <a:pt x="115" y="446"/>
                </a:cubicBezTo>
                <a:cubicBezTo>
                  <a:pt x="119" y="441"/>
                  <a:pt x="119" y="440"/>
                  <a:pt x="113" y="440"/>
                </a:cubicBezTo>
                <a:cubicBezTo>
                  <a:pt x="108" y="440"/>
                  <a:pt x="104" y="440"/>
                  <a:pt x="99" y="440"/>
                </a:cubicBezTo>
                <a:cubicBezTo>
                  <a:pt x="86" y="440"/>
                  <a:pt x="86" y="419"/>
                  <a:pt x="99" y="419"/>
                </a:cubicBezTo>
                <a:cubicBezTo>
                  <a:pt x="113" y="419"/>
                  <a:pt x="126" y="419"/>
                  <a:pt x="139" y="419"/>
                </a:cubicBezTo>
                <a:cubicBezTo>
                  <a:pt x="141" y="419"/>
                  <a:pt x="142" y="418"/>
                  <a:pt x="144" y="416"/>
                </a:cubicBezTo>
                <a:cubicBezTo>
                  <a:pt x="156" y="405"/>
                  <a:pt x="167" y="394"/>
                  <a:pt x="177" y="383"/>
                </a:cubicBezTo>
                <a:cubicBezTo>
                  <a:pt x="182" y="378"/>
                  <a:pt x="182" y="377"/>
                  <a:pt x="175" y="377"/>
                </a:cubicBezTo>
                <a:cubicBezTo>
                  <a:pt x="160" y="377"/>
                  <a:pt x="145" y="377"/>
                  <a:pt x="130" y="377"/>
                </a:cubicBezTo>
                <a:cubicBezTo>
                  <a:pt x="117" y="377"/>
                  <a:pt x="117" y="356"/>
                  <a:pt x="130" y="356"/>
                </a:cubicBezTo>
                <a:cubicBezTo>
                  <a:pt x="154" y="356"/>
                  <a:pt x="177" y="356"/>
                  <a:pt x="201" y="356"/>
                </a:cubicBezTo>
                <a:cubicBezTo>
                  <a:pt x="203" y="356"/>
                  <a:pt x="205" y="355"/>
                  <a:pt x="207" y="354"/>
                </a:cubicBezTo>
                <a:cubicBezTo>
                  <a:pt x="217" y="344"/>
                  <a:pt x="226" y="334"/>
                  <a:pt x="236" y="324"/>
                </a:cubicBezTo>
                <a:cubicBezTo>
                  <a:pt x="238" y="323"/>
                  <a:pt x="238" y="321"/>
                  <a:pt x="237" y="319"/>
                </a:cubicBezTo>
                <a:cubicBezTo>
                  <a:pt x="233" y="313"/>
                  <a:pt x="231" y="307"/>
                  <a:pt x="230" y="301"/>
                </a:cubicBezTo>
                <a:cubicBezTo>
                  <a:pt x="229" y="299"/>
                  <a:pt x="228" y="298"/>
                  <a:pt x="226" y="298"/>
                </a:cubicBezTo>
                <a:cubicBezTo>
                  <a:pt x="212" y="298"/>
                  <a:pt x="198" y="298"/>
                  <a:pt x="184" y="298"/>
                </a:cubicBezTo>
                <a:cubicBezTo>
                  <a:pt x="182" y="298"/>
                  <a:pt x="179" y="299"/>
                  <a:pt x="178" y="301"/>
                </a:cubicBezTo>
                <a:cubicBezTo>
                  <a:pt x="161" y="318"/>
                  <a:pt x="145" y="334"/>
                  <a:pt x="128" y="351"/>
                </a:cubicBezTo>
                <a:cubicBezTo>
                  <a:pt x="119" y="361"/>
                  <a:pt x="103" y="345"/>
                  <a:pt x="113" y="336"/>
                </a:cubicBezTo>
                <a:cubicBezTo>
                  <a:pt x="124" y="325"/>
                  <a:pt x="134" y="315"/>
                  <a:pt x="145" y="304"/>
                </a:cubicBezTo>
                <a:cubicBezTo>
                  <a:pt x="149" y="300"/>
                  <a:pt x="149" y="298"/>
                  <a:pt x="142" y="298"/>
                </a:cubicBezTo>
                <a:cubicBezTo>
                  <a:pt x="127" y="298"/>
                  <a:pt x="111" y="298"/>
                  <a:pt x="96" y="298"/>
                </a:cubicBezTo>
                <a:cubicBezTo>
                  <a:pt x="93" y="298"/>
                  <a:pt x="91" y="299"/>
                  <a:pt x="90" y="301"/>
                </a:cubicBezTo>
                <a:cubicBezTo>
                  <a:pt x="81" y="310"/>
                  <a:pt x="71" y="319"/>
                  <a:pt x="62" y="328"/>
                </a:cubicBezTo>
                <a:cubicBezTo>
                  <a:pt x="52" y="338"/>
                  <a:pt x="37" y="323"/>
                  <a:pt x="47" y="313"/>
                </a:cubicBezTo>
                <a:cubicBezTo>
                  <a:pt x="50" y="310"/>
                  <a:pt x="53" y="307"/>
                  <a:pt x="56" y="304"/>
                </a:cubicBezTo>
                <a:cubicBezTo>
                  <a:pt x="61" y="300"/>
                  <a:pt x="60" y="298"/>
                  <a:pt x="54" y="298"/>
                </a:cubicBezTo>
                <a:cubicBezTo>
                  <a:pt x="40" y="298"/>
                  <a:pt x="27" y="298"/>
                  <a:pt x="13" y="298"/>
                </a:cubicBezTo>
                <a:cubicBezTo>
                  <a:pt x="0" y="298"/>
                  <a:pt x="0" y="277"/>
                  <a:pt x="13" y="277"/>
                </a:cubicBezTo>
                <a:cubicBezTo>
                  <a:pt x="27" y="277"/>
                  <a:pt x="40" y="277"/>
                  <a:pt x="54" y="277"/>
                </a:cubicBezTo>
                <a:cubicBezTo>
                  <a:pt x="60" y="277"/>
                  <a:pt x="61" y="276"/>
                  <a:pt x="56" y="272"/>
                </a:cubicBezTo>
                <a:cubicBezTo>
                  <a:pt x="53" y="268"/>
                  <a:pt x="50" y="265"/>
                  <a:pt x="47" y="262"/>
                </a:cubicBezTo>
                <a:cubicBezTo>
                  <a:pt x="37" y="252"/>
                  <a:pt x="52" y="237"/>
                  <a:pt x="62" y="247"/>
                </a:cubicBezTo>
                <a:cubicBezTo>
                  <a:pt x="71" y="256"/>
                  <a:pt x="81" y="266"/>
                  <a:pt x="90" y="275"/>
                </a:cubicBezTo>
                <a:cubicBezTo>
                  <a:pt x="91" y="276"/>
                  <a:pt x="93" y="277"/>
                  <a:pt x="96" y="277"/>
                </a:cubicBezTo>
                <a:cubicBezTo>
                  <a:pt x="111" y="277"/>
                  <a:pt x="127" y="277"/>
                  <a:pt x="142" y="277"/>
                </a:cubicBezTo>
                <a:cubicBezTo>
                  <a:pt x="149" y="277"/>
                  <a:pt x="149" y="276"/>
                  <a:pt x="145" y="272"/>
                </a:cubicBezTo>
                <a:cubicBezTo>
                  <a:pt x="134" y="261"/>
                  <a:pt x="124" y="250"/>
                  <a:pt x="113" y="240"/>
                </a:cubicBezTo>
                <a:cubicBezTo>
                  <a:pt x="103" y="230"/>
                  <a:pt x="119" y="215"/>
                  <a:pt x="128" y="225"/>
                </a:cubicBezTo>
                <a:cubicBezTo>
                  <a:pt x="145" y="241"/>
                  <a:pt x="161" y="258"/>
                  <a:pt x="178" y="274"/>
                </a:cubicBezTo>
                <a:cubicBezTo>
                  <a:pt x="179" y="276"/>
                  <a:pt x="182" y="277"/>
                  <a:pt x="184" y="277"/>
                </a:cubicBezTo>
                <a:cubicBezTo>
                  <a:pt x="198" y="277"/>
                  <a:pt x="213" y="277"/>
                  <a:pt x="227" y="277"/>
                </a:cubicBezTo>
                <a:cubicBezTo>
                  <a:pt x="228" y="277"/>
                  <a:pt x="229" y="277"/>
                  <a:pt x="229" y="275"/>
                </a:cubicBezTo>
                <a:cubicBezTo>
                  <a:pt x="231" y="268"/>
                  <a:pt x="234" y="261"/>
                  <a:pt x="237" y="256"/>
                </a:cubicBezTo>
                <a:cubicBezTo>
                  <a:pt x="238" y="254"/>
                  <a:pt x="238" y="253"/>
                  <a:pt x="237" y="252"/>
                </a:cubicBezTo>
                <a:cubicBezTo>
                  <a:pt x="227" y="242"/>
                  <a:pt x="217" y="232"/>
                  <a:pt x="207" y="222"/>
                </a:cubicBezTo>
                <a:cubicBezTo>
                  <a:pt x="205" y="220"/>
                  <a:pt x="203" y="219"/>
                  <a:pt x="201" y="219"/>
                </a:cubicBezTo>
                <a:cubicBezTo>
                  <a:pt x="177" y="219"/>
                  <a:pt x="154" y="219"/>
                  <a:pt x="130" y="219"/>
                </a:cubicBezTo>
                <a:cubicBezTo>
                  <a:pt x="117" y="219"/>
                  <a:pt x="117" y="198"/>
                  <a:pt x="130" y="198"/>
                </a:cubicBezTo>
                <a:cubicBezTo>
                  <a:pt x="145" y="198"/>
                  <a:pt x="160" y="198"/>
                  <a:pt x="175" y="198"/>
                </a:cubicBezTo>
                <a:cubicBezTo>
                  <a:pt x="182" y="198"/>
                  <a:pt x="182" y="197"/>
                  <a:pt x="177" y="193"/>
                </a:cubicBezTo>
                <a:cubicBezTo>
                  <a:pt x="167" y="182"/>
                  <a:pt x="156" y="170"/>
                  <a:pt x="144" y="160"/>
                </a:cubicBezTo>
                <a:cubicBezTo>
                  <a:pt x="142" y="157"/>
                  <a:pt x="141" y="157"/>
                  <a:pt x="139" y="157"/>
                </a:cubicBezTo>
                <a:cubicBezTo>
                  <a:pt x="126" y="157"/>
                  <a:pt x="113" y="157"/>
                  <a:pt x="99" y="157"/>
                </a:cubicBezTo>
                <a:cubicBezTo>
                  <a:pt x="86" y="157"/>
                  <a:pt x="86" y="135"/>
                  <a:pt x="99" y="135"/>
                </a:cubicBezTo>
                <a:cubicBezTo>
                  <a:pt x="104" y="135"/>
                  <a:pt x="108" y="135"/>
                  <a:pt x="113" y="135"/>
                </a:cubicBezTo>
                <a:cubicBezTo>
                  <a:pt x="119" y="135"/>
                  <a:pt x="119" y="134"/>
                  <a:pt x="115" y="130"/>
                </a:cubicBezTo>
                <a:cubicBezTo>
                  <a:pt x="105" y="120"/>
                  <a:pt x="96" y="111"/>
                  <a:pt x="86" y="101"/>
                </a:cubicBezTo>
                <a:cubicBezTo>
                  <a:pt x="77" y="92"/>
                  <a:pt x="92" y="77"/>
                  <a:pt x="101" y="86"/>
                </a:cubicBezTo>
                <a:cubicBezTo>
                  <a:pt x="111" y="96"/>
                  <a:pt x="121" y="105"/>
                  <a:pt x="130" y="115"/>
                </a:cubicBezTo>
                <a:cubicBezTo>
                  <a:pt x="134" y="119"/>
                  <a:pt x="136" y="119"/>
                  <a:pt x="136" y="113"/>
                </a:cubicBezTo>
                <a:cubicBezTo>
                  <a:pt x="136" y="108"/>
                  <a:pt x="136" y="104"/>
                  <a:pt x="136" y="99"/>
                </a:cubicBezTo>
                <a:cubicBezTo>
                  <a:pt x="136" y="86"/>
                  <a:pt x="157" y="86"/>
                  <a:pt x="157" y="99"/>
                </a:cubicBezTo>
                <a:cubicBezTo>
                  <a:pt x="157" y="112"/>
                  <a:pt x="157" y="126"/>
                  <a:pt x="157" y="139"/>
                </a:cubicBezTo>
                <a:cubicBezTo>
                  <a:pt x="157" y="141"/>
                  <a:pt x="157" y="142"/>
                  <a:pt x="160" y="145"/>
                </a:cubicBezTo>
                <a:cubicBezTo>
                  <a:pt x="171" y="155"/>
                  <a:pt x="182" y="166"/>
                  <a:pt x="192" y="177"/>
                </a:cubicBezTo>
                <a:cubicBezTo>
                  <a:pt x="197" y="182"/>
                  <a:pt x="198" y="181"/>
                  <a:pt x="198" y="175"/>
                </a:cubicBezTo>
                <a:cubicBezTo>
                  <a:pt x="198" y="160"/>
                  <a:pt x="198" y="145"/>
                  <a:pt x="198" y="130"/>
                </a:cubicBezTo>
                <a:cubicBezTo>
                  <a:pt x="198" y="116"/>
                  <a:pt x="219" y="116"/>
                  <a:pt x="219" y="130"/>
                </a:cubicBezTo>
                <a:cubicBezTo>
                  <a:pt x="219" y="154"/>
                  <a:pt x="219" y="177"/>
                  <a:pt x="219" y="201"/>
                </a:cubicBezTo>
                <a:cubicBezTo>
                  <a:pt x="219" y="203"/>
                  <a:pt x="220" y="205"/>
                  <a:pt x="222" y="207"/>
                </a:cubicBezTo>
                <a:cubicBezTo>
                  <a:pt x="232" y="217"/>
                  <a:pt x="242" y="227"/>
                  <a:pt x="252" y="237"/>
                </a:cubicBezTo>
                <a:cubicBezTo>
                  <a:pt x="253" y="238"/>
                  <a:pt x="254" y="238"/>
                  <a:pt x="255" y="237"/>
                </a:cubicBezTo>
                <a:cubicBezTo>
                  <a:pt x="261" y="234"/>
                  <a:pt x="268" y="231"/>
                  <a:pt x="275" y="229"/>
                </a:cubicBezTo>
                <a:cubicBezTo>
                  <a:pt x="277" y="229"/>
                  <a:pt x="277" y="229"/>
                  <a:pt x="277" y="226"/>
                </a:cubicBezTo>
                <a:cubicBezTo>
                  <a:pt x="277" y="212"/>
                  <a:pt x="277" y="198"/>
                  <a:pt x="277" y="184"/>
                </a:cubicBezTo>
                <a:cubicBezTo>
                  <a:pt x="277" y="182"/>
                  <a:pt x="276" y="180"/>
                  <a:pt x="275" y="178"/>
                </a:cubicBezTo>
                <a:cubicBezTo>
                  <a:pt x="258" y="161"/>
                  <a:pt x="241" y="145"/>
                  <a:pt x="225" y="128"/>
                </a:cubicBezTo>
                <a:cubicBezTo>
                  <a:pt x="215" y="118"/>
                  <a:pt x="230" y="103"/>
                  <a:pt x="240" y="113"/>
                </a:cubicBezTo>
                <a:cubicBezTo>
                  <a:pt x="251" y="123"/>
                  <a:pt x="261" y="134"/>
                  <a:pt x="272" y="145"/>
                </a:cubicBezTo>
                <a:cubicBezTo>
                  <a:pt x="276" y="149"/>
                  <a:pt x="277" y="149"/>
                  <a:pt x="277" y="142"/>
                </a:cubicBezTo>
                <a:cubicBezTo>
                  <a:pt x="277" y="127"/>
                  <a:pt x="277" y="111"/>
                  <a:pt x="277" y="96"/>
                </a:cubicBezTo>
                <a:cubicBezTo>
                  <a:pt x="277" y="92"/>
                  <a:pt x="276" y="91"/>
                  <a:pt x="275" y="90"/>
                </a:cubicBezTo>
                <a:cubicBezTo>
                  <a:pt x="266" y="80"/>
                  <a:pt x="257" y="71"/>
                  <a:pt x="247" y="62"/>
                </a:cubicBezTo>
                <a:cubicBezTo>
                  <a:pt x="238" y="52"/>
                  <a:pt x="253" y="37"/>
                  <a:pt x="262" y="47"/>
                </a:cubicBezTo>
                <a:cubicBezTo>
                  <a:pt x="265" y="50"/>
                  <a:pt x="268" y="53"/>
                  <a:pt x="272" y="56"/>
                </a:cubicBezTo>
                <a:cubicBezTo>
                  <a:pt x="276" y="61"/>
                  <a:pt x="277" y="60"/>
                  <a:pt x="277" y="54"/>
                </a:cubicBezTo>
                <a:cubicBezTo>
                  <a:pt x="277" y="41"/>
                  <a:pt x="277" y="27"/>
                  <a:pt x="277" y="13"/>
                </a:cubicBezTo>
                <a:cubicBezTo>
                  <a:pt x="277" y="0"/>
                  <a:pt x="299" y="0"/>
                  <a:pt x="299" y="13"/>
                </a:cubicBezTo>
                <a:cubicBezTo>
                  <a:pt x="299" y="27"/>
                  <a:pt x="299" y="41"/>
                  <a:pt x="299" y="54"/>
                </a:cubicBezTo>
                <a:cubicBezTo>
                  <a:pt x="299" y="60"/>
                  <a:pt x="300" y="61"/>
                  <a:pt x="304" y="56"/>
                </a:cubicBezTo>
                <a:cubicBezTo>
                  <a:pt x="307" y="53"/>
                  <a:pt x="310" y="50"/>
                  <a:pt x="313" y="47"/>
                </a:cubicBezTo>
                <a:cubicBezTo>
                  <a:pt x="323" y="37"/>
                  <a:pt x="338" y="52"/>
                  <a:pt x="329" y="62"/>
                </a:cubicBezTo>
                <a:cubicBezTo>
                  <a:pt x="319" y="71"/>
                  <a:pt x="310" y="80"/>
                  <a:pt x="301" y="90"/>
                </a:cubicBezTo>
                <a:cubicBezTo>
                  <a:pt x="299" y="91"/>
                  <a:pt x="299" y="92"/>
                  <a:pt x="299" y="96"/>
                </a:cubicBezTo>
                <a:cubicBezTo>
                  <a:pt x="299" y="111"/>
                  <a:pt x="299" y="127"/>
                  <a:pt x="299" y="142"/>
                </a:cubicBezTo>
                <a:cubicBezTo>
                  <a:pt x="299" y="149"/>
                  <a:pt x="300" y="149"/>
                  <a:pt x="304" y="145"/>
                </a:cubicBezTo>
                <a:cubicBezTo>
                  <a:pt x="315" y="134"/>
                  <a:pt x="325" y="123"/>
                  <a:pt x="336" y="113"/>
                </a:cubicBezTo>
                <a:cubicBezTo>
                  <a:pt x="345" y="103"/>
                  <a:pt x="361" y="118"/>
                  <a:pt x="351" y="128"/>
                </a:cubicBezTo>
                <a:cubicBezTo>
                  <a:pt x="334" y="145"/>
                  <a:pt x="318" y="161"/>
                  <a:pt x="301" y="178"/>
                </a:cubicBezTo>
                <a:cubicBezTo>
                  <a:pt x="299" y="180"/>
                  <a:pt x="299" y="182"/>
                  <a:pt x="299" y="184"/>
                </a:cubicBezTo>
                <a:cubicBezTo>
                  <a:pt x="299" y="198"/>
                  <a:pt x="299" y="212"/>
                  <a:pt x="299" y="226"/>
                </a:cubicBezTo>
                <a:cubicBezTo>
                  <a:pt x="299" y="228"/>
                  <a:pt x="300" y="229"/>
                  <a:pt x="301" y="230"/>
                </a:cubicBezTo>
                <a:close/>
                <a:moveTo>
                  <a:pt x="288" y="247"/>
                </a:moveTo>
                <a:cubicBezTo>
                  <a:pt x="341" y="247"/>
                  <a:pt x="341" y="328"/>
                  <a:pt x="288" y="328"/>
                </a:cubicBezTo>
                <a:cubicBezTo>
                  <a:pt x="235" y="328"/>
                  <a:pt x="235" y="247"/>
                  <a:pt x="288" y="247"/>
                </a:cubicBezTo>
                <a:close/>
              </a:path>
            </a:pathLst>
          </a:custGeom>
          <a:noFill/>
          <a:ln>
            <a:solidFill>
              <a:srgbClr val="31DAA4"/>
            </a:solid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000">
              <a:solidFill>
                <a:schemeClr val="bg1"/>
              </a:solidFill>
              <a:latin typeface="方正喵呜体" panose="02010600010101010101" pitchFamily="2" charset="-122"/>
              <a:ea typeface="方正喵呜体" panose="02010600010101010101" pitchFamily="2" charset="-122"/>
            </a:endParaRPr>
          </a:p>
        </p:txBody>
      </p:sp>
      <p:grpSp>
        <p:nvGrpSpPr>
          <p:cNvPr id="4" name="组合 3"/>
          <p:cNvGrpSpPr/>
          <p:nvPr/>
        </p:nvGrpSpPr>
        <p:grpSpPr>
          <a:xfrm>
            <a:off x="1190556" y="1755323"/>
            <a:ext cx="6008094" cy="1619367"/>
            <a:chOff x="1190556" y="1211036"/>
            <a:chExt cx="6008094" cy="1619367"/>
          </a:xfrm>
        </p:grpSpPr>
        <p:sp>
          <p:nvSpPr>
            <p:cNvPr id="5" name="文本框 4"/>
            <p:cNvSpPr txBox="1"/>
            <p:nvPr/>
          </p:nvSpPr>
          <p:spPr>
            <a:xfrm>
              <a:off x="1190556" y="1211036"/>
              <a:ext cx="2021876"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dirty="0" smtClean="0">
                  <a:ln>
                    <a:noFill/>
                  </a:ln>
                  <a:solidFill>
                    <a:schemeClr val="tx1">
                      <a:lumMod val="50000"/>
                      <a:lumOff val="50000"/>
                    </a:schemeClr>
                  </a:solidFill>
                  <a:effectLst/>
                  <a:uLnTx/>
                  <a:uFillTx/>
                  <a:latin typeface="方正喵呜体" panose="02010600010101010101" pitchFamily="2" charset="-122"/>
                  <a:ea typeface="方正喵呜体" panose="02010600010101010101" pitchFamily="2" charset="-122"/>
                  <a:cs typeface="Arial" panose="020B0604020202020204" pitchFamily="34" charset="0"/>
                </a:rPr>
                <a:t>活动主题</a:t>
              </a:r>
              <a:endParaRPr kumimoji="0" lang="zh-CN" altLang="en-US" sz="2400" b="1" i="0" u="none" strike="noStrike" kern="1200" cap="none" spc="0" normalizeH="0" baseline="0" noProof="0" dirty="0">
                <a:ln>
                  <a:noFill/>
                </a:ln>
                <a:solidFill>
                  <a:schemeClr val="tx1">
                    <a:lumMod val="50000"/>
                    <a:lumOff val="50000"/>
                  </a:schemeClr>
                </a:solidFill>
                <a:effectLst/>
                <a:uLnTx/>
                <a:uFillTx/>
                <a:latin typeface="方正喵呜体" panose="02010600010101010101" pitchFamily="2" charset="-122"/>
                <a:ea typeface="方正喵呜体" panose="02010600010101010101" pitchFamily="2" charset="-122"/>
                <a:cs typeface="Arial" panose="020B0604020202020204" pitchFamily="34" charset="0"/>
              </a:endParaRPr>
            </a:p>
          </p:txBody>
        </p:sp>
        <p:sp>
          <p:nvSpPr>
            <p:cNvPr id="6" name="矩形 5"/>
            <p:cNvSpPr/>
            <p:nvPr/>
          </p:nvSpPr>
          <p:spPr>
            <a:xfrm>
              <a:off x="1190556" y="1907073"/>
              <a:ext cx="6008094" cy="92333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800" b="0" i="0" u="none" strike="noStrike" kern="1200" cap="none" spc="0" normalizeH="0" baseline="0" noProof="0" dirty="0">
                  <a:ln>
                    <a:noFill/>
                  </a:ln>
                  <a:solidFill>
                    <a:schemeClr val="tx1">
                      <a:lumMod val="50000"/>
                      <a:lumOff val="50000"/>
                    </a:schemeClr>
                  </a:solidFill>
                  <a:effectLst/>
                  <a:uLnTx/>
                  <a:uFillTx/>
                  <a:latin typeface="方正喵呜体" panose="02010600010101010101" pitchFamily="2" charset="-122"/>
                  <a:ea typeface="方正喵呜体" panose="02010600010101010101" pitchFamily="2" charset="-122"/>
                  <a:cs typeface="Arial" panose="020B0604020202020204" pitchFamily="34" charset="0"/>
                </a:rPr>
                <a:t>Choose six words from 1a and write a sentence for each one. Work in pairs. Read your sentences aloud to your partner but instead of , say.</a:t>
              </a:r>
              <a:endParaRPr kumimoji="0" lang="en-US" altLang="zh-CN" sz="1800" b="0" i="0" u="none" strike="noStrike" kern="1200" cap="none" spc="0" normalizeH="0" baseline="0" noProof="0" dirty="0">
                <a:ln>
                  <a:noFill/>
                </a:ln>
                <a:solidFill>
                  <a:schemeClr val="tx1">
                    <a:lumMod val="50000"/>
                    <a:lumOff val="50000"/>
                  </a:schemeClr>
                </a:solidFill>
                <a:effectLst/>
                <a:uLnTx/>
                <a:uFillTx/>
                <a:latin typeface="方正喵呜体" panose="02010600010101010101" pitchFamily="2" charset="-122"/>
                <a:ea typeface="方正喵呜体" panose="02010600010101010101" pitchFamily="2" charset="-122"/>
                <a:cs typeface="Arial" panose="020B0604020202020204" pitchFamily="34" charset="0"/>
              </a:endParaRPr>
            </a:p>
          </p:txBody>
        </p:sp>
      </p:grpSp>
      <p:grpSp>
        <p:nvGrpSpPr>
          <p:cNvPr id="7" name="组合 6"/>
          <p:cNvGrpSpPr/>
          <p:nvPr/>
        </p:nvGrpSpPr>
        <p:grpSpPr>
          <a:xfrm>
            <a:off x="1190556" y="4016829"/>
            <a:ext cx="6008094" cy="1619367"/>
            <a:chOff x="1190556" y="1211036"/>
            <a:chExt cx="6008094" cy="1619367"/>
          </a:xfrm>
        </p:grpSpPr>
        <p:sp>
          <p:nvSpPr>
            <p:cNvPr id="8" name="文本框 7"/>
            <p:cNvSpPr txBox="1"/>
            <p:nvPr/>
          </p:nvSpPr>
          <p:spPr>
            <a:xfrm>
              <a:off x="1190556" y="1211036"/>
              <a:ext cx="2021876"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dirty="0" smtClean="0">
                  <a:ln>
                    <a:noFill/>
                  </a:ln>
                  <a:solidFill>
                    <a:schemeClr val="tx1">
                      <a:lumMod val="50000"/>
                      <a:lumOff val="50000"/>
                    </a:schemeClr>
                  </a:solidFill>
                  <a:effectLst/>
                  <a:uLnTx/>
                  <a:uFillTx/>
                  <a:latin typeface="方正喵呜体" panose="02010600010101010101" pitchFamily="2" charset="-122"/>
                  <a:ea typeface="方正喵呜体" panose="02010600010101010101" pitchFamily="2" charset="-122"/>
                  <a:cs typeface="Arial" panose="020B0604020202020204" pitchFamily="34" charset="0"/>
                </a:rPr>
                <a:t>活动主题</a:t>
              </a:r>
              <a:endParaRPr kumimoji="0" lang="zh-CN" altLang="en-US" sz="2400" b="1" i="0" u="none" strike="noStrike" kern="1200" cap="none" spc="0" normalizeH="0" baseline="0" noProof="0" dirty="0">
                <a:ln>
                  <a:noFill/>
                </a:ln>
                <a:solidFill>
                  <a:schemeClr val="tx1">
                    <a:lumMod val="50000"/>
                    <a:lumOff val="50000"/>
                  </a:schemeClr>
                </a:solidFill>
                <a:effectLst/>
                <a:uLnTx/>
                <a:uFillTx/>
                <a:latin typeface="方正喵呜体" panose="02010600010101010101" pitchFamily="2" charset="-122"/>
                <a:ea typeface="方正喵呜体" panose="02010600010101010101" pitchFamily="2" charset="-122"/>
                <a:cs typeface="Arial" panose="020B0604020202020204" pitchFamily="34" charset="0"/>
              </a:endParaRPr>
            </a:p>
          </p:txBody>
        </p:sp>
        <p:sp>
          <p:nvSpPr>
            <p:cNvPr id="9" name="矩形 8"/>
            <p:cNvSpPr/>
            <p:nvPr/>
          </p:nvSpPr>
          <p:spPr>
            <a:xfrm>
              <a:off x="1190556" y="1907073"/>
              <a:ext cx="6008094" cy="92333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800" b="0" i="0" u="none" strike="noStrike" kern="1200" cap="none" spc="0" normalizeH="0" baseline="0" noProof="0" dirty="0">
                  <a:ln>
                    <a:noFill/>
                  </a:ln>
                  <a:solidFill>
                    <a:schemeClr val="tx1">
                      <a:lumMod val="50000"/>
                      <a:lumOff val="50000"/>
                    </a:schemeClr>
                  </a:solidFill>
                  <a:effectLst/>
                  <a:uLnTx/>
                  <a:uFillTx/>
                  <a:latin typeface="方正喵呜体" panose="02010600010101010101" pitchFamily="2" charset="-122"/>
                  <a:ea typeface="方正喵呜体" panose="02010600010101010101" pitchFamily="2" charset="-122"/>
                  <a:cs typeface="Arial" panose="020B0604020202020204" pitchFamily="34" charset="0"/>
                </a:rPr>
                <a:t>Choose six words from 1a and write a sentence for each one. Work in pairs. Read your sentences aloud to your partner but instead of , say.</a:t>
              </a:r>
              <a:endParaRPr kumimoji="0" lang="en-US" altLang="zh-CN" sz="1800" b="0" i="0" u="none" strike="noStrike" kern="1200" cap="none" spc="0" normalizeH="0" baseline="0" noProof="0" dirty="0">
                <a:ln>
                  <a:noFill/>
                </a:ln>
                <a:solidFill>
                  <a:schemeClr val="tx1">
                    <a:lumMod val="50000"/>
                    <a:lumOff val="50000"/>
                  </a:schemeClr>
                </a:solidFill>
                <a:effectLst/>
                <a:uLnTx/>
                <a:uFillTx/>
                <a:latin typeface="方正喵呜体" panose="02010600010101010101" pitchFamily="2" charset="-122"/>
                <a:ea typeface="方正喵呜体" panose="02010600010101010101" pitchFamily="2" charset="-122"/>
                <a:cs typeface="Arial" panose="020B0604020202020204" pitchFamily="34" charset="0"/>
              </a:endParaRPr>
            </a:p>
          </p:txBody>
        </p:sp>
      </p:grpSp>
      <p:pic>
        <p:nvPicPr>
          <p:cNvPr id="12" name="图片 1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7426964" y="2492692"/>
            <a:ext cx="4053840" cy="2681869"/>
          </a:xfrm>
          <a:prstGeom prst="rect">
            <a:avLst/>
          </a:prstGeom>
        </p:spPr>
      </p:pic>
      <p:sp>
        <p:nvSpPr>
          <p:cNvPr id="13" name="Freeform 26"/>
          <p:cNvSpPr>
            <a:spLocks noEditPoints="1"/>
          </p:cNvSpPr>
          <p:nvPr/>
        </p:nvSpPr>
        <p:spPr bwMode="auto">
          <a:xfrm>
            <a:off x="516177" y="3917073"/>
            <a:ext cx="560058" cy="560915"/>
          </a:xfrm>
          <a:custGeom>
            <a:avLst/>
            <a:gdLst>
              <a:gd name="T0" fmla="*/ 354 w 576"/>
              <a:gd name="T1" fmla="*/ 207 h 576"/>
              <a:gd name="T2" fmla="*/ 378 w 576"/>
              <a:gd name="T3" fmla="*/ 175 h 576"/>
              <a:gd name="T4" fmla="*/ 419 w 576"/>
              <a:gd name="T5" fmla="*/ 99 h 576"/>
              <a:gd name="T6" fmla="*/ 474 w 576"/>
              <a:gd name="T7" fmla="*/ 86 h 576"/>
              <a:gd name="T8" fmla="*/ 476 w 576"/>
              <a:gd name="T9" fmla="*/ 135 h 576"/>
              <a:gd name="T10" fmla="*/ 398 w 576"/>
              <a:gd name="T11" fmla="*/ 193 h 576"/>
              <a:gd name="T12" fmla="*/ 375 w 576"/>
              <a:gd name="T13" fmla="*/ 219 h 576"/>
              <a:gd name="T14" fmla="*/ 346 w 576"/>
              <a:gd name="T15" fmla="*/ 273 h 576"/>
              <a:gd name="T16" fmla="*/ 448 w 576"/>
              <a:gd name="T17" fmla="*/ 225 h 576"/>
              <a:gd name="T18" fmla="*/ 480 w 576"/>
              <a:gd name="T19" fmla="*/ 277 h 576"/>
              <a:gd name="T20" fmla="*/ 519 w 576"/>
              <a:gd name="T21" fmla="*/ 272 h 576"/>
              <a:gd name="T22" fmla="*/ 522 w 576"/>
              <a:gd name="T23" fmla="*/ 298 h 576"/>
              <a:gd name="T24" fmla="*/ 486 w 576"/>
              <a:gd name="T25" fmla="*/ 301 h 576"/>
              <a:gd name="T26" fmla="*/ 463 w 576"/>
              <a:gd name="T27" fmla="*/ 336 h 576"/>
              <a:gd name="T28" fmla="*/ 352 w 576"/>
              <a:gd name="T29" fmla="*/ 298 h 576"/>
              <a:gd name="T30" fmla="*/ 369 w 576"/>
              <a:gd name="T31" fmla="*/ 354 h 576"/>
              <a:gd name="T32" fmla="*/ 400 w 576"/>
              <a:gd name="T33" fmla="*/ 377 h 576"/>
              <a:gd name="T34" fmla="*/ 476 w 576"/>
              <a:gd name="T35" fmla="*/ 419 h 576"/>
              <a:gd name="T36" fmla="*/ 489 w 576"/>
              <a:gd name="T37" fmla="*/ 474 h 576"/>
              <a:gd name="T38" fmla="*/ 440 w 576"/>
              <a:gd name="T39" fmla="*/ 476 h 576"/>
              <a:gd name="T40" fmla="*/ 383 w 576"/>
              <a:gd name="T41" fmla="*/ 398 h 576"/>
              <a:gd name="T42" fmla="*/ 356 w 576"/>
              <a:gd name="T43" fmla="*/ 375 h 576"/>
              <a:gd name="T44" fmla="*/ 301 w 576"/>
              <a:gd name="T45" fmla="*/ 346 h 576"/>
              <a:gd name="T46" fmla="*/ 351 w 576"/>
              <a:gd name="T47" fmla="*/ 447 h 576"/>
              <a:gd name="T48" fmla="*/ 299 w 576"/>
              <a:gd name="T49" fmla="*/ 480 h 576"/>
              <a:gd name="T50" fmla="*/ 304 w 576"/>
              <a:gd name="T51" fmla="*/ 519 h 576"/>
              <a:gd name="T52" fmla="*/ 277 w 576"/>
              <a:gd name="T53" fmla="*/ 522 h 576"/>
              <a:gd name="T54" fmla="*/ 275 w 576"/>
              <a:gd name="T55" fmla="*/ 486 h 576"/>
              <a:gd name="T56" fmla="*/ 240 w 576"/>
              <a:gd name="T57" fmla="*/ 463 h 576"/>
              <a:gd name="T58" fmla="*/ 277 w 576"/>
              <a:gd name="T59" fmla="*/ 350 h 576"/>
              <a:gd name="T60" fmla="*/ 222 w 576"/>
              <a:gd name="T61" fmla="*/ 369 h 576"/>
              <a:gd name="T62" fmla="*/ 198 w 576"/>
              <a:gd name="T63" fmla="*/ 401 h 576"/>
              <a:gd name="T64" fmla="*/ 157 w 576"/>
              <a:gd name="T65" fmla="*/ 476 h 576"/>
              <a:gd name="T66" fmla="*/ 101 w 576"/>
              <a:gd name="T67" fmla="*/ 489 h 576"/>
              <a:gd name="T68" fmla="*/ 99 w 576"/>
              <a:gd name="T69" fmla="*/ 440 h 576"/>
              <a:gd name="T70" fmla="*/ 177 w 576"/>
              <a:gd name="T71" fmla="*/ 383 h 576"/>
              <a:gd name="T72" fmla="*/ 201 w 576"/>
              <a:gd name="T73" fmla="*/ 356 h 576"/>
              <a:gd name="T74" fmla="*/ 230 w 576"/>
              <a:gd name="T75" fmla="*/ 301 h 576"/>
              <a:gd name="T76" fmla="*/ 128 w 576"/>
              <a:gd name="T77" fmla="*/ 351 h 576"/>
              <a:gd name="T78" fmla="*/ 96 w 576"/>
              <a:gd name="T79" fmla="*/ 298 h 576"/>
              <a:gd name="T80" fmla="*/ 56 w 576"/>
              <a:gd name="T81" fmla="*/ 304 h 576"/>
              <a:gd name="T82" fmla="*/ 54 w 576"/>
              <a:gd name="T83" fmla="*/ 277 h 576"/>
              <a:gd name="T84" fmla="*/ 90 w 576"/>
              <a:gd name="T85" fmla="*/ 275 h 576"/>
              <a:gd name="T86" fmla="*/ 113 w 576"/>
              <a:gd name="T87" fmla="*/ 240 h 576"/>
              <a:gd name="T88" fmla="*/ 227 w 576"/>
              <a:gd name="T89" fmla="*/ 277 h 576"/>
              <a:gd name="T90" fmla="*/ 207 w 576"/>
              <a:gd name="T91" fmla="*/ 222 h 576"/>
              <a:gd name="T92" fmla="*/ 175 w 576"/>
              <a:gd name="T93" fmla="*/ 198 h 576"/>
              <a:gd name="T94" fmla="*/ 99 w 576"/>
              <a:gd name="T95" fmla="*/ 157 h 576"/>
              <a:gd name="T96" fmla="*/ 86 w 576"/>
              <a:gd name="T97" fmla="*/ 101 h 576"/>
              <a:gd name="T98" fmla="*/ 136 w 576"/>
              <a:gd name="T99" fmla="*/ 99 h 576"/>
              <a:gd name="T100" fmla="*/ 192 w 576"/>
              <a:gd name="T101" fmla="*/ 177 h 576"/>
              <a:gd name="T102" fmla="*/ 219 w 576"/>
              <a:gd name="T103" fmla="*/ 201 h 576"/>
              <a:gd name="T104" fmla="*/ 275 w 576"/>
              <a:gd name="T105" fmla="*/ 229 h 576"/>
              <a:gd name="T106" fmla="*/ 225 w 576"/>
              <a:gd name="T107" fmla="*/ 128 h 576"/>
              <a:gd name="T108" fmla="*/ 277 w 576"/>
              <a:gd name="T109" fmla="*/ 96 h 576"/>
              <a:gd name="T110" fmla="*/ 272 w 576"/>
              <a:gd name="T111" fmla="*/ 56 h 576"/>
              <a:gd name="T112" fmla="*/ 299 w 576"/>
              <a:gd name="T113" fmla="*/ 54 h 576"/>
              <a:gd name="T114" fmla="*/ 301 w 576"/>
              <a:gd name="T115" fmla="*/ 90 h 576"/>
              <a:gd name="T116" fmla="*/ 336 w 576"/>
              <a:gd name="T117" fmla="*/ 113 h 576"/>
              <a:gd name="T118" fmla="*/ 299 w 576"/>
              <a:gd name="T119" fmla="*/ 226 h 576"/>
              <a:gd name="T120" fmla="*/ 288 w 576"/>
              <a:gd name="T121" fmla="*/ 247 h 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76" h="576">
                <a:moveTo>
                  <a:pt x="301" y="230"/>
                </a:moveTo>
                <a:cubicBezTo>
                  <a:pt x="308" y="231"/>
                  <a:pt x="314" y="233"/>
                  <a:pt x="320" y="237"/>
                </a:cubicBezTo>
                <a:cubicBezTo>
                  <a:pt x="321" y="238"/>
                  <a:pt x="322" y="238"/>
                  <a:pt x="324" y="237"/>
                </a:cubicBezTo>
                <a:cubicBezTo>
                  <a:pt x="334" y="227"/>
                  <a:pt x="344" y="217"/>
                  <a:pt x="354" y="207"/>
                </a:cubicBezTo>
                <a:cubicBezTo>
                  <a:pt x="356" y="205"/>
                  <a:pt x="356" y="203"/>
                  <a:pt x="356" y="201"/>
                </a:cubicBezTo>
                <a:cubicBezTo>
                  <a:pt x="356" y="177"/>
                  <a:pt x="356" y="154"/>
                  <a:pt x="356" y="130"/>
                </a:cubicBezTo>
                <a:cubicBezTo>
                  <a:pt x="356" y="116"/>
                  <a:pt x="378" y="116"/>
                  <a:pt x="378" y="130"/>
                </a:cubicBezTo>
                <a:cubicBezTo>
                  <a:pt x="378" y="145"/>
                  <a:pt x="378" y="160"/>
                  <a:pt x="378" y="175"/>
                </a:cubicBezTo>
                <a:cubicBezTo>
                  <a:pt x="378" y="181"/>
                  <a:pt x="379" y="182"/>
                  <a:pt x="383" y="177"/>
                </a:cubicBezTo>
                <a:cubicBezTo>
                  <a:pt x="394" y="166"/>
                  <a:pt x="405" y="155"/>
                  <a:pt x="416" y="145"/>
                </a:cubicBezTo>
                <a:cubicBezTo>
                  <a:pt x="418" y="142"/>
                  <a:pt x="419" y="141"/>
                  <a:pt x="419" y="139"/>
                </a:cubicBezTo>
                <a:cubicBezTo>
                  <a:pt x="419" y="126"/>
                  <a:pt x="419" y="112"/>
                  <a:pt x="419" y="99"/>
                </a:cubicBezTo>
                <a:cubicBezTo>
                  <a:pt x="419" y="86"/>
                  <a:pt x="440" y="86"/>
                  <a:pt x="440" y="99"/>
                </a:cubicBezTo>
                <a:cubicBezTo>
                  <a:pt x="440" y="104"/>
                  <a:pt x="440" y="108"/>
                  <a:pt x="440" y="113"/>
                </a:cubicBezTo>
                <a:cubicBezTo>
                  <a:pt x="440" y="119"/>
                  <a:pt x="441" y="119"/>
                  <a:pt x="446" y="115"/>
                </a:cubicBezTo>
                <a:cubicBezTo>
                  <a:pt x="455" y="105"/>
                  <a:pt x="465" y="96"/>
                  <a:pt x="474" y="86"/>
                </a:cubicBezTo>
                <a:cubicBezTo>
                  <a:pt x="484" y="77"/>
                  <a:pt x="499" y="92"/>
                  <a:pt x="489" y="101"/>
                </a:cubicBezTo>
                <a:cubicBezTo>
                  <a:pt x="480" y="111"/>
                  <a:pt x="470" y="120"/>
                  <a:pt x="461" y="130"/>
                </a:cubicBezTo>
                <a:cubicBezTo>
                  <a:pt x="456" y="134"/>
                  <a:pt x="457" y="135"/>
                  <a:pt x="463" y="135"/>
                </a:cubicBezTo>
                <a:cubicBezTo>
                  <a:pt x="467" y="135"/>
                  <a:pt x="472" y="135"/>
                  <a:pt x="476" y="135"/>
                </a:cubicBezTo>
                <a:cubicBezTo>
                  <a:pt x="490" y="135"/>
                  <a:pt x="490" y="157"/>
                  <a:pt x="476" y="157"/>
                </a:cubicBezTo>
                <a:cubicBezTo>
                  <a:pt x="463" y="157"/>
                  <a:pt x="450" y="157"/>
                  <a:pt x="437" y="157"/>
                </a:cubicBezTo>
                <a:cubicBezTo>
                  <a:pt x="435" y="157"/>
                  <a:pt x="434" y="157"/>
                  <a:pt x="431" y="160"/>
                </a:cubicBezTo>
                <a:cubicBezTo>
                  <a:pt x="420" y="170"/>
                  <a:pt x="409" y="182"/>
                  <a:pt x="398" y="193"/>
                </a:cubicBezTo>
                <a:cubicBezTo>
                  <a:pt x="394" y="197"/>
                  <a:pt x="394" y="198"/>
                  <a:pt x="400" y="198"/>
                </a:cubicBezTo>
                <a:cubicBezTo>
                  <a:pt x="416" y="198"/>
                  <a:pt x="430" y="198"/>
                  <a:pt x="445" y="198"/>
                </a:cubicBezTo>
                <a:cubicBezTo>
                  <a:pt x="459" y="198"/>
                  <a:pt x="459" y="219"/>
                  <a:pt x="445" y="219"/>
                </a:cubicBezTo>
                <a:cubicBezTo>
                  <a:pt x="422" y="219"/>
                  <a:pt x="398" y="219"/>
                  <a:pt x="375" y="219"/>
                </a:cubicBezTo>
                <a:cubicBezTo>
                  <a:pt x="372" y="219"/>
                  <a:pt x="371" y="220"/>
                  <a:pt x="369" y="222"/>
                </a:cubicBezTo>
                <a:cubicBezTo>
                  <a:pt x="359" y="232"/>
                  <a:pt x="349" y="242"/>
                  <a:pt x="339" y="251"/>
                </a:cubicBezTo>
                <a:cubicBezTo>
                  <a:pt x="338" y="253"/>
                  <a:pt x="338" y="254"/>
                  <a:pt x="339" y="257"/>
                </a:cubicBezTo>
                <a:cubicBezTo>
                  <a:pt x="342" y="262"/>
                  <a:pt x="344" y="267"/>
                  <a:pt x="346" y="273"/>
                </a:cubicBezTo>
                <a:cubicBezTo>
                  <a:pt x="347" y="275"/>
                  <a:pt x="348" y="277"/>
                  <a:pt x="353" y="277"/>
                </a:cubicBezTo>
                <a:cubicBezTo>
                  <a:pt x="366" y="277"/>
                  <a:pt x="379" y="277"/>
                  <a:pt x="392" y="277"/>
                </a:cubicBezTo>
                <a:cubicBezTo>
                  <a:pt x="394" y="277"/>
                  <a:pt x="396" y="276"/>
                  <a:pt x="398" y="274"/>
                </a:cubicBezTo>
                <a:cubicBezTo>
                  <a:pt x="414" y="258"/>
                  <a:pt x="431" y="241"/>
                  <a:pt x="448" y="225"/>
                </a:cubicBezTo>
                <a:cubicBezTo>
                  <a:pt x="457" y="215"/>
                  <a:pt x="472" y="230"/>
                  <a:pt x="463" y="240"/>
                </a:cubicBezTo>
                <a:cubicBezTo>
                  <a:pt x="452" y="250"/>
                  <a:pt x="441" y="261"/>
                  <a:pt x="431" y="272"/>
                </a:cubicBezTo>
                <a:cubicBezTo>
                  <a:pt x="427" y="276"/>
                  <a:pt x="427" y="277"/>
                  <a:pt x="433" y="277"/>
                </a:cubicBezTo>
                <a:cubicBezTo>
                  <a:pt x="449" y="277"/>
                  <a:pt x="464" y="277"/>
                  <a:pt x="480" y="277"/>
                </a:cubicBezTo>
                <a:cubicBezTo>
                  <a:pt x="483" y="277"/>
                  <a:pt x="485" y="276"/>
                  <a:pt x="486" y="275"/>
                </a:cubicBezTo>
                <a:cubicBezTo>
                  <a:pt x="495" y="266"/>
                  <a:pt x="504" y="256"/>
                  <a:pt x="514" y="247"/>
                </a:cubicBezTo>
                <a:cubicBezTo>
                  <a:pt x="523" y="237"/>
                  <a:pt x="538" y="252"/>
                  <a:pt x="529" y="262"/>
                </a:cubicBezTo>
                <a:cubicBezTo>
                  <a:pt x="525" y="265"/>
                  <a:pt x="522" y="268"/>
                  <a:pt x="519" y="272"/>
                </a:cubicBezTo>
                <a:cubicBezTo>
                  <a:pt x="515" y="276"/>
                  <a:pt x="516" y="277"/>
                  <a:pt x="522" y="277"/>
                </a:cubicBezTo>
                <a:cubicBezTo>
                  <a:pt x="535" y="277"/>
                  <a:pt x="549" y="277"/>
                  <a:pt x="562" y="277"/>
                </a:cubicBezTo>
                <a:cubicBezTo>
                  <a:pt x="576" y="277"/>
                  <a:pt x="576" y="298"/>
                  <a:pt x="562" y="298"/>
                </a:cubicBezTo>
                <a:cubicBezTo>
                  <a:pt x="549" y="298"/>
                  <a:pt x="535" y="298"/>
                  <a:pt x="522" y="298"/>
                </a:cubicBezTo>
                <a:cubicBezTo>
                  <a:pt x="516" y="298"/>
                  <a:pt x="515" y="300"/>
                  <a:pt x="519" y="304"/>
                </a:cubicBezTo>
                <a:cubicBezTo>
                  <a:pt x="522" y="307"/>
                  <a:pt x="525" y="310"/>
                  <a:pt x="529" y="313"/>
                </a:cubicBezTo>
                <a:cubicBezTo>
                  <a:pt x="538" y="323"/>
                  <a:pt x="523" y="338"/>
                  <a:pt x="514" y="328"/>
                </a:cubicBezTo>
                <a:cubicBezTo>
                  <a:pt x="504" y="319"/>
                  <a:pt x="495" y="310"/>
                  <a:pt x="486" y="301"/>
                </a:cubicBezTo>
                <a:cubicBezTo>
                  <a:pt x="485" y="299"/>
                  <a:pt x="483" y="298"/>
                  <a:pt x="480" y="298"/>
                </a:cubicBezTo>
                <a:cubicBezTo>
                  <a:pt x="464" y="298"/>
                  <a:pt x="449" y="298"/>
                  <a:pt x="433" y="298"/>
                </a:cubicBezTo>
                <a:cubicBezTo>
                  <a:pt x="427" y="298"/>
                  <a:pt x="427" y="300"/>
                  <a:pt x="431" y="304"/>
                </a:cubicBezTo>
                <a:cubicBezTo>
                  <a:pt x="441" y="315"/>
                  <a:pt x="452" y="325"/>
                  <a:pt x="463" y="336"/>
                </a:cubicBezTo>
                <a:cubicBezTo>
                  <a:pt x="472" y="345"/>
                  <a:pt x="457" y="361"/>
                  <a:pt x="448" y="351"/>
                </a:cubicBezTo>
                <a:cubicBezTo>
                  <a:pt x="431" y="334"/>
                  <a:pt x="414" y="318"/>
                  <a:pt x="398" y="301"/>
                </a:cubicBezTo>
                <a:cubicBezTo>
                  <a:pt x="396" y="299"/>
                  <a:pt x="394" y="298"/>
                  <a:pt x="392" y="298"/>
                </a:cubicBezTo>
                <a:cubicBezTo>
                  <a:pt x="379" y="298"/>
                  <a:pt x="365" y="298"/>
                  <a:pt x="352" y="298"/>
                </a:cubicBezTo>
                <a:cubicBezTo>
                  <a:pt x="348" y="298"/>
                  <a:pt x="347" y="300"/>
                  <a:pt x="345" y="304"/>
                </a:cubicBezTo>
                <a:cubicBezTo>
                  <a:pt x="344" y="309"/>
                  <a:pt x="342" y="314"/>
                  <a:pt x="339" y="318"/>
                </a:cubicBezTo>
                <a:cubicBezTo>
                  <a:pt x="338" y="321"/>
                  <a:pt x="338" y="322"/>
                  <a:pt x="340" y="325"/>
                </a:cubicBezTo>
                <a:cubicBezTo>
                  <a:pt x="350" y="334"/>
                  <a:pt x="359" y="344"/>
                  <a:pt x="369" y="354"/>
                </a:cubicBezTo>
                <a:cubicBezTo>
                  <a:pt x="371" y="355"/>
                  <a:pt x="372" y="356"/>
                  <a:pt x="375" y="356"/>
                </a:cubicBezTo>
                <a:cubicBezTo>
                  <a:pt x="398" y="356"/>
                  <a:pt x="422" y="356"/>
                  <a:pt x="445" y="356"/>
                </a:cubicBezTo>
                <a:cubicBezTo>
                  <a:pt x="459" y="356"/>
                  <a:pt x="459" y="377"/>
                  <a:pt x="445" y="377"/>
                </a:cubicBezTo>
                <a:cubicBezTo>
                  <a:pt x="430" y="377"/>
                  <a:pt x="416" y="377"/>
                  <a:pt x="400" y="377"/>
                </a:cubicBezTo>
                <a:cubicBezTo>
                  <a:pt x="394" y="377"/>
                  <a:pt x="394" y="378"/>
                  <a:pt x="398" y="383"/>
                </a:cubicBezTo>
                <a:cubicBezTo>
                  <a:pt x="409" y="394"/>
                  <a:pt x="420" y="405"/>
                  <a:pt x="431" y="416"/>
                </a:cubicBezTo>
                <a:cubicBezTo>
                  <a:pt x="434" y="418"/>
                  <a:pt x="435" y="419"/>
                  <a:pt x="437" y="419"/>
                </a:cubicBezTo>
                <a:cubicBezTo>
                  <a:pt x="450" y="419"/>
                  <a:pt x="463" y="419"/>
                  <a:pt x="476" y="419"/>
                </a:cubicBezTo>
                <a:cubicBezTo>
                  <a:pt x="490" y="419"/>
                  <a:pt x="490" y="440"/>
                  <a:pt x="476" y="440"/>
                </a:cubicBezTo>
                <a:cubicBezTo>
                  <a:pt x="472" y="440"/>
                  <a:pt x="467" y="440"/>
                  <a:pt x="463" y="440"/>
                </a:cubicBezTo>
                <a:cubicBezTo>
                  <a:pt x="457" y="440"/>
                  <a:pt x="456" y="441"/>
                  <a:pt x="461" y="446"/>
                </a:cubicBezTo>
                <a:cubicBezTo>
                  <a:pt x="470" y="455"/>
                  <a:pt x="480" y="465"/>
                  <a:pt x="489" y="474"/>
                </a:cubicBezTo>
                <a:cubicBezTo>
                  <a:pt x="499" y="484"/>
                  <a:pt x="484" y="499"/>
                  <a:pt x="474" y="489"/>
                </a:cubicBezTo>
                <a:cubicBezTo>
                  <a:pt x="465" y="480"/>
                  <a:pt x="455" y="470"/>
                  <a:pt x="446" y="461"/>
                </a:cubicBezTo>
                <a:cubicBezTo>
                  <a:pt x="441" y="457"/>
                  <a:pt x="440" y="457"/>
                  <a:pt x="440" y="463"/>
                </a:cubicBezTo>
                <a:cubicBezTo>
                  <a:pt x="440" y="467"/>
                  <a:pt x="440" y="472"/>
                  <a:pt x="440" y="476"/>
                </a:cubicBezTo>
                <a:cubicBezTo>
                  <a:pt x="440" y="490"/>
                  <a:pt x="419" y="490"/>
                  <a:pt x="419" y="476"/>
                </a:cubicBezTo>
                <a:cubicBezTo>
                  <a:pt x="419" y="463"/>
                  <a:pt x="419" y="450"/>
                  <a:pt x="419" y="437"/>
                </a:cubicBezTo>
                <a:cubicBezTo>
                  <a:pt x="419" y="435"/>
                  <a:pt x="418" y="433"/>
                  <a:pt x="416" y="431"/>
                </a:cubicBezTo>
                <a:cubicBezTo>
                  <a:pt x="405" y="420"/>
                  <a:pt x="394" y="409"/>
                  <a:pt x="383" y="398"/>
                </a:cubicBezTo>
                <a:cubicBezTo>
                  <a:pt x="379" y="393"/>
                  <a:pt x="378" y="394"/>
                  <a:pt x="378" y="401"/>
                </a:cubicBezTo>
                <a:cubicBezTo>
                  <a:pt x="378" y="415"/>
                  <a:pt x="378" y="430"/>
                  <a:pt x="378" y="445"/>
                </a:cubicBezTo>
                <a:cubicBezTo>
                  <a:pt x="378" y="459"/>
                  <a:pt x="356" y="459"/>
                  <a:pt x="356" y="445"/>
                </a:cubicBezTo>
                <a:cubicBezTo>
                  <a:pt x="356" y="422"/>
                  <a:pt x="356" y="398"/>
                  <a:pt x="356" y="375"/>
                </a:cubicBezTo>
                <a:cubicBezTo>
                  <a:pt x="356" y="373"/>
                  <a:pt x="356" y="370"/>
                  <a:pt x="354" y="369"/>
                </a:cubicBezTo>
                <a:cubicBezTo>
                  <a:pt x="344" y="359"/>
                  <a:pt x="335" y="350"/>
                  <a:pt x="325" y="340"/>
                </a:cubicBezTo>
                <a:cubicBezTo>
                  <a:pt x="323" y="338"/>
                  <a:pt x="321" y="338"/>
                  <a:pt x="318" y="340"/>
                </a:cubicBezTo>
                <a:cubicBezTo>
                  <a:pt x="313" y="342"/>
                  <a:pt x="307" y="345"/>
                  <a:pt x="301" y="346"/>
                </a:cubicBezTo>
                <a:cubicBezTo>
                  <a:pt x="299" y="347"/>
                  <a:pt x="299" y="347"/>
                  <a:pt x="299" y="349"/>
                </a:cubicBezTo>
                <a:cubicBezTo>
                  <a:pt x="299" y="363"/>
                  <a:pt x="299" y="377"/>
                  <a:pt x="299" y="392"/>
                </a:cubicBezTo>
                <a:cubicBezTo>
                  <a:pt x="299" y="394"/>
                  <a:pt x="299" y="396"/>
                  <a:pt x="301" y="398"/>
                </a:cubicBezTo>
                <a:cubicBezTo>
                  <a:pt x="318" y="414"/>
                  <a:pt x="334" y="431"/>
                  <a:pt x="351" y="447"/>
                </a:cubicBezTo>
                <a:cubicBezTo>
                  <a:pt x="361" y="457"/>
                  <a:pt x="345" y="472"/>
                  <a:pt x="336" y="463"/>
                </a:cubicBezTo>
                <a:cubicBezTo>
                  <a:pt x="325" y="452"/>
                  <a:pt x="315" y="441"/>
                  <a:pt x="304" y="431"/>
                </a:cubicBezTo>
                <a:cubicBezTo>
                  <a:pt x="300" y="426"/>
                  <a:pt x="299" y="427"/>
                  <a:pt x="299" y="433"/>
                </a:cubicBezTo>
                <a:cubicBezTo>
                  <a:pt x="299" y="449"/>
                  <a:pt x="299" y="464"/>
                  <a:pt x="299" y="480"/>
                </a:cubicBezTo>
                <a:cubicBezTo>
                  <a:pt x="299" y="483"/>
                  <a:pt x="299" y="485"/>
                  <a:pt x="301" y="486"/>
                </a:cubicBezTo>
                <a:cubicBezTo>
                  <a:pt x="310" y="495"/>
                  <a:pt x="319" y="504"/>
                  <a:pt x="329" y="514"/>
                </a:cubicBezTo>
                <a:cubicBezTo>
                  <a:pt x="338" y="523"/>
                  <a:pt x="323" y="538"/>
                  <a:pt x="313" y="529"/>
                </a:cubicBezTo>
                <a:cubicBezTo>
                  <a:pt x="310" y="526"/>
                  <a:pt x="307" y="522"/>
                  <a:pt x="304" y="519"/>
                </a:cubicBezTo>
                <a:cubicBezTo>
                  <a:pt x="300" y="515"/>
                  <a:pt x="299" y="516"/>
                  <a:pt x="299" y="522"/>
                </a:cubicBezTo>
                <a:cubicBezTo>
                  <a:pt x="299" y="535"/>
                  <a:pt x="299" y="549"/>
                  <a:pt x="299" y="562"/>
                </a:cubicBezTo>
                <a:cubicBezTo>
                  <a:pt x="299" y="576"/>
                  <a:pt x="277" y="576"/>
                  <a:pt x="277" y="562"/>
                </a:cubicBezTo>
                <a:cubicBezTo>
                  <a:pt x="277" y="549"/>
                  <a:pt x="277" y="535"/>
                  <a:pt x="277" y="522"/>
                </a:cubicBezTo>
                <a:cubicBezTo>
                  <a:pt x="277" y="516"/>
                  <a:pt x="276" y="515"/>
                  <a:pt x="272" y="519"/>
                </a:cubicBezTo>
                <a:cubicBezTo>
                  <a:pt x="268" y="522"/>
                  <a:pt x="265" y="526"/>
                  <a:pt x="262" y="529"/>
                </a:cubicBezTo>
                <a:cubicBezTo>
                  <a:pt x="253" y="538"/>
                  <a:pt x="238" y="523"/>
                  <a:pt x="247" y="514"/>
                </a:cubicBezTo>
                <a:cubicBezTo>
                  <a:pt x="257" y="504"/>
                  <a:pt x="266" y="495"/>
                  <a:pt x="275" y="486"/>
                </a:cubicBezTo>
                <a:cubicBezTo>
                  <a:pt x="276" y="485"/>
                  <a:pt x="277" y="483"/>
                  <a:pt x="277" y="480"/>
                </a:cubicBezTo>
                <a:cubicBezTo>
                  <a:pt x="277" y="464"/>
                  <a:pt x="277" y="449"/>
                  <a:pt x="277" y="433"/>
                </a:cubicBezTo>
                <a:cubicBezTo>
                  <a:pt x="277" y="427"/>
                  <a:pt x="276" y="426"/>
                  <a:pt x="272" y="431"/>
                </a:cubicBezTo>
                <a:cubicBezTo>
                  <a:pt x="261" y="441"/>
                  <a:pt x="251" y="452"/>
                  <a:pt x="240" y="463"/>
                </a:cubicBezTo>
                <a:cubicBezTo>
                  <a:pt x="230" y="472"/>
                  <a:pt x="215" y="457"/>
                  <a:pt x="225" y="447"/>
                </a:cubicBezTo>
                <a:cubicBezTo>
                  <a:pt x="241" y="431"/>
                  <a:pt x="258" y="414"/>
                  <a:pt x="275" y="398"/>
                </a:cubicBezTo>
                <a:cubicBezTo>
                  <a:pt x="276" y="396"/>
                  <a:pt x="277" y="394"/>
                  <a:pt x="277" y="392"/>
                </a:cubicBezTo>
                <a:cubicBezTo>
                  <a:pt x="277" y="378"/>
                  <a:pt x="277" y="364"/>
                  <a:pt x="277" y="350"/>
                </a:cubicBezTo>
                <a:cubicBezTo>
                  <a:pt x="277" y="347"/>
                  <a:pt x="276" y="347"/>
                  <a:pt x="274" y="346"/>
                </a:cubicBezTo>
                <a:cubicBezTo>
                  <a:pt x="268" y="344"/>
                  <a:pt x="262" y="342"/>
                  <a:pt x="256" y="339"/>
                </a:cubicBezTo>
                <a:cubicBezTo>
                  <a:pt x="254" y="337"/>
                  <a:pt x="253" y="338"/>
                  <a:pt x="251" y="340"/>
                </a:cubicBezTo>
                <a:cubicBezTo>
                  <a:pt x="241" y="349"/>
                  <a:pt x="232" y="359"/>
                  <a:pt x="222" y="369"/>
                </a:cubicBezTo>
                <a:cubicBezTo>
                  <a:pt x="220" y="370"/>
                  <a:pt x="219" y="373"/>
                  <a:pt x="219" y="375"/>
                </a:cubicBezTo>
                <a:cubicBezTo>
                  <a:pt x="219" y="398"/>
                  <a:pt x="219" y="422"/>
                  <a:pt x="219" y="445"/>
                </a:cubicBezTo>
                <a:cubicBezTo>
                  <a:pt x="219" y="459"/>
                  <a:pt x="198" y="459"/>
                  <a:pt x="198" y="445"/>
                </a:cubicBezTo>
                <a:cubicBezTo>
                  <a:pt x="198" y="430"/>
                  <a:pt x="198" y="415"/>
                  <a:pt x="198" y="401"/>
                </a:cubicBezTo>
                <a:cubicBezTo>
                  <a:pt x="198" y="394"/>
                  <a:pt x="197" y="393"/>
                  <a:pt x="192" y="398"/>
                </a:cubicBezTo>
                <a:cubicBezTo>
                  <a:pt x="182" y="409"/>
                  <a:pt x="171" y="420"/>
                  <a:pt x="160" y="431"/>
                </a:cubicBezTo>
                <a:cubicBezTo>
                  <a:pt x="157" y="433"/>
                  <a:pt x="157" y="435"/>
                  <a:pt x="157" y="437"/>
                </a:cubicBezTo>
                <a:cubicBezTo>
                  <a:pt x="157" y="450"/>
                  <a:pt x="157" y="463"/>
                  <a:pt x="157" y="476"/>
                </a:cubicBezTo>
                <a:cubicBezTo>
                  <a:pt x="157" y="490"/>
                  <a:pt x="136" y="490"/>
                  <a:pt x="136" y="476"/>
                </a:cubicBezTo>
                <a:cubicBezTo>
                  <a:pt x="136" y="472"/>
                  <a:pt x="136" y="467"/>
                  <a:pt x="136" y="463"/>
                </a:cubicBezTo>
                <a:cubicBezTo>
                  <a:pt x="136" y="457"/>
                  <a:pt x="134" y="457"/>
                  <a:pt x="130" y="461"/>
                </a:cubicBezTo>
                <a:cubicBezTo>
                  <a:pt x="121" y="470"/>
                  <a:pt x="111" y="480"/>
                  <a:pt x="101" y="489"/>
                </a:cubicBezTo>
                <a:cubicBezTo>
                  <a:pt x="92" y="499"/>
                  <a:pt x="77" y="484"/>
                  <a:pt x="86" y="474"/>
                </a:cubicBezTo>
                <a:cubicBezTo>
                  <a:pt x="96" y="465"/>
                  <a:pt x="105" y="455"/>
                  <a:pt x="115" y="446"/>
                </a:cubicBezTo>
                <a:cubicBezTo>
                  <a:pt x="119" y="441"/>
                  <a:pt x="119" y="440"/>
                  <a:pt x="113" y="440"/>
                </a:cubicBezTo>
                <a:cubicBezTo>
                  <a:pt x="108" y="440"/>
                  <a:pt x="104" y="440"/>
                  <a:pt x="99" y="440"/>
                </a:cubicBezTo>
                <a:cubicBezTo>
                  <a:pt x="86" y="440"/>
                  <a:pt x="86" y="419"/>
                  <a:pt x="99" y="419"/>
                </a:cubicBezTo>
                <a:cubicBezTo>
                  <a:pt x="113" y="419"/>
                  <a:pt x="126" y="419"/>
                  <a:pt x="139" y="419"/>
                </a:cubicBezTo>
                <a:cubicBezTo>
                  <a:pt x="141" y="419"/>
                  <a:pt x="142" y="418"/>
                  <a:pt x="144" y="416"/>
                </a:cubicBezTo>
                <a:cubicBezTo>
                  <a:pt x="156" y="405"/>
                  <a:pt x="167" y="394"/>
                  <a:pt x="177" y="383"/>
                </a:cubicBezTo>
                <a:cubicBezTo>
                  <a:pt x="182" y="378"/>
                  <a:pt x="182" y="377"/>
                  <a:pt x="175" y="377"/>
                </a:cubicBezTo>
                <a:cubicBezTo>
                  <a:pt x="160" y="377"/>
                  <a:pt x="145" y="377"/>
                  <a:pt x="130" y="377"/>
                </a:cubicBezTo>
                <a:cubicBezTo>
                  <a:pt x="117" y="377"/>
                  <a:pt x="117" y="356"/>
                  <a:pt x="130" y="356"/>
                </a:cubicBezTo>
                <a:cubicBezTo>
                  <a:pt x="154" y="356"/>
                  <a:pt x="177" y="356"/>
                  <a:pt x="201" y="356"/>
                </a:cubicBezTo>
                <a:cubicBezTo>
                  <a:pt x="203" y="356"/>
                  <a:pt x="205" y="355"/>
                  <a:pt x="207" y="354"/>
                </a:cubicBezTo>
                <a:cubicBezTo>
                  <a:pt x="217" y="344"/>
                  <a:pt x="226" y="334"/>
                  <a:pt x="236" y="324"/>
                </a:cubicBezTo>
                <a:cubicBezTo>
                  <a:pt x="238" y="323"/>
                  <a:pt x="238" y="321"/>
                  <a:pt x="237" y="319"/>
                </a:cubicBezTo>
                <a:cubicBezTo>
                  <a:pt x="233" y="313"/>
                  <a:pt x="231" y="307"/>
                  <a:pt x="230" y="301"/>
                </a:cubicBezTo>
                <a:cubicBezTo>
                  <a:pt x="229" y="299"/>
                  <a:pt x="228" y="298"/>
                  <a:pt x="226" y="298"/>
                </a:cubicBezTo>
                <a:cubicBezTo>
                  <a:pt x="212" y="298"/>
                  <a:pt x="198" y="298"/>
                  <a:pt x="184" y="298"/>
                </a:cubicBezTo>
                <a:cubicBezTo>
                  <a:pt x="182" y="298"/>
                  <a:pt x="179" y="299"/>
                  <a:pt x="178" y="301"/>
                </a:cubicBezTo>
                <a:cubicBezTo>
                  <a:pt x="161" y="318"/>
                  <a:pt x="145" y="334"/>
                  <a:pt x="128" y="351"/>
                </a:cubicBezTo>
                <a:cubicBezTo>
                  <a:pt x="119" y="361"/>
                  <a:pt x="103" y="345"/>
                  <a:pt x="113" y="336"/>
                </a:cubicBezTo>
                <a:cubicBezTo>
                  <a:pt x="124" y="325"/>
                  <a:pt x="134" y="315"/>
                  <a:pt x="145" y="304"/>
                </a:cubicBezTo>
                <a:cubicBezTo>
                  <a:pt x="149" y="300"/>
                  <a:pt x="149" y="298"/>
                  <a:pt x="142" y="298"/>
                </a:cubicBezTo>
                <a:cubicBezTo>
                  <a:pt x="127" y="298"/>
                  <a:pt x="111" y="298"/>
                  <a:pt x="96" y="298"/>
                </a:cubicBezTo>
                <a:cubicBezTo>
                  <a:pt x="93" y="298"/>
                  <a:pt x="91" y="299"/>
                  <a:pt x="90" y="301"/>
                </a:cubicBezTo>
                <a:cubicBezTo>
                  <a:pt x="81" y="310"/>
                  <a:pt x="71" y="319"/>
                  <a:pt x="62" y="328"/>
                </a:cubicBezTo>
                <a:cubicBezTo>
                  <a:pt x="52" y="338"/>
                  <a:pt x="37" y="323"/>
                  <a:pt x="47" y="313"/>
                </a:cubicBezTo>
                <a:cubicBezTo>
                  <a:pt x="50" y="310"/>
                  <a:pt x="53" y="307"/>
                  <a:pt x="56" y="304"/>
                </a:cubicBezTo>
                <a:cubicBezTo>
                  <a:pt x="61" y="300"/>
                  <a:pt x="60" y="298"/>
                  <a:pt x="54" y="298"/>
                </a:cubicBezTo>
                <a:cubicBezTo>
                  <a:pt x="40" y="298"/>
                  <a:pt x="27" y="298"/>
                  <a:pt x="13" y="298"/>
                </a:cubicBezTo>
                <a:cubicBezTo>
                  <a:pt x="0" y="298"/>
                  <a:pt x="0" y="277"/>
                  <a:pt x="13" y="277"/>
                </a:cubicBezTo>
                <a:cubicBezTo>
                  <a:pt x="27" y="277"/>
                  <a:pt x="40" y="277"/>
                  <a:pt x="54" y="277"/>
                </a:cubicBezTo>
                <a:cubicBezTo>
                  <a:pt x="60" y="277"/>
                  <a:pt x="61" y="276"/>
                  <a:pt x="56" y="272"/>
                </a:cubicBezTo>
                <a:cubicBezTo>
                  <a:pt x="53" y="268"/>
                  <a:pt x="50" y="265"/>
                  <a:pt x="47" y="262"/>
                </a:cubicBezTo>
                <a:cubicBezTo>
                  <a:pt x="37" y="252"/>
                  <a:pt x="52" y="237"/>
                  <a:pt x="62" y="247"/>
                </a:cubicBezTo>
                <a:cubicBezTo>
                  <a:pt x="71" y="256"/>
                  <a:pt x="81" y="266"/>
                  <a:pt x="90" y="275"/>
                </a:cubicBezTo>
                <a:cubicBezTo>
                  <a:pt x="91" y="276"/>
                  <a:pt x="93" y="277"/>
                  <a:pt x="96" y="277"/>
                </a:cubicBezTo>
                <a:cubicBezTo>
                  <a:pt x="111" y="277"/>
                  <a:pt x="127" y="277"/>
                  <a:pt x="142" y="277"/>
                </a:cubicBezTo>
                <a:cubicBezTo>
                  <a:pt x="149" y="277"/>
                  <a:pt x="149" y="276"/>
                  <a:pt x="145" y="272"/>
                </a:cubicBezTo>
                <a:cubicBezTo>
                  <a:pt x="134" y="261"/>
                  <a:pt x="124" y="250"/>
                  <a:pt x="113" y="240"/>
                </a:cubicBezTo>
                <a:cubicBezTo>
                  <a:pt x="103" y="230"/>
                  <a:pt x="119" y="215"/>
                  <a:pt x="128" y="225"/>
                </a:cubicBezTo>
                <a:cubicBezTo>
                  <a:pt x="145" y="241"/>
                  <a:pt x="161" y="258"/>
                  <a:pt x="178" y="274"/>
                </a:cubicBezTo>
                <a:cubicBezTo>
                  <a:pt x="179" y="276"/>
                  <a:pt x="182" y="277"/>
                  <a:pt x="184" y="277"/>
                </a:cubicBezTo>
                <a:cubicBezTo>
                  <a:pt x="198" y="277"/>
                  <a:pt x="213" y="277"/>
                  <a:pt x="227" y="277"/>
                </a:cubicBezTo>
                <a:cubicBezTo>
                  <a:pt x="228" y="277"/>
                  <a:pt x="229" y="277"/>
                  <a:pt x="229" y="275"/>
                </a:cubicBezTo>
                <a:cubicBezTo>
                  <a:pt x="231" y="268"/>
                  <a:pt x="234" y="261"/>
                  <a:pt x="237" y="256"/>
                </a:cubicBezTo>
                <a:cubicBezTo>
                  <a:pt x="238" y="254"/>
                  <a:pt x="238" y="253"/>
                  <a:pt x="237" y="252"/>
                </a:cubicBezTo>
                <a:cubicBezTo>
                  <a:pt x="227" y="242"/>
                  <a:pt x="217" y="232"/>
                  <a:pt x="207" y="222"/>
                </a:cubicBezTo>
                <a:cubicBezTo>
                  <a:pt x="205" y="220"/>
                  <a:pt x="203" y="219"/>
                  <a:pt x="201" y="219"/>
                </a:cubicBezTo>
                <a:cubicBezTo>
                  <a:pt x="177" y="219"/>
                  <a:pt x="154" y="219"/>
                  <a:pt x="130" y="219"/>
                </a:cubicBezTo>
                <a:cubicBezTo>
                  <a:pt x="117" y="219"/>
                  <a:pt x="117" y="198"/>
                  <a:pt x="130" y="198"/>
                </a:cubicBezTo>
                <a:cubicBezTo>
                  <a:pt x="145" y="198"/>
                  <a:pt x="160" y="198"/>
                  <a:pt x="175" y="198"/>
                </a:cubicBezTo>
                <a:cubicBezTo>
                  <a:pt x="182" y="198"/>
                  <a:pt x="182" y="197"/>
                  <a:pt x="177" y="193"/>
                </a:cubicBezTo>
                <a:cubicBezTo>
                  <a:pt x="167" y="182"/>
                  <a:pt x="156" y="170"/>
                  <a:pt x="144" y="160"/>
                </a:cubicBezTo>
                <a:cubicBezTo>
                  <a:pt x="142" y="157"/>
                  <a:pt x="141" y="157"/>
                  <a:pt x="139" y="157"/>
                </a:cubicBezTo>
                <a:cubicBezTo>
                  <a:pt x="126" y="157"/>
                  <a:pt x="113" y="157"/>
                  <a:pt x="99" y="157"/>
                </a:cubicBezTo>
                <a:cubicBezTo>
                  <a:pt x="86" y="157"/>
                  <a:pt x="86" y="135"/>
                  <a:pt x="99" y="135"/>
                </a:cubicBezTo>
                <a:cubicBezTo>
                  <a:pt x="104" y="135"/>
                  <a:pt x="108" y="135"/>
                  <a:pt x="113" y="135"/>
                </a:cubicBezTo>
                <a:cubicBezTo>
                  <a:pt x="119" y="135"/>
                  <a:pt x="119" y="134"/>
                  <a:pt x="115" y="130"/>
                </a:cubicBezTo>
                <a:cubicBezTo>
                  <a:pt x="105" y="120"/>
                  <a:pt x="96" y="111"/>
                  <a:pt x="86" y="101"/>
                </a:cubicBezTo>
                <a:cubicBezTo>
                  <a:pt x="77" y="92"/>
                  <a:pt x="92" y="77"/>
                  <a:pt x="101" y="86"/>
                </a:cubicBezTo>
                <a:cubicBezTo>
                  <a:pt x="111" y="96"/>
                  <a:pt x="121" y="105"/>
                  <a:pt x="130" y="115"/>
                </a:cubicBezTo>
                <a:cubicBezTo>
                  <a:pt x="134" y="119"/>
                  <a:pt x="136" y="119"/>
                  <a:pt x="136" y="113"/>
                </a:cubicBezTo>
                <a:cubicBezTo>
                  <a:pt x="136" y="108"/>
                  <a:pt x="136" y="104"/>
                  <a:pt x="136" y="99"/>
                </a:cubicBezTo>
                <a:cubicBezTo>
                  <a:pt x="136" y="86"/>
                  <a:pt x="157" y="86"/>
                  <a:pt x="157" y="99"/>
                </a:cubicBezTo>
                <a:cubicBezTo>
                  <a:pt x="157" y="112"/>
                  <a:pt x="157" y="126"/>
                  <a:pt x="157" y="139"/>
                </a:cubicBezTo>
                <a:cubicBezTo>
                  <a:pt x="157" y="141"/>
                  <a:pt x="157" y="142"/>
                  <a:pt x="160" y="145"/>
                </a:cubicBezTo>
                <a:cubicBezTo>
                  <a:pt x="171" y="155"/>
                  <a:pt x="182" y="166"/>
                  <a:pt x="192" y="177"/>
                </a:cubicBezTo>
                <a:cubicBezTo>
                  <a:pt x="197" y="182"/>
                  <a:pt x="198" y="181"/>
                  <a:pt x="198" y="175"/>
                </a:cubicBezTo>
                <a:cubicBezTo>
                  <a:pt x="198" y="160"/>
                  <a:pt x="198" y="145"/>
                  <a:pt x="198" y="130"/>
                </a:cubicBezTo>
                <a:cubicBezTo>
                  <a:pt x="198" y="116"/>
                  <a:pt x="219" y="116"/>
                  <a:pt x="219" y="130"/>
                </a:cubicBezTo>
                <a:cubicBezTo>
                  <a:pt x="219" y="154"/>
                  <a:pt x="219" y="177"/>
                  <a:pt x="219" y="201"/>
                </a:cubicBezTo>
                <a:cubicBezTo>
                  <a:pt x="219" y="203"/>
                  <a:pt x="220" y="205"/>
                  <a:pt x="222" y="207"/>
                </a:cubicBezTo>
                <a:cubicBezTo>
                  <a:pt x="232" y="217"/>
                  <a:pt x="242" y="227"/>
                  <a:pt x="252" y="237"/>
                </a:cubicBezTo>
                <a:cubicBezTo>
                  <a:pt x="253" y="238"/>
                  <a:pt x="254" y="238"/>
                  <a:pt x="255" y="237"/>
                </a:cubicBezTo>
                <a:cubicBezTo>
                  <a:pt x="261" y="234"/>
                  <a:pt x="268" y="231"/>
                  <a:pt x="275" y="229"/>
                </a:cubicBezTo>
                <a:cubicBezTo>
                  <a:pt x="277" y="229"/>
                  <a:pt x="277" y="229"/>
                  <a:pt x="277" y="226"/>
                </a:cubicBezTo>
                <a:cubicBezTo>
                  <a:pt x="277" y="212"/>
                  <a:pt x="277" y="198"/>
                  <a:pt x="277" y="184"/>
                </a:cubicBezTo>
                <a:cubicBezTo>
                  <a:pt x="277" y="182"/>
                  <a:pt x="276" y="180"/>
                  <a:pt x="275" y="178"/>
                </a:cubicBezTo>
                <a:cubicBezTo>
                  <a:pt x="258" y="161"/>
                  <a:pt x="241" y="145"/>
                  <a:pt x="225" y="128"/>
                </a:cubicBezTo>
                <a:cubicBezTo>
                  <a:pt x="215" y="118"/>
                  <a:pt x="230" y="103"/>
                  <a:pt x="240" y="113"/>
                </a:cubicBezTo>
                <a:cubicBezTo>
                  <a:pt x="251" y="123"/>
                  <a:pt x="261" y="134"/>
                  <a:pt x="272" y="145"/>
                </a:cubicBezTo>
                <a:cubicBezTo>
                  <a:pt x="276" y="149"/>
                  <a:pt x="277" y="149"/>
                  <a:pt x="277" y="142"/>
                </a:cubicBezTo>
                <a:cubicBezTo>
                  <a:pt x="277" y="127"/>
                  <a:pt x="277" y="111"/>
                  <a:pt x="277" y="96"/>
                </a:cubicBezTo>
                <a:cubicBezTo>
                  <a:pt x="277" y="92"/>
                  <a:pt x="276" y="91"/>
                  <a:pt x="275" y="90"/>
                </a:cubicBezTo>
                <a:cubicBezTo>
                  <a:pt x="266" y="80"/>
                  <a:pt x="257" y="71"/>
                  <a:pt x="247" y="62"/>
                </a:cubicBezTo>
                <a:cubicBezTo>
                  <a:pt x="238" y="52"/>
                  <a:pt x="253" y="37"/>
                  <a:pt x="262" y="47"/>
                </a:cubicBezTo>
                <a:cubicBezTo>
                  <a:pt x="265" y="50"/>
                  <a:pt x="268" y="53"/>
                  <a:pt x="272" y="56"/>
                </a:cubicBezTo>
                <a:cubicBezTo>
                  <a:pt x="276" y="61"/>
                  <a:pt x="277" y="60"/>
                  <a:pt x="277" y="54"/>
                </a:cubicBezTo>
                <a:cubicBezTo>
                  <a:pt x="277" y="41"/>
                  <a:pt x="277" y="27"/>
                  <a:pt x="277" y="13"/>
                </a:cubicBezTo>
                <a:cubicBezTo>
                  <a:pt x="277" y="0"/>
                  <a:pt x="299" y="0"/>
                  <a:pt x="299" y="13"/>
                </a:cubicBezTo>
                <a:cubicBezTo>
                  <a:pt x="299" y="27"/>
                  <a:pt x="299" y="41"/>
                  <a:pt x="299" y="54"/>
                </a:cubicBezTo>
                <a:cubicBezTo>
                  <a:pt x="299" y="60"/>
                  <a:pt x="300" y="61"/>
                  <a:pt x="304" y="56"/>
                </a:cubicBezTo>
                <a:cubicBezTo>
                  <a:pt x="307" y="53"/>
                  <a:pt x="310" y="50"/>
                  <a:pt x="313" y="47"/>
                </a:cubicBezTo>
                <a:cubicBezTo>
                  <a:pt x="323" y="37"/>
                  <a:pt x="338" y="52"/>
                  <a:pt x="329" y="62"/>
                </a:cubicBezTo>
                <a:cubicBezTo>
                  <a:pt x="319" y="71"/>
                  <a:pt x="310" y="80"/>
                  <a:pt x="301" y="90"/>
                </a:cubicBezTo>
                <a:cubicBezTo>
                  <a:pt x="299" y="91"/>
                  <a:pt x="299" y="92"/>
                  <a:pt x="299" y="96"/>
                </a:cubicBezTo>
                <a:cubicBezTo>
                  <a:pt x="299" y="111"/>
                  <a:pt x="299" y="127"/>
                  <a:pt x="299" y="142"/>
                </a:cubicBezTo>
                <a:cubicBezTo>
                  <a:pt x="299" y="149"/>
                  <a:pt x="300" y="149"/>
                  <a:pt x="304" y="145"/>
                </a:cubicBezTo>
                <a:cubicBezTo>
                  <a:pt x="315" y="134"/>
                  <a:pt x="325" y="123"/>
                  <a:pt x="336" y="113"/>
                </a:cubicBezTo>
                <a:cubicBezTo>
                  <a:pt x="345" y="103"/>
                  <a:pt x="361" y="118"/>
                  <a:pt x="351" y="128"/>
                </a:cubicBezTo>
                <a:cubicBezTo>
                  <a:pt x="334" y="145"/>
                  <a:pt x="318" y="161"/>
                  <a:pt x="301" y="178"/>
                </a:cubicBezTo>
                <a:cubicBezTo>
                  <a:pt x="299" y="180"/>
                  <a:pt x="299" y="182"/>
                  <a:pt x="299" y="184"/>
                </a:cubicBezTo>
                <a:cubicBezTo>
                  <a:pt x="299" y="198"/>
                  <a:pt x="299" y="212"/>
                  <a:pt x="299" y="226"/>
                </a:cubicBezTo>
                <a:cubicBezTo>
                  <a:pt x="299" y="228"/>
                  <a:pt x="300" y="229"/>
                  <a:pt x="301" y="230"/>
                </a:cubicBezTo>
                <a:close/>
                <a:moveTo>
                  <a:pt x="288" y="247"/>
                </a:moveTo>
                <a:cubicBezTo>
                  <a:pt x="341" y="247"/>
                  <a:pt x="341" y="328"/>
                  <a:pt x="288" y="328"/>
                </a:cubicBezTo>
                <a:cubicBezTo>
                  <a:pt x="235" y="328"/>
                  <a:pt x="235" y="247"/>
                  <a:pt x="288" y="247"/>
                </a:cubicBezTo>
                <a:close/>
              </a:path>
            </a:pathLst>
          </a:custGeom>
          <a:solidFill>
            <a:schemeClr val="bg1"/>
          </a:solidFill>
          <a:ln>
            <a:solidFill>
              <a:srgbClr val="31DAA4"/>
            </a:solid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50000"/>
                  <a:lumOff val="50000"/>
                </a:schemeClr>
              </a:solidFill>
              <a:latin typeface="方正喵呜体" panose="02010600010101010101" pitchFamily="2" charset="-122"/>
              <a:ea typeface="方正喵呜体" panose="02010600010101010101" pitchFamily="2" charset="-122"/>
            </a:endParaRPr>
          </a:p>
        </p:txBody>
      </p:sp>
      <p:sp>
        <p:nvSpPr>
          <p:cNvPr id="14" name="Freeform 34"/>
          <p:cNvSpPr>
            <a:spLocks noEditPoints="1"/>
          </p:cNvSpPr>
          <p:nvPr/>
        </p:nvSpPr>
        <p:spPr bwMode="auto">
          <a:xfrm>
            <a:off x="615200" y="1755323"/>
            <a:ext cx="442639" cy="594092"/>
          </a:xfrm>
          <a:custGeom>
            <a:avLst/>
            <a:gdLst>
              <a:gd name="T0" fmla="*/ 299 w 433"/>
              <a:gd name="T1" fmla="*/ 26 h 581"/>
              <a:gd name="T2" fmla="*/ 399 w 433"/>
              <a:gd name="T3" fmla="*/ 76 h 581"/>
              <a:gd name="T4" fmla="*/ 199 w 433"/>
              <a:gd name="T5" fmla="*/ 202 h 581"/>
              <a:gd name="T6" fmla="*/ 39 w 433"/>
              <a:gd name="T7" fmla="*/ 375 h 581"/>
              <a:gd name="T8" fmla="*/ 196 w 433"/>
              <a:gd name="T9" fmla="*/ 382 h 581"/>
              <a:gd name="T10" fmla="*/ 193 w 433"/>
              <a:gd name="T11" fmla="*/ 581 h 581"/>
              <a:gd name="T12" fmla="*/ 32 w 433"/>
              <a:gd name="T13" fmla="*/ 574 h 581"/>
              <a:gd name="T14" fmla="*/ 39 w 433"/>
              <a:gd name="T15" fmla="*/ 375 h 581"/>
              <a:gd name="T16" fmla="*/ 394 w 433"/>
              <a:gd name="T17" fmla="*/ 375 h 581"/>
              <a:gd name="T18" fmla="*/ 401 w 433"/>
              <a:gd name="T19" fmla="*/ 574 h 581"/>
              <a:gd name="T20" fmla="*/ 240 w 433"/>
              <a:gd name="T21" fmla="*/ 581 h 581"/>
              <a:gd name="T22" fmla="*/ 237 w 433"/>
              <a:gd name="T23" fmla="*/ 381 h 581"/>
              <a:gd name="T24" fmla="*/ 12 w 433"/>
              <a:gd name="T25" fmla="*/ 239 h 581"/>
              <a:gd name="T26" fmla="*/ 196 w 433"/>
              <a:gd name="T27" fmla="*/ 246 h 581"/>
              <a:gd name="T28" fmla="*/ 189 w 433"/>
              <a:gd name="T29" fmla="*/ 364 h 581"/>
              <a:gd name="T30" fmla="*/ 6 w 433"/>
              <a:gd name="T31" fmla="*/ 358 h 581"/>
              <a:gd name="T32" fmla="*/ 12 w 433"/>
              <a:gd name="T33" fmla="*/ 239 h 581"/>
              <a:gd name="T34" fmla="*/ 420 w 433"/>
              <a:gd name="T35" fmla="*/ 239 h 581"/>
              <a:gd name="T36" fmla="*/ 427 w 433"/>
              <a:gd name="T37" fmla="*/ 358 h 581"/>
              <a:gd name="T38" fmla="*/ 244 w 433"/>
              <a:gd name="T39" fmla="*/ 364 h 581"/>
              <a:gd name="T40" fmla="*/ 237 w 433"/>
              <a:gd name="T41" fmla="*/ 246 h 581"/>
              <a:gd name="T42" fmla="*/ 169 w 433"/>
              <a:gd name="T43" fmla="*/ 90 h 581"/>
              <a:gd name="T44" fmla="*/ 97 w 433"/>
              <a:gd name="T45" fmla="*/ 96 h 581"/>
              <a:gd name="T46" fmla="*/ 179 w 433"/>
              <a:gd name="T47" fmla="*/ 212 h 581"/>
              <a:gd name="T48" fmla="*/ 169 w 433"/>
              <a:gd name="T49" fmla="*/ 90 h 581"/>
              <a:gd name="T50" fmla="*/ 168 w 433"/>
              <a:gd name="T51" fmla="*/ 123 h 581"/>
              <a:gd name="T52" fmla="*/ 120 w 433"/>
              <a:gd name="T53" fmla="*/ 125 h 581"/>
              <a:gd name="T54" fmla="*/ 179 w 433"/>
              <a:gd name="T55" fmla="*/ 207 h 581"/>
              <a:gd name="T56" fmla="*/ 172 w 433"/>
              <a:gd name="T57" fmla="*/ 217 h 581"/>
              <a:gd name="T58" fmla="*/ 41 w 433"/>
              <a:gd name="T59" fmla="*/ 136 h 581"/>
              <a:gd name="T60" fmla="*/ 9 w 433"/>
              <a:gd name="T61" fmla="*/ 195 h 581"/>
              <a:gd name="T62" fmla="*/ 172 w 433"/>
              <a:gd name="T63" fmla="*/ 217 h 581"/>
              <a:gd name="T64" fmla="*/ 381 w 433"/>
              <a:gd name="T65" fmla="*/ 135 h 581"/>
              <a:gd name="T66" fmla="*/ 427 w 433"/>
              <a:gd name="T67" fmla="*/ 181 h 581"/>
              <a:gd name="T68" fmla="*/ 229 w 433"/>
              <a:gd name="T69" fmla="*/ 222 h 581"/>
              <a:gd name="T70" fmla="*/ 208 w 433"/>
              <a:gd name="T71" fmla="*/ 196 h 581"/>
              <a:gd name="T72" fmla="*/ 266 w 433"/>
              <a:gd name="T73" fmla="*/ 76 h 581"/>
              <a:gd name="T74" fmla="*/ 338 w 433"/>
              <a:gd name="T75" fmla="*/ 113 h 581"/>
              <a:gd name="T76" fmla="*/ 208 w 433"/>
              <a:gd name="T77" fmla="*/ 196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33" h="581">
                <a:moveTo>
                  <a:pt x="233" y="29"/>
                </a:moveTo>
                <a:cubicBezTo>
                  <a:pt x="252" y="12"/>
                  <a:pt x="279" y="0"/>
                  <a:pt x="299" y="26"/>
                </a:cubicBezTo>
                <a:cubicBezTo>
                  <a:pt x="313" y="44"/>
                  <a:pt x="317" y="46"/>
                  <a:pt x="341" y="39"/>
                </a:cubicBezTo>
                <a:cubicBezTo>
                  <a:pt x="367" y="33"/>
                  <a:pt x="399" y="44"/>
                  <a:pt x="399" y="76"/>
                </a:cubicBezTo>
                <a:cubicBezTo>
                  <a:pt x="398" y="120"/>
                  <a:pt x="279" y="181"/>
                  <a:pt x="218" y="211"/>
                </a:cubicBezTo>
                <a:cubicBezTo>
                  <a:pt x="201" y="220"/>
                  <a:pt x="198" y="217"/>
                  <a:pt x="199" y="202"/>
                </a:cubicBezTo>
                <a:cubicBezTo>
                  <a:pt x="205" y="133"/>
                  <a:pt x="189" y="70"/>
                  <a:pt x="233" y="29"/>
                </a:cubicBezTo>
                <a:close/>
                <a:moveTo>
                  <a:pt x="39" y="375"/>
                </a:moveTo>
                <a:cubicBezTo>
                  <a:pt x="89" y="375"/>
                  <a:pt x="140" y="375"/>
                  <a:pt x="190" y="375"/>
                </a:cubicBezTo>
                <a:cubicBezTo>
                  <a:pt x="195" y="375"/>
                  <a:pt x="196" y="376"/>
                  <a:pt x="196" y="382"/>
                </a:cubicBezTo>
                <a:cubicBezTo>
                  <a:pt x="196" y="447"/>
                  <a:pt x="196" y="513"/>
                  <a:pt x="196" y="578"/>
                </a:cubicBezTo>
                <a:cubicBezTo>
                  <a:pt x="196" y="580"/>
                  <a:pt x="195" y="581"/>
                  <a:pt x="193" y="581"/>
                </a:cubicBezTo>
                <a:cubicBezTo>
                  <a:pt x="141" y="581"/>
                  <a:pt x="90" y="581"/>
                  <a:pt x="39" y="581"/>
                </a:cubicBezTo>
                <a:cubicBezTo>
                  <a:pt x="35" y="581"/>
                  <a:pt x="32" y="578"/>
                  <a:pt x="32" y="574"/>
                </a:cubicBezTo>
                <a:cubicBezTo>
                  <a:pt x="32" y="510"/>
                  <a:pt x="32" y="446"/>
                  <a:pt x="32" y="382"/>
                </a:cubicBezTo>
                <a:cubicBezTo>
                  <a:pt x="32" y="378"/>
                  <a:pt x="35" y="375"/>
                  <a:pt x="39" y="375"/>
                </a:cubicBezTo>
                <a:close/>
                <a:moveTo>
                  <a:pt x="244" y="375"/>
                </a:moveTo>
                <a:cubicBezTo>
                  <a:pt x="294" y="375"/>
                  <a:pt x="344" y="375"/>
                  <a:pt x="394" y="375"/>
                </a:cubicBezTo>
                <a:cubicBezTo>
                  <a:pt x="398" y="375"/>
                  <a:pt x="401" y="378"/>
                  <a:pt x="401" y="382"/>
                </a:cubicBezTo>
                <a:cubicBezTo>
                  <a:pt x="401" y="446"/>
                  <a:pt x="401" y="510"/>
                  <a:pt x="401" y="574"/>
                </a:cubicBezTo>
                <a:cubicBezTo>
                  <a:pt x="401" y="578"/>
                  <a:pt x="398" y="581"/>
                  <a:pt x="394" y="581"/>
                </a:cubicBezTo>
                <a:cubicBezTo>
                  <a:pt x="342" y="581"/>
                  <a:pt x="291" y="581"/>
                  <a:pt x="240" y="581"/>
                </a:cubicBezTo>
                <a:cubicBezTo>
                  <a:pt x="237" y="581"/>
                  <a:pt x="237" y="581"/>
                  <a:pt x="237" y="578"/>
                </a:cubicBezTo>
                <a:cubicBezTo>
                  <a:pt x="237" y="512"/>
                  <a:pt x="237" y="447"/>
                  <a:pt x="237" y="381"/>
                </a:cubicBezTo>
                <a:cubicBezTo>
                  <a:pt x="237" y="375"/>
                  <a:pt x="237" y="375"/>
                  <a:pt x="244" y="375"/>
                </a:cubicBezTo>
                <a:close/>
                <a:moveTo>
                  <a:pt x="12" y="239"/>
                </a:moveTo>
                <a:cubicBezTo>
                  <a:pt x="71" y="239"/>
                  <a:pt x="130" y="239"/>
                  <a:pt x="188" y="239"/>
                </a:cubicBezTo>
                <a:cubicBezTo>
                  <a:pt x="195" y="239"/>
                  <a:pt x="196" y="240"/>
                  <a:pt x="196" y="246"/>
                </a:cubicBezTo>
                <a:cubicBezTo>
                  <a:pt x="196" y="284"/>
                  <a:pt x="196" y="321"/>
                  <a:pt x="196" y="359"/>
                </a:cubicBezTo>
                <a:cubicBezTo>
                  <a:pt x="196" y="363"/>
                  <a:pt x="195" y="364"/>
                  <a:pt x="189" y="364"/>
                </a:cubicBezTo>
                <a:cubicBezTo>
                  <a:pt x="130" y="364"/>
                  <a:pt x="71" y="364"/>
                  <a:pt x="12" y="364"/>
                </a:cubicBezTo>
                <a:cubicBezTo>
                  <a:pt x="9" y="364"/>
                  <a:pt x="6" y="361"/>
                  <a:pt x="6" y="358"/>
                </a:cubicBezTo>
                <a:cubicBezTo>
                  <a:pt x="6" y="320"/>
                  <a:pt x="6" y="283"/>
                  <a:pt x="6" y="246"/>
                </a:cubicBezTo>
                <a:cubicBezTo>
                  <a:pt x="6" y="242"/>
                  <a:pt x="9" y="239"/>
                  <a:pt x="12" y="239"/>
                </a:cubicBezTo>
                <a:close/>
                <a:moveTo>
                  <a:pt x="245" y="239"/>
                </a:moveTo>
                <a:cubicBezTo>
                  <a:pt x="304" y="239"/>
                  <a:pt x="362" y="239"/>
                  <a:pt x="420" y="239"/>
                </a:cubicBezTo>
                <a:cubicBezTo>
                  <a:pt x="424" y="239"/>
                  <a:pt x="427" y="242"/>
                  <a:pt x="427" y="246"/>
                </a:cubicBezTo>
                <a:cubicBezTo>
                  <a:pt x="427" y="283"/>
                  <a:pt x="427" y="320"/>
                  <a:pt x="427" y="358"/>
                </a:cubicBezTo>
                <a:cubicBezTo>
                  <a:pt x="427" y="361"/>
                  <a:pt x="424" y="364"/>
                  <a:pt x="420" y="364"/>
                </a:cubicBezTo>
                <a:cubicBezTo>
                  <a:pt x="361" y="364"/>
                  <a:pt x="303" y="364"/>
                  <a:pt x="244" y="364"/>
                </a:cubicBezTo>
                <a:cubicBezTo>
                  <a:pt x="238" y="364"/>
                  <a:pt x="237" y="363"/>
                  <a:pt x="237" y="359"/>
                </a:cubicBezTo>
                <a:cubicBezTo>
                  <a:pt x="237" y="321"/>
                  <a:pt x="237" y="283"/>
                  <a:pt x="237" y="246"/>
                </a:cubicBezTo>
                <a:cubicBezTo>
                  <a:pt x="237" y="239"/>
                  <a:pt x="238" y="239"/>
                  <a:pt x="245" y="239"/>
                </a:cubicBezTo>
                <a:close/>
                <a:moveTo>
                  <a:pt x="169" y="90"/>
                </a:moveTo>
                <a:cubicBezTo>
                  <a:pt x="157" y="78"/>
                  <a:pt x="138" y="70"/>
                  <a:pt x="125" y="88"/>
                </a:cubicBezTo>
                <a:cubicBezTo>
                  <a:pt x="116" y="99"/>
                  <a:pt x="113" y="101"/>
                  <a:pt x="97" y="96"/>
                </a:cubicBezTo>
                <a:cubicBezTo>
                  <a:pt x="79" y="92"/>
                  <a:pt x="58" y="100"/>
                  <a:pt x="58" y="121"/>
                </a:cubicBezTo>
                <a:cubicBezTo>
                  <a:pt x="59" y="151"/>
                  <a:pt x="138" y="192"/>
                  <a:pt x="179" y="212"/>
                </a:cubicBezTo>
                <a:cubicBezTo>
                  <a:pt x="191" y="218"/>
                  <a:pt x="193" y="216"/>
                  <a:pt x="192" y="206"/>
                </a:cubicBezTo>
                <a:cubicBezTo>
                  <a:pt x="188" y="159"/>
                  <a:pt x="199" y="117"/>
                  <a:pt x="169" y="90"/>
                </a:cubicBezTo>
                <a:close/>
                <a:moveTo>
                  <a:pt x="186" y="202"/>
                </a:moveTo>
                <a:cubicBezTo>
                  <a:pt x="184" y="178"/>
                  <a:pt x="182" y="135"/>
                  <a:pt x="168" y="123"/>
                </a:cubicBezTo>
                <a:cubicBezTo>
                  <a:pt x="163" y="118"/>
                  <a:pt x="153" y="115"/>
                  <a:pt x="147" y="121"/>
                </a:cubicBezTo>
                <a:cubicBezTo>
                  <a:pt x="138" y="130"/>
                  <a:pt x="133" y="130"/>
                  <a:pt x="120" y="125"/>
                </a:cubicBezTo>
                <a:cubicBezTo>
                  <a:pt x="105" y="118"/>
                  <a:pt x="76" y="121"/>
                  <a:pt x="99" y="146"/>
                </a:cubicBezTo>
                <a:cubicBezTo>
                  <a:pt x="111" y="161"/>
                  <a:pt x="157" y="195"/>
                  <a:pt x="179" y="207"/>
                </a:cubicBezTo>
                <a:cubicBezTo>
                  <a:pt x="186" y="211"/>
                  <a:pt x="187" y="210"/>
                  <a:pt x="186" y="202"/>
                </a:cubicBezTo>
                <a:close/>
                <a:moveTo>
                  <a:pt x="172" y="217"/>
                </a:moveTo>
                <a:cubicBezTo>
                  <a:pt x="137" y="205"/>
                  <a:pt x="73" y="172"/>
                  <a:pt x="52" y="137"/>
                </a:cubicBezTo>
                <a:cubicBezTo>
                  <a:pt x="48" y="130"/>
                  <a:pt x="45" y="128"/>
                  <a:pt x="41" y="136"/>
                </a:cubicBezTo>
                <a:cubicBezTo>
                  <a:pt x="32" y="154"/>
                  <a:pt x="19" y="169"/>
                  <a:pt x="6" y="183"/>
                </a:cubicBezTo>
                <a:cubicBezTo>
                  <a:pt x="0" y="188"/>
                  <a:pt x="1" y="192"/>
                  <a:pt x="9" y="195"/>
                </a:cubicBezTo>
                <a:cubicBezTo>
                  <a:pt x="76" y="218"/>
                  <a:pt x="93" y="221"/>
                  <a:pt x="170" y="223"/>
                </a:cubicBezTo>
                <a:cubicBezTo>
                  <a:pt x="183" y="224"/>
                  <a:pt x="185" y="222"/>
                  <a:pt x="172" y="217"/>
                </a:cubicBezTo>
                <a:close/>
                <a:moveTo>
                  <a:pt x="227" y="216"/>
                </a:moveTo>
                <a:cubicBezTo>
                  <a:pt x="262" y="204"/>
                  <a:pt x="349" y="162"/>
                  <a:pt x="381" y="135"/>
                </a:cubicBezTo>
                <a:cubicBezTo>
                  <a:pt x="388" y="129"/>
                  <a:pt x="391" y="128"/>
                  <a:pt x="393" y="134"/>
                </a:cubicBezTo>
                <a:cubicBezTo>
                  <a:pt x="400" y="153"/>
                  <a:pt x="415" y="167"/>
                  <a:pt x="427" y="181"/>
                </a:cubicBezTo>
                <a:cubicBezTo>
                  <a:pt x="433" y="187"/>
                  <a:pt x="432" y="191"/>
                  <a:pt x="423" y="193"/>
                </a:cubicBezTo>
                <a:cubicBezTo>
                  <a:pt x="356" y="216"/>
                  <a:pt x="305" y="221"/>
                  <a:pt x="229" y="222"/>
                </a:cubicBezTo>
                <a:cubicBezTo>
                  <a:pt x="216" y="222"/>
                  <a:pt x="214" y="220"/>
                  <a:pt x="227" y="216"/>
                </a:cubicBezTo>
                <a:close/>
                <a:moveTo>
                  <a:pt x="208" y="196"/>
                </a:moveTo>
                <a:cubicBezTo>
                  <a:pt x="211" y="161"/>
                  <a:pt x="215" y="97"/>
                  <a:pt x="235" y="79"/>
                </a:cubicBezTo>
                <a:cubicBezTo>
                  <a:pt x="243" y="72"/>
                  <a:pt x="257" y="67"/>
                  <a:pt x="266" y="76"/>
                </a:cubicBezTo>
                <a:cubicBezTo>
                  <a:pt x="279" y="89"/>
                  <a:pt x="287" y="90"/>
                  <a:pt x="306" y="82"/>
                </a:cubicBezTo>
                <a:cubicBezTo>
                  <a:pt x="329" y="72"/>
                  <a:pt x="371" y="75"/>
                  <a:pt x="338" y="113"/>
                </a:cubicBezTo>
                <a:cubicBezTo>
                  <a:pt x="319" y="135"/>
                  <a:pt x="252" y="186"/>
                  <a:pt x="218" y="204"/>
                </a:cubicBezTo>
                <a:cubicBezTo>
                  <a:pt x="208" y="209"/>
                  <a:pt x="207" y="209"/>
                  <a:pt x="208" y="196"/>
                </a:cubicBezTo>
                <a:close/>
              </a:path>
            </a:pathLst>
          </a:custGeom>
          <a:solidFill>
            <a:schemeClr val="bg1"/>
          </a:solidFill>
          <a:ln>
            <a:solidFill>
              <a:srgbClr val="31DAA4"/>
            </a:solid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50000"/>
                  <a:lumOff val="50000"/>
                </a:schemeClr>
              </a:solidFill>
              <a:latin typeface="方正喵呜体" panose="02010600010101010101" pitchFamily="2" charset="-122"/>
              <a:ea typeface="方正喵呜体" panose="0201060001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750"/>
                                        <p:tgtEl>
                                          <p:spTgt spid="4"/>
                                        </p:tgtEl>
                                      </p:cBhvr>
                                    </p:animEffect>
                                    <p:anim calcmode="lin" valueType="num">
                                      <p:cBhvr>
                                        <p:cTn id="8" dur="750" fill="hold"/>
                                        <p:tgtEl>
                                          <p:spTgt spid="4"/>
                                        </p:tgtEl>
                                        <p:attrNameLst>
                                          <p:attrName>ppt_x</p:attrName>
                                        </p:attrNameLst>
                                      </p:cBhvr>
                                      <p:tavLst>
                                        <p:tav tm="0">
                                          <p:val>
                                            <p:strVal val="#ppt_x"/>
                                          </p:val>
                                        </p:tav>
                                        <p:tav tm="100000">
                                          <p:val>
                                            <p:strVal val="#ppt_x"/>
                                          </p:val>
                                        </p:tav>
                                      </p:tavLst>
                                    </p:anim>
                                    <p:anim calcmode="lin" valueType="num">
                                      <p:cBhvr>
                                        <p:cTn id="9" dur="75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750"/>
                                        <p:tgtEl>
                                          <p:spTgt spid="14"/>
                                        </p:tgtEl>
                                      </p:cBhvr>
                                    </p:animEffect>
                                    <p:anim calcmode="lin" valueType="num">
                                      <p:cBhvr>
                                        <p:cTn id="13" dur="750" fill="hold"/>
                                        <p:tgtEl>
                                          <p:spTgt spid="14"/>
                                        </p:tgtEl>
                                        <p:attrNameLst>
                                          <p:attrName>ppt_x</p:attrName>
                                        </p:attrNameLst>
                                      </p:cBhvr>
                                      <p:tavLst>
                                        <p:tav tm="0">
                                          <p:val>
                                            <p:strVal val="#ppt_x"/>
                                          </p:val>
                                        </p:tav>
                                        <p:tav tm="100000">
                                          <p:val>
                                            <p:strVal val="#ppt_x"/>
                                          </p:val>
                                        </p:tav>
                                      </p:tavLst>
                                    </p:anim>
                                    <p:anim calcmode="lin" valueType="num">
                                      <p:cBhvr>
                                        <p:cTn id="14" dur="750" fill="hold"/>
                                        <p:tgtEl>
                                          <p:spTgt spid="14"/>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2" presetClass="entr" presetSubtype="0" fill="hold" nodeType="after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750"/>
                                        <p:tgtEl>
                                          <p:spTgt spid="7"/>
                                        </p:tgtEl>
                                      </p:cBhvr>
                                    </p:animEffect>
                                    <p:anim calcmode="lin" valueType="num">
                                      <p:cBhvr>
                                        <p:cTn id="19" dur="750" fill="hold"/>
                                        <p:tgtEl>
                                          <p:spTgt spid="7"/>
                                        </p:tgtEl>
                                        <p:attrNameLst>
                                          <p:attrName>ppt_x</p:attrName>
                                        </p:attrNameLst>
                                      </p:cBhvr>
                                      <p:tavLst>
                                        <p:tav tm="0">
                                          <p:val>
                                            <p:strVal val="#ppt_x"/>
                                          </p:val>
                                        </p:tav>
                                        <p:tav tm="100000">
                                          <p:val>
                                            <p:strVal val="#ppt_x"/>
                                          </p:val>
                                        </p:tav>
                                      </p:tavLst>
                                    </p:anim>
                                    <p:anim calcmode="lin" valueType="num">
                                      <p:cBhvr>
                                        <p:cTn id="20" dur="750" fill="hold"/>
                                        <p:tgtEl>
                                          <p:spTgt spid="7"/>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fade">
                                      <p:cBhvr>
                                        <p:cTn id="23" dur="750"/>
                                        <p:tgtEl>
                                          <p:spTgt spid="13"/>
                                        </p:tgtEl>
                                      </p:cBhvr>
                                    </p:animEffect>
                                    <p:anim calcmode="lin" valueType="num">
                                      <p:cBhvr>
                                        <p:cTn id="24" dur="750" fill="hold"/>
                                        <p:tgtEl>
                                          <p:spTgt spid="13"/>
                                        </p:tgtEl>
                                        <p:attrNameLst>
                                          <p:attrName>ppt_x</p:attrName>
                                        </p:attrNameLst>
                                      </p:cBhvr>
                                      <p:tavLst>
                                        <p:tav tm="0">
                                          <p:val>
                                            <p:strVal val="#ppt_x"/>
                                          </p:val>
                                        </p:tav>
                                        <p:tav tm="100000">
                                          <p:val>
                                            <p:strVal val="#ppt_x"/>
                                          </p:val>
                                        </p:tav>
                                      </p:tavLst>
                                    </p:anim>
                                    <p:anim calcmode="lin" valueType="num">
                                      <p:cBhvr>
                                        <p:cTn id="25" dur="750" fill="hold"/>
                                        <p:tgtEl>
                                          <p:spTgt spid="13"/>
                                        </p:tgtEl>
                                        <p:attrNameLst>
                                          <p:attrName>ppt_y</p:attrName>
                                        </p:attrNameLst>
                                      </p:cBhvr>
                                      <p:tavLst>
                                        <p:tav tm="0">
                                          <p:val>
                                            <p:strVal val="#ppt_y+.1"/>
                                          </p:val>
                                        </p:tav>
                                        <p:tav tm="100000">
                                          <p:val>
                                            <p:strVal val="#ppt_y"/>
                                          </p:val>
                                        </p:tav>
                                      </p:tavLst>
                                    </p:anim>
                                  </p:childTnLst>
                                </p:cTn>
                              </p:par>
                            </p:childTnLst>
                          </p:cTn>
                        </p:par>
                        <p:par>
                          <p:cTn id="26" fill="hold">
                            <p:stCondLst>
                              <p:cond delay="2000"/>
                            </p:stCondLst>
                            <p:childTnLst>
                              <p:par>
                                <p:cTn id="27" presetID="53" presetClass="entr" presetSubtype="16" fill="hold" nodeType="afterEffect">
                                  <p:stCondLst>
                                    <p:cond delay="0"/>
                                  </p:stCondLst>
                                  <p:childTnLst>
                                    <p:set>
                                      <p:cBhvr>
                                        <p:cTn id="28" dur="1" fill="hold">
                                          <p:stCondLst>
                                            <p:cond delay="0"/>
                                          </p:stCondLst>
                                        </p:cTn>
                                        <p:tgtEl>
                                          <p:spTgt spid="12"/>
                                        </p:tgtEl>
                                        <p:attrNameLst>
                                          <p:attrName>style.visibility</p:attrName>
                                        </p:attrNameLst>
                                      </p:cBhvr>
                                      <p:to>
                                        <p:strVal val="visible"/>
                                      </p:to>
                                    </p:set>
                                    <p:anim calcmode="lin" valueType="num">
                                      <p:cBhvr>
                                        <p:cTn id="29" dur="500" fill="hold"/>
                                        <p:tgtEl>
                                          <p:spTgt spid="12"/>
                                        </p:tgtEl>
                                        <p:attrNameLst>
                                          <p:attrName>ppt_w</p:attrName>
                                        </p:attrNameLst>
                                      </p:cBhvr>
                                      <p:tavLst>
                                        <p:tav tm="0">
                                          <p:val>
                                            <p:fltVal val="0"/>
                                          </p:val>
                                        </p:tav>
                                        <p:tav tm="100000">
                                          <p:val>
                                            <p:strVal val="#ppt_w"/>
                                          </p:val>
                                        </p:tav>
                                      </p:tavLst>
                                    </p:anim>
                                    <p:anim calcmode="lin" valueType="num">
                                      <p:cBhvr>
                                        <p:cTn id="30" dur="500" fill="hold"/>
                                        <p:tgtEl>
                                          <p:spTgt spid="12"/>
                                        </p:tgtEl>
                                        <p:attrNameLst>
                                          <p:attrName>ppt_h</p:attrName>
                                        </p:attrNameLst>
                                      </p:cBhvr>
                                      <p:tavLst>
                                        <p:tav tm="0">
                                          <p:val>
                                            <p:fltVal val="0"/>
                                          </p:val>
                                        </p:tav>
                                        <p:tav tm="100000">
                                          <p:val>
                                            <p:strVal val="#ppt_h"/>
                                          </p:val>
                                        </p:tav>
                                      </p:tavLst>
                                    </p:anim>
                                    <p:animEffect transition="in" filter="fade">
                                      <p:cBhvr>
                                        <p:cTn id="3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KSO_Shape"/>
          <p:cNvSpPr/>
          <p:nvPr/>
        </p:nvSpPr>
        <p:spPr bwMode="auto">
          <a:xfrm>
            <a:off x="1652723" y="2397736"/>
            <a:ext cx="784537" cy="1031264"/>
          </a:xfrm>
          <a:custGeom>
            <a:avLst/>
            <a:gdLst>
              <a:gd name="T0" fmla="*/ 164687 w 1387475"/>
              <a:gd name="T1" fmla="*/ 1575829 h 1866900"/>
              <a:gd name="T2" fmla="*/ 306033 w 1387475"/>
              <a:gd name="T3" fmla="*/ 1609457 h 1866900"/>
              <a:gd name="T4" fmla="*/ 573163 w 1387475"/>
              <a:gd name="T5" fmla="*/ 1642762 h 1866900"/>
              <a:gd name="T6" fmla="*/ 792313 w 1387475"/>
              <a:gd name="T7" fmla="*/ 1645672 h 1866900"/>
              <a:gd name="T8" fmla="*/ 988447 w 1387475"/>
              <a:gd name="T9" fmla="*/ 1628535 h 1866900"/>
              <a:gd name="T10" fmla="*/ 1198520 w 1387475"/>
              <a:gd name="T11" fmla="*/ 1589409 h 1866900"/>
              <a:gd name="T12" fmla="*/ 1281512 w 1387475"/>
              <a:gd name="T13" fmla="*/ 1571301 h 1866900"/>
              <a:gd name="T14" fmla="*/ 1328195 w 1387475"/>
              <a:gd name="T15" fmla="*/ 1578092 h 1866900"/>
              <a:gd name="T16" fmla="*/ 1369367 w 1387475"/>
              <a:gd name="T17" fmla="*/ 1600403 h 1866900"/>
              <a:gd name="T18" fmla="*/ 1399841 w 1387475"/>
              <a:gd name="T19" fmla="*/ 1636295 h 1866900"/>
              <a:gd name="T20" fmla="*/ 1415402 w 1387475"/>
              <a:gd name="T21" fmla="*/ 1684474 h 1866900"/>
              <a:gd name="T22" fmla="*/ 1411187 w 1387475"/>
              <a:gd name="T23" fmla="*/ 1734270 h 1866900"/>
              <a:gd name="T24" fmla="*/ 1389142 w 1387475"/>
              <a:gd name="T25" fmla="*/ 1778246 h 1866900"/>
              <a:gd name="T26" fmla="*/ 1351537 w 1387475"/>
              <a:gd name="T27" fmla="*/ 1810582 h 1866900"/>
              <a:gd name="T28" fmla="*/ 1229642 w 1387475"/>
              <a:gd name="T29" fmla="*/ 1846473 h 1866900"/>
              <a:gd name="T30" fmla="*/ 994607 w 1387475"/>
              <a:gd name="T31" fmla="*/ 1887862 h 1866900"/>
              <a:gd name="T32" fmla="*/ 775132 w 1387475"/>
              <a:gd name="T33" fmla="*/ 1904353 h 1866900"/>
              <a:gd name="T34" fmla="*/ 577702 w 1387475"/>
              <a:gd name="T35" fmla="*/ 1901766 h 1866900"/>
              <a:gd name="T36" fmla="*/ 283340 w 1387475"/>
              <a:gd name="T37" fmla="*/ 1867492 h 1866900"/>
              <a:gd name="T38" fmla="*/ 99525 w 1387475"/>
              <a:gd name="T39" fmla="*/ 1824809 h 1866900"/>
              <a:gd name="T40" fmla="*/ 49276 w 1387475"/>
              <a:gd name="T41" fmla="*/ 1800881 h 1866900"/>
              <a:gd name="T42" fmla="*/ 17182 w 1387475"/>
              <a:gd name="T43" fmla="*/ 1763049 h 1866900"/>
              <a:gd name="T44" fmla="*/ 973 w 1387475"/>
              <a:gd name="T45" fmla="*/ 1716486 h 1866900"/>
              <a:gd name="T46" fmla="*/ 4539 w 1387475"/>
              <a:gd name="T47" fmla="*/ 1666043 h 1866900"/>
              <a:gd name="T48" fmla="*/ 25611 w 1387475"/>
              <a:gd name="T49" fmla="*/ 1622714 h 1866900"/>
              <a:gd name="T50" fmla="*/ 59002 w 1387475"/>
              <a:gd name="T51" fmla="*/ 1591672 h 1866900"/>
              <a:gd name="T52" fmla="*/ 101146 w 1387475"/>
              <a:gd name="T53" fmla="*/ 1574211 h 1866900"/>
              <a:gd name="T54" fmla="*/ 894023 w 1387475"/>
              <a:gd name="T55" fmla="*/ 1465359 h 1866900"/>
              <a:gd name="T56" fmla="*/ 498071 w 1387475"/>
              <a:gd name="T57" fmla="*/ 1136520 h 1866900"/>
              <a:gd name="T58" fmla="*/ 586455 w 1387475"/>
              <a:gd name="T59" fmla="*/ 1253153 h 1866900"/>
              <a:gd name="T60" fmla="*/ 997624 w 1387475"/>
              <a:gd name="T61" fmla="*/ 1112869 h 1866900"/>
              <a:gd name="T62" fmla="*/ 611384 w 1387475"/>
              <a:gd name="T63" fmla="*/ 827767 h 1866900"/>
              <a:gd name="T64" fmla="*/ 721785 w 1387475"/>
              <a:gd name="T65" fmla="*/ 789538 h 1866900"/>
              <a:gd name="T66" fmla="*/ 851935 w 1387475"/>
              <a:gd name="T67" fmla="*/ 678413 h 1866900"/>
              <a:gd name="T68" fmla="*/ 658329 w 1387475"/>
              <a:gd name="T69" fmla="*/ 441259 h 1866900"/>
              <a:gd name="T70" fmla="*/ 1262132 w 1387475"/>
              <a:gd name="T71" fmla="*/ 1520436 h 1866900"/>
              <a:gd name="T72" fmla="*/ 1091513 w 1387475"/>
              <a:gd name="T73" fmla="*/ 1558990 h 1866900"/>
              <a:gd name="T74" fmla="*/ 888195 w 1387475"/>
              <a:gd name="T75" fmla="*/ 1586529 h 1866900"/>
              <a:gd name="T76" fmla="*/ 700741 w 1387475"/>
              <a:gd name="T77" fmla="*/ 1593980 h 1866900"/>
              <a:gd name="T78" fmla="*/ 425226 w 1387475"/>
              <a:gd name="T79" fmla="*/ 1575189 h 1866900"/>
              <a:gd name="T80" fmla="*/ 221583 w 1387475"/>
              <a:gd name="T81" fmla="*/ 1537931 h 1866900"/>
              <a:gd name="T82" fmla="*/ 681639 w 1387475"/>
              <a:gd name="T83" fmla="*/ 229701 h 1866900"/>
              <a:gd name="T84" fmla="*/ 726318 w 1387475"/>
              <a:gd name="T85" fmla="*/ 232293 h 1866900"/>
              <a:gd name="T86" fmla="*/ 715648 w 1387475"/>
              <a:gd name="T87" fmla="*/ 0 h 1866900"/>
              <a:gd name="T88" fmla="*/ 756541 w 1387475"/>
              <a:gd name="T89" fmla="*/ 10304 h 1866900"/>
              <a:gd name="T90" fmla="*/ 789318 w 1387475"/>
              <a:gd name="T91" fmla="*/ 34776 h 1866900"/>
              <a:gd name="T92" fmla="*/ 810413 w 1387475"/>
              <a:gd name="T93" fmla="*/ 69230 h 1866900"/>
              <a:gd name="T94" fmla="*/ 816255 w 1387475"/>
              <a:gd name="T95" fmla="*/ 113343 h 1866900"/>
              <a:gd name="T96" fmla="*/ 793862 w 1387475"/>
              <a:gd name="T97" fmla="*/ 170337 h 1866900"/>
              <a:gd name="T98" fmla="*/ 746804 w 1387475"/>
              <a:gd name="T99" fmla="*/ 204147 h 1866900"/>
              <a:gd name="T100" fmla="*/ 705264 w 1387475"/>
              <a:gd name="T101" fmla="*/ 210587 h 1866900"/>
              <a:gd name="T102" fmla="*/ 651715 w 1387475"/>
              <a:gd name="T103" fmla="*/ 192877 h 1866900"/>
              <a:gd name="T104" fmla="*/ 612122 w 1387475"/>
              <a:gd name="T105" fmla="*/ 144899 h 1866900"/>
              <a:gd name="T106" fmla="*/ 605307 w 1387475"/>
              <a:gd name="T107" fmla="*/ 89515 h 1866900"/>
              <a:gd name="T108" fmla="*/ 619261 w 1387475"/>
              <a:gd name="T109" fmla="*/ 50876 h 1866900"/>
              <a:gd name="T110" fmla="*/ 646847 w 1387475"/>
              <a:gd name="T111" fmla="*/ 20930 h 1866900"/>
              <a:gd name="T112" fmla="*/ 683845 w 1387475"/>
              <a:gd name="T113" fmla="*/ 3542 h 186690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1387475" h="1866900">
                <a:moveTo>
                  <a:pt x="121658" y="1539875"/>
                </a:moveTo>
                <a:lnTo>
                  <a:pt x="127058" y="1539875"/>
                </a:lnTo>
                <a:lnTo>
                  <a:pt x="132776" y="1540192"/>
                </a:lnTo>
                <a:lnTo>
                  <a:pt x="138493" y="1540509"/>
                </a:lnTo>
                <a:lnTo>
                  <a:pt x="144529" y="1541460"/>
                </a:lnTo>
                <a:lnTo>
                  <a:pt x="150246" y="1542093"/>
                </a:lnTo>
                <a:lnTo>
                  <a:pt x="157870" y="1543361"/>
                </a:lnTo>
                <a:lnTo>
                  <a:pt x="161364" y="1544312"/>
                </a:lnTo>
                <a:lnTo>
                  <a:pt x="165493" y="1545262"/>
                </a:lnTo>
                <a:lnTo>
                  <a:pt x="171528" y="1547163"/>
                </a:lnTo>
                <a:lnTo>
                  <a:pt x="188999" y="1552234"/>
                </a:lnTo>
                <a:lnTo>
                  <a:pt x="216634" y="1559205"/>
                </a:lnTo>
                <a:lnTo>
                  <a:pt x="234105" y="1563325"/>
                </a:lnTo>
                <a:lnTo>
                  <a:pt x="253799" y="1567761"/>
                </a:lnTo>
                <a:lnTo>
                  <a:pt x="275399" y="1572514"/>
                </a:lnTo>
                <a:lnTo>
                  <a:pt x="299857" y="1577268"/>
                </a:lnTo>
                <a:lnTo>
                  <a:pt x="325904" y="1582021"/>
                </a:lnTo>
                <a:lnTo>
                  <a:pt x="354175" y="1586457"/>
                </a:lnTo>
                <a:lnTo>
                  <a:pt x="384351" y="1591210"/>
                </a:lnTo>
                <a:lnTo>
                  <a:pt x="416433" y="1595964"/>
                </a:lnTo>
                <a:lnTo>
                  <a:pt x="450104" y="1600083"/>
                </a:lnTo>
                <a:lnTo>
                  <a:pt x="485680" y="1603569"/>
                </a:lnTo>
                <a:lnTo>
                  <a:pt x="522527" y="1607372"/>
                </a:lnTo>
                <a:lnTo>
                  <a:pt x="561597" y="1609907"/>
                </a:lnTo>
                <a:lnTo>
                  <a:pt x="601620" y="1611808"/>
                </a:lnTo>
                <a:lnTo>
                  <a:pt x="643550" y="1613392"/>
                </a:lnTo>
                <a:lnTo>
                  <a:pt x="664832" y="1613709"/>
                </a:lnTo>
                <a:lnTo>
                  <a:pt x="686749" y="1614026"/>
                </a:lnTo>
                <a:lnTo>
                  <a:pt x="708349" y="1614026"/>
                </a:lnTo>
                <a:lnTo>
                  <a:pt x="730902" y="1613709"/>
                </a:lnTo>
                <a:lnTo>
                  <a:pt x="753455" y="1613392"/>
                </a:lnTo>
                <a:lnTo>
                  <a:pt x="776325" y="1612759"/>
                </a:lnTo>
                <a:lnTo>
                  <a:pt x="799513" y="1611491"/>
                </a:lnTo>
                <a:lnTo>
                  <a:pt x="823019" y="1610224"/>
                </a:lnTo>
                <a:lnTo>
                  <a:pt x="846843" y="1608639"/>
                </a:lnTo>
                <a:lnTo>
                  <a:pt x="870666" y="1606738"/>
                </a:lnTo>
                <a:lnTo>
                  <a:pt x="895125" y="1604836"/>
                </a:lnTo>
                <a:lnTo>
                  <a:pt x="919266" y="1602301"/>
                </a:lnTo>
                <a:lnTo>
                  <a:pt x="944042" y="1599133"/>
                </a:lnTo>
                <a:lnTo>
                  <a:pt x="968501" y="1595964"/>
                </a:lnTo>
                <a:lnTo>
                  <a:pt x="993912" y="1592795"/>
                </a:lnTo>
                <a:lnTo>
                  <a:pt x="1019006" y="1588675"/>
                </a:lnTo>
                <a:lnTo>
                  <a:pt x="1044418" y="1584556"/>
                </a:lnTo>
                <a:lnTo>
                  <a:pt x="1070147" y="1580119"/>
                </a:lnTo>
                <a:lnTo>
                  <a:pt x="1095876" y="1575049"/>
                </a:lnTo>
                <a:lnTo>
                  <a:pt x="1122241" y="1569662"/>
                </a:lnTo>
                <a:lnTo>
                  <a:pt x="1148288" y="1563641"/>
                </a:lnTo>
                <a:lnTo>
                  <a:pt x="1174335" y="1557621"/>
                </a:lnTo>
                <a:lnTo>
                  <a:pt x="1201017" y="1550649"/>
                </a:lnTo>
                <a:lnTo>
                  <a:pt x="1227382" y="1543995"/>
                </a:lnTo>
                <a:lnTo>
                  <a:pt x="1229923" y="1543044"/>
                </a:lnTo>
                <a:lnTo>
                  <a:pt x="1232464" y="1542727"/>
                </a:lnTo>
                <a:lnTo>
                  <a:pt x="1237546" y="1542093"/>
                </a:lnTo>
                <a:lnTo>
                  <a:pt x="1243582" y="1540826"/>
                </a:lnTo>
                <a:lnTo>
                  <a:pt x="1249617" y="1540192"/>
                </a:lnTo>
                <a:lnTo>
                  <a:pt x="1255652" y="1539875"/>
                </a:lnTo>
                <a:lnTo>
                  <a:pt x="1261370" y="1539875"/>
                </a:lnTo>
                <a:lnTo>
                  <a:pt x="1267405" y="1539875"/>
                </a:lnTo>
                <a:lnTo>
                  <a:pt x="1273123" y="1540192"/>
                </a:lnTo>
                <a:lnTo>
                  <a:pt x="1278840" y="1540826"/>
                </a:lnTo>
                <a:lnTo>
                  <a:pt x="1284876" y="1542093"/>
                </a:lnTo>
                <a:lnTo>
                  <a:pt x="1290593" y="1543044"/>
                </a:lnTo>
                <a:lnTo>
                  <a:pt x="1295993" y="1544628"/>
                </a:lnTo>
                <a:lnTo>
                  <a:pt x="1301393" y="1546530"/>
                </a:lnTo>
                <a:lnTo>
                  <a:pt x="1306793" y="1548114"/>
                </a:lnTo>
                <a:lnTo>
                  <a:pt x="1312193" y="1550332"/>
                </a:lnTo>
                <a:lnTo>
                  <a:pt x="1317275" y="1552867"/>
                </a:lnTo>
                <a:lnTo>
                  <a:pt x="1322358" y="1555402"/>
                </a:lnTo>
                <a:lnTo>
                  <a:pt x="1327440" y="1558254"/>
                </a:lnTo>
                <a:lnTo>
                  <a:pt x="1332205" y="1561740"/>
                </a:lnTo>
                <a:lnTo>
                  <a:pt x="1336969" y="1564909"/>
                </a:lnTo>
                <a:lnTo>
                  <a:pt x="1341734" y="1568395"/>
                </a:lnTo>
                <a:lnTo>
                  <a:pt x="1346181" y="1572197"/>
                </a:lnTo>
                <a:lnTo>
                  <a:pt x="1350310" y="1576000"/>
                </a:lnTo>
                <a:lnTo>
                  <a:pt x="1354440" y="1580119"/>
                </a:lnTo>
                <a:lnTo>
                  <a:pt x="1357934" y="1584556"/>
                </a:lnTo>
                <a:lnTo>
                  <a:pt x="1361746" y="1588992"/>
                </a:lnTo>
                <a:lnTo>
                  <a:pt x="1365240" y="1593746"/>
                </a:lnTo>
                <a:lnTo>
                  <a:pt x="1368734" y="1598499"/>
                </a:lnTo>
                <a:lnTo>
                  <a:pt x="1371593" y="1603569"/>
                </a:lnTo>
                <a:lnTo>
                  <a:pt x="1374452" y="1608956"/>
                </a:lnTo>
                <a:lnTo>
                  <a:pt x="1376993" y="1614343"/>
                </a:lnTo>
                <a:lnTo>
                  <a:pt x="1379216" y="1620047"/>
                </a:lnTo>
                <a:lnTo>
                  <a:pt x="1381440" y="1625751"/>
                </a:lnTo>
                <a:lnTo>
                  <a:pt x="1383028" y="1631455"/>
                </a:lnTo>
                <a:lnTo>
                  <a:pt x="1384616" y="1638109"/>
                </a:lnTo>
                <a:lnTo>
                  <a:pt x="1385569" y="1644130"/>
                </a:lnTo>
                <a:lnTo>
                  <a:pt x="1386840" y="1650785"/>
                </a:lnTo>
                <a:lnTo>
                  <a:pt x="1387157" y="1656806"/>
                </a:lnTo>
                <a:lnTo>
                  <a:pt x="1387475" y="1663143"/>
                </a:lnTo>
                <a:lnTo>
                  <a:pt x="1387475" y="1669164"/>
                </a:lnTo>
                <a:lnTo>
                  <a:pt x="1387157" y="1675819"/>
                </a:lnTo>
                <a:lnTo>
                  <a:pt x="1386522" y="1681523"/>
                </a:lnTo>
                <a:lnTo>
                  <a:pt x="1385569" y="1687544"/>
                </a:lnTo>
                <a:lnTo>
                  <a:pt x="1384298" y="1693881"/>
                </a:lnTo>
                <a:lnTo>
                  <a:pt x="1382710" y="1699585"/>
                </a:lnTo>
                <a:lnTo>
                  <a:pt x="1380804" y="1705289"/>
                </a:lnTo>
                <a:lnTo>
                  <a:pt x="1378899" y="1711310"/>
                </a:lnTo>
                <a:lnTo>
                  <a:pt x="1376675" y="1716697"/>
                </a:lnTo>
                <a:lnTo>
                  <a:pt x="1374134" y="1722084"/>
                </a:lnTo>
                <a:lnTo>
                  <a:pt x="1371275" y="1727471"/>
                </a:lnTo>
                <a:lnTo>
                  <a:pt x="1367781" y="1732541"/>
                </a:lnTo>
                <a:lnTo>
                  <a:pt x="1364604" y="1737611"/>
                </a:lnTo>
                <a:lnTo>
                  <a:pt x="1361110" y="1742681"/>
                </a:lnTo>
                <a:lnTo>
                  <a:pt x="1357299" y="1747435"/>
                </a:lnTo>
                <a:lnTo>
                  <a:pt x="1352852" y="1751871"/>
                </a:lnTo>
                <a:lnTo>
                  <a:pt x="1349040" y="1755991"/>
                </a:lnTo>
                <a:lnTo>
                  <a:pt x="1344275" y="1760427"/>
                </a:lnTo>
                <a:lnTo>
                  <a:pt x="1339510" y="1764230"/>
                </a:lnTo>
                <a:lnTo>
                  <a:pt x="1334746" y="1768032"/>
                </a:lnTo>
                <a:lnTo>
                  <a:pt x="1329346" y="1771201"/>
                </a:lnTo>
                <a:lnTo>
                  <a:pt x="1324264" y="1774370"/>
                </a:lnTo>
                <a:lnTo>
                  <a:pt x="1318546" y="1777856"/>
                </a:lnTo>
                <a:lnTo>
                  <a:pt x="1313146" y="1780391"/>
                </a:lnTo>
                <a:lnTo>
                  <a:pt x="1307111" y="1782926"/>
                </a:lnTo>
                <a:lnTo>
                  <a:pt x="1301076" y="1785144"/>
                </a:lnTo>
                <a:lnTo>
                  <a:pt x="1295040" y="1786728"/>
                </a:lnTo>
                <a:lnTo>
                  <a:pt x="1264864" y="1794651"/>
                </a:lnTo>
                <a:lnTo>
                  <a:pt x="1234688" y="1802256"/>
                </a:lnTo>
                <a:lnTo>
                  <a:pt x="1204829" y="1809544"/>
                </a:lnTo>
                <a:lnTo>
                  <a:pt x="1175606" y="1816199"/>
                </a:lnTo>
                <a:lnTo>
                  <a:pt x="1146064" y="1822219"/>
                </a:lnTo>
                <a:lnTo>
                  <a:pt x="1117159" y="1828240"/>
                </a:lnTo>
                <a:lnTo>
                  <a:pt x="1087935" y="1833310"/>
                </a:lnTo>
                <a:lnTo>
                  <a:pt x="1059030" y="1838381"/>
                </a:lnTo>
                <a:lnTo>
                  <a:pt x="1030759" y="1842500"/>
                </a:lnTo>
                <a:lnTo>
                  <a:pt x="1002489" y="1846620"/>
                </a:lnTo>
                <a:lnTo>
                  <a:pt x="974536" y="1850105"/>
                </a:lnTo>
                <a:lnTo>
                  <a:pt x="946583" y="1853591"/>
                </a:lnTo>
                <a:lnTo>
                  <a:pt x="918948" y="1856126"/>
                </a:lnTo>
                <a:lnTo>
                  <a:pt x="891631" y="1858661"/>
                </a:lnTo>
                <a:lnTo>
                  <a:pt x="864948" y="1860563"/>
                </a:lnTo>
                <a:lnTo>
                  <a:pt x="837948" y="1862464"/>
                </a:lnTo>
                <a:lnTo>
                  <a:pt x="811584" y="1864048"/>
                </a:lnTo>
                <a:lnTo>
                  <a:pt x="785219" y="1865316"/>
                </a:lnTo>
                <a:lnTo>
                  <a:pt x="759490" y="1866266"/>
                </a:lnTo>
                <a:lnTo>
                  <a:pt x="734078" y="1866900"/>
                </a:lnTo>
                <a:lnTo>
                  <a:pt x="709302" y="1866900"/>
                </a:lnTo>
                <a:lnTo>
                  <a:pt x="684526" y="1866900"/>
                </a:lnTo>
                <a:lnTo>
                  <a:pt x="660067" y="1866900"/>
                </a:lnTo>
                <a:lnTo>
                  <a:pt x="636244" y="1866583"/>
                </a:lnTo>
                <a:lnTo>
                  <a:pt x="612103" y="1865633"/>
                </a:lnTo>
                <a:lnTo>
                  <a:pt x="588914" y="1864682"/>
                </a:lnTo>
                <a:lnTo>
                  <a:pt x="566044" y="1863731"/>
                </a:lnTo>
                <a:lnTo>
                  <a:pt x="544126" y="1862464"/>
                </a:lnTo>
                <a:lnTo>
                  <a:pt x="499974" y="1859295"/>
                </a:lnTo>
                <a:lnTo>
                  <a:pt x="458362" y="1855176"/>
                </a:lnTo>
                <a:lnTo>
                  <a:pt x="418339" y="1851373"/>
                </a:lnTo>
                <a:lnTo>
                  <a:pt x="379904" y="1846303"/>
                </a:lnTo>
                <a:lnTo>
                  <a:pt x="344010" y="1841233"/>
                </a:lnTo>
                <a:lnTo>
                  <a:pt x="309704" y="1835846"/>
                </a:lnTo>
                <a:lnTo>
                  <a:pt x="277622" y="1830142"/>
                </a:lnTo>
                <a:lnTo>
                  <a:pt x="247763" y="1824755"/>
                </a:lnTo>
                <a:lnTo>
                  <a:pt x="220446" y="1819051"/>
                </a:lnTo>
                <a:lnTo>
                  <a:pt x="195034" y="1813664"/>
                </a:lnTo>
                <a:lnTo>
                  <a:pt x="172481" y="1808277"/>
                </a:lnTo>
                <a:lnTo>
                  <a:pt x="152152" y="1803523"/>
                </a:lnTo>
                <a:lnTo>
                  <a:pt x="134364" y="1798770"/>
                </a:lnTo>
                <a:lnTo>
                  <a:pt x="119435" y="1794651"/>
                </a:lnTo>
                <a:lnTo>
                  <a:pt x="97517" y="1788313"/>
                </a:lnTo>
                <a:lnTo>
                  <a:pt x="87035" y="1785461"/>
                </a:lnTo>
                <a:lnTo>
                  <a:pt x="81000" y="1783243"/>
                </a:lnTo>
                <a:lnTo>
                  <a:pt x="75282" y="1780708"/>
                </a:lnTo>
                <a:lnTo>
                  <a:pt x="69247" y="1777856"/>
                </a:lnTo>
                <a:lnTo>
                  <a:pt x="63847" y="1775004"/>
                </a:lnTo>
                <a:lnTo>
                  <a:pt x="58447" y="1771518"/>
                </a:lnTo>
                <a:lnTo>
                  <a:pt x="53364" y="1768349"/>
                </a:lnTo>
                <a:lnTo>
                  <a:pt x="48282" y="1764863"/>
                </a:lnTo>
                <a:lnTo>
                  <a:pt x="43517" y="1760744"/>
                </a:lnTo>
                <a:lnTo>
                  <a:pt x="39070" y="1756307"/>
                </a:lnTo>
                <a:lnTo>
                  <a:pt x="34941" y="1752188"/>
                </a:lnTo>
                <a:lnTo>
                  <a:pt x="30812" y="1747752"/>
                </a:lnTo>
                <a:lnTo>
                  <a:pt x="27000" y="1742998"/>
                </a:lnTo>
                <a:lnTo>
                  <a:pt x="23188" y="1737928"/>
                </a:lnTo>
                <a:lnTo>
                  <a:pt x="20012" y="1733175"/>
                </a:lnTo>
                <a:lnTo>
                  <a:pt x="16835" y="1727788"/>
                </a:lnTo>
                <a:lnTo>
                  <a:pt x="13659" y="1722718"/>
                </a:lnTo>
                <a:lnTo>
                  <a:pt x="11118" y="1717014"/>
                </a:lnTo>
                <a:lnTo>
                  <a:pt x="8576" y="1711627"/>
                </a:lnTo>
                <a:lnTo>
                  <a:pt x="6988" y="1705606"/>
                </a:lnTo>
                <a:lnTo>
                  <a:pt x="5082" y="1699902"/>
                </a:lnTo>
                <a:lnTo>
                  <a:pt x="3176" y="1694198"/>
                </a:lnTo>
                <a:lnTo>
                  <a:pt x="2224" y="1688494"/>
                </a:lnTo>
                <a:lnTo>
                  <a:pt x="953" y="1682156"/>
                </a:lnTo>
                <a:lnTo>
                  <a:pt x="318" y="1676136"/>
                </a:lnTo>
                <a:lnTo>
                  <a:pt x="0" y="1669798"/>
                </a:lnTo>
                <a:lnTo>
                  <a:pt x="0" y="1663777"/>
                </a:lnTo>
                <a:lnTo>
                  <a:pt x="318" y="1657439"/>
                </a:lnTo>
                <a:lnTo>
                  <a:pt x="635" y="1651419"/>
                </a:lnTo>
                <a:lnTo>
                  <a:pt x="1906" y="1645398"/>
                </a:lnTo>
                <a:lnTo>
                  <a:pt x="2859" y="1638743"/>
                </a:lnTo>
                <a:lnTo>
                  <a:pt x="4447" y="1632722"/>
                </a:lnTo>
                <a:lnTo>
                  <a:pt x="6035" y="1626385"/>
                </a:lnTo>
                <a:lnTo>
                  <a:pt x="8259" y="1620998"/>
                </a:lnTo>
                <a:lnTo>
                  <a:pt x="10482" y="1615294"/>
                </a:lnTo>
                <a:lnTo>
                  <a:pt x="13023" y="1610224"/>
                </a:lnTo>
                <a:lnTo>
                  <a:pt x="15565" y="1604836"/>
                </a:lnTo>
                <a:lnTo>
                  <a:pt x="18423" y="1599766"/>
                </a:lnTo>
                <a:lnTo>
                  <a:pt x="21918" y="1595013"/>
                </a:lnTo>
                <a:lnTo>
                  <a:pt x="25094" y="1590260"/>
                </a:lnTo>
                <a:lnTo>
                  <a:pt x="28270" y="1585823"/>
                </a:lnTo>
                <a:lnTo>
                  <a:pt x="32400" y="1581387"/>
                </a:lnTo>
                <a:lnTo>
                  <a:pt x="35894" y="1577584"/>
                </a:lnTo>
                <a:lnTo>
                  <a:pt x="40023" y="1573465"/>
                </a:lnTo>
                <a:lnTo>
                  <a:pt x="44153" y="1569979"/>
                </a:lnTo>
                <a:lnTo>
                  <a:pt x="48600" y="1566177"/>
                </a:lnTo>
                <a:lnTo>
                  <a:pt x="53047" y="1563008"/>
                </a:lnTo>
                <a:lnTo>
                  <a:pt x="57811" y="1559839"/>
                </a:lnTo>
                <a:lnTo>
                  <a:pt x="62576" y="1556987"/>
                </a:lnTo>
                <a:lnTo>
                  <a:pt x="67658" y="1554452"/>
                </a:lnTo>
                <a:lnTo>
                  <a:pt x="72741" y="1551917"/>
                </a:lnTo>
                <a:lnTo>
                  <a:pt x="77823" y="1549699"/>
                </a:lnTo>
                <a:lnTo>
                  <a:pt x="82905" y="1547480"/>
                </a:lnTo>
                <a:lnTo>
                  <a:pt x="88305" y="1545579"/>
                </a:lnTo>
                <a:lnTo>
                  <a:pt x="93705" y="1544312"/>
                </a:lnTo>
                <a:lnTo>
                  <a:pt x="99105" y="1542727"/>
                </a:lnTo>
                <a:lnTo>
                  <a:pt x="104505" y="1541776"/>
                </a:lnTo>
                <a:lnTo>
                  <a:pt x="109905" y="1540826"/>
                </a:lnTo>
                <a:lnTo>
                  <a:pt x="115941" y="1540192"/>
                </a:lnTo>
                <a:lnTo>
                  <a:pt x="121658" y="1539875"/>
                </a:lnTo>
                <a:close/>
                <a:moveTo>
                  <a:pt x="889940" y="1255077"/>
                </a:moveTo>
                <a:lnTo>
                  <a:pt x="880106" y="1362392"/>
                </a:lnTo>
                <a:lnTo>
                  <a:pt x="777009" y="1393507"/>
                </a:lnTo>
                <a:lnTo>
                  <a:pt x="875982" y="1436052"/>
                </a:lnTo>
                <a:lnTo>
                  <a:pt x="874396" y="1544320"/>
                </a:lnTo>
                <a:lnTo>
                  <a:pt x="944819" y="1462722"/>
                </a:lnTo>
                <a:lnTo>
                  <a:pt x="1046647" y="1497965"/>
                </a:lnTo>
                <a:lnTo>
                  <a:pt x="991768" y="1405255"/>
                </a:lnTo>
                <a:lnTo>
                  <a:pt x="1056481" y="1319212"/>
                </a:lnTo>
                <a:lnTo>
                  <a:pt x="951481" y="1343342"/>
                </a:lnTo>
                <a:lnTo>
                  <a:pt x="889940" y="1255077"/>
                </a:lnTo>
                <a:close/>
                <a:moveTo>
                  <a:pt x="488020" y="1113790"/>
                </a:moveTo>
                <a:lnTo>
                  <a:pt x="436313" y="1183322"/>
                </a:lnTo>
                <a:lnTo>
                  <a:pt x="352566" y="1161415"/>
                </a:lnTo>
                <a:lnTo>
                  <a:pt x="402687" y="1231900"/>
                </a:lnTo>
                <a:lnTo>
                  <a:pt x="356055" y="1304607"/>
                </a:lnTo>
                <a:lnTo>
                  <a:pt x="438533" y="1278890"/>
                </a:lnTo>
                <a:lnTo>
                  <a:pt x="493412" y="1346200"/>
                </a:lnTo>
                <a:lnTo>
                  <a:pt x="494364" y="1259522"/>
                </a:lnTo>
                <a:lnTo>
                  <a:pt x="574621" y="1228090"/>
                </a:lnTo>
                <a:lnTo>
                  <a:pt x="493095" y="1200150"/>
                </a:lnTo>
                <a:lnTo>
                  <a:pt x="488020" y="1113790"/>
                </a:lnTo>
                <a:close/>
                <a:moveTo>
                  <a:pt x="995892" y="1029017"/>
                </a:moveTo>
                <a:lnTo>
                  <a:pt x="976541" y="1054735"/>
                </a:lnTo>
                <a:lnTo>
                  <a:pt x="945136" y="1046480"/>
                </a:lnTo>
                <a:lnTo>
                  <a:pt x="964170" y="1073150"/>
                </a:lnTo>
                <a:lnTo>
                  <a:pt x="946405" y="1100455"/>
                </a:lnTo>
                <a:lnTo>
                  <a:pt x="977493" y="1090612"/>
                </a:lnTo>
                <a:lnTo>
                  <a:pt x="997795" y="1115695"/>
                </a:lnTo>
                <a:lnTo>
                  <a:pt x="998112" y="1083310"/>
                </a:lnTo>
                <a:lnTo>
                  <a:pt x="1028566" y="1071562"/>
                </a:lnTo>
                <a:lnTo>
                  <a:pt x="997795" y="1061402"/>
                </a:lnTo>
                <a:lnTo>
                  <a:pt x="995892" y="1029017"/>
                </a:lnTo>
                <a:close/>
                <a:moveTo>
                  <a:pt x="707220" y="773747"/>
                </a:moveTo>
                <a:lnTo>
                  <a:pt x="666298" y="828675"/>
                </a:lnTo>
                <a:lnTo>
                  <a:pt x="599047" y="811212"/>
                </a:lnTo>
                <a:lnTo>
                  <a:pt x="639017" y="868045"/>
                </a:lnTo>
                <a:lnTo>
                  <a:pt x="601585" y="925830"/>
                </a:lnTo>
                <a:lnTo>
                  <a:pt x="667567" y="905510"/>
                </a:lnTo>
                <a:lnTo>
                  <a:pt x="711661" y="958850"/>
                </a:lnTo>
                <a:lnTo>
                  <a:pt x="712296" y="889952"/>
                </a:lnTo>
                <a:lnTo>
                  <a:pt x="776692" y="864552"/>
                </a:lnTo>
                <a:lnTo>
                  <a:pt x="711661" y="842645"/>
                </a:lnTo>
                <a:lnTo>
                  <a:pt x="707220" y="773747"/>
                </a:lnTo>
                <a:close/>
                <a:moveTo>
                  <a:pt x="831571" y="594359"/>
                </a:moveTo>
                <a:lnTo>
                  <a:pt x="806510" y="627697"/>
                </a:lnTo>
                <a:lnTo>
                  <a:pt x="766223" y="617537"/>
                </a:lnTo>
                <a:lnTo>
                  <a:pt x="790649" y="651192"/>
                </a:lnTo>
                <a:lnTo>
                  <a:pt x="767809" y="686435"/>
                </a:lnTo>
                <a:lnTo>
                  <a:pt x="807462" y="674052"/>
                </a:lnTo>
                <a:lnTo>
                  <a:pt x="834109" y="706437"/>
                </a:lnTo>
                <a:lnTo>
                  <a:pt x="834743" y="664845"/>
                </a:lnTo>
                <a:lnTo>
                  <a:pt x="873444" y="649605"/>
                </a:lnTo>
                <a:lnTo>
                  <a:pt x="834109" y="635952"/>
                </a:lnTo>
                <a:lnTo>
                  <a:pt x="831571" y="594359"/>
                </a:lnTo>
                <a:close/>
                <a:moveTo>
                  <a:pt x="694531" y="361314"/>
                </a:moveTo>
                <a:lnTo>
                  <a:pt x="675180" y="387349"/>
                </a:lnTo>
                <a:lnTo>
                  <a:pt x="644093" y="379094"/>
                </a:lnTo>
                <a:lnTo>
                  <a:pt x="662492" y="405447"/>
                </a:lnTo>
                <a:lnTo>
                  <a:pt x="645044" y="432434"/>
                </a:lnTo>
                <a:lnTo>
                  <a:pt x="676132" y="423227"/>
                </a:lnTo>
                <a:lnTo>
                  <a:pt x="696752" y="448309"/>
                </a:lnTo>
                <a:lnTo>
                  <a:pt x="697069" y="415924"/>
                </a:lnTo>
                <a:lnTo>
                  <a:pt x="726888" y="403859"/>
                </a:lnTo>
                <a:lnTo>
                  <a:pt x="696434" y="393699"/>
                </a:lnTo>
                <a:lnTo>
                  <a:pt x="694531" y="361314"/>
                </a:lnTo>
                <a:close/>
                <a:moveTo>
                  <a:pt x="736087" y="220662"/>
                </a:moveTo>
                <a:lnTo>
                  <a:pt x="1236663" y="1490027"/>
                </a:lnTo>
                <a:lnTo>
                  <a:pt x="1231588" y="1490980"/>
                </a:lnTo>
                <a:lnTo>
                  <a:pt x="1226512" y="1491615"/>
                </a:lnTo>
                <a:lnTo>
                  <a:pt x="1200182" y="1498917"/>
                </a:lnTo>
                <a:lnTo>
                  <a:pt x="1173536" y="1505267"/>
                </a:lnTo>
                <a:lnTo>
                  <a:pt x="1147524" y="1511617"/>
                </a:lnTo>
                <a:lnTo>
                  <a:pt x="1121512" y="1517332"/>
                </a:lnTo>
                <a:lnTo>
                  <a:pt x="1095182" y="1522730"/>
                </a:lnTo>
                <a:lnTo>
                  <a:pt x="1069487" y="1527810"/>
                </a:lnTo>
                <a:lnTo>
                  <a:pt x="1043792" y="1532572"/>
                </a:lnTo>
                <a:lnTo>
                  <a:pt x="1018414" y="1537017"/>
                </a:lnTo>
                <a:lnTo>
                  <a:pt x="993354" y="1540510"/>
                </a:lnTo>
                <a:lnTo>
                  <a:pt x="967976" y="1544320"/>
                </a:lnTo>
                <a:lnTo>
                  <a:pt x="943550" y="1547495"/>
                </a:lnTo>
                <a:lnTo>
                  <a:pt x="918807" y="1550035"/>
                </a:lnTo>
                <a:lnTo>
                  <a:pt x="894698" y="1552575"/>
                </a:lnTo>
                <a:lnTo>
                  <a:pt x="870272" y="1554798"/>
                </a:lnTo>
                <a:lnTo>
                  <a:pt x="846480" y="1556385"/>
                </a:lnTo>
                <a:lnTo>
                  <a:pt x="822689" y="1558290"/>
                </a:lnTo>
                <a:lnTo>
                  <a:pt x="799214" y="1559560"/>
                </a:lnTo>
                <a:lnTo>
                  <a:pt x="776057" y="1560513"/>
                </a:lnTo>
                <a:lnTo>
                  <a:pt x="753217" y="1561148"/>
                </a:lnTo>
                <a:lnTo>
                  <a:pt x="730694" y="1562100"/>
                </a:lnTo>
                <a:lnTo>
                  <a:pt x="708172" y="1562100"/>
                </a:lnTo>
                <a:lnTo>
                  <a:pt x="686600" y="1562100"/>
                </a:lnTo>
                <a:lnTo>
                  <a:pt x="664712" y="1562100"/>
                </a:lnTo>
                <a:lnTo>
                  <a:pt x="643458" y="1561465"/>
                </a:lnTo>
                <a:lnTo>
                  <a:pt x="601585" y="1560195"/>
                </a:lnTo>
                <a:lnTo>
                  <a:pt x="561615" y="1557973"/>
                </a:lnTo>
                <a:lnTo>
                  <a:pt x="522597" y="1555115"/>
                </a:lnTo>
                <a:lnTo>
                  <a:pt x="485799" y="1551940"/>
                </a:lnTo>
                <a:lnTo>
                  <a:pt x="450270" y="1548130"/>
                </a:lnTo>
                <a:lnTo>
                  <a:pt x="416645" y="1543685"/>
                </a:lnTo>
                <a:lnTo>
                  <a:pt x="384605" y="1539557"/>
                </a:lnTo>
                <a:lnTo>
                  <a:pt x="354469" y="1534795"/>
                </a:lnTo>
                <a:lnTo>
                  <a:pt x="326237" y="1530032"/>
                </a:lnTo>
                <a:lnTo>
                  <a:pt x="300224" y="1524952"/>
                </a:lnTo>
                <a:lnTo>
                  <a:pt x="275798" y="1520190"/>
                </a:lnTo>
                <a:lnTo>
                  <a:pt x="254227" y="1515427"/>
                </a:lnTo>
                <a:lnTo>
                  <a:pt x="234560" y="1511300"/>
                </a:lnTo>
                <a:lnTo>
                  <a:pt x="217112" y="1507172"/>
                </a:lnTo>
                <a:lnTo>
                  <a:pt x="189514" y="1499870"/>
                </a:lnTo>
                <a:lnTo>
                  <a:pt x="172067" y="1495107"/>
                </a:lnTo>
                <a:lnTo>
                  <a:pt x="166040" y="1492885"/>
                </a:lnTo>
                <a:lnTo>
                  <a:pt x="161916" y="1491932"/>
                </a:lnTo>
                <a:lnTo>
                  <a:pt x="158426" y="1491297"/>
                </a:lnTo>
                <a:lnTo>
                  <a:pt x="150813" y="1490027"/>
                </a:lnTo>
                <a:lnTo>
                  <a:pt x="659319" y="222249"/>
                </a:lnTo>
                <a:lnTo>
                  <a:pt x="667884" y="225107"/>
                </a:lnTo>
                <a:lnTo>
                  <a:pt x="677084" y="227329"/>
                </a:lnTo>
                <a:lnTo>
                  <a:pt x="681525" y="227964"/>
                </a:lnTo>
                <a:lnTo>
                  <a:pt x="686283" y="228282"/>
                </a:lnTo>
                <a:lnTo>
                  <a:pt x="690724" y="228599"/>
                </a:lnTo>
                <a:lnTo>
                  <a:pt x="695483" y="228917"/>
                </a:lnTo>
                <a:lnTo>
                  <a:pt x="700876" y="228599"/>
                </a:lnTo>
                <a:lnTo>
                  <a:pt x="706586" y="228282"/>
                </a:lnTo>
                <a:lnTo>
                  <a:pt x="711661" y="227647"/>
                </a:lnTo>
                <a:lnTo>
                  <a:pt x="716737" y="227012"/>
                </a:lnTo>
                <a:lnTo>
                  <a:pt x="721812" y="225742"/>
                </a:lnTo>
                <a:lnTo>
                  <a:pt x="726888" y="224472"/>
                </a:lnTo>
                <a:lnTo>
                  <a:pt x="731329" y="222884"/>
                </a:lnTo>
                <a:lnTo>
                  <a:pt x="736087" y="220662"/>
                </a:lnTo>
                <a:close/>
                <a:moveTo>
                  <a:pt x="690714" y="0"/>
                </a:moveTo>
                <a:lnTo>
                  <a:pt x="695802" y="0"/>
                </a:lnTo>
                <a:lnTo>
                  <a:pt x="701207" y="0"/>
                </a:lnTo>
                <a:lnTo>
                  <a:pt x="706931" y="315"/>
                </a:lnTo>
                <a:lnTo>
                  <a:pt x="712019" y="1262"/>
                </a:lnTo>
                <a:lnTo>
                  <a:pt x="717107" y="2209"/>
                </a:lnTo>
                <a:lnTo>
                  <a:pt x="722194" y="3471"/>
                </a:lnTo>
                <a:lnTo>
                  <a:pt x="727282" y="4733"/>
                </a:lnTo>
                <a:lnTo>
                  <a:pt x="731734" y="6311"/>
                </a:lnTo>
                <a:lnTo>
                  <a:pt x="736504" y="7889"/>
                </a:lnTo>
                <a:lnTo>
                  <a:pt x="741274" y="10098"/>
                </a:lnTo>
                <a:lnTo>
                  <a:pt x="745725" y="12307"/>
                </a:lnTo>
                <a:lnTo>
                  <a:pt x="750177" y="14831"/>
                </a:lnTo>
                <a:lnTo>
                  <a:pt x="754311" y="17671"/>
                </a:lnTo>
                <a:lnTo>
                  <a:pt x="758445" y="20511"/>
                </a:lnTo>
                <a:lnTo>
                  <a:pt x="762261" y="23667"/>
                </a:lnTo>
                <a:lnTo>
                  <a:pt x="766076" y="26822"/>
                </a:lnTo>
                <a:lnTo>
                  <a:pt x="769574" y="30293"/>
                </a:lnTo>
                <a:lnTo>
                  <a:pt x="773390" y="34080"/>
                </a:lnTo>
                <a:lnTo>
                  <a:pt x="776570" y="37551"/>
                </a:lnTo>
                <a:lnTo>
                  <a:pt x="779432" y="41654"/>
                </a:lnTo>
                <a:lnTo>
                  <a:pt x="782294" y="45440"/>
                </a:lnTo>
                <a:lnTo>
                  <a:pt x="784838" y="49858"/>
                </a:lnTo>
                <a:lnTo>
                  <a:pt x="787382" y="54276"/>
                </a:lnTo>
                <a:lnTo>
                  <a:pt x="789925" y="58378"/>
                </a:lnTo>
                <a:lnTo>
                  <a:pt x="791833" y="63111"/>
                </a:lnTo>
                <a:lnTo>
                  <a:pt x="794059" y="67845"/>
                </a:lnTo>
                <a:lnTo>
                  <a:pt x="795331" y="72578"/>
                </a:lnTo>
                <a:lnTo>
                  <a:pt x="796921" y="77627"/>
                </a:lnTo>
                <a:lnTo>
                  <a:pt x="797875" y="82361"/>
                </a:lnTo>
                <a:lnTo>
                  <a:pt x="799147" y="87725"/>
                </a:lnTo>
                <a:lnTo>
                  <a:pt x="799465" y="92774"/>
                </a:lnTo>
                <a:lnTo>
                  <a:pt x="800101" y="98138"/>
                </a:lnTo>
                <a:lnTo>
                  <a:pt x="800101" y="103187"/>
                </a:lnTo>
                <a:lnTo>
                  <a:pt x="799783" y="111076"/>
                </a:lnTo>
                <a:lnTo>
                  <a:pt x="799147" y="118965"/>
                </a:lnTo>
                <a:lnTo>
                  <a:pt x="797557" y="126539"/>
                </a:lnTo>
                <a:lnTo>
                  <a:pt x="795331" y="133797"/>
                </a:lnTo>
                <a:lnTo>
                  <a:pt x="792787" y="141054"/>
                </a:lnTo>
                <a:lnTo>
                  <a:pt x="789925" y="147997"/>
                </a:lnTo>
                <a:lnTo>
                  <a:pt x="786428" y="154623"/>
                </a:lnTo>
                <a:lnTo>
                  <a:pt x="782294" y="160935"/>
                </a:lnTo>
                <a:lnTo>
                  <a:pt x="777842" y="166930"/>
                </a:lnTo>
                <a:lnTo>
                  <a:pt x="773390" y="172926"/>
                </a:lnTo>
                <a:lnTo>
                  <a:pt x="767666" y="177975"/>
                </a:lnTo>
                <a:lnTo>
                  <a:pt x="762261" y="183024"/>
                </a:lnTo>
                <a:lnTo>
                  <a:pt x="756219" y="187441"/>
                </a:lnTo>
                <a:lnTo>
                  <a:pt x="750177" y="191544"/>
                </a:lnTo>
                <a:lnTo>
                  <a:pt x="743499" y="195015"/>
                </a:lnTo>
                <a:lnTo>
                  <a:pt x="736504" y="198486"/>
                </a:lnTo>
                <a:lnTo>
                  <a:pt x="731734" y="200064"/>
                </a:lnTo>
                <a:lnTo>
                  <a:pt x="727282" y="201641"/>
                </a:lnTo>
                <a:lnTo>
                  <a:pt x="722194" y="203219"/>
                </a:lnTo>
                <a:lnTo>
                  <a:pt x="717107" y="204482"/>
                </a:lnTo>
                <a:lnTo>
                  <a:pt x="712019" y="205113"/>
                </a:lnTo>
                <a:lnTo>
                  <a:pt x="706931" y="206059"/>
                </a:lnTo>
                <a:lnTo>
                  <a:pt x="701207" y="206375"/>
                </a:lnTo>
                <a:lnTo>
                  <a:pt x="695802" y="206375"/>
                </a:lnTo>
                <a:lnTo>
                  <a:pt x="691032" y="206375"/>
                </a:lnTo>
                <a:lnTo>
                  <a:pt x="686580" y="206059"/>
                </a:lnTo>
                <a:lnTo>
                  <a:pt x="681810" y="205744"/>
                </a:lnTo>
                <a:lnTo>
                  <a:pt x="677358" y="204482"/>
                </a:lnTo>
                <a:lnTo>
                  <a:pt x="668137" y="202273"/>
                </a:lnTo>
                <a:lnTo>
                  <a:pt x="659551" y="199433"/>
                </a:lnTo>
                <a:lnTo>
                  <a:pt x="652237" y="196593"/>
                </a:lnTo>
                <a:lnTo>
                  <a:pt x="645242" y="193121"/>
                </a:lnTo>
                <a:lnTo>
                  <a:pt x="638564" y="189019"/>
                </a:lnTo>
                <a:lnTo>
                  <a:pt x="632204" y="184601"/>
                </a:lnTo>
                <a:lnTo>
                  <a:pt x="626481" y="179552"/>
                </a:lnTo>
                <a:lnTo>
                  <a:pt x="620757" y="174188"/>
                </a:lnTo>
                <a:lnTo>
                  <a:pt x="615669" y="168508"/>
                </a:lnTo>
                <a:lnTo>
                  <a:pt x="610899" y="162197"/>
                </a:lnTo>
                <a:lnTo>
                  <a:pt x="606447" y="156201"/>
                </a:lnTo>
                <a:lnTo>
                  <a:pt x="602950" y="149259"/>
                </a:lnTo>
                <a:lnTo>
                  <a:pt x="599770" y="142001"/>
                </a:lnTo>
                <a:lnTo>
                  <a:pt x="597226" y="135059"/>
                </a:lnTo>
                <a:lnTo>
                  <a:pt x="595000" y="127485"/>
                </a:lnTo>
                <a:lnTo>
                  <a:pt x="593092" y="119281"/>
                </a:lnTo>
                <a:lnTo>
                  <a:pt x="592456" y="111392"/>
                </a:lnTo>
                <a:lnTo>
                  <a:pt x="592138" y="103187"/>
                </a:lnTo>
                <a:lnTo>
                  <a:pt x="592138" y="98138"/>
                </a:lnTo>
                <a:lnTo>
                  <a:pt x="592456" y="92774"/>
                </a:lnTo>
                <a:lnTo>
                  <a:pt x="593092" y="87725"/>
                </a:lnTo>
                <a:lnTo>
                  <a:pt x="594046" y="82361"/>
                </a:lnTo>
                <a:lnTo>
                  <a:pt x="595318" y="77627"/>
                </a:lnTo>
                <a:lnTo>
                  <a:pt x="596590" y="72578"/>
                </a:lnTo>
                <a:lnTo>
                  <a:pt x="598180" y="67845"/>
                </a:lnTo>
                <a:lnTo>
                  <a:pt x="600088" y="63111"/>
                </a:lnTo>
                <a:lnTo>
                  <a:pt x="602314" y="58378"/>
                </a:lnTo>
                <a:lnTo>
                  <a:pt x="604221" y="54276"/>
                </a:lnTo>
                <a:lnTo>
                  <a:pt x="606765" y="49858"/>
                </a:lnTo>
                <a:lnTo>
                  <a:pt x="609627" y="45440"/>
                </a:lnTo>
                <a:lnTo>
                  <a:pt x="612807" y="41654"/>
                </a:lnTo>
                <a:lnTo>
                  <a:pt x="615669" y="37551"/>
                </a:lnTo>
                <a:lnTo>
                  <a:pt x="618849" y="34080"/>
                </a:lnTo>
                <a:lnTo>
                  <a:pt x="622347" y="30293"/>
                </a:lnTo>
                <a:lnTo>
                  <a:pt x="626163" y="26822"/>
                </a:lnTo>
                <a:lnTo>
                  <a:pt x="629660" y="23667"/>
                </a:lnTo>
                <a:lnTo>
                  <a:pt x="633794" y="20511"/>
                </a:lnTo>
                <a:lnTo>
                  <a:pt x="637610" y="17671"/>
                </a:lnTo>
                <a:lnTo>
                  <a:pt x="642062" y="14831"/>
                </a:lnTo>
                <a:lnTo>
                  <a:pt x="646514" y="12307"/>
                </a:lnTo>
                <a:lnTo>
                  <a:pt x="650965" y="10098"/>
                </a:lnTo>
                <a:lnTo>
                  <a:pt x="655417" y="7889"/>
                </a:lnTo>
                <a:lnTo>
                  <a:pt x="660187" y="6311"/>
                </a:lnTo>
                <a:lnTo>
                  <a:pt x="664957" y="4733"/>
                </a:lnTo>
                <a:lnTo>
                  <a:pt x="670045" y="3471"/>
                </a:lnTo>
                <a:lnTo>
                  <a:pt x="675132" y="2209"/>
                </a:lnTo>
                <a:lnTo>
                  <a:pt x="680220" y="1262"/>
                </a:lnTo>
                <a:lnTo>
                  <a:pt x="685308" y="315"/>
                </a:lnTo>
                <a:lnTo>
                  <a:pt x="690714" y="0"/>
                </a:lnTo>
                <a:close/>
              </a:path>
            </a:pathLst>
          </a:custGeom>
          <a:solidFill>
            <a:schemeClr val="bg1"/>
          </a:solidFill>
          <a:ln>
            <a:solidFill>
              <a:srgbClr val="31DAA4"/>
            </a:solid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2000">
              <a:solidFill>
                <a:srgbClr val="31DAA4"/>
              </a:solidFill>
              <a:latin typeface="方正喵呜体" panose="02010600010101010101" pitchFamily="2" charset="-122"/>
              <a:ea typeface="方正喵呜体" panose="02010600010101010101" pitchFamily="2" charset="-122"/>
            </a:endParaRPr>
          </a:p>
        </p:txBody>
      </p:sp>
      <p:sp>
        <p:nvSpPr>
          <p:cNvPr id="3" name="Freeform 35"/>
          <p:cNvSpPr>
            <a:spLocks noEditPoints="1"/>
          </p:cNvSpPr>
          <p:nvPr/>
        </p:nvSpPr>
        <p:spPr bwMode="auto">
          <a:xfrm>
            <a:off x="7319963" y="2403475"/>
            <a:ext cx="652463" cy="1025525"/>
          </a:xfrm>
          <a:custGeom>
            <a:avLst/>
            <a:gdLst>
              <a:gd name="T0" fmla="*/ 322 w 363"/>
              <a:gd name="T1" fmla="*/ 276 h 570"/>
              <a:gd name="T2" fmla="*/ 247 w 363"/>
              <a:gd name="T3" fmla="*/ 331 h 570"/>
              <a:gd name="T4" fmla="*/ 186 w 363"/>
              <a:gd name="T5" fmla="*/ 270 h 570"/>
              <a:gd name="T6" fmla="*/ 102 w 363"/>
              <a:gd name="T7" fmla="*/ 329 h 570"/>
              <a:gd name="T8" fmla="*/ 52 w 363"/>
              <a:gd name="T9" fmla="*/ 260 h 570"/>
              <a:gd name="T10" fmla="*/ 336 w 363"/>
              <a:gd name="T11" fmla="*/ 290 h 570"/>
              <a:gd name="T12" fmla="*/ 357 w 363"/>
              <a:gd name="T13" fmla="*/ 369 h 570"/>
              <a:gd name="T14" fmla="*/ 319 w 363"/>
              <a:gd name="T15" fmla="*/ 339 h 570"/>
              <a:gd name="T16" fmla="*/ 234 w 363"/>
              <a:gd name="T17" fmla="*/ 402 h 570"/>
              <a:gd name="T18" fmla="*/ 173 w 363"/>
              <a:gd name="T19" fmla="*/ 342 h 570"/>
              <a:gd name="T20" fmla="*/ 89 w 363"/>
              <a:gd name="T21" fmla="*/ 400 h 570"/>
              <a:gd name="T22" fmla="*/ 31 w 363"/>
              <a:gd name="T23" fmla="*/ 337 h 570"/>
              <a:gd name="T24" fmla="*/ 4 w 363"/>
              <a:gd name="T25" fmla="*/ 350 h 570"/>
              <a:gd name="T26" fmla="*/ 51 w 363"/>
              <a:gd name="T27" fmla="*/ 289 h 570"/>
              <a:gd name="T28" fmla="*/ 110 w 363"/>
              <a:gd name="T29" fmla="*/ 353 h 570"/>
              <a:gd name="T30" fmla="*/ 194 w 363"/>
              <a:gd name="T31" fmla="*/ 294 h 570"/>
              <a:gd name="T32" fmla="*/ 255 w 363"/>
              <a:gd name="T33" fmla="*/ 355 h 570"/>
              <a:gd name="T34" fmla="*/ 336 w 363"/>
              <a:gd name="T35" fmla="*/ 290 h 570"/>
              <a:gd name="T36" fmla="*/ 351 w 363"/>
              <a:gd name="T37" fmla="*/ 457 h 570"/>
              <a:gd name="T38" fmla="*/ 326 w 363"/>
              <a:gd name="T39" fmla="*/ 437 h 570"/>
              <a:gd name="T40" fmla="*/ 240 w 363"/>
              <a:gd name="T41" fmla="*/ 501 h 570"/>
              <a:gd name="T42" fmla="*/ 180 w 363"/>
              <a:gd name="T43" fmla="*/ 440 h 570"/>
              <a:gd name="T44" fmla="*/ 96 w 363"/>
              <a:gd name="T45" fmla="*/ 499 h 570"/>
              <a:gd name="T46" fmla="*/ 37 w 363"/>
              <a:gd name="T47" fmla="*/ 435 h 570"/>
              <a:gd name="T48" fmla="*/ 13 w 363"/>
              <a:gd name="T49" fmla="*/ 444 h 570"/>
              <a:gd name="T50" fmla="*/ 1 w 363"/>
              <a:gd name="T51" fmla="*/ 403 h 570"/>
              <a:gd name="T52" fmla="*/ 25 w 363"/>
              <a:gd name="T53" fmla="*/ 383 h 570"/>
              <a:gd name="T54" fmla="*/ 84 w 363"/>
              <a:gd name="T55" fmla="*/ 446 h 570"/>
              <a:gd name="T56" fmla="*/ 169 w 363"/>
              <a:gd name="T57" fmla="*/ 388 h 570"/>
              <a:gd name="T58" fmla="*/ 230 w 363"/>
              <a:gd name="T59" fmla="*/ 448 h 570"/>
              <a:gd name="T60" fmla="*/ 316 w 363"/>
              <a:gd name="T61" fmla="*/ 385 h 570"/>
              <a:gd name="T62" fmla="*/ 360 w 363"/>
              <a:gd name="T63" fmla="*/ 421 h 570"/>
              <a:gd name="T64" fmla="*/ 340 w 363"/>
              <a:gd name="T65" fmla="*/ 480 h 570"/>
              <a:gd name="T66" fmla="*/ 17 w 363"/>
              <a:gd name="T67" fmla="*/ 465 h 570"/>
              <a:gd name="T68" fmla="*/ 23 w 363"/>
              <a:gd name="T69" fmla="*/ 456 h 570"/>
              <a:gd name="T70" fmla="*/ 82 w 363"/>
              <a:gd name="T71" fmla="*/ 521 h 570"/>
              <a:gd name="T72" fmla="*/ 167 w 363"/>
              <a:gd name="T73" fmla="*/ 462 h 570"/>
              <a:gd name="T74" fmla="*/ 228 w 363"/>
              <a:gd name="T75" fmla="*/ 523 h 570"/>
              <a:gd name="T76" fmla="*/ 314 w 363"/>
              <a:gd name="T77" fmla="*/ 459 h 570"/>
              <a:gd name="T78" fmla="*/ 339 w 363"/>
              <a:gd name="T79" fmla="*/ 476 h 570"/>
              <a:gd name="T80" fmla="*/ 196 w 363"/>
              <a:gd name="T81" fmla="*/ 180 h 570"/>
              <a:gd name="T82" fmla="*/ 312 w 363"/>
              <a:gd name="T83" fmla="*/ 178 h 570"/>
              <a:gd name="T84" fmla="*/ 154 w 363"/>
              <a:gd name="T85" fmla="*/ 203 h 570"/>
              <a:gd name="T86" fmla="*/ 75 w 363"/>
              <a:gd name="T87" fmla="*/ 130 h 570"/>
              <a:gd name="T88" fmla="*/ 169 w 363"/>
              <a:gd name="T89" fmla="*/ 187 h 570"/>
              <a:gd name="T90" fmla="*/ 175 w 363"/>
              <a:gd name="T91" fmla="*/ 182 h 570"/>
              <a:gd name="T92" fmla="*/ 182 w 363"/>
              <a:gd name="T93" fmla="*/ 4 h 570"/>
              <a:gd name="T94" fmla="*/ 184 w 363"/>
              <a:gd name="T95" fmla="*/ 185 h 570"/>
              <a:gd name="T96" fmla="*/ 196 w 363"/>
              <a:gd name="T97" fmla="*/ 180 h 570"/>
              <a:gd name="T98" fmla="*/ 77 w 363"/>
              <a:gd name="T99" fmla="*/ 135 h 570"/>
              <a:gd name="T100" fmla="*/ 153 w 363"/>
              <a:gd name="T101" fmla="*/ 198 h 570"/>
              <a:gd name="T102" fmla="*/ 206 w 363"/>
              <a:gd name="T103" fmla="*/ 196 h 570"/>
              <a:gd name="T104" fmla="*/ 289 w 363"/>
              <a:gd name="T105" fmla="*/ 128 h 570"/>
              <a:gd name="T106" fmla="*/ 206 w 363"/>
              <a:gd name="T107" fmla="*/ 196 h 5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63" h="570">
                <a:moveTo>
                  <a:pt x="322" y="271"/>
                </a:moveTo>
                <a:cubicBezTo>
                  <a:pt x="323" y="273"/>
                  <a:pt x="323" y="275"/>
                  <a:pt x="322" y="276"/>
                </a:cubicBezTo>
                <a:cubicBezTo>
                  <a:pt x="257" y="332"/>
                  <a:pt x="257" y="332"/>
                  <a:pt x="257" y="332"/>
                </a:cubicBezTo>
                <a:cubicBezTo>
                  <a:pt x="254" y="335"/>
                  <a:pt x="249" y="334"/>
                  <a:pt x="247" y="331"/>
                </a:cubicBezTo>
                <a:cubicBezTo>
                  <a:pt x="197" y="271"/>
                  <a:pt x="197" y="271"/>
                  <a:pt x="197" y="271"/>
                </a:cubicBezTo>
                <a:cubicBezTo>
                  <a:pt x="194" y="268"/>
                  <a:pt x="189" y="268"/>
                  <a:pt x="186" y="270"/>
                </a:cubicBezTo>
                <a:cubicBezTo>
                  <a:pt x="112" y="330"/>
                  <a:pt x="112" y="330"/>
                  <a:pt x="112" y="330"/>
                </a:cubicBezTo>
                <a:cubicBezTo>
                  <a:pt x="109" y="333"/>
                  <a:pt x="104" y="332"/>
                  <a:pt x="102" y="329"/>
                </a:cubicBezTo>
                <a:cubicBezTo>
                  <a:pt x="54" y="266"/>
                  <a:pt x="54" y="266"/>
                  <a:pt x="54" y="266"/>
                </a:cubicBezTo>
                <a:cubicBezTo>
                  <a:pt x="52" y="264"/>
                  <a:pt x="51" y="262"/>
                  <a:pt x="52" y="260"/>
                </a:cubicBezTo>
                <a:cubicBezTo>
                  <a:pt x="128" y="184"/>
                  <a:pt x="254" y="189"/>
                  <a:pt x="322" y="271"/>
                </a:cubicBezTo>
                <a:close/>
                <a:moveTo>
                  <a:pt x="336" y="290"/>
                </a:moveTo>
                <a:cubicBezTo>
                  <a:pt x="350" y="313"/>
                  <a:pt x="360" y="339"/>
                  <a:pt x="363" y="367"/>
                </a:cubicBezTo>
                <a:cubicBezTo>
                  <a:pt x="363" y="370"/>
                  <a:pt x="359" y="372"/>
                  <a:pt x="357" y="369"/>
                </a:cubicBezTo>
                <a:cubicBezTo>
                  <a:pt x="331" y="340"/>
                  <a:pt x="331" y="340"/>
                  <a:pt x="331" y="340"/>
                </a:cubicBezTo>
                <a:cubicBezTo>
                  <a:pt x="328" y="337"/>
                  <a:pt x="323" y="336"/>
                  <a:pt x="319" y="339"/>
                </a:cubicBezTo>
                <a:cubicBezTo>
                  <a:pt x="245" y="403"/>
                  <a:pt x="245" y="403"/>
                  <a:pt x="245" y="403"/>
                </a:cubicBezTo>
                <a:cubicBezTo>
                  <a:pt x="242" y="406"/>
                  <a:pt x="237" y="405"/>
                  <a:pt x="234" y="402"/>
                </a:cubicBezTo>
                <a:cubicBezTo>
                  <a:pt x="185" y="343"/>
                  <a:pt x="185" y="343"/>
                  <a:pt x="185" y="343"/>
                </a:cubicBezTo>
                <a:cubicBezTo>
                  <a:pt x="182" y="340"/>
                  <a:pt x="177" y="339"/>
                  <a:pt x="173" y="342"/>
                </a:cubicBezTo>
                <a:cubicBezTo>
                  <a:pt x="101" y="401"/>
                  <a:pt x="101" y="401"/>
                  <a:pt x="101" y="401"/>
                </a:cubicBezTo>
                <a:cubicBezTo>
                  <a:pt x="97" y="404"/>
                  <a:pt x="92" y="403"/>
                  <a:pt x="89" y="400"/>
                </a:cubicBezTo>
                <a:cubicBezTo>
                  <a:pt x="42" y="338"/>
                  <a:pt x="42" y="338"/>
                  <a:pt x="42" y="338"/>
                </a:cubicBezTo>
                <a:cubicBezTo>
                  <a:pt x="40" y="335"/>
                  <a:pt x="34" y="334"/>
                  <a:pt x="31" y="337"/>
                </a:cubicBezTo>
                <a:cubicBezTo>
                  <a:pt x="9" y="353"/>
                  <a:pt x="9" y="353"/>
                  <a:pt x="9" y="353"/>
                </a:cubicBezTo>
                <a:cubicBezTo>
                  <a:pt x="7" y="355"/>
                  <a:pt x="3" y="353"/>
                  <a:pt x="4" y="350"/>
                </a:cubicBezTo>
                <a:cubicBezTo>
                  <a:pt x="11" y="317"/>
                  <a:pt x="15" y="307"/>
                  <a:pt x="40" y="288"/>
                </a:cubicBezTo>
                <a:cubicBezTo>
                  <a:pt x="44" y="285"/>
                  <a:pt x="48" y="286"/>
                  <a:pt x="51" y="289"/>
                </a:cubicBezTo>
                <a:cubicBezTo>
                  <a:pt x="99" y="352"/>
                  <a:pt x="99" y="352"/>
                  <a:pt x="99" y="352"/>
                </a:cubicBezTo>
                <a:cubicBezTo>
                  <a:pt x="102" y="355"/>
                  <a:pt x="106" y="356"/>
                  <a:pt x="110" y="353"/>
                </a:cubicBezTo>
                <a:cubicBezTo>
                  <a:pt x="184" y="293"/>
                  <a:pt x="184" y="293"/>
                  <a:pt x="184" y="293"/>
                </a:cubicBezTo>
                <a:cubicBezTo>
                  <a:pt x="187" y="290"/>
                  <a:pt x="192" y="291"/>
                  <a:pt x="194" y="294"/>
                </a:cubicBezTo>
                <a:cubicBezTo>
                  <a:pt x="245" y="354"/>
                  <a:pt x="245" y="354"/>
                  <a:pt x="245" y="354"/>
                </a:cubicBezTo>
                <a:cubicBezTo>
                  <a:pt x="247" y="358"/>
                  <a:pt x="252" y="358"/>
                  <a:pt x="255" y="355"/>
                </a:cubicBezTo>
                <a:cubicBezTo>
                  <a:pt x="331" y="290"/>
                  <a:pt x="331" y="290"/>
                  <a:pt x="331" y="290"/>
                </a:cubicBezTo>
                <a:cubicBezTo>
                  <a:pt x="333" y="288"/>
                  <a:pt x="335" y="289"/>
                  <a:pt x="336" y="290"/>
                </a:cubicBezTo>
                <a:close/>
                <a:moveTo>
                  <a:pt x="361" y="424"/>
                </a:moveTo>
                <a:cubicBezTo>
                  <a:pt x="359" y="436"/>
                  <a:pt x="355" y="447"/>
                  <a:pt x="351" y="457"/>
                </a:cubicBezTo>
                <a:cubicBezTo>
                  <a:pt x="350" y="459"/>
                  <a:pt x="347" y="460"/>
                  <a:pt x="345" y="458"/>
                </a:cubicBezTo>
                <a:cubicBezTo>
                  <a:pt x="326" y="437"/>
                  <a:pt x="326" y="437"/>
                  <a:pt x="326" y="437"/>
                </a:cubicBezTo>
                <a:cubicBezTo>
                  <a:pt x="323" y="434"/>
                  <a:pt x="319" y="433"/>
                  <a:pt x="316" y="436"/>
                </a:cubicBezTo>
                <a:cubicBezTo>
                  <a:pt x="240" y="501"/>
                  <a:pt x="240" y="501"/>
                  <a:pt x="240" y="501"/>
                </a:cubicBezTo>
                <a:cubicBezTo>
                  <a:pt x="237" y="504"/>
                  <a:pt x="232" y="503"/>
                  <a:pt x="230" y="500"/>
                </a:cubicBezTo>
                <a:cubicBezTo>
                  <a:pt x="180" y="440"/>
                  <a:pt x="180" y="440"/>
                  <a:pt x="180" y="440"/>
                </a:cubicBezTo>
                <a:cubicBezTo>
                  <a:pt x="177" y="437"/>
                  <a:pt x="173" y="437"/>
                  <a:pt x="170" y="439"/>
                </a:cubicBezTo>
                <a:cubicBezTo>
                  <a:pt x="96" y="499"/>
                  <a:pt x="96" y="499"/>
                  <a:pt x="96" y="499"/>
                </a:cubicBezTo>
                <a:cubicBezTo>
                  <a:pt x="93" y="502"/>
                  <a:pt x="88" y="501"/>
                  <a:pt x="85" y="498"/>
                </a:cubicBezTo>
                <a:cubicBezTo>
                  <a:pt x="37" y="435"/>
                  <a:pt x="37" y="435"/>
                  <a:pt x="37" y="435"/>
                </a:cubicBezTo>
                <a:cubicBezTo>
                  <a:pt x="34" y="431"/>
                  <a:pt x="30" y="431"/>
                  <a:pt x="26" y="434"/>
                </a:cubicBezTo>
                <a:cubicBezTo>
                  <a:pt x="13" y="444"/>
                  <a:pt x="13" y="444"/>
                  <a:pt x="13" y="444"/>
                </a:cubicBezTo>
                <a:cubicBezTo>
                  <a:pt x="11" y="445"/>
                  <a:pt x="9" y="444"/>
                  <a:pt x="8" y="442"/>
                </a:cubicBezTo>
                <a:cubicBezTo>
                  <a:pt x="4" y="430"/>
                  <a:pt x="2" y="417"/>
                  <a:pt x="1" y="403"/>
                </a:cubicBezTo>
                <a:cubicBezTo>
                  <a:pt x="0" y="402"/>
                  <a:pt x="1" y="401"/>
                  <a:pt x="2" y="400"/>
                </a:cubicBezTo>
                <a:cubicBezTo>
                  <a:pt x="25" y="383"/>
                  <a:pt x="25" y="383"/>
                  <a:pt x="25" y="383"/>
                </a:cubicBezTo>
                <a:cubicBezTo>
                  <a:pt x="28" y="380"/>
                  <a:pt x="33" y="380"/>
                  <a:pt x="36" y="384"/>
                </a:cubicBezTo>
                <a:cubicBezTo>
                  <a:pt x="84" y="446"/>
                  <a:pt x="84" y="446"/>
                  <a:pt x="84" y="446"/>
                </a:cubicBezTo>
                <a:cubicBezTo>
                  <a:pt x="87" y="450"/>
                  <a:pt x="92" y="450"/>
                  <a:pt x="95" y="447"/>
                </a:cubicBezTo>
                <a:cubicBezTo>
                  <a:pt x="169" y="388"/>
                  <a:pt x="169" y="388"/>
                  <a:pt x="169" y="388"/>
                </a:cubicBezTo>
                <a:cubicBezTo>
                  <a:pt x="173" y="385"/>
                  <a:pt x="178" y="386"/>
                  <a:pt x="180" y="389"/>
                </a:cubicBezTo>
                <a:cubicBezTo>
                  <a:pt x="230" y="448"/>
                  <a:pt x="230" y="448"/>
                  <a:pt x="230" y="448"/>
                </a:cubicBezTo>
                <a:cubicBezTo>
                  <a:pt x="233" y="452"/>
                  <a:pt x="238" y="452"/>
                  <a:pt x="242" y="449"/>
                </a:cubicBezTo>
                <a:cubicBezTo>
                  <a:pt x="316" y="385"/>
                  <a:pt x="316" y="385"/>
                  <a:pt x="316" y="385"/>
                </a:cubicBezTo>
                <a:cubicBezTo>
                  <a:pt x="320" y="382"/>
                  <a:pt x="325" y="382"/>
                  <a:pt x="328" y="386"/>
                </a:cubicBezTo>
                <a:cubicBezTo>
                  <a:pt x="360" y="421"/>
                  <a:pt x="360" y="421"/>
                  <a:pt x="360" y="421"/>
                </a:cubicBezTo>
                <a:cubicBezTo>
                  <a:pt x="361" y="422"/>
                  <a:pt x="361" y="423"/>
                  <a:pt x="361" y="424"/>
                </a:cubicBezTo>
                <a:close/>
                <a:moveTo>
                  <a:pt x="340" y="480"/>
                </a:moveTo>
                <a:cubicBezTo>
                  <a:pt x="308" y="534"/>
                  <a:pt x="249" y="570"/>
                  <a:pt x="182" y="570"/>
                </a:cubicBezTo>
                <a:cubicBezTo>
                  <a:pt x="109" y="570"/>
                  <a:pt x="46" y="527"/>
                  <a:pt x="17" y="465"/>
                </a:cubicBezTo>
                <a:cubicBezTo>
                  <a:pt x="16" y="463"/>
                  <a:pt x="16" y="462"/>
                  <a:pt x="18" y="461"/>
                </a:cubicBezTo>
                <a:cubicBezTo>
                  <a:pt x="23" y="456"/>
                  <a:pt x="23" y="456"/>
                  <a:pt x="23" y="456"/>
                </a:cubicBezTo>
                <a:cubicBezTo>
                  <a:pt x="27" y="454"/>
                  <a:pt x="32" y="455"/>
                  <a:pt x="34" y="458"/>
                </a:cubicBezTo>
                <a:cubicBezTo>
                  <a:pt x="82" y="521"/>
                  <a:pt x="82" y="521"/>
                  <a:pt x="82" y="521"/>
                </a:cubicBezTo>
                <a:cubicBezTo>
                  <a:pt x="85" y="524"/>
                  <a:pt x="90" y="525"/>
                  <a:pt x="93" y="522"/>
                </a:cubicBezTo>
                <a:cubicBezTo>
                  <a:pt x="167" y="462"/>
                  <a:pt x="167" y="462"/>
                  <a:pt x="167" y="462"/>
                </a:cubicBezTo>
                <a:cubicBezTo>
                  <a:pt x="170" y="459"/>
                  <a:pt x="175" y="460"/>
                  <a:pt x="178" y="463"/>
                </a:cubicBezTo>
                <a:cubicBezTo>
                  <a:pt x="228" y="523"/>
                  <a:pt x="228" y="523"/>
                  <a:pt x="228" y="523"/>
                </a:cubicBezTo>
                <a:cubicBezTo>
                  <a:pt x="231" y="527"/>
                  <a:pt x="235" y="527"/>
                  <a:pt x="238" y="524"/>
                </a:cubicBezTo>
                <a:cubicBezTo>
                  <a:pt x="314" y="459"/>
                  <a:pt x="314" y="459"/>
                  <a:pt x="314" y="459"/>
                </a:cubicBezTo>
                <a:cubicBezTo>
                  <a:pt x="317" y="456"/>
                  <a:pt x="322" y="456"/>
                  <a:pt x="325" y="459"/>
                </a:cubicBezTo>
                <a:cubicBezTo>
                  <a:pt x="339" y="476"/>
                  <a:pt x="339" y="476"/>
                  <a:pt x="339" y="476"/>
                </a:cubicBezTo>
                <a:cubicBezTo>
                  <a:pt x="340" y="477"/>
                  <a:pt x="340" y="478"/>
                  <a:pt x="340" y="480"/>
                </a:cubicBezTo>
                <a:close/>
                <a:moveTo>
                  <a:pt x="196" y="180"/>
                </a:moveTo>
                <a:cubicBezTo>
                  <a:pt x="217" y="155"/>
                  <a:pt x="256" y="120"/>
                  <a:pt x="290" y="122"/>
                </a:cubicBezTo>
                <a:cubicBezTo>
                  <a:pt x="323" y="124"/>
                  <a:pt x="333" y="154"/>
                  <a:pt x="312" y="178"/>
                </a:cubicBezTo>
                <a:cubicBezTo>
                  <a:pt x="285" y="209"/>
                  <a:pt x="242" y="213"/>
                  <a:pt x="204" y="202"/>
                </a:cubicBezTo>
                <a:cubicBezTo>
                  <a:pt x="187" y="198"/>
                  <a:pt x="171" y="198"/>
                  <a:pt x="154" y="203"/>
                </a:cubicBezTo>
                <a:cubicBezTo>
                  <a:pt x="120" y="213"/>
                  <a:pt x="80" y="208"/>
                  <a:pt x="56" y="180"/>
                </a:cubicBezTo>
                <a:cubicBezTo>
                  <a:pt x="37" y="159"/>
                  <a:pt x="45" y="131"/>
                  <a:pt x="75" y="130"/>
                </a:cubicBezTo>
                <a:cubicBezTo>
                  <a:pt x="107" y="128"/>
                  <a:pt x="142" y="160"/>
                  <a:pt x="161" y="182"/>
                </a:cubicBezTo>
                <a:cubicBezTo>
                  <a:pt x="165" y="187"/>
                  <a:pt x="166" y="188"/>
                  <a:pt x="169" y="187"/>
                </a:cubicBezTo>
                <a:cubicBezTo>
                  <a:pt x="170" y="186"/>
                  <a:pt x="172" y="185"/>
                  <a:pt x="174" y="185"/>
                </a:cubicBezTo>
                <a:cubicBezTo>
                  <a:pt x="175" y="184"/>
                  <a:pt x="175" y="184"/>
                  <a:pt x="175" y="182"/>
                </a:cubicBezTo>
                <a:cubicBezTo>
                  <a:pt x="175" y="123"/>
                  <a:pt x="175" y="64"/>
                  <a:pt x="175" y="4"/>
                </a:cubicBezTo>
                <a:cubicBezTo>
                  <a:pt x="175" y="0"/>
                  <a:pt x="182" y="0"/>
                  <a:pt x="182" y="4"/>
                </a:cubicBezTo>
                <a:cubicBezTo>
                  <a:pt x="182" y="64"/>
                  <a:pt x="182" y="123"/>
                  <a:pt x="182" y="183"/>
                </a:cubicBezTo>
                <a:cubicBezTo>
                  <a:pt x="182" y="184"/>
                  <a:pt x="182" y="184"/>
                  <a:pt x="184" y="185"/>
                </a:cubicBezTo>
                <a:cubicBezTo>
                  <a:pt x="185" y="185"/>
                  <a:pt x="187" y="186"/>
                  <a:pt x="188" y="187"/>
                </a:cubicBezTo>
                <a:cubicBezTo>
                  <a:pt x="190" y="188"/>
                  <a:pt x="193" y="183"/>
                  <a:pt x="196" y="180"/>
                </a:cubicBezTo>
                <a:close/>
                <a:moveTo>
                  <a:pt x="160" y="185"/>
                </a:moveTo>
                <a:cubicBezTo>
                  <a:pt x="143" y="165"/>
                  <a:pt x="106" y="129"/>
                  <a:pt x="77" y="135"/>
                </a:cubicBezTo>
                <a:cubicBezTo>
                  <a:pt x="56" y="140"/>
                  <a:pt x="48" y="159"/>
                  <a:pt x="62" y="176"/>
                </a:cubicBezTo>
                <a:cubicBezTo>
                  <a:pt x="83" y="199"/>
                  <a:pt x="124" y="206"/>
                  <a:pt x="153" y="198"/>
                </a:cubicBezTo>
                <a:cubicBezTo>
                  <a:pt x="162" y="195"/>
                  <a:pt x="168" y="194"/>
                  <a:pt x="160" y="185"/>
                </a:cubicBezTo>
                <a:close/>
                <a:moveTo>
                  <a:pt x="206" y="196"/>
                </a:moveTo>
                <a:cubicBezTo>
                  <a:pt x="237" y="206"/>
                  <a:pt x="282" y="199"/>
                  <a:pt x="304" y="173"/>
                </a:cubicBezTo>
                <a:cubicBezTo>
                  <a:pt x="320" y="155"/>
                  <a:pt x="311" y="133"/>
                  <a:pt x="289" y="128"/>
                </a:cubicBezTo>
                <a:cubicBezTo>
                  <a:pt x="257" y="121"/>
                  <a:pt x="216" y="161"/>
                  <a:pt x="198" y="183"/>
                </a:cubicBezTo>
                <a:cubicBezTo>
                  <a:pt x="188" y="194"/>
                  <a:pt x="194" y="193"/>
                  <a:pt x="206" y="196"/>
                </a:cubicBezTo>
                <a:close/>
              </a:path>
            </a:pathLst>
          </a:custGeom>
          <a:solidFill>
            <a:schemeClr val="bg1"/>
          </a:solidFill>
          <a:ln>
            <a:solidFill>
              <a:srgbClr val="31DAA4"/>
            </a:solid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000">
              <a:solidFill>
                <a:srgbClr val="31DAA4"/>
              </a:solidFill>
              <a:latin typeface="方正喵呜体" panose="02010600010101010101" pitchFamily="2" charset="-122"/>
              <a:ea typeface="方正喵呜体" panose="02010600010101010101" pitchFamily="2" charset="-122"/>
            </a:endParaRPr>
          </a:p>
        </p:txBody>
      </p:sp>
      <p:sp>
        <p:nvSpPr>
          <p:cNvPr id="4" name="Freeform 24"/>
          <p:cNvSpPr>
            <a:spLocks noEditPoints="1"/>
          </p:cNvSpPr>
          <p:nvPr/>
        </p:nvSpPr>
        <p:spPr bwMode="auto">
          <a:xfrm>
            <a:off x="9992238" y="2374900"/>
            <a:ext cx="820738" cy="1054100"/>
          </a:xfrm>
          <a:custGeom>
            <a:avLst/>
            <a:gdLst>
              <a:gd name="T0" fmla="*/ 228 w 456"/>
              <a:gd name="T1" fmla="*/ 56 h 585"/>
              <a:gd name="T2" fmla="*/ 265 w 456"/>
              <a:gd name="T3" fmla="*/ 92 h 585"/>
              <a:gd name="T4" fmla="*/ 228 w 456"/>
              <a:gd name="T5" fmla="*/ 128 h 585"/>
              <a:gd name="T6" fmla="*/ 190 w 456"/>
              <a:gd name="T7" fmla="*/ 92 h 585"/>
              <a:gd name="T8" fmla="*/ 228 w 456"/>
              <a:gd name="T9" fmla="*/ 56 h 585"/>
              <a:gd name="T10" fmla="*/ 228 w 456"/>
              <a:gd name="T11" fmla="*/ 159 h 585"/>
              <a:gd name="T12" fmla="*/ 374 w 456"/>
              <a:gd name="T13" fmla="*/ 373 h 585"/>
              <a:gd name="T14" fmla="*/ 388 w 456"/>
              <a:gd name="T15" fmla="*/ 411 h 585"/>
              <a:gd name="T16" fmla="*/ 450 w 456"/>
              <a:gd name="T17" fmla="*/ 483 h 585"/>
              <a:gd name="T18" fmla="*/ 444 w 456"/>
              <a:gd name="T19" fmla="*/ 503 h 585"/>
              <a:gd name="T20" fmla="*/ 281 w 456"/>
              <a:gd name="T21" fmla="*/ 537 h 585"/>
              <a:gd name="T22" fmla="*/ 278 w 456"/>
              <a:gd name="T23" fmla="*/ 541 h 585"/>
              <a:gd name="T24" fmla="*/ 228 w 456"/>
              <a:gd name="T25" fmla="*/ 585 h 585"/>
              <a:gd name="T26" fmla="*/ 179 w 456"/>
              <a:gd name="T27" fmla="*/ 542 h 585"/>
              <a:gd name="T28" fmla="*/ 175 w 456"/>
              <a:gd name="T29" fmla="*/ 538 h 585"/>
              <a:gd name="T30" fmla="*/ 12 w 456"/>
              <a:gd name="T31" fmla="*/ 504 h 585"/>
              <a:gd name="T32" fmla="*/ 6 w 456"/>
              <a:gd name="T33" fmla="*/ 484 h 585"/>
              <a:gd name="T34" fmla="*/ 68 w 456"/>
              <a:gd name="T35" fmla="*/ 411 h 585"/>
              <a:gd name="T36" fmla="*/ 83 w 456"/>
              <a:gd name="T37" fmla="*/ 373 h 585"/>
              <a:gd name="T38" fmla="*/ 228 w 456"/>
              <a:gd name="T39" fmla="*/ 159 h 585"/>
              <a:gd name="T40" fmla="*/ 110 w 456"/>
              <a:gd name="T41" fmla="*/ 21 h 585"/>
              <a:gd name="T42" fmla="*/ 188 w 456"/>
              <a:gd name="T43" fmla="*/ 68 h 585"/>
              <a:gd name="T44" fmla="*/ 184 w 456"/>
              <a:gd name="T45" fmla="*/ 76 h 585"/>
              <a:gd name="T46" fmla="*/ 184 w 456"/>
              <a:gd name="T47" fmla="*/ 108 h 585"/>
              <a:gd name="T48" fmla="*/ 188 w 456"/>
              <a:gd name="T49" fmla="*/ 116 h 585"/>
              <a:gd name="T50" fmla="*/ 110 w 456"/>
              <a:gd name="T51" fmla="*/ 163 h 585"/>
              <a:gd name="T52" fmla="*/ 108 w 456"/>
              <a:gd name="T53" fmla="*/ 91 h 585"/>
              <a:gd name="T54" fmla="*/ 110 w 456"/>
              <a:gd name="T55" fmla="*/ 21 h 585"/>
              <a:gd name="T56" fmla="*/ 347 w 456"/>
              <a:gd name="T57" fmla="*/ 21 h 585"/>
              <a:gd name="T58" fmla="*/ 268 w 456"/>
              <a:gd name="T59" fmla="*/ 68 h 585"/>
              <a:gd name="T60" fmla="*/ 272 w 456"/>
              <a:gd name="T61" fmla="*/ 76 h 585"/>
              <a:gd name="T62" fmla="*/ 272 w 456"/>
              <a:gd name="T63" fmla="*/ 108 h 585"/>
              <a:gd name="T64" fmla="*/ 268 w 456"/>
              <a:gd name="T65" fmla="*/ 116 h 585"/>
              <a:gd name="T66" fmla="*/ 347 w 456"/>
              <a:gd name="T67" fmla="*/ 163 h 585"/>
              <a:gd name="T68" fmla="*/ 349 w 456"/>
              <a:gd name="T69" fmla="*/ 91 h 585"/>
              <a:gd name="T70" fmla="*/ 347 w 456"/>
              <a:gd name="T71" fmla="*/ 21 h 5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56" h="585">
                <a:moveTo>
                  <a:pt x="228" y="56"/>
                </a:moveTo>
                <a:cubicBezTo>
                  <a:pt x="248" y="56"/>
                  <a:pt x="265" y="72"/>
                  <a:pt x="265" y="92"/>
                </a:cubicBezTo>
                <a:cubicBezTo>
                  <a:pt x="265" y="112"/>
                  <a:pt x="248" y="128"/>
                  <a:pt x="228" y="128"/>
                </a:cubicBezTo>
                <a:cubicBezTo>
                  <a:pt x="207" y="128"/>
                  <a:pt x="190" y="112"/>
                  <a:pt x="190" y="92"/>
                </a:cubicBezTo>
                <a:cubicBezTo>
                  <a:pt x="190" y="72"/>
                  <a:pt x="207" y="56"/>
                  <a:pt x="228" y="56"/>
                </a:cubicBezTo>
                <a:close/>
                <a:moveTo>
                  <a:pt x="228" y="159"/>
                </a:moveTo>
                <a:cubicBezTo>
                  <a:pt x="346" y="160"/>
                  <a:pt x="374" y="272"/>
                  <a:pt x="374" y="373"/>
                </a:cubicBezTo>
                <a:cubicBezTo>
                  <a:pt x="374" y="388"/>
                  <a:pt x="379" y="400"/>
                  <a:pt x="388" y="411"/>
                </a:cubicBezTo>
                <a:cubicBezTo>
                  <a:pt x="409" y="435"/>
                  <a:pt x="429" y="459"/>
                  <a:pt x="450" y="483"/>
                </a:cubicBezTo>
                <a:cubicBezTo>
                  <a:pt x="456" y="490"/>
                  <a:pt x="453" y="501"/>
                  <a:pt x="444" y="503"/>
                </a:cubicBezTo>
                <a:cubicBezTo>
                  <a:pt x="388" y="521"/>
                  <a:pt x="334" y="533"/>
                  <a:pt x="281" y="537"/>
                </a:cubicBezTo>
                <a:cubicBezTo>
                  <a:pt x="279" y="537"/>
                  <a:pt x="278" y="539"/>
                  <a:pt x="278" y="541"/>
                </a:cubicBezTo>
                <a:cubicBezTo>
                  <a:pt x="276" y="566"/>
                  <a:pt x="254" y="585"/>
                  <a:pt x="228" y="585"/>
                </a:cubicBezTo>
                <a:cubicBezTo>
                  <a:pt x="204" y="585"/>
                  <a:pt x="181" y="567"/>
                  <a:pt x="179" y="542"/>
                </a:cubicBezTo>
                <a:cubicBezTo>
                  <a:pt x="179" y="540"/>
                  <a:pt x="177" y="538"/>
                  <a:pt x="175" y="538"/>
                </a:cubicBezTo>
                <a:cubicBezTo>
                  <a:pt x="122" y="534"/>
                  <a:pt x="69" y="522"/>
                  <a:pt x="12" y="504"/>
                </a:cubicBezTo>
                <a:cubicBezTo>
                  <a:pt x="3" y="501"/>
                  <a:pt x="0" y="490"/>
                  <a:pt x="6" y="484"/>
                </a:cubicBezTo>
                <a:cubicBezTo>
                  <a:pt x="27" y="459"/>
                  <a:pt x="48" y="436"/>
                  <a:pt x="68" y="411"/>
                </a:cubicBezTo>
                <a:cubicBezTo>
                  <a:pt x="78" y="400"/>
                  <a:pt x="83" y="388"/>
                  <a:pt x="83" y="373"/>
                </a:cubicBezTo>
                <a:cubicBezTo>
                  <a:pt x="83" y="272"/>
                  <a:pt x="106" y="158"/>
                  <a:pt x="228" y="159"/>
                </a:cubicBezTo>
                <a:close/>
                <a:moveTo>
                  <a:pt x="110" y="21"/>
                </a:moveTo>
                <a:cubicBezTo>
                  <a:pt x="146" y="0"/>
                  <a:pt x="174" y="40"/>
                  <a:pt x="188" y="68"/>
                </a:cubicBezTo>
                <a:cubicBezTo>
                  <a:pt x="190" y="72"/>
                  <a:pt x="187" y="73"/>
                  <a:pt x="184" y="76"/>
                </a:cubicBezTo>
                <a:cubicBezTo>
                  <a:pt x="176" y="85"/>
                  <a:pt x="176" y="99"/>
                  <a:pt x="184" y="108"/>
                </a:cubicBezTo>
                <a:cubicBezTo>
                  <a:pt x="188" y="111"/>
                  <a:pt x="190" y="112"/>
                  <a:pt x="188" y="116"/>
                </a:cubicBezTo>
                <a:cubicBezTo>
                  <a:pt x="174" y="144"/>
                  <a:pt x="146" y="184"/>
                  <a:pt x="110" y="163"/>
                </a:cubicBezTo>
                <a:cubicBezTo>
                  <a:pt x="75" y="143"/>
                  <a:pt x="108" y="109"/>
                  <a:pt x="108" y="91"/>
                </a:cubicBezTo>
                <a:cubicBezTo>
                  <a:pt x="108" y="75"/>
                  <a:pt x="74" y="42"/>
                  <a:pt x="110" y="21"/>
                </a:cubicBezTo>
                <a:close/>
                <a:moveTo>
                  <a:pt x="347" y="21"/>
                </a:moveTo>
                <a:cubicBezTo>
                  <a:pt x="311" y="0"/>
                  <a:pt x="282" y="40"/>
                  <a:pt x="268" y="68"/>
                </a:cubicBezTo>
                <a:cubicBezTo>
                  <a:pt x="266" y="72"/>
                  <a:pt x="269" y="73"/>
                  <a:pt x="272" y="76"/>
                </a:cubicBezTo>
                <a:cubicBezTo>
                  <a:pt x="281" y="85"/>
                  <a:pt x="280" y="99"/>
                  <a:pt x="272" y="108"/>
                </a:cubicBezTo>
                <a:cubicBezTo>
                  <a:pt x="269" y="111"/>
                  <a:pt x="267" y="112"/>
                  <a:pt x="268" y="116"/>
                </a:cubicBezTo>
                <a:cubicBezTo>
                  <a:pt x="282" y="144"/>
                  <a:pt x="311" y="184"/>
                  <a:pt x="347" y="163"/>
                </a:cubicBezTo>
                <a:cubicBezTo>
                  <a:pt x="382" y="143"/>
                  <a:pt x="349" y="109"/>
                  <a:pt x="349" y="91"/>
                </a:cubicBezTo>
                <a:cubicBezTo>
                  <a:pt x="348" y="75"/>
                  <a:pt x="382" y="42"/>
                  <a:pt x="347" y="21"/>
                </a:cubicBezTo>
                <a:close/>
              </a:path>
            </a:pathLst>
          </a:custGeom>
          <a:solidFill>
            <a:schemeClr val="bg1"/>
          </a:solidFill>
          <a:ln>
            <a:solidFill>
              <a:srgbClr val="31DAA4"/>
            </a:solid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000">
              <a:solidFill>
                <a:srgbClr val="31DAA4"/>
              </a:solidFill>
              <a:latin typeface="方正喵呜体" panose="02010600010101010101" pitchFamily="2" charset="-122"/>
              <a:ea typeface="方正喵呜体" panose="02010600010101010101" pitchFamily="2" charset="-122"/>
            </a:endParaRPr>
          </a:p>
        </p:txBody>
      </p:sp>
      <p:sp>
        <p:nvSpPr>
          <p:cNvPr id="5" name="Freeform 27"/>
          <p:cNvSpPr>
            <a:spLocks noEditPoints="1"/>
          </p:cNvSpPr>
          <p:nvPr/>
        </p:nvSpPr>
        <p:spPr bwMode="auto">
          <a:xfrm>
            <a:off x="4457073" y="2397736"/>
            <a:ext cx="843077" cy="1031264"/>
          </a:xfrm>
          <a:custGeom>
            <a:avLst/>
            <a:gdLst>
              <a:gd name="T0" fmla="*/ 215 w 494"/>
              <a:gd name="T1" fmla="*/ 0 h 604"/>
              <a:gd name="T2" fmla="*/ 460 w 494"/>
              <a:gd name="T3" fmla="*/ 0 h 604"/>
              <a:gd name="T4" fmla="*/ 494 w 494"/>
              <a:gd name="T5" fmla="*/ 34 h 604"/>
              <a:gd name="T6" fmla="*/ 494 w 494"/>
              <a:gd name="T7" fmla="*/ 108 h 604"/>
              <a:gd name="T8" fmla="*/ 460 w 494"/>
              <a:gd name="T9" fmla="*/ 142 h 604"/>
              <a:gd name="T10" fmla="*/ 215 w 494"/>
              <a:gd name="T11" fmla="*/ 142 h 604"/>
              <a:gd name="T12" fmla="*/ 181 w 494"/>
              <a:gd name="T13" fmla="*/ 108 h 604"/>
              <a:gd name="T14" fmla="*/ 181 w 494"/>
              <a:gd name="T15" fmla="*/ 34 h 604"/>
              <a:gd name="T16" fmla="*/ 215 w 494"/>
              <a:gd name="T17" fmla="*/ 0 h 604"/>
              <a:gd name="T18" fmla="*/ 246 w 494"/>
              <a:gd name="T19" fmla="*/ 154 h 604"/>
              <a:gd name="T20" fmla="*/ 434 w 494"/>
              <a:gd name="T21" fmla="*/ 154 h 604"/>
              <a:gd name="T22" fmla="*/ 450 w 494"/>
              <a:gd name="T23" fmla="*/ 169 h 604"/>
              <a:gd name="T24" fmla="*/ 448 w 494"/>
              <a:gd name="T25" fmla="*/ 267 h 604"/>
              <a:gd name="T26" fmla="*/ 444 w 494"/>
              <a:gd name="T27" fmla="*/ 272 h 604"/>
              <a:gd name="T28" fmla="*/ 348 w 494"/>
              <a:gd name="T29" fmla="*/ 389 h 604"/>
              <a:gd name="T30" fmla="*/ 358 w 494"/>
              <a:gd name="T31" fmla="*/ 437 h 604"/>
              <a:gd name="T32" fmla="*/ 356 w 494"/>
              <a:gd name="T33" fmla="*/ 440 h 604"/>
              <a:gd name="T34" fmla="*/ 211 w 494"/>
              <a:gd name="T35" fmla="*/ 558 h 604"/>
              <a:gd name="T36" fmla="*/ 90 w 494"/>
              <a:gd name="T37" fmla="*/ 402 h 604"/>
              <a:gd name="T38" fmla="*/ 181 w 494"/>
              <a:gd name="T39" fmla="*/ 309 h 604"/>
              <a:gd name="T40" fmla="*/ 234 w 494"/>
              <a:gd name="T41" fmla="*/ 217 h 604"/>
              <a:gd name="T42" fmla="*/ 234 w 494"/>
              <a:gd name="T43" fmla="*/ 167 h 604"/>
              <a:gd name="T44" fmla="*/ 246 w 494"/>
              <a:gd name="T45" fmla="*/ 154 h 604"/>
              <a:gd name="T46" fmla="*/ 448 w 494"/>
              <a:gd name="T47" fmla="*/ 287 h 604"/>
              <a:gd name="T48" fmla="*/ 447 w 494"/>
              <a:gd name="T49" fmla="*/ 307 h 604"/>
              <a:gd name="T50" fmla="*/ 370 w 494"/>
              <a:gd name="T51" fmla="*/ 429 h 604"/>
              <a:gd name="T52" fmla="*/ 366 w 494"/>
              <a:gd name="T53" fmla="*/ 428 h 604"/>
              <a:gd name="T54" fmla="*/ 359 w 494"/>
              <a:gd name="T55" fmla="*/ 389 h 604"/>
              <a:gd name="T56" fmla="*/ 443 w 494"/>
              <a:gd name="T57" fmla="*/ 284 h 604"/>
              <a:gd name="T58" fmla="*/ 448 w 494"/>
              <a:gd name="T59" fmla="*/ 287 h 6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94" h="604">
                <a:moveTo>
                  <a:pt x="215" y="0"/>
                </a:moveTo>
                <a:cubicBezTo>
                  <a:pt x="296" y="0"/>
                  <a:pt x="378" y="0"/>
                  <a:pt x="460" y="0"/>
                </a:cubicBezTo>
                <a:cubicBezTo>
                  <a:pt x="479" y="0"/>
                  <a:pt x="494" y="16"/>
                  <a:pt x="494" y="34"/>
                </a:cubicBezTo>
                <a:cubicBezTo>
                  <a:pt x="494" y="59"/>
                  <a:pt x="494" y="84"/>
                  <a:pt x="494" y="108"/>
                </a:cubicBezTo>
                <a:cubicBezTo>
                  <a:pt x="494" y="127"/>
                  <a:pt x="479" y="142"/>
                  <a:pt x="460" y="142"/>
                </a:cubicBezTo>
                <a:cubicBezTo>
                  <a:pt x="378" y="142"/>
                  <a:pt x="296" y="142"/>
                  <a:pt x="215" y="142"/>
                </a:cubicBezTo>
                <a:cubicBezTo>
                  <a:pt x="196" y="142"/>
                  <a:pt x="181" y="127"/>
                  <a:pt x="181" y="108"/>
                </a:cubicBezTo>
                <a:cubicBezTo>
                  <a:pt x="181" y="84"/>
                  <a:pt x="181" y="59"/>
                  <a:pt x="181" y="34"/>
                </a:cubicBezTo>
                <a:cubicBezTo>
                  <a:pt x="181" y="16"/>
                  <a:pt x="196" y="0"/>
                  <a:pt x="215" y="0"/>
                </a:cubicBezTo>
                <a:close/>
                <a:moveTo>
                  <a:pt x="246" y="154"/>
                </a:moveTo>
                <a:cubicBezTo>
                  <a:pt x="309" y="154"/>
                  <a:pt x="371" y="154"/>
                  <a:pt x="434" y="154"/>
                </a:cubicBezTo>
                <a:cubicBezTo>
                  <a:pt x="449" y="154"/>
                  <a:pt x="450" y="155"/>
                  <a:pt x="450" y="169"/>
                </a:cubicBezTo>
                <a:cubicBezTo>
                  <a:pt x="450" y="204"/>
                  <a:pt x="449" y="236"/>
                  <a:pt x="448" y="267"/>
                </a:cubicBezTo>
                <a:cubicBezTo>
                  <a:pt x="448" y="271"/>
                  <a:pt x="447" y="272"/>
                  <a:pt x="444" y="272"/>
                </a:cubicBezTo>
                <a:cubicBezTo>
                  <a:pt x="389" y="283"/>
                  <a:pt x="348" y="331"/>
                  <a:pt x="348" y="389"/>
                </a:cubicBezTo>
                <a:cubicBezTo>
                  <a:pt x="348" y="406"/>
                  <a:pt x="351" y="422"/>
                  <a:pt x="358" y="437"/>
                </a:cubicBezTo>
                <a:cubicBezTo>
                  <a:pt x="358" y="438"/>
                  <a:pt x="358" y="439"/>
                  <a:pt x="356" y="440"/>
                </a:cubicBezTo>
                <a:cubicBezTo>
                  <a:pt x="311" y="477"/>
                  <a:pt x="257" y="525"/>
                  <a:pt x="211" y="558"/>
                </a:cubicBezTo>
                <a:cubicBezTo>
                  <a:pt x="145" y="604"/>
                  <a:pt x="0" y="512"/>
                  <a:pt x="90" y="402"/>
                </a:cubicBezTo>
                <a:cubicBezTo>
                  <a:pt x="121" y="364"/>
                  <a:pt x="164" y="327"/>
                  <a:pt x="181" y="309"/>
                </a:cubicBezTo>
                <a:cubicBezTo>
                  <a:pt x="221" y="268"/>
                  <a:pt x="234" y="250"/>
                  <a:pt x="234" y="217"/>
                </a:cubicBezTo>
                <a:cubicBezTo>
                  <a:pt x="234" y="200"/>
                  <a:pt x="234" y="183"/>
                  <a:pt x="234" y="167"/>
                </a:cubicBezTo>
                <a:cubicBezTo>
                  <a:pt x="234" y="155"/>
                  <a:pt x="235" y="154"/>
                  <a:pt x="246" y="154"/>
                </a:cubicBezTo>
                <a:close/>
                <a:moveTo>
                  <a:pt x="448" y="287"/>
                </a:moveTo>
                <a:cubicBezTo>
                  <a:pt x="447" y="294"/>
                  <a:pt x="447" y="300"/>
                  <a:pt x="447" y="307"/>
                </a:cubicBezTo>
                <a:cubicBezTo>
                  <a:pt x="446" y="367"/>
                  <a:pt x="438" y="375"/>
                  <a:pt x="370" y="429"/>
                </a:cubicBezTo>
                <a:cubicBezTo>
                  <a:pt x="368" y="431"/>
                  <a:pt x="367" y="431"/>
                  <a:pt x="366" y="428"/>
                </a:cubicBezTo>
                <a:cubicBezTo>
                  <a:pt x="361" y="416"/>
                  <a:pt x="359" y="403"/>
                  <a:pt x="359" y="389"/>
                </a:cubicBezTo>
                <a:cubicBezTo>
                  <a:pt x="359" y="338"/>
                  <a:pt x="394" y="295"/>
                  <a:pt x="443" y="284"/>
                </a:cubicBezTo>
                <a:cubicBezTo>
                  <a:pt x="446" y="283"/>
                  <a:pt x="448" y="284"/>
                  <a:pt x="448" y="287"/>
                </a:cubicBezTo>
                <a:close/>
              </a:path>
            </a:pathLst>
          </a:custGeom>
          <a:solidFill>
            <a:schemeClr val="bg1"/>
          </a:solidFill>
          <a:ln>
            <a:solidFill>
              <a:srgbClr val="31DAA4"/>
            </a:solid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000">
              <a:solidFill>
                <a:srgbClr val="31DAA4"/>
              </a:solidFill>
              <a:latin typeface="方正喵呜体" panose="02010600010101010101" pitchFamily="2" charset="-122"/>
              <a:ea typeface="方正喵呜体" panose="02010600010101010101" pitchFamily="2" charset="-122"/>
            </a:endParaRPr>
          </a:p>
        </p:txBody>
      </p:sp>
      <p:sp>
        <p:nvSpPr>
          <p:cNvPr id="6" name="矩形 5"/>
          <p:cNvSpPr/>
          <p:nvPr/>
        </p:nvSpPr>
        <p:spPr>
          <a:xfrm>
            <a:off x="1141158" y="4525644"/>
            <a:ext cx="1985849" cy="738664"/>
          </a:xfrm>
          <a:prstGeom prst="rect">
            <a:avLst/>
          </a:prstGeom>
          <a:noFill/>
        </p:spPr>
        <p:txBody>
          <a:bodyPr wrap="square" rtlCol="0">
            <a:spAutoFit/>
          </a:bodyPr>
          <a:lstStyle/>
          <a:p>
            <a:pPr algn="ctr"/>
            <a:r>
              <a:rPr lang="en-US" altLang="zh-CN" sz="1400" dirty="0">
                <a:solidFill>
                  <a:schemeClr val="tx1">
                    <a:lumMod val="50000"/>
                    <a:lumOff val="50000"/>
                  </a:schemeClr>
                </a:solidFill>
                <a:latin typeface="方正喵呜体" panose="02010600010101010101" pitchFamily="2" charset="-122"/>
                <a:ea typeface="方正喵呜体" panose="02010600010101010101" pitchFamily="2" charset="-122"/>
                <a:cs typeface="Arial" panose="020B0604020202020204" pitchFamily="34" charset="0"/>
              </a:rPr>
              <a:t>Choose six words from 1a and write a sentence for each one. </a:t>
            </a:r>
            <a:endParaRPr lang="en-US" altLang="zh-CN" sz="1400" dirty="0">
              <a:solidFill>
                <a:schemeClr val="tx1">
                  <a:lumMod val="50000"/>
                  <a:lumOff val="50000"/>
                </a:schemeClr>
              </a:solidFill>
              <a:latin typeface="方正喵呜体" panose="02010600010101010101" pitchFamily="2" charset="-122"/>
              <a:ea typeface="方正喵呜体" panose="02010600010101010101" pitchFamily="2" charset="-122"/>
              <a:cs typeface="Arial" panose="020B0604020202020204" pitchFamily="34" charset="0"/>
            </a:endParaRPr>
          </a:p>
        </p:txBody>
      </p:sp>
      <p:sp>
        <p:nvSpPr>
          <p:cNvPr id="7" name="文本框 6"/>
          <p:cNvSpPr txBox="1"/>
          <p:nvPr/>
        </p:nvSpPr>
        <p:spPr>
          <a:xfrm>
            <a:off x="5186042" y="569082"/>
            <a:ext cx="4267842" cy="584775"/>
          </a:xfrm>
          <a:prstGeom prst="rect">
            <a:avLst/>
          </a:prstGeom>
          <a:noFill/>
        </p:spPr>
        <p:txBody>
          <a:bodyPr wrap="square" rtlCol="0">
            <a:spAutoFit/>
          </a:bodyPr>
          <a:lstStyle/>
          <a:p>
            <a:r>
              <a:rPr lang="zh-CN" altLang="en-US" sz="3200" b="1" dirty="0" smtClean="0">
                <a:solidFill>
                  <a:srgbClr val="31DAA4"/>
                </a:solidFill>
                <a:latin typeface="方正喵呜体" panose="02010600010101010101" pitchFamily="2" charset="-122"/>
                <a:ea typeface="方正喵呜体" panose="02010600010101010101" pitchFamily="2" charset="-122"/>
                <a:cs typeface="Arial" panose="020B0604020202020204" pitchFamily="34" charset="0"/>
              </a:rPr>
              <a:t>活动主题</a:t>
            </a:r>
            <a:endParaRPr lang="zh-CN" altLang="en-US" sz="3200" b="1" dirty="0">
              <a:solidFill>
                <a:srgbClr val="31DAA4"/>
              </a:solidFill>
              <a:latin typeface="方正喵呜体" panose="02010600010101010101" pitchFamily="2" charset="-122"/>
              <a:ea typeface="方正喵呜体" panose="02010600010101010101" pitchFamily="2" charset="-122"/>
              <a:cs typeface="Arial" panose="020B0604020202020204" pitchFamily="34" charset="0"/>
            </a:endParaRPr>
          </a:p>
        </p:txBody>
      </p:sp>
      <p:sp>
        <p:nvSpPr>
          <p:cNvPr id="8" name="文本框 7"/>
          <p:cNvSpPr txBox="1"/>
          <p:nvPr/>
        </p:nvSpPr>
        <p:spPr>
          <a:xfrm>
            <a:off x="1283393" y="4097438"/>
            <a:ext cx="1701379" cy="400110"/>
          </a:xfrm>
          <a:prstGeom prst="rect">
            <a:avLst/>
          </a:prstGeom>
          <a:noFill/>
        </p:spPr>
        <p:txBody>
          <a:bodyPr wrap="square" rtlCol="0">
            <a:spAutoFit/>
          </a:bodyPr>
          <a:lstStyle/>
          <a:p>
            <a:r>
              <a:rPr lang="zh-CN" altLang="en-US" sz="2000" b="1" dirty="0" smtClean="0">
                <a:solidFill>
                  <a:srgbClr val="31DAA4"/>
                </a:solidFill>
                <a:latin typeface="方正喵呜体" panose="02010600010101010101" pitchFamily="2" charset="-122"/>
                <a:ea typeface="方正喵呜体" panose="02010600010101010101" pitchFamily="2" charset="-122"/>
                <a:cs typeface="Arial" panose="020B0604020202020204" pitchFamily="34" charset="0"/>
              </a:rPr>
              <a:t>活动主题</a:t>
            </a:r>
            <a:endParaRPr lang="zh-CN" altLang="en-US" sz="2000" b="1" dirty="0">
              <a:solidFill>
                <a:srgbClr val="31DAA4"/>
              </a:solidFill>
              <a:latin typeface="方正喵呜体" panose="02010600010101010101" pitchFamily="2" charset="-122"/>
              <a:ea typeface="方正喵呜体" panose="02010600010101010101" pitchFamily="2" charset="-122"/>
              <a:cs typeface="Arial" panose="020B0604020202020204" pitchFamily="34" charset="0"/>
            </a:endParaRPr>
          </a:p>
        </p:txBody>
      </p:sp>
      <p:sp>
        <p:nvSpPr>
          <p:cNvPr id="9" name="矩形 8"/>
          <p:cNvSpPr/>
          <p:nvPr/>
        </p:nvSpPr>
        <p:spPr>
          <a:xfrm>
            <a:off x="3927030" y="4525644"/>
            <a:ext cx="1985849" cy="738664"/>
          </a:xfrm>
          <a:prstGeom prst="rect">
            <a:avLst/>
          </a:prstGeom>
          <a:noFill/>
        </p:spPr>
        <p:txBody>
          <a:bodyPr wrap="square" rtlCol="0">
            <a:spAutoFit/>
          </a:bodyPr>
          <a:lstStyle/>
          <a:p>
            <a:pPr algn="ctr"/>
            <a:r>
              <a:rPr lang="en-US" altLang="zh-CN" sz="1400" dirty="0">
                <a:solidFill>
                  <a:schemeClr val="tx1">
                    <a:lumMod val="50000"/>
                    <a:lumOff val="50000"/>
                  </a:schemeClr>
                </a:solidFill>
                <a:latin typeface="方正喵呜体" panose="02010600010101010101" pitchFamily="2" charset="-122"/>
                <a:ea typeface="方正喵呜体" panose="02010600010101010101" pitchFamily="2" charset="-122"/>
                <a:cs typeface="Arial" panose="020B0604020202020204" pitchFamily="34" charset="0"/>
              </a:rPr>
              <a:t>Choose six words from 1a and write a sentence for each one. </a:t>
            </a:r>
            <a:endParaRPr lang="en-US" altLang="zh-CN" sz="1400" dirty="0">
              <a:solidFill>
                <a:schemeClr val="tx1">
                  <a:lumMod val="50000"/>
                  <a:lumOff val="50000"/>
                </a:schemeClr>
              </a:solidFill>
              <a:latin typeface="方正喵呜体" panose="02010600010101010101" pitchFamily="2" charset="-122"/>
              <a:ea typeface="方正喵呜体" panose="02010600010101010101" pitchFamily="2" charset="-122"/>
              <a:cs typeface="Arial" panose="020B0604020202020204" pitchFamily="34" charset="0"/>
            </a:endParaRPr>
          </a:p>
        </p:txBody>
      </p:sp>
      <p:sp>
        <p:nvSpPr>
          <p:cNvPr id="10" name="文本框 9"/>
          <p:cNvSpPr txBox="1"/>
          <p:nvPr/>
        </p:nvSpPr>
        <p:spPr>
          <a:xfrm>
            <a:off x="4069265" y="4097438"/>
            <a:ext cx="1701379" cy="400110"/>
          </a:xfrm>
          <a:prstGeom prst="rect">
            <a:avLst/>
          </a:prstGeom>
          <a:noFill/>
        </p:spPr>
        <p:txBody>
          <a:bodyPr wrap="square" rtlCol="0">
            <a:spAutoFit/>
          </a:bodyPr>
          <a:lstStyle/>
          <a:p>
            <a:r>
              <a:rPr lang="zh-CN" altLang="en-US" sz="2000" b="1" dirty="0" smtClean="0">
                <a:solidFill>
                  <a:srgbClr val="31DAA4"/>
                </a:solidFill>
                <a:latin typeface="方正喵呜体" panose="02010600010101010101" pitchFamily="2" charset="-122"/>
                <a:ea typeface="方正喵呜体" panose="02010600010101010101" pitchFamily="2" charset="-122"/>
                <a:cs typeface="Arial" panose="020B0604020202020204" pitchFamily="34" charset="0"/>
              </a:rPr>
              <a:t>活动主题</a:t>
            </a:r>
            <a:endParaRPr lang="zh-CN" altLang="en-US" sz="2000" b="1" dirty="0">
              <a:solidFill>
                <a:srgbClr val="31DAA4"/>
              </a:solidFill>
              <a:latin typeface="方正喵呜体" panose="02010600010101010101" pitchFamily="2" charset="-122"/>
              <a:ea typeface="方正喵呜体" panose="02010600010101010101" pitchFamily="2" charset="-122"/>
              <a:cs typeface="Arial" panose="020B0604020202020204" pitchFamily="34" charset="0"/>
            </a:endParaRPr>
          </a:p>
        </p:txBody>
      </p:sp>
      <p:sp>
        <p:nvSpPr>
          <p:cNvPr id="11" name="矩形 10"/>
          <p:cNvSpPr/>
          <p:nvPr/>
        </p:nvSpPr>
        <p:spPr>
          <a:xfrm>
            <a:off x="6712902" y="4525644"/>
            <a:ext cx="1985849" cy="738664"/>
          </a:xfrm>
          <a:prstGeom prst="rect">
            <a:avLst/>
          </a:prstGeom>
          <a:noFill/>
        </p:spPr>
        <p:txBody>
          <a:bodyPr wrap="square" rtlCol="0">
            <a:spAutoFit/>
          </a:bodyPr>
          <a:lstStyle/>
          <a:p>
            <a:pPr algn="ctr"/>
            <a:r>
              <a:rPr lang="en-US" altLang="zh-CN" sz="1400" dirty="0">
                <a:solidFill>
                  <a:schemeClr val="tx1">
                    <a:lumMod val="50000"/>
                    <a:lumOff val="50000"/>
                  </a:schemeClr>
                </a:solidFill>
                <a:latin typeface="方正喵呜体" panose="02010600010101010101" pitchFamily="2" charset="-122"/>
                <a:ea typeface="方正喵呜体" panose="02010600010101010101" pitchFamily="2" charset="-122"/>
                <a:cs typeface="Arial" panose="020B0604020202020204" pitchFamily="34" charset="0"/>
              </a:rPr>
              <a:t>Choose six words from 1a and write a sentence for each one. </a:t>
            </a:r>
            <a:endParaRPr lang="en-US" altLang="zh-CN" sz="1400" dirty="0">
              <a:solidFill>
                <a:schemeClr val="tx1">
                  <a:lumMod val="50000"/>
                  <a:lumOff val="50000"/>
                </a:schemeClr>
              </a:solidFill>
              <a:latin typeface="方正喵呜体" panose="02010600010101010101" pitchFamily="2" charset="-122"/>
              <a:ea typeface="方正喵呜体" panose="02010600010101010101" pitchFamily="2" charset="-122"/>
              <a:cs typeface="Arial" panose="020B0604020202020204" pitchFamily="34" charset="0"/>
            </a:endParaRPr>
          </a:p>
        </p:txBody>
      </p:sp>
      <p:sp>
        <p:nvSpPr>
          <p:cNvPr id="12" name="文本框 11"/>
          <p:cNvSpPr txBox="1"/>
          <p:nvPr/>
        </p:nvSpPr>
        <p:spPr>
          <a:xfrm>
            <a:off x="6855137" y="4097438"/>
            <a:ext cx="1701379" cy="400110"/>
          </a:xfrm>
          <a:prstGeom prst="rect">
            <a:avLst/>
          </a:prstGeom>
          <a:noFill/>
        </p:spPr>
        <p:txBody>
          <a:bodyPr wrap="square" rtlCol="0">
            <a:spAutoFit/>
          </a:bodyPr>
          <a:lstStyle/>
          <a:p>
            <a:r>
              <a:rPr lang="zh-CN" altLang="en-US" sz="2000" b="1" dirty="0" smtClean="0">
                <a:solidFill>
                  <a:srgbClr val="31DAA4"/>
                </a:solidFill>
                <a:latin typeface="方正喵呜体" panose="02010600010101010101" pitchFamily="2" charset="-122"/>
                <a:ea typeface="方正喵呜体" panose="02010600010101010101" pitchFamily="2" charset="-122"/>
                <a:cs typeface="Arial" panose="020B0604020202020204" pitchFamily="34" charset="0"/>
              </a:rPr>
              <a:t>活动主题</a:t>
            </a:r>
            <a:endParaRPr lang="zh-CN" altLang="en-US" sz="2000" b="1" dirty="0">
              <a:solidFill>
                <a:srgbClr val="31DAA4"/>
              </a:solidFill>
              <a:latin typeface="方正喵呜体" panose="02010600010101010101" pitchFamily="2" charset="-122"/>
              <a:ea typeface="方正喵呜体" panose="02010600010101010101" pitchFamily="2" charset="-122"/>
              <a:cs typeface="Arial" panose="020B0604020202020204" pitchFamily="34" charset="0"/>
            </a:endParaRPr>
          </a:p>
        </p:txBody>
      </p:sp>
      <p:sp>
        <p:nvSpPr>
          <p:cNvPr id="13" name="矩形 12"/>
          <p:cNvSpPr/>
          <p:nvPr/>
        </p:nvSpPr>
        <p:spPr>
          <a:xfrm>
            <a:off x="9498774" y="4525644"/>
            <a:ext cx="1985849" cy="738664"/>
          </a:xfrm>
          <a:prstGeom prst="rect">
            <a:avLst/>
          </a:prstGeom>
          <a:noFill/>
        </p:spPr>
        <p:txBody>
          <a:bodyPr wrap="square" rtlCol="0">
            <a:spAutoFit/>
          </a:bodyPr>
          <a:lstStyle/>
          <a:p>
            <a:pPr algn="ctr"/>
            <a:r>
              <a:rPr lang="en-US" altLang="zh-CN" sz="1400" dirty="0">
                <a:solidFill>
                  <a:schemeClr val="tx1">
                    <a:lumMod val="50000"/>
                    <a:lumOff val="50000"/>
                  </a:schemeClr>
                </a:solidFill>
                <a:latin typeface="方正喵呜体" panose="02010600010101010101" pitchFamily="2" charset="-122"/>
                <a:ea typeface="方正喵呜体" panose="02010600010101010101" pitchFamily="2" charset="-122"/>
                <a:cs typeface="Arial" panose="020B0604020202020204" pitchFamily="34" charset="0"/>
              </a:rPr>
              <a:t>Choose six words from 1a and write a sentence for each one. </a:t>
            </a:r>
            <a:endParaRPr lang="en-US" altLang="zh-CN" sz="1400" dirty="0">
              <a:solidFill>
                <a:schemeClr val="tx1">
                  <a:lumMod val="50000"/>
                  <a:lumOff val="50000"/>
                </a:schemeClr>
              </a:solidFill>
              <a:latin typeface="方正喵呜体" panose="02010600010101010101" pitchFamily="2" charset="-122"/>
              <a:ea typeface="方正喵呜体" panose="02010600010101010101" pitchFamily="2" charset="-122"/>
              <a:cs typeface="Arial" panose="020B0604020202020204" pitchFamily="34" charset="0"/>
            </a:endParaRPr>
          </a:p>
        </p:txBody>
      </p:sp>
      <p:sp>
        <p:nvSpPr>
          <p:cNvPr id="14" name="文本框 13"/>
          <p:cNvSpPr txBox="1"/>
          <p:nvPr/>
        </p:nvSpPr>
        <p:spPr>
          <a:xfrm>
            <a:off x="9641009" y="4097438"/>
            <a:ext cx="1701379" cy="400110"/>
          </a:xfrm>
          <a:prstGeom prst="rect">
            <a:avLst/>
          </a:prstGeom>
          <a:noFill/>
        </p:spPr>
        <p:txBody>
          <a:bodyPr wrap="square" rtlCol="0">
            <a:spAutoFit/>
          </a:bodyPr>
          <a:lstStyle/>
          <a:p>
            <a:r>
              <a:rPr lang="zh-CN" altLang="en-US" sz="2000" b="1" dirty="0" smtClean="0">
                <a:solidFill>
                  <a:srgbClr val="31DAA4"/>
                </a:solidFill>
                <a:latin typeface="方正喵呜体" panose="02010600010101010101" pitchFamily="2" charset="-122"/>
                <a:ea typeface="方正喵呜体" panose="02010600010101010101" pitchFamily="2" charset="-122"/>
                <a:cs typeface="Arial" panose="020B0604020202020204" pitchFamily="34" charset="0"/>
              </a:rPr>
              <a:t>活动主题</a:t>
            </a:r>
            <a:endParaRPr lang="zh-CN" altLang="en-US" sz="2000" b="1" dirty="0">
              <a:solidFill>
                <a:srgbClr val="31DAA4"/>
              </a:solidFill>
              <a:latin typeface="方正喵呜体" panose="02010600010101010101" pitchFamily="2" charset="-122"/>
              <a:ea typeface="方正喵呜体" panose="02010600010101010101" pitchFamily="2" charset="-122"/>
              <a:cs typeface="Arial" panose="020B0604020202020204" pitchFamily="34" charset="0"/>
            </a:endParaRPr>
          </a:p>
        </p:txBody>
      </p:sp>
      <p:sp>
        <p:nvSpPr>
          <p:cNvPr id="15" name="Freeform 26"/>
          <p:cNvSpPr>
            <a:spLocks noEditPoints="1"/>
          </p:cNvSpPr>
          <p:nvPr/>
        </p:nvSpPr>
        <p:spPr bwMode="auto">
          <a:xfrm rot="1426111">
            <a:off x="4447043" y="542288"/>
            <a:ext cx="637387" cy="638363"/>
          </a:xfrm>
          <a:custGeom>
            <a:avLst/>
            <a:gdLst>
              <a:gd name="T0" fmla="*/ 354 w 576"/>
              <a:gd name="T1" fmla="*/ 207 h 576"/>
              <a:gd name="T2" fmla="*/ 378 w 576"/>
              <a:gd name="T3" fmla="*/ 175 h 576"/>
              <a:gd name="T4" fmla="*/ 419 w 576"/>
              <a:gd name="T5" fmla="*/ 99 h 576"/>
              <a:gd name="T6" fmla="*/ 474 w 576"/>
              <a:gd name="T7" fmla="*/ 86 h 576"/>
              <a:gd name="T8" fmla="*/ 476 w 576"/>
              <a:gd name="T9" fmla="*/ 135 h 576"/>
              <a:gd name="T10" fmla="*/ 398 w 576"/>
              <a:gd name="T11" fmla="*/ 193 h 576"/>
              <a:gd name="T12" fmla="*/ 375 w 576"/>
              <a:gd name="T13" fmla="*/ 219 h 576"/>
              <a:gd name="T14" fmla="*/ 346 w 576"/>
              <a:gd name="T15" fmla="*/ 273 h 576"/>
              <a:gd name="T16" fmla="*/ 448 w 576"/>
              <a:gd name="T17" fmla="*/ 225 h 576"/>
              <a:gd name="T18" fmla="*/ 480 w 576"/>
              <a:gd name="T19" fmla="*/ 277 h 576"/>
              <a:gd name="T20" fmla="*/ 519 w 576"/>
              <a:gd name="T21" fmla="*/ 272 h 576"/>
              <a:gd name="T22" fmla="*/ 522 w 576"/>
              <a:gd name="T23" fmla="*/ 298 h 576"/>
              <a:gd name="T24" fmla="*/ 486 w 576"/>
              <a:gd name="T25" fmla="*/ 301 h 576"/>
              <a:gd name="T26" fmla="*/ 463 w 576"/>
              <a:gd name="T27" fmla="*/ 336 h 576"/>
              <a:gd name="T28" fmla="*/ 352 w 576"/>
              <a:gd name="T29" fmla="*/ 298 h 576"/>
              <a:gd name="T30" fmla="*/ 369 w 576"/>
              <a:gd name="T31" fmla="*/ 354 h 576"/>
              <a:gd name="T32" fmla="*/ 400 w 576"/>
              <a:gd name="T33" fmla="*/ 377 h 576"/>
              <a:gd name="T34" fmla="*/ 476 w 576"/>
              <a:gd name="T35" fmla="*/ 419 h 576"/>
              <a:gd name="T36" fmla="*/ 489 w 576"/>
              <a:gd name="T37" fmla="*/ 474 h 576"/>
              <a:gd name="T38" fmla="*/ 440 w 576"/>
              <a:gd name="T39" fmla="*/ 476 h 576"/>
              <a:gd name="T40" fmla="*/ 383 w 576"/>
              <a:gd name="T41" fmla="*/ 398 h 576"/>
              <a:gd name="T42" fmla="*/ 356 w 576"/>
              <a:gd name="T43" fmla="*/ 375 h 576"/>
              <a:gd name="T44" fmla="*/ 301 w 576"/>
              <a:gd name="T45" fmla="*/ 346 h 576"/>
              <a:gd name="T46" fmla="*/ 351 w 576"/>
              <a:gd name="T47" fmla="*/ 447 h 576"/>
              <a:gd name="T48" fmla="*/ 299 w 576"/>
              <a:gd name="T49" fmla="*/ 480 h 576"/>
              <a:gd name="T50" fmla="*/ 304 w 576"/>
              <a:gd name="T51" fmla="*/ 519 h 576"/>
              <a:gd name="T52" fmla="*/ 277 w 576"/>
              <a:gd name="T53" fmla="*/ 522 h 576"/>
              <a:gd name="T54" fmla="*/ 275 w 576"/>
              <a:gd name="T55" fmla="*/ 486 h 576"/>
              <a:gd name="T56" fmla="*/ 240 w 576"/>
              <a:gd name="T57" fmla="*/ 463 h 576"/>
              <a:gd name="T58" fmla="*/ 277 w 576"/>
              <a:gd name="T59" fmla="*/ 350 h 576"/>
              <a:gd name="T60" fmla="*/ 222 w 576"/>
              <a:gd name="T61" fmla="*/ 369 h 576"/>
              <a:gd name="T62" fmla="*/ 198 w 576"/>
              <a:gd name="T63" fmla="*/ 401 h 576"/>
              <a:gd name="T64" fmla="*/ 157 w 576"/>
              <a:gd name="T65" fmla="*/ 476 h 576"/>
              <a:gd name="T66" fmla="*/ 101 w 576"/>
              <a:gd name="T67" fmla="*/ 489 h 576"/>
              <a:gd name="T68" fmla="*/ 99 w 576"/>
              <a:gd name="T69" fmla="*/ 440 h 576"/>
              <a:gd name="T70" fmla="*/ 177 w 576"/>
              <a:gd name="T71" fmla="*/ 383 h 576"/>
              <a:gd name="T72" fmla="*/ 201 w 576"/>
              <a:gd name="T73" fmla="*/ 356 h 576"/>
              <a:gd name="T74" fmla="*/ 230 w 576"/>
              <a:gd name="T75" fmla="*/ 301 h 576"/>
              <a:gd name="T76" fmla="*/ 128 w 576"/>
              <a:gd name="T77" fmla="*/ 351 h 576"/>
              <a:gd name="T78" fmla="*/ 96 w 576"/>
              <a:gd name="T79" fmla="*/ 298 h 576"/>
              <a:gd name="T80" fmla="*/ 56 w 576"/>
              <a:gd name="T81" fmla="*/ 304 h 576"/>
              <a:gd name="T82" fmla="*/ 54 w 576"/>
              <a:gd name="T83" fmla="*/ 277 h 576"/>
              <a:gd name="T84" fmla="*/ 90 w 576"/>
              <a:gd name="T85" fmla="*/ 275 h 576"/>
              <a:gd name="T86" fmla="*/ 113 w 576"/>
              <a:gd name="T87" fmla="*/ 240 h 576"/>
              <a:gd name="T88" fmla="*/ 227 w 576"/>
              <a:gd name="T89" fmla="*/ 277 h 576"/>
              <a:gd name="T90" fmla="*/ 207 w 576"/>
              <a:gd name="T91" fmla="*/ 222 h 576"/>
              <a:gd name="T92" fmla="*/ 175 w 576"/>
              <a:gd name="T93" fmla="*/ 198 h 576"/>
              <a:gd name="T94" fmla="*/ 99 w 576"/>
              <a:gd name="T95" fmla="*/ 157 h 576"/>
              <a:gd name="T96" fmla="*/ 86 w 576"/>
              <a:gd name="T97" fmla="*/ 101 h 576"/>
              <a:gd name="T98" fmla="*/ 136 w 576"/>
              <a:gd name="T99" fmla="*/ 99 h 576"/>
              <a:gd name="T100" fmla="*/ 192 w 576"/>
              <a:gd name="T101" fmla="*/ 177 h 576"/>
              <a:gd name="T102" fmla="*/ 219 w 576"/>
              <a:gd name="T103" fmla="*/ 201 h 576"/>
              <a:gd name="T104" fmla="*/ 275 w 576"/>
              <a:gd name="T105" fmla="*/ 229 h 576"/>
              <a:gd name="T106" fmla="*/ 225 w 576"/>
              <a:gd name="T107" fmla="*/ 128 h 576"/>
              <a:gd name="T108" fmla="*/ 277 w 576"/>
              <a:gd name="T109" fmla="*/ 96 h 576"/>
              <a:gd name="T110" fmla="*/ 272 w 576"/>
              <a:gd name="T111" fmla="*/ 56 h 576"/>
              <a:gd name="T112" fmla="*/ 299 w 576"/>
              <a:gd name="T113" fmla="*/ 54 h 576"/>
              <a:gd name="T114" fmla="*/ 301 w 576"/>
              <a:gd name="T115" fmla="*/ 90 h 576"/>
              <a:gd name="T116" fmla="*/ 336 w 576"/>
              <a:gd name="T117" fmla="*/ 113 h 576"/>
              <a:gd name="T118" fmla="*/ 299 w 576"/>
              <a:gd name="T119" fmla="*/ 226 h 576"/>
              <a:gd name="T120" fmla="*/ 288 w 576"/>
              <a:gd name="T121" fmla="*/ 247 h 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76" h="576">
                <a:moveTo>
                  <a:pt x="301" y="230"/>
                </a:moveTo>
                <a:cubicBezTo>
                  <a:pt x="308" y="231"/>
                  <a:pt x="314" y="233"/>
                  <a:pt x="320" y="237"/>
                </a:cubicBezTo>
                <a:cubicBezTo>
                  <a:pt x="321" y="238"/>
                  <a:pt x="322" y="238"/>
                  <a:pt x="324" y="237"/>
                </a:cubicBezTo>
                <a:cubicBezTo>
                  <a:pt x="334" y="227"/>
                  <a:pt x="344" y="217"/>
                  <a:pt x="354" y="207"/>
                </a:cubicBezTo>
                <a:cubicBezTo>
                  <a:pt x="356" y="205"/>
                  <a:pt x="356" y="203"/>
                  <a:pt x="356" y="201"/>
                </a:cubicBezTo>
                <a:cubicBezTo>
                  <a:pt x="356" y="177"/>
                  <a:pt x="356" y="154"/>
                  <a:pt x="356" y="130"/>
                </a:cubicBezTo>
                <a:cubicBezTo>
                  <a:pt x="356" y="116"/>
                  <a:pt x="378" y="116"/>
                  <a:pt x="378" y="130"/>
                </a:cubicBezTo>
                <a:cubicBezTo>
                  <a:pt x="378" y="145"/>
                  <a:pt x="378" y="160"/>
                  <a:pt x="378" y="175"/>
                </a:cubicBezTo>
                <a:cubicBezTo>
                  <a:pt x="378" y="181"/>
                  <a:pt x="379" y="182"/>
                  <a:pt x="383" y="177"/>
                </a:cubicBezTo>
                <a:cubicBezTo>
                  <a:pt x="394" y="166"/>
                  <a:pt x="405" y="155"/>
                  <a:pt x="416" y="145"/>
                </a:cubicBezTo>
                <a:cubicBezTo>
                  <a:pt x="418" y="142"/>
                  <a:pt x="419" y="141"/>
                  <a:pt x="419" y="139"/>
                </a:cubicBezTo>
                <a:cubicBezTo>
                  <a:pt x="419" y="126"/>
                  <a:pt x="419" y="112"/>
                  <a:pt x="419" y="99"/>
                </a:cubicBezTo>
                <a:cubicBezTo>
                  <a:pt x="419" y="86"/>
                  <a:pt x="440" y="86"/>
                  <a:pt x="440" y="99"/>
                </a:cubicBezTo>
                <a:cubicBezTo>
                  <a:pt x="440" y="104"/>
                  <a:pt x="440" y="108"/>
                  <a:pt x="440" y="113"/>
                </a:cubicBezTo>
                <a:cubicBezTo>
                  <a:pt x="440" y="119"/>
                  <a:pt x="441" y="119"/>
                  <a:pt x="446" y="115"/>
                </a:cubicBezTo>
                <a:cubicBezTo>
                  <a:pt x="455" y="105"/>
                  <a:pt x="465" y="96"/>
                  <a:pt x="474" y="86"/>
                </a:cubicBezTo>
                <a:cubicBezTo>
                  <a:pt x="484" y="77"/>
                  <a:pt x="499" y="92"/>
                  <a:pt x="489" y="101"/>
                </a:cubicBezTo>
                <a:cubicBezTo>
                  <a:pt x="480" y="111"/>
                  <a:pt x="470" y="120"/>
                  <a:pt x="461" y="130"/>
                </a:cubicBezTo>
                <a:cubicBezTo>
                  <a:pt x="456" y="134"/>
                  <a:pt x="457" y="135"/>
                  <a:pt x="463" y="135"/>
                </a:cubicBezTo>
                <a:cubicBezTo>
                  <a:pt x="467" y="135"/>
                  <a:pt x="472" y="135"/>
                  <a:pt x="476" y="135"/>
                </a:cubicBezTo>
                <a:cubicBezTo>
                  <a:pt x="490" y="135"/>
                  <a:pt x="490" y="157"/>
                  <a:pt x="476" y="157"/>
                </a:cubicBezTo>
                <a:cubicBezTo>
                  <a:pt x="463" y="157"/>
                  <a:pt x="450" y="157"/>
                  <a:pt x="437" y="157"/>
                </a:cubicBezTo>
                <a:cubicBezTo>
                  <a:pt x="435" y="157"/>
                  <a:pt x="434" y="157"/>
                  <a:pt x="431" y="160"/>
                </a:cubicBezTo>
                <a:cubicBezTo>
                  <a:pt x="420" y="170"/>
                  <a:pt x="409" y="182"/>
                  <a:pt x="398" y="193"/>
                </a:cubicBezTo>
                <a:cubicBezTo>
                  <a:pt x="394" y="197"/>
                  <a:pt x="394" y="198"/>
                  <a:pt x="400" y="198"/>
                </a:cubicBezTo>
                <a:cubicBezTo>
                  <a:pt x="416" y="198"/>
                  <a:pt x="430" y="198"/>
                  <a:pt x="445" y="198"/>
                </a:cubicBezTo>
                <a:cubicBezTo>
                  <a:pt x="459" y="198"/>
                  <a:pt x="459" y="219"/>
                  <a:pt x="445" y="219"/>
                </a:cubicBezTo>
                <a:cubicBezTo>
                  <a:pt x="422" y="219"/>
                  <a:pt x="398" y="219"/>
                  <a:pt x="375" y="219"/>
                </a:cubicBezTo>
                <a:cubicBezTo>
                  <a:pt x="372" y="219"/>
                  <a:pt x="371" y="220"/>
                  <a:pt x="369" y="222"/>
                </a:cubicBezTo>
                <a:cubicBezTo>
                  <a:pt x="359" y="232"/>
                  <a:pt x="349" y="242"/>
                  <a:pt x="339" y="251"/>
                </a:cubicBezTo>
                <a:cubicBezTo>
                  <a:pt x="338" y="253"/>
                  <a:pt x="338" y="254"/>
                  <a:pt x="339" y="257"/>
                </a:cubicBezTo>
                <a:cubicBezTo>
                  <a:pt x="342" y="262"/>
                  <a:pt x="344" y="267"/>
                  <a:pt x="346" y="273"/>
                </a:cubicBezTo>
                <a:cubicBezTo>
                  <a:pt x="347" y="275"/>
                  <a:pt x="348" y="277"/>
                  <a:pt x="353" y="277"/>
                </a:cubicBezTo>
                <a:cubicBezTo>
                  <a:pt x="366" y="277"/>
                  <a:pt x="379" y="277"/>
                  <a:pt x="392" y="277"/>
                </a:cubicBezTo>
                <a:cubicBezTo>
                  <a:pt x="394" y="277"/>
                  <a:pt x="396" y="276"/>
                  <a:pt x="398" y="274"/>
                </a:cubicBezTo>
                <a:cubicBezTo>
                  <a:pt x="414" y="258"/>
                  <a:pt x="431" y="241"/>
                  <a:pt x="448" y="225"/>
                </a:cubicBezTo>
                <a:cubicBezTo>
                  <a:pt x="457" y="215"/>
                  <a:pt x="472" y="230"/>
                  <a:pt x="463" y="240"/>
                </a:cubicBezTo>
                <a:cubicBezTo>
                  <a:pt x="452" y="250"/>
                  <a:pt x="441" y="261"/>
                  <a:pt x="431" y="272"/>
                </a:cubicBezTo>
                <a:cubicBezTo>
                  <a:pt x="427" y="276"/>
                  <a:pt x="427" y="277"/>
                  <a:pt x="433" y="277"/>
                </a:cubicBezTo>
                <a:cubicBezTo>
                  <a:pt x="449" y="277"/>
                  <a:pt x="464" y="277"/>
                  <a:pt x="480" y="277"/>
                </a:cubicBezTo>
                <a:cubicBezTo>
                  <a:pt x="483" y="277"/>
                  <a:pt x="485" y="276"/>
                  <a:pt x="486" y="275"/>
                </a:cubicBezTo>
                <a:cubicBezTo>
                  <a:pt x="495" y="266"/>
                  <a:pt x="504" y="256"/>
                  <a:pt x="514" y="247"/>
                </a:cubicBezTo>
                <a:cubicBezTo>
                  <a:pt x="523" y="237"/>
                  <a:pt x="538" y="252"/>
                  <a:pt x="529" y="262"/>
                </a:cubicBezTo>
                <a:cubicBezTo>
                  <a:pt x="525" y="265"/>
                  <a:pt x="522" y="268"/>
                  <a:pt x="519" y="272"/>
                </a:cubicBezTo>
                <a:cubicBezTo>
                  <a:pt x="515" y="276"/>
                  <a:pt x="516" y="277"/>
                  <a:pt x="522" y="277"/>
                </a:cubicBezTo>
                <a:cubicBezTo>
                  <a:pt x="535" y="277"/>
                  <a:pt x="549" y="277"/>
                  <a:pt x="562" y="277"/>
                </a:cubicBezTo>
                <a:cubicBezTo>
                  <a:pt x="576" y="277"/>
                  <a:pt x="576" y="298"/>
                  <a:pt x="562" y="298"/>
                </a:cubicBezTo>
                <a:cubicBezTo>
                  <a:pt x="549" y="298"/>
                  <a:pt x="535" y="298"/>
                  <a:pt x="522" y="298"/>
                </a:cubicBezTo>
                <a:cubicBezTo>
                  <a:pt x="516" y="298"/>
                  <a:pt x="515" y="300"/>
                  <a:pt x="519" y="304"/>
                </a:cubicBezTo>
                <a:cubicBezTo>
                  <a:pt x="522" y="307"/>
                  <a:pt x="525" y="310"/>
                  <a:pt x="529" y="313"/>
                </a:cubicBezTo>
                <a:cubicBezTo>
                  <a:pt x="538" y="323"/>
                  <a:pt x="523" y="338"/>
                  <a:pt x="514" y="328"/>
                </a:cubicBezTo>
                <a:cubicBezTo>
                  <a:pt x="504" y="319"/>
                  <a:pt x="495" y="310"/>
                  <a:pt x="486" y="301"/>
                </a:cubicBezTo>
                <a:cubicBezTo>
                  <a:pt x="485" y="299"/>
                  <a:pt x="483" y="298"/>
                  <a:pt x="480" y="298"/>
                </a:cubicBezTo>
                <a:cubicBezTo>
                  <a:pt x="464" y="298"/>
                  <a:pt x="449" y="298"/>
                  <a:pt x="433" y="298"/>
                </a:cubicBezTo>
                <a:cubicBezTo>
                  <a:pt x="427" y="298"/>
                  <a:pt x="427" y="300"/>
                  <a:pt x="431" y="304"/>
                </a:cubicBezTo>
                <a:cubicBezTo>
                  <a:pt x="441" y="315"/>
                  <a:pt x="452" y="325"/>
                  <a:pt x="463" y="336"/>
                </a:cubicBezTo>
                <a:cubicBezTo>
                  <a:pt x="472" y="345"/>
                  <a:pt x="457" y="361"/>
                  <a:pt x="448" y="351"/>
                </a:cubicBezTo>
                <a:cubicBezTo>
                  <a:pt x="431" y="334"/>
                  <a:pt x="414" y="318"/>
                  <a:pt x="398" y="301"/>
                </a:cubicBezTo>
                <a:cubicBezTo>
                  <a:pt x="396" y="299"/>
                  <a:pt x="394" y="298"/>
                  <a:pt x="392" y="298"/>
                </a:cubicBezTo>
                <a:cubicBezTo>
                  <a:pt x="379" y="298"/>
                  <a:pt x="365" y="298"/>
                  <a:pt x="352" y="298"/>
                </a:cubicBezTo>
                <a:cubicBezTo>
                  <a:pt x="348" y="298"/>
                  <a:pt x="347" y="300"/>
                  <a:pt x="345" y="304"/>
                </a:cubicBezTo>
                <a:cubicBezTo>
                  <a:pt x="344" y="309"/>
                  <a:pt x="342" y="314"/>
                  <a:pt x="339" y="318"/>
                </a:cubicBezTo>
                <a:cubicBezTo>
                  <a:pt x="338" y="321"/>
                  <a:pt x="338" y="322"/>
                  <a:pt x="340" y="325"/>
                </a:cubicBezTo>
                <a:cubicBezTo>
                  <a:pt x="350" y="334"/>
                  <a:pt x="359" y="344"/>
                  <a:pt x="369" y="354"/>
                </a:cubicBezTo>
                <a:cubicBezTo>
                  <a:pt x="371" y="355"/>
                  <a:pt x="372" y="356"/>
                  <a:pt x="375" y="356"/>
                </a:cubicBezTo>
                <a:cubicBezTo>
                  <a:pt x="398" y="356"/>
                  <a:pt x="422" y="356"/>
                  <a:pt x="445" y="356"/>
                </a:cubicBezTo>
                <a:cubicBezTo>
                  <a:pt x="459" y="356"/>
                  <a:pt x="459" y="377"/>
                  <a:pt x="445" y="377"/>
                </a:cubicBezTo>
                <a:cubicBezTo>
                  <a:pt x="430" y="377"/>
                  <a:pt x="416" y="377"/>
                  <a:pt x="400" y="377"/>
                </a:cubicBezTo>
                <a:cubicBezTo>
                  <a:pt x="394" y="377"/>
                  <a:pt x="394" y="378"/>
                  <a:pt x="398" y="383"/>
                </a:cubicBezTo>
                <a:cubicBezTo>
                  <a:pt x="409" y="394"/>
                  <a:pt x="420" y="405"/>
                  <a:pt x="431" y="416"/>
                </a:cubicBezTo>
                <a:cubicBezTo>
                  <a:pt x="434" y="418"/>
                  <a:pt x="435" y="419"/>
                  <a:pt x="437" y="419"/>
                </a:cubicBezTo>
                <a:cubicBezTo>
                  <a:pt x="450" y="419"/>
                  <a:pt x="463" y="419"/>
                  <a:pt x="476" y="419"/>
                </a:cubicBezTo>
                <a:cubicBezTo>
                  <a:pt x="490" y="419"/>
                  <a:pt x="490" y="440"/>
                  <a:pt x="476" y="440"/>
                </a:cubicBezTo>
                <a:cubicBezTo>
                  <a:pt x="472" y="440"/>
                  <a:pt x="467" y="440"/>
                  <a:pt x="463" y="440"/>
                </a:cubicBezTo>
                <a:cubicBezTo>
                  <a:pt x="457" y="440"/>
                  <a:pt x="456" y="441"/>
                  <a:pt x="461" y="446"/>
                </a:cubicBezTo>
                <a:cubicBezTo>
                  <a:pt x="470" y="455"/>
                  <a:pt x="480" y="465"/>
                  <a:pt x="489" y="474"/>
                </a:cubicBezTo>
                <a:cubicBezTo>
                  <a:pt x="499" y="484"/>
                  <a:pt x="484" y="499"/>
                  <a:pt x="474" y="489"/>
                </a:cubicBezTo>
                <a:cubicBezTo>
                  <a:pt x="465" y="480"/>
                  <a:pt x="455" y="470"/>
                  <a:pt x="446" y="461"/>
                </a:cubicBezTo>
                <a:cubicBezTo>
                  <a:pt x="441" y="457"/>
                  <a:pt x="440" y="457"/>
                  <a:pt x="440" y="463"/>
                </a:cubicBezTo>
                <a:cubicBezTo>
                  <a:pt x="440" y="467"/>
                  <a:pt x="440" y="472"/>
                  <a:pt x="440" y="476"/>
                </a:cubicBezTo>
                <a:cubicBezTo>
                  <a:pt x="440" y="490"/>
                  <a:pt x="419" y="490"/>
                  <a:pt x="419" y="476"/>
                </a:cubicBezTo>
                <a:cubicBezTo>
                  <a:pt x="419" y="463"/>
                  <a:pt x="419" y="450"/>
                  <a:pt x="419" y="437"/>
                </a:cubicBezTo>
                <a:cubicBezTo>
                  <a:pt x="419" y="435"/>
                  <a:pt x="418" y="433"/>
                  <a:pt x="416" y="431"/>
                </a:cubicBezTo>
                <a:cubicBezTo>
                  <a:pt x="405" y="420"/>
                  <a:pt x="394" y="409"/>
                  <a:pt x="383" y="398"/>
                </a:cubicBezTo>
                <a:cubicBezTo>
                  <a:pt x="379" y="393"/>
                  <a:pt x="378" y="394"/>
                  <a:pt x="378" y="401"/>
                </a:cubicBezTo>
                <a:cubicBezTo>
                  <a:pt x="378" y="415"/>
                  <a:pt x="378" y="430"/>
                  <a:pt x="378" y="445"/>
                </a:cubicBezTo>
                <a:cubicBezTo>
                  <a:pt x="378" y="459"/>
                  <a:pt x="356" y="459"/>
                  <a:pt x="356" y="445"/>
                </a:cubicBezTo>
                <a:cubicBezTo>
                  <a:pt x="356" y="422"/>
                  <a:pt x="356" y="398"/>
                  <a:pt x="356" y="375"/>
                </a:cubicBezTo>
                <a:cubicBezTo>
                  <a:pt x="356" y="373"/>
                  <a:pt x="356" y="370"/>
                  <a:pt x="354" y="369"/>
                </a:cubicBezTo>
                <a:cubicBezTo>
                  <a:pt x="344" y="359"/>
                  <a:pt x="335" y="350"/>
                  <a:pt x="325" y="340"/>
                </a:cubicBezTo>
                <a:cubicBezTo>
                  <a:pt x="323" y="338"/>
                  <a:pt x="321" y="338"/>
                  <a:pt x="318" y="340"/>
                </a:cubicBezTo>
                <a:cubicBezTo>
                  <a:pt x="313" y="342"/>
                  <a:pt x="307" y="345"/>
                  <a:pt x="301" y="346"/>
                </a:cubicBezTo>
                <a:cubicBezTo>
                  <a:pt x="299" y="347"/>
                  <a:pt x="299" y="347"/>
                  <a:pt x="299" y="349"/>
                </a:cubicBezTo>
                <a:cubicBezTo>
                  <a:pt x="299" y="363"/>
                  <a:pt x="299" y="377"/>
                  <a:pt x="299" y="392"/>
                </a:cubicBezTo>
                <a:cubicBezTo>
                  <a:pt x="299" y="394"/>
                  <a:pt x="299" y="396"/>
                  <a:pt x="301" y="398"/>
                </a:cubicBezTo>
                <a:cubicBezTo>
                  <a:pt x="318" y="414"/>
                  <a:pt x="334" y="431"/>
                  <a:pt x="351" y="447"/>
                </a:cubicBezTo>
                <a:cubicBezTo>
                  <a:pt x="361" y="457"/>
                  <a:pt x="345" y="472"/>
                  <a:pt x="336" y="463"/>
                </a:cubicBezTo>
                <a:cubicBezTo>
                  <a:pt x="325" y="452"/>
                  <a:pt x="315" y="441"/>
                  <a:pt x="304" y="431"/>
                </a:cubicBezTo>
                <a:cubicBezTo>
                  <a:pt x="300" y="426"/>
                  <a:pt x="299" y="427"/>
                  <a:pt x="299" y="433"/>
                </a:cubicBezTo>
                <a:cubicBezTo>
                  <a:pt x="299" y="449"/>
                  <a:pt x="299" y="464"/>
                  <a:pt x="299" y="480"/>
                </a:cubicBezTo>
                <a:cubicBezTo>
                  <a:pt x="299" y="483"/>
                  <a:pt x="299" y="485"/>
                  <a:pt x="301" y="486"/>
                </a:cubicBezTo>
                <a:cubicBezTo>
                  <a:pt x="310" y="495"/>
                  <a:pt x="319" y="504"/>
                  <a:pt x="329" y="514"/>
                </a:cubicBezTo>
                <a:cubicBezTo>
                  <a:pt x="338" y="523"/>
                  <a:pt x="323" y="538"/>
                  <a:pt x="313" y="529"/>
                </a:cubicBezTo>
                <a:cubicBezTo>
                  <a:pt x="310" y="526"/>
                  <a:pt x="307" y="522"/>
                  <a:pt x="304" y="519"/>
                </a:cubicBezTo>
                <a:cubicBezTo>
                  <a:pt x="300" y="515"/>
                  <a:pt x="299" y="516"/>
                  <a:pt x="299" y="522"/>
                </a:cubicBezTo>
                <a:cubicBezTo>
                  <a:pt x="299" y="535"/>
                  <a:pt x="299" y="549"/>
                  <a:pt x="299" y="562"/>
                </a:cubicBezTo>
                <a:cubicBezTo>
                  <a:pt x="299" y="576"/>
                  <a:pt x="277" y="576"/>
                  <a:pt x="277" y="562"/>
                </a:cubicBezTo>
                <a:cubicBezTo>
                  <a:pt x="277" y="549"/>
                  <a:pt x="277" y="535"/>
                  <a:pt x="277" y="522"/>
                </a:cubicBezTo>
                <a:cubicBezTo>
                  <a:pt x="277" y="516"/>
                  <a:pt x="276" y="515"/>
                  <a:pt x="272" y="519"/>
                </a:cubicBezTo>
                <a:cubicBezTo>
                  <a:pt x="268" y="522"/>
                  <a:pt x="265" y="526"/>
                  <a:pt x="262" y="529"/>
                </a:cubicBezTo>
                <a:cubicBezTo>
                  <a:pt x="253" y="538"/>
                  <a:pt x="238" y="523"/>
                  <a:pt x="247" y="514"/>
                </a:cubicBezTo>
                <a:cubicBezTo>
                  <a:pt x="257" y="504"/>
                  <a:pt x="266" y="495"/>
                  <a:pt x="275" y="486"/>
                </a:cubicBezTo>
                <a:cubicBezTo>
                  <a:pt x="276" y="485"/>
                  <a:pt x="277" y="483"/>
                  <a:pt x="277" y="480"/>
                </a:cubicBezTo>
                <a:cubicBezTo>
                  <a:pt x="277" y="464"/>
                  <a:pt x="277" y="449"/>
                  <a:pt x="277" y="433"/>
                </a:cubicBezTo>
                <a:cubicBezTo>
                  <a:pt x="277" y="427"/>
                  <a:pt x="276" y="426"/>
                  <a:pt x="272" y="431"/>
                </a:cubicBezTo>
                <a:cubicBezTo>
                  <a:pt x="261" y="441"/>
                  <a:pt x="251" y="452"/>
                  <a:pt x="240" y="463"/>
                </a:cubicBezTo>
                <a:cubicBezTo>
                  <a:pt x="230" y="472"/>
                  <a:pt x="215" y="457"/>
                  <a:pt x="225" y="447"/>
                </a:cubicBezTo>
                <a:cubicBezTo>
                  <a:pt x="241" y="431"/>
                  <a:pt x="258" y="414"/>
                  <a:pt x="275" y="398"/>
                </a:cubicBezTo>
                <a:cubicBezTo>
                  <a:pt x="276" y="396"/>
                  <a:pt x="277" y="394"/>
                  <a:pt x="277" y="392"/>
                </a:cubicBezTo>
                <a:cubicBezTo>
                  <a:pt x="277" y="378"/>
                  <a:pt x="277" y="364"/>
                  <a:pt x="277" y="350"/>
                </a:cubicBezTo>
                <a:cubicBezTo>
                  <a:pt x="277" y="347"/>
                  <a:pt x="276" y="347"/>
                  <a:pt x="274" y="346"/>
                </a:cubicBezTo>
                <a:cubicBezTo>
                  <a:pt x="268" y="344"/>
                  <a:pt x="262" y="342"/>
                  <a:pt x="256" y="339"/>
                </a:cubicBezTo>
                <a:cubicBezTo>
                  <a:pt x="254" y="337"/>
                  <a:pt x="253" y="338"/>
                  <a:pt x="251" y="340"/>
                </a:cubicBezTo>
                <a:cubicBezTo>
                  <a:pt x="241" y="349"/>
                  <a:pt x="232" y="359"/>
                  <a:pt x="222" y="369"/>
                </a:cubicBezTo>
                <a:cubicBezTo>
                  <a:pt x="220" y="370"/>
                  <a:pt x="219" y="373"/>
                  <a:pt x="219" y="375"/>
                </a:cubicBezTo>
                <a:cubicBezTo>
                  <a:pt x="219" y="398"/>
                  <a:pt x="219" y="422"/>
                  <a:pt x="219" y="445"/>
                </a:cubicBezTo>
                <a:cubicBezTo>
                  <a:pt x="219" y="459"/>
                  <a:pt x="198" y="459"/>
                  <a:pt x="198" y="445"/>
                </a:cubicBezTo>
                <a:cubicBezTo>
                  <a:pt x="198" y="430"/>
                  <a:pt x="198" y="415"/>
                  <a:pt x="198" y="401"/>
                </a:cubicBezTo>
                <a:cubicBezTo>
                  <a:pt x="198" y="394"/>
                  <a:pt x="197" y="393"/>
                  <a:pt x="192" y="398"/>
                </a:cubicBezTo>
                <a:cubicBezTo>
                  <a:pt x="182" y="409"/>
                  <a:pt x="171" y="420"/>
                  <a:pt x="160" y="431"/>
                </a:cubicBezTo>
                <a:cubicBezTo>
                  <a:pt x="157" y="433"/>
                  <a:pt x="157" y="435"/>
                  <a:pt x="157" y="437"/>
                </a:cubicBezTo>
                <a:cubicBezTo>
                  <a:pt x="157" y="450"/>
                  <a:pt x="157" y="463"/>
                  <a:pt x="157" y="476"/>
                </a:cubicBezTo>
                <a:cubicBezTo>
                  <a:pt x="157" y="490"/>
                  <a:pt x="136" y="490"/>
                  <a:pt x="136" y="476"/>
                </a:cubicBezTo>
                <a:cubicBezTo>
                  <a:pt x="136" y="472"/>
                  <a:pt x="136" y="467"/>
                  <a:pt x="136" y="463"/>
                </a:cubicBezTo>
                <a:cubicBezTo>
                  <a:pt x="136" y="457"/>
                  <a:pt x="134" y="457"/>
                  <a:pt x="130" y="461"/>
                </a:cubicBezTo>
                <a:cubicBezTo>
                  <a:pt x="121" y="470"/>
                  <a:pt x="111" y="480"/>
                  <a:pt x="101" y="489"/>
                </a:cubicBezTo>
                <a:cubicBezTo>
                  <a:pt x="92" y="499"/>
                  <a:pt x="77" y="484"/>
                  <a:pt x="86" y="474"/>
                </a:cubicBezTo>
                <a:cubicBezTo>
                  <a:pt x="96" y="465"/>
                  <a:pt x="105" y="455"/>
                  <a:pt x="115" y="446"/>
                </a:cubicBezTo>
                <a:cubicBezTo>
                  <a:pt x="119" y="441"/>
                  <a:pt x="119" y="440"/>
                  <a:pt x="113" y="440"/>
                </a:cubicBezTo>
                <a:cubicBezTo>
                  <a:pt x="108" y="440"/>
                  <a:pt x="104" y="440"/>
                  <a:pt x="99" y="440"/>
                </a:cubicBezTo>
                <a:cubicBezTo>
                  <a:pt x="86" y="440"/>
                  <a:pt x="86" y="419"/>
                  <a:pt x="99" y="419"/>
                </a:cubicBezTo>
                <a:cubicBezTo>
                  <a:pt x="113" y="419"/>
                  <a:pt x="126" y="419"/>
                  <a:pt x="139" y="419"/>
                </a:cubicBezTo>
                <a:cubicBezTo>
                  <a:pt x="141" y="419"/>
                  <a:pt x="142" y="418"/>
                  <a:pt x="144" y="416"/>
                </a:cubicBezTo>
                <a:cubicBezTo>
                  <a:pt x="156" y="405"/>
                  <a:pt x="167" y="394"/>
                  <a:pt x="177" y="383"/>
                </a:cubicBezTo>
                <a:cubicBezTo>
                  <a:pt x="182" y="378"/>
                  <a:pt x="182" y="377"/>
                  <a:pt x="175" y="377"/>
                </a:cubicBezTo>
                <a:cubicBezTo>
                  <a:pt x="160" y="377"/>
                  <a:pt x="145" y="377"/>
                  <a:pt x="130" y="377"/>
                </a:cubicBezTo>
                <a:cubicBezTo>
                  <a:pt x="117" y="377"/>
                  <a:pt x="117" y="356"/>
                  <a:pt x="130" y="356"/>
                </a:cubicBezTo>
                <a:cubicBezTo>
                  <a:pt x="154" y="356"/>
                  <a:pt x="177" y="356"/>
                  <a:pt x="201" y="356"/>
                </a:cubicBezTo>
                <a:cubicBezTo>
                  <a:pt x="203" y="356"/>
                  <a:pt x="205" y="355"/>
                  <a:pt x="207" y="354"/>
                </a:cubicBezTo>
                <a:cubicBezTo>
                  <a:pt x="217" y="344"/>
                  <a:pt x="226" y="334"/>
                  <a:pt x="236" y="324"/>
                </a:cubicBezTo>
                <a:cubicBezTo>
                  <a:pt x="238" y="323"/>
                  <a:pt x="238" y="321"/>
                  <a:pt x="237" y="319"/>
                </a:cubicBezTo>
                <a:cubicBezTo>
                  <a:pt x="233" y="313"/>
                  <a:pt x="231" y="307"/>
                  <a:pt x="230" y="301"/>
                </a:cubicBezTo>
                <a:cubicBezTo>
                  <a:pt x="229" y="299"/>
                  <a:pt x="228" y="298"/>
                  <a:pt x="226" y="298"/>
                </a:cubicBezTo>
                <a:cubicBezTo>
                  <a:pt x="212" y="298"/>
                  <a:pt x="198" y="298"/>
                  <a:pt x="184" y="298"/>
                </a:cubicBezTo>
                <a:cubicBezTo>
                  <a:pt x="182" y="298"/>
                  <a:pt x="179" y="299"/>
                  <a:pt x="178" y="301"/>
                </a:cubicBezTo>
                <a:cubicBezTo>
                  <a:pt x="161" y="318"/>
                  <a:pt x="145" y="334"/>
                  <a:pt x="128" y="351"/>
                </a:cubicBezTo>
                <a:cubicBezTo>
                  <a:pt x="119" y="361"/>
                  <a:pt x="103" y="345"/>
                  <a:pt x="113" y="336"/>
                </a:cubicBezTo>
                <a:cubicBezTo>
                  <a:pt x="124" y="325"/>
                  <a:pt x="134" y="315"/>
                  <a:pt x="145" y="304"/>
                </a:cubicBezTo>
                <a:cubicBezTo>
                  <a:pt x="149" y="300"/>
                  <a:pt x="149" y="298"/>
                  <a:pt x="142" y="298"/>
                </a:cubicBezTo>
                <a:cubicBezTo>
                  <a:pt x="127" y="298"/>
                  <a:pt x="111" y="298"/>
                  <a:pt x="96" y="298"/>
                </a:cubicBezTo>
                <a:cubicBezTo>
                  <a:pt x="93" y="298"/>
                  <a:pt x="91" y="299"/>
                  <a:pt x="90" y="301"/>
                </a:cubicBezTo>
                <a:cubicBezTo>
                  <a:pt x="81" y="310"/>
                  <a:pt x="71" y="319"/>
                  <a:pt x="62" y="328"/>
                </a:cubicBezTo>
                <a:cubicBezTo>
                  <a:pt x="52" y="338"/>
                  <a:pt x="37" y="323"/>
                  <a:pt x="47" y="313"/>
                </a:cubicBezTo>
                <a:cubicBezTo>
                  <a:pt x="50" y="310"/>
                  <a:pt x="53" y="307"/>
                  <a:pt x="56" y="304"/>
                </a:cubicBezTo>
                <a:cubicBezTo>
                  <a:pt x="61" y="300"/>
                  <a:pt x="60" y="298"/>
                  <a:pt x="54" y="298"/>
                </a:cubicBezTo>
                <a:cubicBezTo>
                  <a:pt x="40" y="298"/>
                  <a:pt x="27" y="298"/>
                  <a:pt x="13" y="298"/>
                </a:cubicBezTo>
                <a:cubicBezTo>
                  <a:pt x="0" y="298"/>
                  <a:pt x="0" y="277"/>
                  <a:pt x="13" y="277"/>
                </a:cubicBezTo>
                <a:cubicBezTo>
                  <a:pt x="27" y="277"/>
                  <a:pt x="40" y="277"/>
                  <a:pt x="54" y="277"/>
                </a:cubicBezTo>
                <a:cubicBezTo>
                  <a:pt x="60" y="277"/>
                  <a:pt x="61" y="276"/>
                  <a:pt x="56" y="272"/>
                </a:cubicBezTo>
                <a:cubicBezTo>
                  <a:pt x="53" y="268"/>
                  <a:pt x="50" y="265"/>
                  <a:pt x="47" y="262"/>
                </a:cubicBezTo>
                <a:cubicBezTo>
                  <a:pt x="37" y="252"/>
                  <a:pt x="52" y="237"/>
                  <a:pt x="62" y="247"/>
                </a:cubicBezTo>
                <a:cubicBezTo>
                  <a:pt x="71" y="256"/>
                  <a:pt x="81" y="266"/>
                  <a:pt x="90" y="275"/>
                </a:cubicBezTo>
                <a:cubicBezTo>
                  <a:pt x="91" y="276"/>
                  <a:pt x="93" y="277"/>
                  <a:pt x="96" y="277"/>
                </a:cubicBezTo>
                <a:cubicBezTo>
                  <a:pt x="111" y="277"/>
                  <a:pt x="127" y="277"/>
                  <a:pt x="142" y="277"/>
                </a:cubicBezTo>
                <a:cubicBezTo>
                  <a:pt x="149" y="277"/>
                  <a:pt x="149" y="276"/>
                  <a:pt x="145" y="272"/>
                </a:cubicBezTo>
                <a:cubicBezTo>
                  <a:pt x="134" y="261"/>
                  <a:pt x="124" y="250"/>
                  <a:pt x="113" y="240"/>
                </a:cubicBezTo>
                <a:cubicBezTo>
                  <a:pt x="103" y="230"/>
                  <a:pt x="119" y="215"/>
                  <a:pt x="128" y="225"/>
                </a:cubicBezTo>
                <a:cubicBezTo>
                  <a:pt x="145" y="241"/>
                  <a:pt x="161" y="258"/>
                  <a:pt x="178" y="274"/>
                </a:cubicBezTo>
                <a:cubicBezTo>
                  <a:pt x="179" y="276"/>
                  <a:pt x="182" y="277"/>
                  <a:pt x="184" y="277"/>
                </a:cubicBezTo>
                <a:cubicBezTo>
                  <a:pt x="198" y="277"/>
                  <a:pt x="213" y="277"/>
                  <a:pt x="227" y="277"/>
                </a:cubicBezTo>
                <a:cubicBezTo>
                  <a:pt x="228" y="277"/>
                  <a:pt x="229" y="277"/>
                  <a:pt x="229" y="275"/>
                </a:cubicBezTo>
                <a:cubicBezTo>
                  <a:pt x="231" y="268"/>
                  <a:pt x="234" y="261"/>
                  <a:pt x="237" y="256"/>
                </a:cubicBezTo>
                <a:cubicBezTo>
                  <a:pt x="238" y="254"/>
                  <a:pt x="238" y="253"/>
                  <a:pt x="237" y="252"/>
                </a:cubicBezTo>
                <a:cubicBezTo>
                  <a:pt x="227" y="242"/>
                  <a:pt x="217" y="232"/>
                  <a:pt x="207" y="222"/>
                </a:cubicBezTo>
                <a:cubicBezTo>
                  <a:pt x="205" y="220"/>
                  <a:pt x="203" y="219"/>
                  <a:pt x="201" y="219"/>
                </a:cubicBezTo>
                <a:cubicBezTo>
                  <a:pt x="177" y="219"/>
                  <a:pt x="154" y="219"/>
                  <a:pt x="130" y="219"/>
                </a:cubicBezTo>
                <a:cubicBezTo>
                  <a:pt x="117" y="219"/>
                  <a:pt x="117" y="198"/>
                  <a:pt x="130" y="198"/>
                </a:cubicBezTo>
                <a:cubicBezTo>
                  <a:pt x="145" y="198"/>
                  <a:pt x="160" y="198"/>
                  <a:pt x="175" y="198"/>
                </a:cubicBezTo>
                <a:cubicBezTo>
                  <a:pt x="182" y="198"/>
                  <a:pt x="182" y="197"/>
                  <a:pt x="177" y="193"/>
                </a:cubicBezTo>
                <a:cubicBezTo>
                  <a:pt x="167" y="182"/>
                  <a:pt x="156" y="170"/>
                  <a:pt x="144" y="160"/>
                </a:cubicBezTo>
                <a:cubicBezTo>
                  <a:pt x="142" y="157"/>
                  <a:pt x="141" y="157"/>
                  <a:pt x="139" y="157"/>
                </a:cubicBezTo>
                <a:cubicBezTo>
                  <a:pt x="126" y="157"/>
                  <a:pt x="113" y="157"/>
                  <a:pt x="99" y="157"/>
                </a:cubicBezTo>
                <a:cubicBezTo>
                  <a:pt x="86" y="157"/>
                  <a:pt x="86" y="135"/>
                  <a:pt x="99" y="135"/>
                </a:cubicBezTo>
                <a:cubicBezTo>
                  <a:pt x="104" y="135"/>
                  <a:pt x="108" y="135"/>
                  <a:pt x="113" y="135"/>
                </a:cubicBezTo>
                <a:cubicBezTo>
                  <a:pt x="119" y="135"/>
                  <a:pt x="119" y="134"/>
                  <a:pt x="115" y="130"/>
                </a:cubicBezTo>
                <a:cubicBezTo>
                  <a:pt x="105" y="120"/>
                  <a:pt x="96" y="111"/>
                  <a:pt x="86" y="101"/>
                </a:cubicBezTo>
                <a:cubicBezTo>
                  <a:pt x="77" y="92"/>
                  <a:pt x="92" y="77"/>
                  <a:pt x="101" y="86"/>
                </a:cubicBezTo>
                <a:cubicBezTo>
                  <a:pt x="111" y="96"/>
                  <a:pt x="121" y="105"/>
                  <a:pt x="130" y="115"/>
                </a:cubicBezTo>
                <a:cubicBezTo>
                  <a:pt x="134" y="119"/>
                  <a:pt x="136" y="119"/>
                  <a:pt x="136" y="113"/>
                </a:cubicBezTo>
                <a:cubicBezTo>
                  <a:pt x="136" y="108"/>
                  <a:pt x="136" y="104"/>
                  <a:pt x="136" y="99"/>
                </a:cubicBezTo>
                <a:cubicBezTo>
                  <a:pt x="136" y="86"/>
                  <a:pt x="157" y="86"/>
                  <a:pt x="157" y="99"/>
                </a:cubicBezTo>
                <a:cubicBezTo>
                  <a:pt x="157" y="112"/>
                  <a:pt x="157" y="126"/>
                  <a:pt x="157" y="139"/>
                </a:cubicBezTo>
                <a:cubicBezTo>
                  <a:pt x="157" y="141"/>
                  <a:pt x="157" y="142"/>
                  <a:pt x="160" y="145"/>
                </a:cubicBezTo>
                <a:cubicBezTo>
                  <a:pt x="171" y="155"/>
                  <a:pt x="182" y="166"/>
                  <a:pt x="192" y="177"/>
                </a:cubicBezTo>
                <a:cubicBezTo>
                  <a:pt x="197" y="182"/>
                  <a:pt x="198" y="181"/>
                  <a:pt x="198" y="175"/>
                </a:cubicBezTo>
                <a:cubicBezTo>
                  <a:pt x="198" y="160"/>
                  <a:pt x="198" y="145"/>
                  <a:pt x="198" y="130"/>
                </a:cubicBezTo>
                <a:cubicBezTo>
                  <a:pt x="198" y="116"/>
                  <a:pt x="219" y="116"/>
                  <a:pt x="219" y="130"/>
                </a:cubicBezTo>
                <a:cubicBezTo>
                  <a:pt x="219" y="154"/>
                  <a:pt x="219" y="177"/>
                  <a:pt x="219" y="201"/>
                </a:cubicBezTo>
                <a:cubicBezTo>
                  <a:pt x="219" y="203"/>
                  <a:pt x="220" y="205"/>
                  <a:pt x="222" y="207"/>
                </a:cubicBezTo>
                <a:cubicBezTo>
                  <a:pt x="232" y="217"/>
                  <a:pt x="242" y="227"/>
                  <a:pt x="252" y="237"/>
                </a:cubicBezTo>
                <a:cubicBezTo>
                  <a:pt x="253" y="238"/>
                  <a:pt x="254" y="238"/>
                  <a:pt x="255" y="237"/>
                </a:cubicBezTo>
                <a:cubicBezTo>
                  <a:pt x="261" y="234"/>
                  <a:pt x="268" y="231"/>
                  <a:pt x="275" y="229"/>
                </a:cubicBezTo>
                <a:cubicBezTo>
                  <a:pt x="277" y="229"/>
                  <a:pt x="277" y="229"/>
                  <a:pt x="277" y="226"/>
                </a:cubicBezTo>
                <a:cubicBezTo>
                  <a:pt x="277" y="212"/>
                  <a:pt x="277" y="198"/>
                  <a:pt x="277" y="184"/>
                </a:cubicBezTo>
                <a:cubicBezTo>
                  <a:pt x="277" y="182"/>
                  <a:pt x="276" y="180"/>
                  <a:pt x="275" y="178"/>
                </a:cubicBezTo>
                <a:cubicBezTo>
                  <a:pt x="258" y="161"/>
                  <a:pt x="241" y="145"/>
                  <a:pt x="225" y="128"/>
                </a:cubicBezTo>
                <a:cubicBezTo>
                  <a:pt x="215" y="118"/>
                  <a:pt x="230" y="103"/>
                  <a:pt x="240" y="113"/>
                </a:cubicBezTo>
                <a:cubicBezTo>
                  <a:pt x="251" y="123"/>
                  <a:pt x="261" y="134"/>
                  <a:pt x="272" y="145"/>
                </a:cubicBezTo>
                <a:cubicBezTo>
                  <a:pt x="276" y="149"/>
                  <a:pt x="277" y="149"/>
                  <a:pt x="277" y="142"/>
                </a:cubicBezTo>
                <a:cubicBezTo>
                  <a:pt x="277" y="127"/>
                  <a:pt x="277" y="111"/>
                  <a:pt x="277" y="96"/>
                </a:cubicBezTo>
                <a:cubicBezTo>
                  <a:pt x="277" y="92"/>
                  <a:pt x="276" y="91"/>
                  <a:pt x="275" y="90"/>
                </a:cubicBezTo>
                <a:cubicBezTo>
                  <a:pt x="266" y="80"/>
                  <a:pt x="257" y="71"/>
                  <a:pt x="247" y="62"/>
                </a:cubicBezTo>
                <a:cubicBezTo>
                  <a:pt x="238" y="52"/>
                  <a:pt x="253" y="37"/>
                  <a:pt x="262" y="47"/>
                </a:cubicBezTo>
                <a:cubicBezTo>
                  <a:pt x="265" y="50"/>
                  <a:pt x="268" y="53"/>
                  <a:pt x="272" y="56"/>
                </a:cubicBezTo>
                <a:cubicBezTo>
                  <a:pt x="276" y="61"/>
                  <a:pt x="277" y="60"/>
                  <a:pt x="277" y="54"/>
                </a:cubicBezTo>
                <a:cubicBezTo>
                  <a:pt x="277" y="41"/>
                  <a:pt x="277" y="27"/>
                  <a:pt x="277" y="13"/>
                </a:cubicBezTo>
                <a:cubicBezTo>
                  <a:pt x="277" y="0"/>
                  <a:pt x="299" y="0"/>
                  <a:pt x="299" y="13"/>
                </a:cubicBezTo>
                <a:cubicBezTo>
                  <a:pt x="299" y="27"/>
                  <a:pt x="299" y="41"/>
                  <a:pt x="299" y="54"/>
                </a:cubicBezTo>
                <a:cubicBezTo>
                  <a:pt x="299" y="60"/>
                  <a:pt x="300" y="61"/>
                  <a:pt x="304" y="56"/>
                </a:cubicBezTo>
                <a:cubicBezTo>
                  <a:pt x="307" y="53"/>
                  <a:pt x="310" y="50"/>
                  <a:pt x="313" y="47"/>
                </a:cubicBezTo>
                <a:cubicBezTo>
                  <a:pt x="323" y="37"/>
                  <a:pt x="338" y="52"/>
                  <a:pt x="329" y="62"/>
                </a:cubicBezTo>
                <a:cubicBezTo>
                  <a:pt x="319" y="71"/>
                  <a:pt x="310" y="80"/>
                  <a:pt x="301" y="90"/>
                </a:cubicBezTo>
                <a:cubicBezTo>
                  <a:pt x="299" y="91"/>
                  <a:pt x="299" y="92"/>
                  <a:pt x="299" y="96"/>
                </a:cubicBezTo>
                <a:cubicBezTo>
                  <a:pt x="299" y="111"/>
                  <a:pt x="299" y="127"/>
                  <a:pt x="299" y="142"/>
                </a:cubicBezTo>
                <a:cubicBezTo>
                  <a:pt x="299" y="149"/>
                  <a:pt x="300" y="149"/>
                  <a:pt x="304" y="145"/>
                </a:cubicBezTo>
                <a:cubicBezTo>
                  <a:pt x="315" y="134"/>
                  <a:pt x="325" y="123"/>
                  <a:pt x="336" y="113"/>
                </a:cubicBezTo>
                <a:cubicBezTo>
                  <a:pt x="345" y="103"/>
                  <a:pt x="361" y="118"/>
                  <a:pt x="351" y="128"/>
                </a:cubicBezTo>
                <a:cubicBezTo>
                  <a:pt x="334" y="145"/>
                  <a:pt x="318" y="161"/>
                  <a:pt x="301" y="178"/>
                </a:cubicBezTo>
                <a:cubicBezTo>
                  <a:pt x="299" y="180"/>
                  <a:pt x="299" y="182"/>
                  <a:pt x="299" y="184"/>
                </a:cubicBezTo>
                <a:cubicBezTo>
                  <a:pt x="299" y="198"/>
                  <a:pt x="299" y="212"/>
                  <a:pt x="299" y="226"/>
                </a:cubicBezTo>
                <a:cubicBezTo>
                  <a:pt x="299" y="228"/>
                  <a:pt x="300" y="229"/>
                  <a:pt x="301" y="230"/>
                </a:cubicBezTo>
                <a:close/>
                <a:moveTo>
                  <a:pt x="288" y="247"/>
                </a:moveTo>
                <a:cubicBezTo>
                  <a:pt x="341" y="247"/>
                  <a:pt x="341" y="328"/>
                  <a:pt x="288" y="328"/>
                </a:cubicBezTo>
                <a:cubicBezTo>
                  <a:pt x="235" y="328"/>
                  <a:pt x="235" y="247"/>
                  <a:pt x="288" y="247"/>
                </a:cubicBezTo>
                <a:close/>
              </a:path>
            </a:pathLst>
          </a:custGeom>
          <a:noFill/>
          <a:ln>
            <a:solidFill>
              <a:srgbClr val="31DAA4"/>
            </a:solid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000">
              <a:solidFill>
                <a:srgbClr val="31DAA4"/>
              </a:solidFill>
              <a:latin typeface="方正喵呜体" panose="02010600010101010101" pitchFamily="2" charset="-122"/>
              <a:ea typeface="方正喵呜体" panose="0201060001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250" fill="hold"/>
                                        <p:tgtEl>
                                          <p:spTgt spid="2"/>
                                        </p:tgtEl>
                                        <p:attrNameLst>
                                          <p:attrName>ppt_w</p:attrName>
                                        </p:attrNameLst>
                                      </p:cBhvr>
                                      <p:tavLst>
                                        <p:tav tm="0">
                                          <p:val>
                                            <p:fltVal val="0"/>
                                          </p:val>
                                        </p:tav>
                                        <p:tav tm="100000">
                                          <p:val>
                                            <p:strVal val="#ppt_w"/>
                                          </p:val>
                                        </p:tav>
                                      </p:tavLst>
                                    </p:anim>
                                    <p:anim calcmode="lin" valueType="num">
                                      <p:cBhvr>
                                        <p:cTn id="8" dur="250" fill="hold"/>
                                        <p:tgtEl>
                                          <p:spTgt spid="2"/>
                                        </p:tgtEl>
                                        <p:attrNameLst>
                                          <p:attrName>ppt_h</p:attrName>
                                        </p:attrNameLst>
                                      </p:cBhvr>
                                      <p:tavLst>
                                        <p:tav tm="0">
                                          <p:val>
                                            <p:fltVal val="0"/>
                                          </p:val>
                                        </p:tav>
                                        <p:tav tm="100000">
                                          <p:val>
                                            <p:strVal val="#ppt_h"/>
                                          </p:val>
                                        </p:tav>
                                      </p:tavLst>
                                    </p:anim>
                                    <p:animEffect transition="in" filter="fade">
                                      <p:cBhvr>
                                        <p:cTn id="9" dur="250"/>
                                        <p:tgtEl>
                                          <p:spTgt spid="2"/>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250" fill="hold"/>
                                        <p:tgtEl>
                                          <p:spTgt spid="5"/>
                                        </p:tgtEl>
                                        <p:attrNameLst>
                                          <p:attrName>ppt_w</p:attrName>
                                        </p:attrNameLst>
                                      </p:cBhvr>
                                      <p:tavLst>
                                        <p:tav tm="0">
                                          <p:val>
                                            <p:fltVal val="0"/>
                                          </p:val>
                                        </p:tav>
                                        <p:tav tm="100000">
                                          <p:val>
                                            <p:strVal val="#ppt_w"/>
                                          </p:val>
                                        </p:tav>
                                      </p:tavLst>
                                    </p:anim>
                                    <p:anim calcmode="lin" valueType="num">
                                      <p:cBhvr>
                                        <p:cTn id="14" dur="250" fill="hold"/>
                                        <p:tgtEl>
                                          <p:spTgt spid="5"/>
                                        </p:tgtEl>
                                        <p:attrNameLst>
                                          <p:attrName>ppt_h</p:attrName>
                                        </p:attrNameLst>
                                      </p:cBhvr>
                                      <p:tavLst>
                                        <p:tav tm="0">
                                          <p:val>
                                            <p:fltVal val="0"/>
                                          </p:val>
                                        </p:tav>
                                        <p:tav tm="100000">
                                          <p:val>
                                            <p:strVal val="#ppt_h"/>
                                          </p:val>
                                        </p:tav>
                                      </p:tavLst>
                                    </p:anim>
                                    <p:animEffect transition="in" filter="fade">
                                      <p:cBhvr>
                                        <p:cTn id="15" dur="250"/>
                                        <p:tgtEl>
                                          <p:spTgt spid="5"/>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p:cTn id="19" dur="250" fill="hold"/>
                                        <p:tgtEl>
                                          <p:spTgt spid="3"/>
                                        </p:tgtEl>
                                        <p:attrNameLst>
                                          <p:attrName>ppt_w</p:attrName>
                                        </p:attrNameLst>
                                      </p:cBhvr>
                                      <p:tavLst>
                                        <p:tav tm="0">
                                          <p:val>
                                            <p:fltVal val="0"/>
                                          </p:val>
                                        </p:tav>
                                        <p:tav tm="100000">
                                          <p:val>
                                            <p:strVal val="#ppt_w"/>
                                          </p:val>
                                        </p:tav>
                                      </p:tavLst>
                                    </p:anim>
                                    <p:anim calcmode="lin" valueType="num">
                                      <p:cBhvr>
                                        <p:cTn id="20" dur="250" fill="hold"/>
                                        <p:tgtEl>
                                          <p:spTgt spid="3"/>
                                        </p:tgtEl>
                                        <p:attrNameLst>
                                          <p:attrName>ppt_h</p:attrName>
                                        </p:attrNameLst>
                                      </p:cBhvr>
                                      <p:tavLst>
                                        <p:tav tm="0">
                                          <p:val>
                                            <p:fltVal val="0"/>
                                          </p:val>
                                        </p:tav>
                                        <p:tav tm="100000">
                                          <p:val>
                                            <p:strVal val="#ppt_h"/>
                                          </p:val>
                                        </p:tav>
                                      </p:tavLst>
                                    </p:anim>
                                    <p:animEffect transition="in" filter="fade">
                                      <p:cBhvr>
                                        <p:cTn id="21" dur="250"/>
                                        <p:tgtEl>
                                          <p:spTgt spid="3"/>
                                        </p:tgtEl>
                                      </p:cBhvr>
                                    </p:animEffect>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p:cTn id="25" dur="250" fill="hold"/>
                                        <p:tgtEl>
                                          <p:spTgt spid="4"/>
                                        </p:tgtEl>
                                        <p:attrNameLst>
                                          <p:attrName>ppt_w</p:attrName>
                                        </p:attrNameLst>
                                      </p:cBhvr>
                                      <p:tavLst>
                                        <p:tav tm="0">
                                          <p:val>
                                            <p:fltVal val="0"/>
                                          </p:val>
                                        </p:tav>
                                        <p:tav tm="100000">
                                          <p:val>
                                            <p:strVal val="#ppt_w"/>
                                          </p:val>
                                        </p:tav>
                                      </p:tavLst>
                                    </p:anim>
                                    <p:anim calcmode="lin" valueType="num">
                                      <p:cBhvr>
                                        <p:cTn id="26" dur="250" fill="hold"/>
                                        <p:tgtEl>
                                          <p:spTgt spid="4"/>
                                        </p:tgtEl>
                                        <p:attrNameLst>
                                          <p:attrName>ppt_h</p:attrName>
                                        </p:attrNameLst>
                                      </p:cBhvr>
                                      <p:tavLst>
                                        <p:tav tm="0">
                                          <p:val>
                                            <p:fltVal val="0"/>
                                          </p:val>
                                        </p:tav>
                                        <p:tav tm="100000">
                                          <p:val>
                                            <p:strVal val="#ppt_h"/>
                                          </p:val>
                                        </p:tav>
                                      </p:tavLst>
                                    </p:anim>
                                    <p:animEffect transition="in" filter="fade">
                                      <p:cBhvr>
                                        <p:cTn id="27" dur="250"/>
                                        <p:tgtEl>
                                          <p:spTgt spid="4"/>
                                        </p:tgtEl>
                                      </p:cBhvr>
                                    </p:animEffect>
                                  </p:childTnLst>
                                </p:cTn>
                              </p:par>
                            </p:childTnLst>
                          </p:cTn>
                        </p:par>
                        <p:par>
                          <p:cTn id="28" fill="hold">
                            <p:stCondLst>
                              <p:cond delay="2000"/>
                            </p:stCondLst>
                            <p:childTnLst>
                              <p:par>
                                <p:cTn id="29" presetID="42" presetClass="entr" presetSubtype="0" fill="hold" grpId="0" nodeType="after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fade">
                                      <p:cBhvr>
                                        <p:cTn id="31" dur="1000"/>
                                        <p:tgtEl>
                                          <p:spTgt spid="6"/>
                                        </p:tgtEl>
                                      </p:cBhvr>
                                    </p:animEffect>
                                    <p:anim calcmode="lin" valueType="num">
                                      <p:cBhvr>
                                        <p:cTn id="32" dur="1000" fill="hold"/>
                                        <p:tgtEl>
                                          <p:spTgt spid="6"/>
                                        </p:tgtEl>
                                        <p:attrNameLst>
                                          <p:attrName>ppt_x</p:attrName>
                                        </p:attrNameLst>
                                      </p:cBhvr>
                                      <p:tavLst>
                                        <p:tav tm="0">
                                          <p:val>
                                            <p:strVal val="#ppt_x"/>
                                          </p:val>
                                        </p:tav>
                                        <p:tav tm="100000">
                                          <p:val>
                                            <p:strVal val="#ppt_x"/>
                                          </p:val>
                                        </p:tav>
                                      </p:tavLst>
                                    </p:anim>
                                    <p:anim calcmode="lin" valueType="num">
                                      <p:cBhvr>
                                        <p:cTn id="33" dur="1000" fill="hold"/>
                                        <p:tgtEl>
                                          <p:spTgt spid="6"/>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fade">
                                      <p:cBhvr>
                                        <p:cTn id="36" dur="1000"/>
                                        <p:tgtEl>
                                          <p:spTgt spid="8"/>
                                        </p:tgtEl>
                                      </p:cBhvr>
                                    </p:animEffect>
                                    <p:anim calcmode="lin" valueType="num">
                                      <p:cBhvr>
                                        <p:cTn id="37" dur="1000" fill="hold"/>
                                        <p:tgtEl>
                                          <p:spTgt spid="8"/>
                                        </p:tgtEl>
                                        <p:attrNameLst>
                                          <p:attrName>ppt_x</p:attrName>
                                        </p:attrNameLst>
                                      </p:cBhvr>
                                      <p:tavLst>
                                        <p:tav tm="0">
                                          <p:val>
                                            <p:strVal val="#ppt_x"/>
                                          </p:val>
                                        </p:tav>
                                        <p:tav tm="100000">
                                          <p:val>
                                            <p:strVal val="#ppt_x"/>
                                          </p:val>
                                        </p:tav>
                                      </p:tavLst>
                                    </p:anim>
                                    <p:anim calcmode="lin" valueType="num">
                                      <p:cBhvr>
                                        <p:cTn id="38" dur="1000" fill="hold"/>
                                        <p:tgtEl>
                                          <p:spTgt spid="8"/>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0"/>
                                  </p:stCondLst>
                                  <p:childTnLst>
                                    <p:set>
                                      <p:cBhvr>
                                        <p:cTn id="40" dur="1" fill="hold">
                                          <p:stCondLst>
                                            <p:cond delay="0"/>
                                          </p:stCondLst>
                                        </p:cTn>
                                        <p:tgtEl>
                                          <p:spTgt spid="9"/>
                                        </p:tgtEl>
                                        <p:attrNameLst>
                                          <p:attrName>style.visibility</p:attrName>
                                        </p:attrNameLst>
                                      </p:cBhvr>
                                      <p:to>
                                        <p:strVal val="visible"/>
                                      </p:to>
                                    </p:set>
                                    <p:animEffect transition="in" filter="fade">
                                      <p:cBhvr>
                                        <p:cTn id="41" dur="1000"/>
                                        <p:tgtEl>
                                          <p:spTgt spid="9"/>
                                        </p:tgtEl>
                                      </p:cBhvr>
                                    </p:animEffect>
                                    <p:anim calcmode="lin" valueType="num">
                                      <p:cBhvr>
                                        <p:cTn id="42" dur="1000" fill="hold"/>
                                        <p:tgtEl>
                                          <p:spTgt spid="9"/>
                                        </p:tgtEl>
                                        <p:attrNameLst>
                                          <p:attrName>ppt_x</p:attrName>
                                        </p:attrNameLst>
                                      </p:cBhvr>
                                      <p:tavLst>
                                        <p:tav tm="0">
                                          <p:val>
                                            <p:strVal val="#ppt_x"/>
                                          </p:val>
                                        </p:tav>
                                        <p:tav tm="100000">
                                          <p:val>
                                            <p:strVal val="#ppt_x"/>
                                          </p:val>
                                        </p:tav>
                                      </p:tavLst>
                                    </p:anim>
                                    <p:anim calcmode="lin" valueType="num">
                                      <p:cBhvr>
                                        <p:cTn id="43" dur="1000" fill="hold"/>
                                        <p:tgtEl>
                                          <p:spTgt spid="9"/>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0"/>
                                  </p:stCondLst>
                                  <p:childTnLst>
                                    <p:set>
                                      <p:cBhvr>
                                        <p:cTn id="45" dur="1" fill="hold">
                                          <p:stCondLst>
                                            <p:cond delay="0"/>
                                          </p:stCondLst>
                                        </p:cTn>
                                        <p:tgtEl>
                                          <p:spTgt spid="10"/>
                                        </p:tgtEl>
                                        <p:attrNameLst>
                                          <p:attrName>style.visibility</p:attrName>
                                        </p:attrNameLst>
                                      </p:cBhvr>
                                      <p:to>
                                        <p:strVal val="visible"/>
                                      </p:to>
                                    </p:set>
                                    <p:animEffect transition="in" filter="fade">
                                      <p:cBhvr>
                                        <p:cTn id="46" dur="1000"/>
                                        <p:tgtEl>
                                          <p:spTgt spid="10"/>
                                        </p:tgtEl>
                                      </p:cBhvr>
                                    </p:animEffect>
                                    <p:anim calcmode="lin" valueType="num">
                                      <p:cBhvr>
                                        <p:cTn id="47" dur="1000" fill="hold"/>
                                        <p:tgtEl>
                                          <p:spTgt spid="10"/>
                                        </p:tgtEl>
                                        <p:attrNameLst>
                                          <p:attrName>ppt_x</p:attrName>
                                        </p:attrNameLst>
                                      </p:cBhvr>
                                      <p:tavLst>
                                        <p:tav tm="0">
                                          <p:val>
                                            <p:strVal val="#ppt_x"/>
                                          </p:val>
                                        </p:tav>
                                        <p:tav tm="100000">
                                          <p:val>
                                            <p:strVal val="#ppt_x"/>
                                          </p:val>
                                        </p:tav>
                                      </p:tavLst>
                                    </p:anim>
                                    <p:anim calcmode="lin" valueType="num">
                                      <p:cBhvr>
                                        <p:cTn id="48" dur="1000" fill="hold"/>
                                        <p:tgtEl>
                                          <p:spTgt spid="10"/>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0"/>
                                  </p:stCondLst>
                                  <p:childTnLst>
                                    <p:set>
                                      <p:cBhvr>
                                        <p:cTn id="50" dur="1" fill="hold">
                                          <p:stCondLst>
                                            <p:cond delay="0"/>
                                          </p:stCondLst>
                                        </p:cTn>
                                        <p:tgtEl>
                                          <p:spTgt spid="11"/>
                                        </p:tgtEl>
                                        <p:attrNameLst>
                                          <p:attrName>style.visibility</p:attrName>
                                        </p:attrNameLst>
                                      </p:cBhvr>
                                      <p:to>
                                        <p:strVal val="visible"/>
                                      </p:to>
                                    </p:set>
                                    <p:animEffect transition="in" filter="fade">
                                      <p:cBhvr>
                                        <p:cTn id="51" dur="1000"/>
                                        <p:tgtEl>
                                          <p:spTgt spid="11"/>
                                        </p:tgtEl>
                                      </p:cBhvr>
                                    </p:animEffect>
                                    <p:anim calcmode="lin" valueType="num">
                                      <p:cBhvr>
                                        <p:cTn id="52" dur="1000" fill="hold"/>
                                        <p:tgtEl>
                                          <p:spTgt spid="11"/>
                                        </p:tgtEl>
                                        <p:attrNameLst>
                                          <p:attrName>ppt_x</p:attrName>
                                        </p:attrNameLst>
                                      </p:cBhvr>
                                      <p:tavLst>
                                        <p:tav tm="0">
                                          <p:val>
                                            <p:strVal val="#ppt_x"/>
                                          </p:val>
                                        </p:tav>
                                        <p:tav tm="100000">
                                          <p:val>
                                            <p:strVal val="#ppt_x"/>
                                          </p:val>
                                        </p:tav>
                                      </p:tavLst>
                                    </p:anim>
                                    <p:anim calcmode="lin" valueType="num">
                                      <p:cBhvr>
                                        <p:cTn id="53" dur="1000" fill="hold"/>
                                        <p:tgtEl>
                                          <p:spTgt spid="11"/>
                                        </p:tgtEl>
                                        <p:attrNameLst>
                                          <p:attrName>ppt_y</p:attrName>
                                        </p:attrNameLst>
                                      </p:cBhvr>
                                      <p:tavLst>
                                        <p:tav tm="0">
                                          <p:val>
                                            <p:strVal val="#ppt_y+.1"/>
                                          </p:val>
                                        </p:tav>
                                        <p:tav tm="100000">
                                          <p:val>
                                            <p:strVal val="#ppt_y"/>
                                          </p:val>
                                        </p:tav>
                                      </p:tavLst>
                                    </p:anim>
                                  </p:childTnLst>
                                </p:cTn>
                              </p:par>
                              <p:par>
                                <p:cTn id="54" presetID="42" presetClass="entr" presetSubtype="0" fill="hold" grpId="0" nodeType="withEffect">
                                  <p:stCondLst>
                                    <p:cond delay="0"/>
                                  </p:stCondLst>
                                  <p:childTnLst>
                                    <p:set>
                                      <p:cBhvr>
                                        <p:cTn id="55" dur="1" fill="hold">
                                          <p:stCondLst>
                                            <p:cond delay="0"/>
                                          </p:stCondLst>
                                        </p:cTn>
                                        <p:tgtEl>
                                          <p:spTgt spid="12"/>
                                        </p:tgtEl>
                                        <p:attrNameLst>
                                          <p:attrName>style.visibility</p:attrName>
                                        </p:attrNameLst>
                                      </p:cBhvr>
                                      <p:to>
                                        <p:strVal val="visible"/>
                                      </p:to>
                                    </p:set>
                                    <p:animEffect transition="in" filter="fade">
                                      <p:cBhvr>
                                        <p:cTn id="56" dur="1000"/>
                                        <p:tgtEl>
                                          <p:spTgt spid="12"/>
                                        </p:tgtEl>
                                      </p:cBhvr>
                                    </p:animEffect>
                                    <p:anim calcmode="lin" valueType="num">
                                      <p:cBhvr>
                                        <p:cTn id="57" dur="1000" fill="hold"/>
                                        <p:tgtEl>
                                          <p:spTgt spid="12"/>
                                        </p:tgtEl>
                                        <p:attrNameLst>
                                          <p:attrName>ppt_x</p:attrName>
                                        </p:attrNameLst>
                                      </p:cBhvr>
                                      <p:tavLst>
                                        <p:tav tm="0">
                                          <p:val>
                                            <p:strVal val="#ppt_x"/>
                                          </p:val>
                                        </p:tav>
                                        <p:tav tm="100000">
                                          <p:val>
                                            <p:strVal val="#ppt_x"/>
                                          </p:val>
                                        </p:tav>
                                      </p:tavLst>
                                    </p:anim>
                                    <p:anim calcmode="lin" valueType="num">
                                      <p:cBhvr>
                                        <p:cTn id="58" dur="1000" fill="hold"/>
                                        <p:tgtEl>
                                          <p:spTgt spid="12"/>
                                        </p:tgtEl>
                                        <p:attrNameLst>
                                          <p:attrName>ppt_y</p:attrName>
                                        </p:attrNameLst>
                                      </p:cBhvr>
                                      <p:tavLst>
                                        <p:tav tm="0">
                                          <p:val>
                                            <p:strVal val="#ppt_y+.1"/>
                                          </p:val>
                                        </p:tav>
                                        <p:tav tm="100000">
                                          <p:val>
                                            <p:strVal val="#ppt_y"/>
                                          </p:val>
                                        </p:tav>
                                      </p:tavLst>
                                    </p:anim>
                                  </p:childTnLst>
                                </p:cTn>
                              </p:par>
                              <p:par>
                                <p:cTn id="59" presetID="42" presetClass="entr" presetSubtype="0" fill="hold" grpId="0" nodeType="withEffect">
                                  <p:stCondLst>
                                    <p:cond delay="0"/>
                                  </p:stCondLst>
                                  <p:childTnLst>
                                    <p:set>
                                      <p:cBhvr>
                                        <p:cTn id="60" dur="1" fill="hold">
                                          <p:stCondLst>
                                            <p:cond delay="0"/>
                                          </p:stCondLst>
                                        </p:cTn>
                                        <p:tgtEl>
                                          <p:spTgt spid="13"/>
                                        </p:tgtEl>
                                        <p:attrNameLst>
                                          <p:attrName>style.visibility</p:attrName>
                                        </p:attrNameLst>
                                      </p:cBhvr>
                                      <p:to>
                                        <p:strVal val="visible"/>
                                      </p:to>
                                    </p:set>
                                    <p:animEffect transition="in" filter="fade">
                                      <p:cBhvr>
                                        <p:cTn id="61" dur="1000"/>
                                        <p:tgtEl>
                                          <p:spTgt spid="13"/>
                                        </p:tgtEl>
                                      </p:cBhvr>
                                    </p:animEffect>
                                    <p:anim calcmode="lin" valueType="num">
                                      <p:cBhvr>
                                        <p:cTn id="62" dur="1000" fill="hold"/>
                                        <p:tgtEl>
                                          <p:spTgt spid="13"/>
                                        </p:tgtEl>
                                        <p:attrNameLst>
                                          <p:attrName>ppt_x</p:attrName>
                                        </p:attrNameLst>
                                      </p:cBhvr>
                                      <p:tavLst>
                                        <p:tav tm="0">
                                          <p:val>
                                            <p:strVal val="#ppt_x"/>
                                          </p:val>
                                        </p:tav>
                                        <p:tav tm="100000">
                                          <p:val>
                                            <p:strVal val="#ppt_x"/>
                                          </p:val>
                                        </p:tav>
                                      </p:tavLst>
                                    </p:anim>
                                    <p:anim calcmode="lin" valueType="num">
                                      <p:cBhvr>
                                        <p:cTn id="63" dur="1000" fill="hold"/>
                                        <p:tgtEl>
                                          <p:spTgt spid="13"/>
                                        </p:tgtEl>
                                        <p:attrNameLst>
                                          <p:attrName>ppt_y</p:attrName>
                                        </p:attrNameLst>
                                      </p:cBhvr>
                                      <p:tavLst>
                                        <p:tav tm="0">
                                          <p:val>
                                            <p:strVal val="#ppt_y+.1"/>
                                          </p:val>
                                        </p:tav>
                                        <p:tav tm="100000">
                                          <p:val>
                                            <p:strVal val="#ppt_y"/>
                                          </p:val>
                                        </p:tav>
                                      </p:tavLst>
                                    </p:anim>
                                  </p:childTnLst>
                                </p:cTn>
                              </p:par>
                              <p:par>
                                <p:cTn id="64" presetID="42" presetClass="entr" presetSubtype="0" fill="hold" grpId="0" nodeType="withEffect">
                                  <p:stCondLst>
                                    <p:cond delay="0"/>
                                  </p:stCondLst>
                                  <p:childTnLst>
                                    <p:set>
                                      <p:cBhvr>
                                        <p:cTn id="65" dur="1" fill="hold">
                                          <p:stCondLst>
                                            <p:cond delay="0"/>
                                          </p:stCondLst>
                                        </p:cTn>
                                        <p:tgtEl>
                                          <p:spTgt spid="14"/>
                                        </p:tgtEl>
                                        <p:attrNameLst>
                                          <p:attrName>style.visibility</p:attrName>
                                        </p:attrNameLst>
                                      </p:cBhvr>
                                      <p:to>
                                        <p:strVal val="visible"/>
                                      </p:to>
                                    </p:set>
                                    <p:animEffect transition="in" filter="fade">
                                      <p:cBhvr>
                                        <p:cTn id="66" dur="1000"/>
                                        <p:tgtEl>
                                          <p:spTgt spid="14"/>
                                        </p:tgtEl>
                                      </p:cBhvr>
                                    </p:animEffect>
                                    <p:anim calcmode="lin" valueType="num">
                                      <p:cBhvr>
                                        <p:cTn id="67" dur="1000" fill="hold"/>
                                        <p:tgtEl>
                                          <p:spTgt spid="14"/>
                                        </p:tgtEl>
                                        <p:attrNameLst>
                                          <p:attrName>ppt_x</p:attrName>
                                        </p:attrNameLst>
                                      </p:cBhvr>
                                      <p:tavLst>
                                        <p:tav tm="0">
                                          <p:val>
                                            <p:strVal val="#ppt_x"/>
                                          </p:val>
                                        </p:tav>
                                        <p:tav tm="100000">
                                          <p:val>
                                            <p:strVal val="#ppt_x"/>
                                          </p:val>
                                        </p:tav>
                                      </p:tavLst>
                                    </p:anim>
                                    <p:anim calcmode="lin" valueType="num">
                                      <p:cBhvr>
                                        <p:cTn id="68"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p:bldP spid="8" grpId="0"/>
      <p:bldP spid="9" grpId="0"/>
      <p:bldP spid="10" grpId="0"/>
      <p:bldP spid="11" grpId="0"/>
      <p:bldP spid="12" grpId="0"/>
      <p:bldP spid="13" grpId="0"/>
      <p:bldP spid="1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186042" y="569082"/>
            <a:ext cx="4267842" cy="584775"/>
          </a:xfrm>
          <a:prstGeom prst="rect">
            <a:avLst/>
          </a:prstGeom>
          <a:noFill/>
        </p:spPr>
        <p:txBody>
          <a:bodyPr wrap="square" rtlCol="0">
            <a:spAutoFit/>
          </a:bodyPr>
          <a:lstStyle/>
          <a:p>
            <a:r>
              <a:rPr lang="zh-CN" altLang="en-US" sz="3200" b="1" dirty="0" smtClean="0">
                <a:solidFill>
                  <a:srgbClr val="31DAA4"/>
                </a:solidFill>
                <a:latin typeface="方正喵呜体" panose="02010600010101010101" pitchFamily="2" charset="-122"/>
                <a:ea typeface="方正喵呜体" panose="02010600010101010101" pitchFamily="2" charset="-122"/>
                <a:cs typeface="Arial" panose="020B0604020202020204" pitchFamily="34" charset="0"/>
              </a:rPr>
              <a:t>活动主题</a:t>
            </a:r>
            <a:endParaRPr lang="zh-CN" altLang="en-US" sz="3200" b="1" dirty="0">
              <a:solidFill>
                <a:srgbClr val="31DAA4"/>
              </a:solidFill>
              <a:latin typeface="方正喵呜体" panose="02010600010101010101" pitchFamily="2" charset="-122"/>
              <a:ea typeface="方正喵呜体" panose="02010600010101010101" pitchFamily="2" charset="-122"/>
              <a:cs typeface="Arial" panose="020B0604020202020204" pitchFamily="34" charset="0"/>
            </a:endParaRPr>
          </a:p>
        </p:txBody>
      </p:sp>
      <p:sp>
        <p:nvSpPr>
          <p:cNvPr id="3" name="Freeform 26"/>
          <p:cNvSpPr>
            <a:spLocks noEditPoints="1"/>
          </p:cNvSpPr>
          <p:nvPr/>
        </p:nvSpPr>
        <p:spPr bwMode="auto">
          <a:xfrm rot="1426111">
            <a:off x="4447043" y="542288"/>
            <a:ext cx="637387" cy="638363"/>
          </a:xfrm>
          <a:custGeom>
            <a:avLst/>
            <a:gdLst>
              <a:gd name="T0" fmla="*/ 354 w 576"/>
              <a:gd name="T1" fmla="*/ 207 h 576"/>
              <a:gd name="T2" fmla="*/ 378 w 576"/>
              <a:gd name="T3" fmla="*/ 175 h 576"/>
              <a:gd name="T4" fmla="*/ 419 w 576"/>
              <a:gd name="T5" fmla="*/ 99 h 576"/>
              <a:gd name="T6" fmla="*/ 474 w 576"/>
              <a:gd name="T7" fmla="*/ 86 h 576"/>
              <a:gd name="T8" fmla="*/ 476 w 576"/>
              <a:gd name="T9" fmla="*/ 135 h 576"/>
              <a:gd name="T10" fmla="*/ 398 w 576"/>
              <a:gd name="T11" fmla="*/ 193 h 576"/>
              <a:gd name="T12" fmla="*/ 375 w 576"/>
              <a:gd name="T13" fmla="*/ 219 h 576"/>
              <a:gd name="T14" fmla="*/ 346 w 576"/>
              <a:gd name="T15" fmla="*/ 273 h 576"/>
              <a:gd name="T16" fmla="*/ 448 w 576"/>
              <a:gd name="T17" fmla="*/ 225 h 576"/>
              <a:gd name="T18" fmla="*/ 480 w 576"/>
              <a:gd name="T19" fmla="*/ 277 h 576"/>
              <a:gd name="T20" fmla="*/ 519 w 576"/>
              <a:gd name="T21" fmla="*/ 272 h 576"/>
              <a:gd name="T22" fmla="*/ 522 w 576"/>
              <a:gd name="T23" fmla="*/ 298 h 576"/>
              <a:gd name="T24" fmla="*/ 486 w 576"/>
              <a:gd name="T25" fmla="*/ 301 h 576"/>
              <a:gd name="T26" fmla="*/ 463 w 576"/>
              <a:gd name="T27" fmla="*/ 336 h 576"/>
              <a:gd name="T28" fmla="*/ 352 w 576"/>
              <a:gd name="T29" fmla="*/ 298 h 576"/>
              <a:gd name="T30" fmla="*/ 369 w 576"/>
              <a:gd name="T31" fmla="*/ 354 h 576"/>
              <a:gd name="T32" fmla="*/ 400 w 576"/>
              <a:gd name="T33" fmla="*/ 377 h 576"/>
              <a:gd name="T34" fmla="*/ 476 w 576"/>
              <a:gd name="T35" fmla="*/ 419 h 576"/>
              <a:gd name="T36" fmla="*/ 489 w 576"/>
              <a:gd name="T37" fmla="*/ 474 h 576"/>
              <a:gd name="T38" fmla="*/ 440 w 576"/>
              <a:gd name="T39" fmla="*/ 476 h 576"/>
              <a:gd name="T40" fmla="*/ 383 w 576"/>
              <a:gd name="T41" fmla="*/ 398 h 576"/>
              <a:gd name="T42" fmla="*/ 356 w 576"/>
              <a:gd name="T43" fmla="*/ 375 h 576"/>
              <a:gd name="T44" fmla="*/ 301 w 576"/>
              <a:gd name="T45" fmla="*/ 346 h 576"/>
              <a:gd name="T46" fmla="*/ 351 w 576"/>
              <a:gd name="T47" fmla="*/ 447 h 576"/>
              <a:gd name="T48" fmla="*/ 299 w 576"/>
              <a:gd name="T49" fmla="*/ 480 h 576"/>
              <a:gd name="T50" fmla="*/ 304 w 576"/>
              <a:gd name="T51" fmla="*/ 519 h 576"/>
              <a:gd name="T52" fmla="*/ 277 w 576"/>
              <a:gd name="T53" fmla="*/ 522 h 576"/>
              <a:gd name="T54" fmla="*/ 275 w 576"/>
              <a:gd name="T55" fmla="*/ 486 h 576"/>
              <a:gd name="T56" fmla="*/ 240 w 576"/>
              <a:gd name="T57" fmla="*/ 463 h 576"/>
              <a:gd name="T58" fmla="*/ 277 w 576"/>
              <a:gd name="T59" fmla="*/ 350 h 576"/>
              <a:gd name="T60" fmla="*/ 222 w 576"/>
              <a:gd name="T61" fmla="*/ 369 h 576"/>
              <a:gd name="T62" fmla="*/ 198 w 576"/>
              <a:gd name="T63" fmla="*/ 401 h 576"/>
              <a:gd name="T64" fmla="*/ 157 w 576"/>
              <a:gd name="T65" fmla="*/ 476 h 576"/>
              <a:gd name="T66" fmla="*/ 101 w 576"/>
              <a:gd name="T67" fmla="*/ 489 h 576"/>
              <a:gd name="T68" fmla="*/ 99 w 576"/>
              <a:gd name="T69" fmla="*/ 440 h 576"/>
              <a:gd name="T70" fmla="*/ 177 w 576"/>
              <a:gd name="T71" fmla="*/ 383 h 576"/>
              <a:gd name="T72" fmla="*/ 201 w 576"/>
              <a:gd name="T73" fmla="*/ 356 h 576"/>
              <a:gd name="T74" fmla="*/ 230 w 576"/>
              <a:gd name="T75" fmla="*/ 301 h 576"/>
              <a:gd name="T76" fmla="*/ 128 w 576"/>
              <a:gd name="T77" fmla="*/ 351 h 576"/>
              <a:gd name="T78" fmla="*/ 96 w 576"/>
              <a:gd name="T79" fmla="*/ 298 h 576"/>
              <a:gd name="T80" fmla="*/ 56 w 576"/>
              <a:gd name="T81" fmla="*/ 304 h 576"/>
              <a:gd name="T82" fmla="*/ 54 w 576"/>
              <a:gd name="T83" fmla="*/ 277 h 576"/>
              <a:gd name="T84" fmla="*/ 90 w 576"/>
              <a:gd name="T85" fmla="*/ 275 h 576"/>
              <a:gd name="T86" fmla="*/ 113 w 576"/>
              <a:gd name="T87" fmla="*/ 240 h 576"/>
              <a:gd name="T88" fmla="*/ 227 w 576"/>
              <a:gd name="T89" fmla="*/ 277 h 576"/>
              <a:gd name="T90" fmla="*/ 207 w 576"/>
              <a:gd name="T91" fmla="*/ 222 h 576"/>
              <a:gd name="T92" fmla="*/ 175 w 576"/>
              <a:gd name="T93" fmla="*/ 198 h 576"/>
              <a:gd name="T94" fmla="*/ 99 w 576"/>
              <a:gd name="T95" fmla="*/ 157 h 576"/>
              <a:gd name="T96" fmla="*/ 86 w 576"/>
              <a:gd name="T97" fmla="*/ 101 h 576"/>
              <a:gd name="T98" fmla="*/ 136 w 576"/>
              <a:gd name="T99" fmla="*/ 99 h 576"/>
              <a:gd name="T100" fmla="*/ 192 w 576"/>
              <a:gd name="T101" fmla="*/ 177 h 576"/>
              <a:gd name="T102" fmla="*/ 219 w 576"/>
              <a:gd name="T103" fmla="*/ 201 h 576"/>
              <a:gd name="T104" fmla="*/ 275 w 576"/>
              <a:gd name="T105" fmla="*/ 229 h 576"/>
              <a:gd name="T106" fmla="*/ 225 w 576"/>
              <a:gd name="T107" fmla="*/ 128 h 576"/>
              <a:gd name="T108" fmla="*/ 277 w 576"/>
              <a:gd name="T109" fmla="*/ 96 h 576"/>
              <a:gd name="T110" fmla="*/ 272 w 576"/>
              <a:gd name="T111" fmla="*/ 56 h 576"/>
              <a:gd name="T112" fmla="*/ 299 w 576"/>
              <a:gd name="T113" fmla="*/ 54 h 576"/>
              <a:gd name="T114" fmla="*/ 301 w 576"/>
              <a:gd name="T115" fmla="*/ 90 h 576"/>
              <a:gd name="T116" fmla="*/ 336 w 576"/>
              <a:gd name="T117" fmla="*/ 113 h 576"/>
              <a:gd name="T118" fmla="*/ 299 w 576"/>
              <a:gd name="T119" fmla="*/ 226 h 576"/>
              <a:gd name="T120" fmla="*/ 288 w 576"/>
              <a:gd name="T121" fmla="*/ 247 h 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76" h="576">
                <a:moveTo>
                  <a:pt x="301" y="230"/>
                </a:moveTo>
                <a:cubicBezTo>
                  <a:pt x="308" y="231"/>
                  <a:pt x="314" y="233"/>
                  <a:pt x="320" y="237"/>
                </a:cubicBezTo>
                <a:cubicBezTo>
                  <a:pt x="321" y="238"/>
                  <a:pt x="322" y="238"/>
                  <a:pt x="324" y="237"/>
                </a:cubicBezTo>
                <a:cubicBezTo>
                  <a:pt x="334" y="227"/>
                  <a:pt x="344" y="217"/>
                  <a:pt x="354" y="207"/>
                </a:cubicBezTo>
                <a:cubicBezTo>
                  <a:pt x="356" y="205"/>
                  <a:pt x="356" y="203"/>
                  <a:pt x="356" y="201"/>
                </a:cubicBezTo>
                <a:cubicBezTo>
                  <a:pt x="356" y="177"/>
                  <a:pt x="356" y="154"/>
                  <a:pt x="356" y="130"/>
                </a:cubicBezTo>
                <a:cubicBezTo>
                  <a:pt x="356" y="116"/>
                  <a:pt x="378" y="116"/>
                  <a:pt x="378" y="130"/>
                </a:cubicBezTo>
                <a:cubicBezTo>
                  <a:pt x="378" y="145"/>
                  <a:pt x="378" y="160"/>
                  <a:pt x="378" y="175"/>
                </a:cubicBezTo>
                <a:cubicBezTo>
                  <a:pt x="378" y="181"/>
                  <a:pt x="379" y="182"/>
                  <a:pt x="383" y="177"/>
                </a:cubicBezTo>
                <a:cubicBezTo>
                  <a:pt x="394" y="166"/>
                  <a:pt x="405" y="155"/>
                  <a:pt x="416" y="145"/>
                </a:cubicBezTo>
                <a:cubicBezTo>
                  <a:pt x="418" y="142"/>
                  <a:pt x="419" y="141"/>
                  <a:pt x="419" y="139"/>
                </a:cubicBezTo>
                <a:cubicBezTo>
                  <a:pt x="419" y="126"/>
                  <a:pt x="419" y="112"/>
                  <a:pt x="419" y="99"/>
                </a:cubicBezTo>
                <a:cubicBezTo>
                  <a:pt x="419" y="86"/>
                  <a:pt x="440" y="86"/>
                  <a:pt x="440" y="99"/>
                </a:cubicBezTo>
                <a:cubicBezTo>
                  <a:pt x="440" y="104"/>
                  <a:pt x="440" y="108"/>
                  <a:pt x="440" y="113"/>
                </a:cubicBezTo>
                <a:cubicBezTo>
                  <a:pt x="440" y="119"/>
                  <a:pt x="441" y="119"/>
                  <a:pt x="446" y="115"/>
                </a:cubicBezTo>
                <a:cubicBezTo>
                  <a:pt x="455" y="105"/>
                  <a:pt x="465" y="96"/>
                  <a:pt x="474" y="86"/>
                </a:cubicBezTo>
                <a:cubicBezTo>
                  <a:pt x="484" y="77"/>
                  <a:pt x="499" y="92"/>
                  <a:pt x="489" y="101"/>
                </a:cubicBezTo>
                <a:cubicBezTo>
                  <a:pt x="480" y="111"/>
                  <a:pt x="470" y="120"/>
                  <a:pt x="461" y="130"/>
                </a:cubicBezTo>
                <a:cubicBezTo>
                  <a:pt x="456" y="134"/>
                  <a:pt x="457" y="135"/>
                  <a:pt x="463" y="135"/>
                </a:cubicBezTo>
                <a:cubicBezTo>
                  <a:pt x="467" y="135"/>
                  <a:pt x="472" y="135"/>
                  <a:pt x="476" y="135"/>
                </a:cubicBezTo>
                <a:cubicBezTo>
                  <a:pt x="490" y="135"/>
                  <a:pt x="490" y="157"/>
                  <a:pt x="476" y="157"/>
                </a:cubicBezTo>
                <a:cubicBezTo>
                  <a:pt x="463" y="157"/>
                  <a:pt x="450" y="157"/>
                  <a:pt x="437" y="157"/>
                </a:cubicBezTo>
                <a:cubicBezTo>
                  <a:pt x="435" y="157"/>
                  <a:pt x="434" y="157"/>
                  <a:pt x="431" y="160"/>
                </a:cubicBezTo>
                <a:cubicBezTo>
                  <a:pt x="420" y="170"/>
                  <a:pt x="409" y="182"/>
                  <a:pt x="398" y="193"/>
                </a:cubicBezTo>
                <a:cubicBezTo>
                  <a:pt x="394" y="197"/>
                  <a:pt x="394" y="198"/>
                  <a:pt x="400" y="198"/>
                </a:cubicBezTo>
                <a:cubicBezTo>
                  <a:pt x="416" y="198"/>
                  <a:pt x="430" y="198"/>
                  <a:pt x="445" y="198"/>
                </a:cubicBezTo>
                <a:cubicBezTo>
                  <a:pt x="459" y="198"/>
                  <a:pt x="459" y="219"/>
                  <a:pt x="445" y="219"/>
                </a:cubicBezTo>
                <a:cubicBezTo>
                  <a:pt x="422" y="219"/>
                  <a:pt x="398" y="219"/>
                  <a:pt x="375" y="219"/>
                </a:cubicBezTo>
                <a:cubicBezTo>
                  <a:pt x="372" y="219"/>
                  <a:pt x="371" y="220"/>
                  <a:pt x="369" y="222"/>
                </a:cubicBezTo>
                <a:cubicBezTo>
                  <a:pt x="359" y="232"/>
                  <a:pt x="349" y="242"/>
                  <a:pt x="339" y="251"/>
                </a:cubicBezTo>
                <a:cubicBezTo>
                  <a:pt x="338" y="253"/>
                  <a:pt x="338" y="254"/>
                  <a:pt x="339" y="257"/>
                </a:cubicBezTo>
                <a:cubicBezTo>
                  <a:pt x="342" y="262"/>
                  <a:pt x="344" y="267"/>
                  <a:pt x="346" y="273"/>
                </a:cubicBezTo>
                <a:cubicBezTo>
                  <a:pt x="347" y="275"/>
                  <a:pt x="348" y="277"/>
                  <a:pt x="353" y="277"/>
                </a:cubicBezTo>
                <a:cubicBezTo>
                  <a:pt x="366" y="277"/>
                  <a:pt x="379" y="277"/>
                  <a:pt x="392" y="277"/>
                </a:cubicBezTo>
                <a:cubicBezTo>
                  <a:pt x="394" y="277"/>
                  <a:pt x="396" y="276"/>
                  <a:pt x="398" y="274"/>
                </a:cubicBezTo>
                <a:cubicBezTo>
                  <a:pt x="414" y="258"/>
                  <a:pt x="431" y="241"/>
                  <a:pt x="448" y="225"/>
                </a:cubicBezTo>
                <a:cubicBezTo>
                  <a:pt x="457" y="215"/>
                  <a:pt x="472" y="230"/>
                  <a:pt x="463" y="240"/>
                </a:cubicBezTo>
                <a:cubicBezTo>
                  <a:pt x="452" y="250"/>
                  <a:pt x="441" y="261"/>
                  <a:pt x="431" y="272"/>
                </a:cubicBezTo>
                <a:cubicBezTo>
                  <a:pt x="427" y="276"/>
                  <a:pt x="427" y="277"/>
                  <a:pt x="433" y="277"/>
                </a:cubicBezTo>
                <a:cubicBezTo>
                  <a:pt x="449" y="277"/>
                  <a:pt x="464" y="277"/>
                  <a:pt x="480" y="277"/>
                </a:cubicBezTo>
                <a:cubicBezTo>
                  <a:pt x="483" y="277"/>
                  <a:pt x="485" y="276"/>
                  <a:pt x="486" y="275"/>
                </a:cubicBezTo>
                <a:cubicBezTo>
                  <a:pt x="495" y="266"/>
                  <a:pt x="504" y="256"/>
                  <a:pt x="514" y="247"/>
                </a:cubicBezTo>
                <a:cubicBezTo>
                  <a:pt x="523" y="237"/>
                  <a:pt x="538" y="252"/>
                  <a:pt x="529" y="262"/>
                </a:cubicBezTo>
                <a:cubicBezTo>
                  <a:pt x="525" y="265"/>
                  <a:pt x="522" y="268"/>
                  <a:pt x="519" y="272"/>
                </a:cubicBezTo>
                <a:cubicBezTo>
                  <a:pt x="515" y="276"/>
                  <a:pt x="516" y="277"/>
                  <a:pt x="522" y="277"/>
                </a:cubicBezTo>
                <a:cubicBezTo>
                  <a:pt x="535" y="277"/>
                  <a:pt x="549" y="277"/>
                  <a:pt x="562" y="277"/>
                </a:cubicBezTo>
                <a:cubicBezTo>
                  <a:pt x="576" y="277"/>
                  <a:pt x="576" y="298"/>
                  <a:pt x="562" y="298"/>
                </a:cubicBezTo>
                <a:cubicBezTo>
                  <a:pt x="549" y="298"/>
                  <a:pt x="535" y="298"/>
                  <a:pt x="522" y="298"/>
                </a:cubicBezTo>
                <a:cubicBezTo>
                  <a:pt x="516" y="298"/>
                  <a:pt x="515" y="300"/>
                  <a:pt x="519" y="304"/>
                </a:cubicBezTo>
                <a:cubicBezTo>
                  <a:pt x="522" y="307"/>
                  <a:pt x="525" y="310"/>
                  <a:pt x="529" y="313"/>
                </a:cubicBezTo>
                <a:cubicBezTo>
                  <a:pt x="538" y="323"/>
                  <a:pt x="523" y="338"/>
                  <a:pt x="514" y="328"/>
                </a:cubicBezTo>
                <a:cubicBezTo>
                  <a:pt x="504" y="319"/>
                  <a:pt x="495" y="310"/>
                  <a:pt x="486" y="301"/>
                </a:cubicBezTo>
                <a:cubicBezTo>
                  <a:pt x="485" y="299"/>
                  <a:pt x="483" y="298"/>
                  <a:pt x="480" y="298"/>
                </a:cubicBezTo>
                <a:cubicBezTo>
                  <a:pt x="464" y="298"/>
                  <a:pt x="449" y="298"/>
                  <a:pt x="433" y="298"/>
                </a:cubicBezTo>
                <a:cubicBezTo>
                  <a:pt x="427" y="298"/>
                  <a:pt x="427" y="300"/>
                  <a:pt x="431" y="304"/>
                </a:cubicBezTo>
                <a:cubicBezTo>
                  <a:pt x="441" y="315"/>
                  <a:pt x="452" y="325"/>
                  <a:pt x="463" y="336"/>
                </a:cubicBezTo>
                <a:cubicBezTo>
                  <a:pt x="472" y="345"/>
                  <a:pt x="457" y="361"/>
                  <a:pt x="448" y="351"/>
                </a:cubicBezTo>
                <a:cubicBezTo>
                  <a:pt x="431" y="334"/>
                  <a:pt x="414" y="318"/>
                  <a:pt x="398" y="301"/>
                </a:cubicBezTo>
                <a:cubicBezTo>
                  <a:pt x="396" y="299"/>
                  <a:pt x="394" y="298"/>
                  <a:pt x="392" y="298"/>
                </a:cubicBezTo>
                <a:cubicBezTo>
                  <a:pt x="379" y="298"/>
                  <a:pt x="365" y="298"/>
                  <a:pt x="352" y="298"/>
                </a:cubicBezTo>
                <a:cubicBezTo>
                  <a:pt x="348" y="298"/>
                  <a:pt x="347" y="300"/>
                  <a:pt x="345" y="304"/>
                </a:cubicBezTo>
                <a:cubicBezTo>
                  <a:pt x="344" y="309"/>
                  <a:pt x="342" y="314"/>
                  <a:pt x="339" y="318"/>
                </a:cubicBezTo>
                <a:cubicBezTo>
                  <a:pt x="338" y="321"/>
                  <a:pt x="338" y="322"/>
                  <a:pt x="340" y="325"/>
                </a:cubicBezTo>
                <a:cubicBezTo>
                  <a:pt x="350" y="334"/>
                  <a:pt x="359" y="344"/>
                  <a:pt x="369" y="354"/>
                </a:cubicBezTo>
                <a:cubicBezTo>
                  <a:pt x="371" y="355"/>
                  <a:pt x="372" y="356"/>
                  <a:pt x="375" y="356"/>
                </a:cubicBezTo>
                <a:cubicBezTo>
                  <a:pt x="398" y="356"/>
                  <a:pt x="422" y="356"/>
                  <a:pt x="445" y="356"/>
                </a:cubicBezTo>
                <a:cubicBezTo>
                  <a:pt x="459" y="356"/>
                  <a:pt x="459" y="377"/>
                  <a:pt x="445" y="377"/>
                </a:cubicBezTo>
                <a:cubicBezTo>
                  <a:pt x="430" y="377"/>
                  <a:pt x="416" y="377"/>
                  <a:pt x="400" y="377"/>
                </a:cubicBezTo>
                <a:cubicBezTo>
                  <a:pt x="394" y="377"/>
                  <a:pt x="394" y="378"/>
                  <a:pt x="398" y="383"/>
                </a:cubicBezTo>
                <a:cubicBezTo>
                  <a:pt x="409" y="394"/>
                  <a:pt x="420" y="405"/>
                  <a:pt x="431" y="416"/>
                </a:cubicBezTo>
                <a:cubicBezTo>
                  <a:pt x="434" y="418"/>
                  <a:pt x="435" y="419"/>
                  <a:pt x="437" y="419"/>
                </a:cubicBezTo>
                <a:cubicBezTo>
                  <a:pt x="450" y="419"/>
                  <a:pt x="463" y="419"/>
                  <a:pt x="476" y="419"/>
                </a:cubicBezTo>
                <a:cubicBezTo>
                  <a:pt x="490" y="419"/>
                  <a:pt x="490" y="440"/>
                  <a:pt x="476" y="440"/>
                </a:cubicBezTo>
                <a:cubicBezTo>
                  <a:pt x="472" y="440"/>
                  <a:pt x="467" y="440"/>
                  <a:pt x="463" y="440"/>
                </a:cubicBezTo>
                <a:cubicBezTo>
                  <a:pt x="457" y="440"/>
                  <a:pt x="456" y="441"/>
                  <a:pt x="461" y="446"/>
                </a:cubicBezTo>
                <a:cubicBezTo>
                  <a:pt x="470" y="455"/>
                  <a:pt x="480" y="465"/>
                  <a:pt x="489" y="474"/>
                </a:cubicBezTo>
                <a:cubicBezTo>
                  <a:pt x="499" y="484"/>
                  <a:pt x="484" y="499"/>
                  <a:pt x="474" y="489"/>
                </a:cubicBezTo>
                <a:cubicBezTo>
                  <a:pt x="465" y="480"/>
                  <a:pt x="455" y="470"/>
                  <a:pt x="446" y="461"/>
                </a:cubicBezTo>
                <a:cubicBezTo>
                  <a:pt x="441" y="457"/>
                  <a:pt x="440" y="457"/>
                  <a:pt x="440" y="463"/>
                </a:cubicBezTo>
                <a:cubicBezTo>
                  <a:pt x="440" y="467"/>
                  <a:pt x="440" y="472"/>
                  <a:pt x="440" y="476"/>
                </a:cubicBezTo>
                <a:cubicBezTo>
                  <a:pt x="440" y="490"/>
                  <a:pt x="419" y="490"/>
                  <a:pt x="419" y="476"/>
                </a:cubicBezTo>
                <a:cubicBezTo>
                  <a:pt x="419" y="463"/>
                  <a:pt x="419" y="450"/>
                  <a:pt x="419" y="437"/>
                </a:cubicBezTo>
                <a:cubicBezTo>
                  <a:pt x="419" y="435"/>
                  <a:pt x="418" y="433"/>
                  <a:pt x="416" y="431"/>
                </a:cubicBezTo>
                <a:cubicBezTo>
                  <a:pt x="405" y="420"/>
                  <a:pt x="394" y="409"/>
                  <a:pt x="383" y="398"/>
                </a:cubicBezTo>
                <a:cubicBezTo>
                  <a:pt x="379" y="393"/>
                  <a:pt x="378" y="394"/>
                  <a:pt x="378" y="401"/>
                </a:cubicBezTo>
                <a:cubicBezTo>
                  <a:pt x="378" y="415"/>
                  <a:pt x="378" y="430"/>
                  <a:pt x="378" y="445"/>
                </a:cubicBezTo>
                <a:cubicBezTo>
                  <a:pt x="378" y="459"/>
                  <a:pt x="356" y="459"/>
                  <a:pt x="356" y="445"/>
                </a:cubicBezTo>
                <a:cubicBezTo>
                  <a:pt x="356" y="422"/>
                  <a:pt x="356" y="398"/>
                  <a:pt x="356" y="375"/>
                </a:cubicBezTo>
                <a:cubicBezTo>
                  <a:pt x="356" y="373"/>
                  <a:pt x="356" y="370"/>
                  <a:pt x="354" y="369"/>
                </a:cubicBezTo>
                <a:cubicBezTo>
                  <a:pt x="344" y="359"/>
                  <a:pt x="335" y="350"/>
                  <a:pt x="325" y="340"/>
                </a:cubicBezTo>
                <a:cubicBezTo>
                  <a:pt x="323" y="338"/>
                  <a:pt x="321" y="338"/>
                  <a:pt x="318" y="340"/>
                </a:cubicBezTo>
                <a:cubicBezTo>
                  <a:pt x="313" y="342"/>
                  <a:pt x="307" y="345"/>
                  <a:pt x="301" y="346"/>
                </a:cubicBezTo>
                <a:cubicBezTo>
                  <a:pt x="299" y="347"/>
                  <a:pt x="299" y="347"/>
                  <a:pt x="299" y="349"/>
                </a:cubicBezTo>
                <a:cubicBezTo>
                  <a:pt x="299" y="363"/>
                  <a:pt x="299" y="377"/>
                  <a:pt x="299" y="392"/>
                </a:cubicBezTo>
                <a:cubicBezTo>
                  <a:pt x="299" y="394"/>
                  <a:pt x="299" y="396"/>
                  <a:pt x="301" y="398"/>
                </a:cubicBezTo>
                <a:cubicBezTo>
                  <a:pt x="318" y="414"/>
                  <a:pt x="334" y="431"/>
                  <a:pt x="351" y="447"/>
                </a:cubicBezTo>
                <a:cubicBezTo>
                  <a:pt x="361" y="457"/>
                  <a:pt x="345" y="472"/>
                  <a:pt x="336" y="463"/>
                </a:cubicBezTo>
                <a:cubicBezTo>
                  <a:pt x="325" y="452"/>
                  <a:pt x="315" y="441"/>
                  <a:pt x="304" y="431"/>
                </a:cubicBezTo>
                <a:cubicBezTo>
                  <a:pt x="300" y="426"/>
                  <a:pt x="299" y="427"/>
                  <a:pt x="299" y="433"/>
                </a:cubicBezTo>
                <a:cubicBezTo>
                  <a:pt x="299" y="449"/>
                  <a:pt x="299" y="464"/>
                  <a:pt x="299" y="480"/>
                </a:cubicBezTo>
                <a:cubicBezTo>
                  <a:pt x="299" y="483"/>
                  <a:pt x="299" y="485"/>
                  <a:pt x="301" y="486"/>
                </a:cubicBezTo>
                <a:cubicBezTo>
                  <a:pt x="310" y="495"/>
                  <a:pt x="319" y="504"/>
                  <a:pt x="329" y="514"/>
                </a:cubicBezTo>
                <a:cubicBezTo>
                  <a:pt x="338" y="523"/>
                  <a:pt x="323" y="538"/>
                  <a:pt x="313" y="529"/>
                </a:cubicBezTo>
                <a:cubicBezTo>
                  <a:pt x="310" y="526"/>
                  <a:pt x="307" y="522"/>
                  <a:pt x="304" y="519"/>
                </a:cubicBezTo>
                <a:cubicBezTo>
                  <a:pt x="300" y="515"/>
                  <a:pt x="299" y="516"/>
                  <a:pt x="299" y="522"/>
                </a:cubicBezTo>
                <a:cubicBezTo>
                  <a:pt x="299" y="535"/>
                  <a:pt x="299" y="549"/>
                  <a:pt x="299" y="562"/>
                </a:cubicBezTo>
                <a:cubicBezTo>
                  <a:pt x="299" y="576"/>
                  <a:pt x="277" y="576"/>
                  <a:pt x="277" y="562"/>
                </a:cubicBezTo>
                <a:cubicBezTo>
                  <a:pt x="277" y="549"/>
                  <a:pt x="277" y="535"/>
                  <a:pt x="277" y="522"/>
                </a:cubicBezTo>
                <a:cubicBezTo>
                  <a:pt x="277" y="516"/>
                  <a:pt x="276" y="515"/>
                  <a:pt x="272" y="519"/>
                </a:cubicBezTo>
                <a:cubicBezTo>
                  <a:pt x="268" y="522"/>
                  <a:pt x="265" y="526"/>
                  <a:pt x="262" y="529"/>
                </a:cubicBezTo>
                <a:cubicBezTo>
                  <a:pt x="253" y="538"/>
                  <a:pt x="238" y="523"/>
                  <a:pt x="247" y="514"/>
                </a:cubicBezTo>
                <a:cubicBezTo>
                  <a:pt x="257" y="504"/>
                  <a:pt x="266" y="495"/>
                  <a:pt x="275" y="486"/>
                </a:cubicBezTo>
                <a:cubicBezTo>
                  <a:pt x="276" y="485"/>
                  <a:pt x="277" y="483"/>
                  <a:pt x="277" y="480"/>
                </a:cubicBezTo>
                <a:cubicBezTo>
                  <a:pt x="277" y="464"/>
                  <a:pt x="277" y="449"/>
                  <a:pt x="277" y="433"/>
                </a:cubicBezTo>
                <a:cubicBezTo>
                  <a:pt x="277" y="427"/>
                  <a:pt x="276" y="426"/>
                  <a:pt x="272" y="431"/>
                </a:cubicBezTo>
                <a:cubicBezTo>
                  <a:pt x="261" y="441"/>
                  <a:pt x="251" y="452"/>
                  <a:pt x="240" y="463"/>
                </a:cubicBezTo>
                <a:cubicBezTo>
                  <a:pt x="230" y="472"/>
                  <a:pt x="215" y="457"/>
                  <a:pt x="225" y="447"/>
                </a:cubicBezTo>
                <a:cubicBezTo>
                  <a:pt x="241" y="431"/>
                  <a:pt x="258" y="414"/>
                  <a:pt x="275" y="398"/>
                </a:cubicBezTo>
                <a:cubicBezTo>
                  <a:pt x="276" y="396"/>
                  <a:pt x="277" y="394"/>
                  <a:pt x="277" y="392"/>
                </a:cubicBezTo>
                <a:cubicBezTo>
                  <a:pt x="277" y="378"/>
                  <a:pt x="277" y="364"/>
                  <a:pt x="277" y="350"/>
                </a:cubicBezTo>
                <a:cubicBezTo>
                  <a:pt x="277" y="347"/>
                  <a:pt x="276" y="347"/>
                  <a:pt x="274" y="346"/>
                </a:cubicBezTo>
                <a:cubicBezTo>
                  <a:pt x="268" y="344"/>
                  <a:pt x="262" y="342"/>
                  <a:pt x="256" y="339"/>
                </a:cubicBezTo>
                <a:cubicBezTo>
                  <a:pt x="254" y="337"/>
                  <a:pt x="253" y="338"/>
                  <a:pt x="251" y="340"/>
                </a:cubicBezTo>
                <a:cubicBezTo>
                  <a:pt x="241" y="349"/>
                  <a:pt x="232" y="359"/>
                  <a:pt x="222" y="369"/>
                </a:cubicBezTo>
                <a:cubicBezTo>
                  <a:pt x="220" y="370"/>
                  <a:pt x="219" y="373"/>
                  <a:pt x="219" y="375"/>
                </a:cubicBezTo>
                <a:cubicBezTo>
                  <a:pt x="219" y="398"/>
                  <a:pt x="219" y="422"/>
                  <a:pt x="219" y="445"/>
                </a:cubicBezTo>
                <a:cubicBezTo>
                  <a:pt x="219" y="459"/>
                  <a:pt x="198" y="459"/>
                  <a:pt x="198" y="445"/>
                </a:cubicBezTo>
                <a:cubicBezTo>
                  <a:pt x="198" y="430"/>
                  <a:pt x="198" y="415"/>
                  <a:pt x="198" y="401"/>
                </a:cubicBezTo>
                <a:cubicBezTo>
                  <a:pt x="198" y="394"/>
                  <a:pt x="197" y="393"/>
                  <a:pt x="192" y="398"/>
                </a:cubicBezTo>
                <a:cubicBezTo>
                  <a:pt x="182" y="409"/>
                  <a:pt x="171" y="420"/>
                  <a:pt x="160" y="431"/>
                </a:cubicBezTo>
                <a:cubicBezTo>
                  <a:pt x="157" y="433"/>
                  <a:pt x="157" y="435"/>
                  <a:pt x="157" y="437"/>
                </a:cubicBezTo>
                <a:cubicBezTo>
                  <a:pt x="157" y="450"/>
                  <a:pt x="157" y="463"/>
                  <a:pt x="157" y="476"/>
                </a:cubicBezTo>
                <a:cubicBezTo>
                  <a:pt x="157" y="490"/>
                  <a:pt x="136" y="490"/>
                  <a:pt x="136" y="476"/>
                </a:cubicBezTo>
                <a:cubicBezTo>
                  <a:pt x="136" y="472"/>
                  <a:pt x="136" y="467"/>
                  <a:pt x="136" y="463"/>
                </a:cubicBezTo>
                <a:cubicBezTo>
                  <a:pt x="136" y="457"/>
                  <a:pt x="134" y="457"/>
                  <a:pt x="130" y="461"/>
                </a:cubicBezTo>
                <a:cubicBezTo>
                  <a:pt x="121" y="470"/>
                  <a:pt x="111" y="480"/>
                  <a:pt x="101" y="489"/>
                </a:cubicBezTo>
                <a:cubicBezTo>
                  <a:pt x="92" y="499"/>
                  <a:pt x="77" y="484"/>
                  <a:pt x="86" y="474"/>
                </a:cubicBezTo>
                <a:cubicBezTo>
                  <a:pt x="96" y="465"/>
                  <a:pt x="105" y="455"/>
                  <a:pt x="115" y="446"/>
                </a:cubicBezTo>
                <a:cubicBezTo>
                  <a:pt x="119" y="441"/>
                  <a:pt x="119" y="440"/>
                  <a:pt x="113" y="440"/>
                </a:cubicBezTo>
                <a:cubicBezTo>
                  <a:pt x="108" y="440"/>
                  <a:pt x="104" y="440"/>
                  <a:pt x="99" y="440"/>
                </a:cubicBezTo>
                <a:cubicBezTo>
                  <a:pt x="86" y="440"/>
                  <a:pt x="86" y="419"/>
                  <a:pt x="99" y="419"/>
                </a:cubicBezTo>
                <a:cubicBezTo>
                  <a:pt x="113" y="419"/>
                  <a:pt x="126" y="419"/>
                  <a:pt x="139" y="419"/>
                </a:cubicBezTo>
                <a:cubicBezTo>
                  <a:pt x="141" y="419"/>
                  <a:pt x="142" y="418"/>
                  <a:pt x="144" y="416"/>
                </a:cubicBezTo>
                <a:cubicBezTo>
                  <a:pt x="156" y="405"/>
                  <a:pt x="167" y="394"/>
                  <a:pt x="177" y="383"/>
                </a:cubicBezTo>
                <a:cubicBezTo>
                  <a:pt x="182" y="378"/>
                  <a:pt x="182" y="377"/>
                  <a:pt x="175" y="377"/>
                </a:cubicBezTo>
                <a:cubicBezTo>
                  <a:pt x="160" y="377"/>
                  <a:pt x="145" y="377"/>
                  <a:pt x="130" y="377"/>
                </a:cubicBezTo>
                <a:cubicBezTo>
                  <a:pt x="117" y="377"/>
                  <a:pt x="117" y="356"/>
                  <a:pt x="130" y="356"/>
                </a:cubicBezTo>
                <a:cubicBezTo>
                  <a:pt x="154" y="356"/>
                  <a:pt x="177" y="356"/>
                  <a:pt x="201" y="356"/>
                </a:cubicBezTo>
                <a:cubicBezTo>
                  <a:pt x="203" y="356"/>
                  <a:pt x="205" y="355"/>
                  <a:pt x="207" y="354"/>
                </a:cubicBezTo>
                <a:cubicBezTo>
                  <a:pt x="217" y="344"/>
                  <a:pt x="226" y="334"/>
                  <a:pt x="236" y="324"/>
                </a:cubicBezTo>
                <a:cubicBezTo>
                  <a:pt x="238" y="323"/>
                  <a:pt x="238" y="321"/>
                  <a:pt x="237" y="319"/>
                </a:cubicBezTo>
                <a:cubicBezTo>
                  <a:pt x="233" y="313"/>
                  <a:pt x="231" y="307"/>
                  <a:pt x="230" y="301"/>
                </a:cubicBezTo>
                <a:cubicBezTo>
                  <a:pt x="229" y="299"/>
                  <a:pt x="228" y="298"/>
                  <a:pt x="226" y="298"/>
                </a:cubicBezTo>
                <a:cubicBezTo>
                  <a:pt x="212" y="298"/>
                  <a:pt x="198" y="298"/>
                  <a:pt x="184" y="298"/>
                </a:cubicBezTo>
                <a:cubicBezTo>
                  <a:pt x="182" y="298"/>
                  <a:pt x="179" y="299"/>
                  <a:pt x="178" y="301"/>
                </a:cubicBezTo>
                <a:cubicBezTo>
                  <a:pt x="161" y="318"/>
                  <a:pt x="145" y="334"/>
                  <a:pt x="128" y="351"/>
                </a:cubicBezTo>
                <a:cubicBezTo>
                  <a:pt x="119" y="361"/>
                  <a:pt x="103" y="345"/>
                  <a:pt x="113" y="336"/>
                </a:cubicBezTo>
                <a:cubicBezTo>
                  <a:pt x="124" y="325"/>
                  <a:pt x="134" y="315"/>
                  <a:pt x="145" y="304"/>
                </a:cubicBezTo>
                <a:cubicBezTo>
                  <a:pt x="149" y="300"/>
                  <a:pt x="149" y="298"/>
                  <a:pt x="142" y="298"/>
                </a:cubicBezTo>
                <a:cubicBezTo>
                  <a:pt x="127" y="298"/>
                  <a:pt x="111" y="298"/>
                  <a:pt x="96" y="298"/>
                </a:cubicBezTo>
                <a:cubicBezTo>
                  <a:pt x="93" y="298"/>
                  <a:pt x="91" y="299"/>
                  <a:pt x="90" y="301"/>
                </a:cubicBezTo>
                <a:cubicBezTo>
                  <a:pt x="81" y="310"/>
                  <a:pt x="71" y="319"/>
                  <a:pt x="62" y="328"/>
                </a:cubicBezTo>
                <a:cubicBezTo>
                  <a:pt x="52" y="338"/>
                  <a:pt x="37" y="323"/>
                  <a:pt x="47" y="313"/>
                </a:cubicBezTo>
                <a:cubicBezTo>
                  <a:pt x="50" y="310"/>
                  <a:pt x="53" y="307"/>
                  <a:pt x="56" y="304"/>
                </a:cubicBezTo>
                <a:cubicBezTo>
                  <a:pt x="61" y="300"/>
                  <a:pt x="60" y="298"/>
                  <a:pt x="54" y="298"/>
                </a:cubicBezTo>
                <a:cubicBezTo>
                  <a:pt x="40" y="298"/>
                  <a:pt x="27" y="298"/>
                  <a:pt x="13" y="298"/>
                </a:cubicBezTo>
                <a:cubicBezTo>
                  <a:pt x="0" y="298"/>
                  <a:pt x="0" y="277"/>
                  <a:pt x="13" y="277"/>
                </a:cubicBezTo>
                <a:cubicBezTo>
                  <a:pt x="27" y="277"/>
                  <a:pt x="40" y="277"/>
                  <a:pt x="54" y="277"/>
                </a:cubicBezTo>
                <a:cubicBezTo>
                  <a:pt x="60" y="277"/>
                  <a:pt x="61" y="276"/>
                  <a:pt x="56" y="272"/>
                </a:cubicBezTo>
                <a:cubicBezTo>
                  <a:pt x="53" y="268"/>
                  <a:pt x="50" y="265"/>
                  <a:pt x="47" y="262"/>
                </a:cubicBezTo>
                <a:cubicBezTo>
                  <a:pt x="37" y="252"/>
                  <a:pt x="52" y="237"/>
                  <a:pt x="62" y="247"/>
                </a:cubicBezTo>
                <a:cubicBezTo>
                  <a:pt x="71" y="256"/>
                  <a:pt x="81" y="266"/>
                  <a:pt x="90" y="275"/>
                </a:cubicBezTo>
                <a:cubicBezTo>
                  <a:pt x="91" y="276"/>
                  <a:pt x="93" y="277"/>
                  <a:pt x="96" y="277"/>
                </a:cubicBezTo>
                <a:cubicBezTo>
                  <a:pt x="111" y="277"/>
                  <a:pt x="127" y="277"/>
                  <a:pt x="142" y="277"/>
                </a:cubicBezTo>
                <a:cubicBezTo>
                  <a:pt x="149" y="277"/>
                  <a:pt x="149" y="276"/>
                  <a:pt x="145" y="272"/>
                </a:cubicBezTo>
                <a:cubicBezTo>
                  <a:pt x="134" y="261"/>
                  <a:pt x="124" y="250"/>
                  <a:pt x="113" y="240"/>
                </a:cubicBezTo>
                <a:cubicBezTo>
                  <a:pt x="103" y="230"/>
                  <a:pt x="119" y="215"/>
                  <a:pt x="128" y="225"/>
                </a:cubicBezTo>
                <a:cubicBezTo>
                  <a:pt x="145" y="241"/>
                  <a:pt x="161" y="258"/>
                  <a:pt x="178" y="274"/>
                </a:cubicBezTo>
                <a:cubicBezTo>
                  <a:pt x="179" y="276"/>
                  <a:pt x="182" y="277"/>
                  <a:pt x="184" y="277"/>
                </a:cubicBezTo>
                <a:cubicBezTo>
                  <a:pt x="198" y="277"/>
                  <a:pt x="213" y="277"/>
                  <a:pt x="227" y="277"/>
                </a:cubicBezTo>
                <a:cubicBezTo>
                  <a:pt x="228" y="277"/>
                  <a:pt x="229" y="277"/>
                  <a:pt x="229" y="275"/>
                </a:cubicBezTo>
                <a:cubicBezTo>
                  <a:pt x="231" y="268"/>
                  <a:pt x="234" y="261"/>
                  <a:pt x="237" y="256"/>
                </a:cubicBezTo>
                <a:cubicBezTo>
                  <a:pt x="238" y="254"/>
                  <a:pt x="238" y="253"/>
                  <a:pt x="237" y="252"/>
                </a:cubicBezTo>
                <a:cubicBezTo>
                  <a:pt x="227" y="242"/>
                  <a:pt x="217" y="232"/>
                  <a:pt x="207" y="222"/>
                </a:cubicBezTo>
                <a:cubicBezTo>
                  <a:pt x="205" y="220"/>
                  <a:pt x="203" y="219"/>
                  <a:pt x="201" y="219"/>
                </a:cubicBezTo>
                <a:cubicBezTo>
                  <a:pt x="177" y="219"/>
                  <a:pt x="154" y="219"/>
                  <a:pt x="130" y="219"/>
                </a:cubicBezTo>
                <a:cubicBezTo>
                  <a:pt x="117" y="219"/>
                  <a:pt x="117" y="198"/>
                  <a:pt x="130" y="198"/>
                </a:cubicBezTo>
                <a:cubicBezTo>
                  <a:pt x="145" y="198"/>
                  <a:pt x="160" y="198"/>
                  <a:pt x="175" y="198"/>
                </a:cubicBezTo>
                <a:cubicBezTo>
                  <a:pt x="182" y="198"/>
                  <a:pt x="182" y="197"/>
                  <a:pt x="177" y="193"/>
                </a:cubicBezTo>
                <a:cubicBezTo>
                  <a:pt x="167" y="182"/>
                  <a:pt x="156" y="170"/>
                  <a:pt x="144" y="160"/>
                </a:cubicBezTo>
                <a:cubicBezTo>
                  <a:pt x="142" y="157"/>
                  <a:pt x="141" y="157"/>
                  <a:pt x="139" y="157"/>
                </a:cubicBezTo>
                <a:cubicBezTo>
                  <a:pt x="126" y="157"/>
                  <a:pt x="113" y="157"/>
                  <a:pt x="99" y="157"/>
                </a:cubicBezTo>
                <a:cubicBezTo>
                  <a:pt x="86" y="157"/>
                  <a:pt x="86" y="135"/>
                  <a:pt x="99" y="135"/>
                </a:cubicBezTo>
                <a:cubicBezTo>
                  <a:pt x="104" y="135"/>
                  <a:pt x="108" y="135"/>
                  <a:pt x="113" y="135"/>
                </a:cubicBezTo>
                <a:cubicBezTo>
                  <a:pt x="119" y="135"/>
                  <a:pt x="119" y="134"/>
                  <a:pt x="115" y="130"/>
                </a:cubicBezTo>
                <a:cubicBezTo>
                  <a:pt x="105" y="120"/>
                  <a:pt x="96" y="111"/>
                  <a:pt x="86" y="101"/>
                </a:cubicBezTo>
                <a:cubicBezTo>
                  <a:pt x="77" y="92"/>
                  <a:pt x="92" y="77"/>
                  <a:pt x="101" y="86"/>
                </a:cubicBezTo>
                <a:cubicBezTo>
                  <a:pt x="111" y="96"/>
                  <a:pt x="121" y="105"/>
                  <a:pt x="130" y="115"/>
                </a:cubicBezTo>
                <a:cubicBezTo>
                  <a:pt x="134" y="119"/>
                  <a:pt x="136" y="119"/>
                  <a:pt x="136" y="113"/>
                </a:cubicBezTo>
                <a:cubicBezTo>
                  <a:pt x="136" y="108"/>
                  <a:pt x="136" y="104"/>
                  <a:pt x="136" y="99"/>
                </a:cubicBezTo>
                <a:cubicBezTo>
                  <a:pt x="136" y="86"/>
                  <a:pt x="157" y="86"/>
                  <a:pt x="157" y="99"/>
                </a:cubicBezTo>
                <a:cubicBezTo>
                  <a:pt x="157" y="112"/>
                  <a:pt x="157" y="126"/>
                  <a:pt x="157" y="139"/>
                </a:cubicBezTo>
                <a:cubicBezTo>
                  <a:pt x="157" y="141"/>
                  <a:pt x="157" y="142"/>
                  <a:pt x="160" y="145"/>
                </a:cubicBezTo>
                <a:cubicBezTo>
                  <a:pt x="171" y="155"/>
                  <a:pt x="182" y="166"/>
                  <a:pt x="192" y="177"/>
                </a:cubicBezTo>
                <a:cubicBezTo>
                  <a:pt x="197" y="182"/>
                  <a:pt x="198" y="181"/>
                  <a:pt x="198" y="175"/>
                </a:cubicBezTo>
                <a:cubicBezTo>
                  <a:pt x="198" y="160"/>
                  <a:pt x="198" y="145"/>
                  <a:pt x="198" y="130"/>
                </a:cubicBezTo>
                <a:cubicBezTo>
                  <a:pt x="198" y="116"/>
                  <a:pt x="219" y="116"/>
                  <a:pt x="219" y="130"/>
                </a:cubicBezTo>
                <a:cubicBezTo>
                  <a:pt x="219" y="154"/>
                  <a:pt x="219" y="177"/>
                  <a:pt x="219" y="201"/>
                </a:cubicBezTo>
                <a:cubicBezTo>
                  <a:pt x="219" y="203"/>
                  <a:pt x="220" y="205"/>
                  <a:pt x="222" y="207"/>
                </a:cubicBezTo>
                <a:cubicBezTo>
                  <a:pt x="232" y="217"/>
                  <a:pt x="242" y="227"/>
                  <a:pt x="252" y="237"/>
                </a:cubicBezTo>
                <a:cubicBezTo>
                  <a:pt x="253" y="238"/>
                  <a:pt x="254" y="238"/>
                  <a:pt x="255" y="237"/>
                </a:cubicBezTo>
                <a:cubicBezTo>
                  <a:pt x="261" y="234"/>
                  <a:pt x="268" y="231"/>
                  <a:pt x="275" y="229"/>
                </a:cubicBezTo>
                <a:cubicBezTo>
                  <a:pt x="277" y="229"/>
                  <a:pt x="277" y="229"/>
                  <a:pt x="277" y="226"/>
                </a:cubicBezTo>
                <a:cubicBezTo>
                  <a:pt x="277" y="212"/>
                  <a:pt x="277" y="198"/>
                  <a:pt x="277" y="184"/>
                </a:cubicBezTo>
                <a:cubicBezTo>
                  <a:pt x="277" y="182"/>
                  <a:pt x="276" y="180"/>
                  <a:pt x="275" y="178"/>
                </a:cubicBezTo>
                <a:cubicBezTo>
                  <a:pt x="258" y="161"/>
                  <a:pt x="241" y="145"/>
                  <a:pt x="225" y="128"/>
                </a:cubicBezTo>
                <a:cubicBezTo>
                  <a:pt x="215" y="118"/>
                  <a:pt x="230" y="103"/>
                  <a:pt x="240" y="113"/>
                </a:cubicBezTo>
                <a:cubicBezTo>
                  <a:pt x="251" y="123"/>
                  <a:pt x="261" y="134"/>
                  <a:pt x="272" y="145"/>
                </a:cubicBezTo>
                <a:cubicBezTo>
                  <a:pt x="276" y="149"/>
                  <a:pt x="277" y="149"/>
                  <a:pt x="277" y="142"/>
                </a:cubicBezTo>
                <a:cubicBezTo>
                  <a:pt x="277" y="127"/>
                  <a:pt x="277" y="111"/>
                  <a:pt x="277" y="96"/>
                </a:cubicBezTo>
                <a:cubicBezTo>
                  <a:pt x="277" y="92"/>
                  <a:pt x="276" y="91"/>
                  <a:pt x="275" y="90"/>
                </a:cubicBezTo>
                <a:cubicBezTo>
                  <a:pt x="266" y="80"/>
                  <a:pt x="257" y="71"/>
                  <a:pt x="247" y="62"/>
                </a:cubicBezTo>
                <a:cubicBezTo>
                  <a:pt x="238" y="52"/>
                  <a:pt x="253" y="37"/>
                  <a:pt x="262" y="47"/>
                </a:cubicBezTo>
                <a:cubicBezTo>
                  <a:pt x="265" y="50"/>
                  <a:pt x="268" y="53"/>
                  <a:pt x="272" y="56"/>
                </a:cubicBezTo>
                <a:cubicBezTo>
                  <a:pt x="276" y="61"/>
                  <a:pt x="277" y="60"/>
                  <a:pt x="277" y="54"/>
                </a:cubicBezTo>
                <a:cubicBezTo>
                  <a:pt x="277" y="41"/>
                  <a:pt x="277" y="27"/>
                  <a:pt x="277" y="13"/>
                </a:cubicBezTo>
                <a:cubicBezTo>
                  <a:pt x="277" y="0"/>
                  <a:pt x="299" y="0"/>
                  <a:pt x="299" y="13"/>
                </a:cubicBezTo>
                <a:cubicBezTo>
                  <a:pt x="299" y="27"/>
                  <a:pt x="299" y="41"/>
                  <a:pt x="299" y="54"/>
                </a:cubicBezTo>
                <a:cubicBezTo>
                  <a:pt x="299" y="60"/>
                  <a:pt x="300" y="61"/>
                  <a:pt x="304" y="56"/>
                </a:cubicBezTo>
                <a:cubicBezTo>
                  <a:pt x="307" y="53"/>
                  <a:pt x="310" y="50"/>
                  <a:pt x="313" y="47"/>
                </a:cubicBezTo>
                <a:cubicBezTo>
                  <a:pt x="323" y="37"/>
                  <a:pt x="338" y="52"/>
                  <a:pt x="329" y="62"/>
                </a:cubicBezTo>
                <a:cubicBezTo>
                  <a:pt x="319" y="71"/>
                  <a:pt x="310" y="80"/>
                  <a:pt x="301" y="90"/>
                </a:cubicBezTo>
                <a:cubicBezTo>
                  <a:pt x="299" y="91"/>
                  <a:pt x="299" y="92"/>
                  <a:pt x="299" y="96"/>
                </a:cubicBezTo>
                <a:cubicBezTo>
                  <a:pt x="299" y="111"/>
                  <a:pt x="299" y="127"/>
                  <a:pt x="299" y="142"/>
                </a:cubicBezTo>
                <a:cubicBezTo>
                  <a:pt x="299" y="149"/>
                  <a:pt x="300" y="149"/>
                  <a:pt x="304" y="145"/>
                </a:cubicBezTo>
                <a:cubicBezTo>
                  <a:pt x="315" y="134"/>
                  <a:pt x="325" y="123"/>
                  <a:pt x="336" y="113"/>
                </a:cubicBezTo>
                <a:cubicBezTo>
                  <a:pt x="345" y="103"/>
                  <a:pt x="361" y="118"/>
                  <a:pt x="351" y="128"/>
                </a:cubicBezTo>
                <a:cubicBezTo>
                  <a:pt x="334" y="145"/>
                  <a:pt x="318" y="161"/>
                  <a:pt x="301" y="178"/>
                </a:cubicBezTo>
                <a:cubicBezTo>
                  <a:pt x="299" y="180"/>
                  <a:pt x="299" y="182"/>
                  <a:pt x="299" y="184"/>
                </a:cubicBezTo>
                <a:cubicBezTo>
                  <a:pt x="299" y="198"/>
                  <a:pt x="299" y="212"/>
                  <a:pt x="299" y="226"/>
                </a:cubicBezTo>
                <a:cubicBezTo>
                  <a:pt x="299" y="228"/>
                  <a:pt x="300" y="229"/>
                  <a:pt x="301" y="230"/>
                </a:cubicBezTo>
                <a:close/>
                <a:moveTo>
                  <a:pt x="288" y="247"/>
                </a:moveTo>
                <a:cubicBezTo>
                  <a:pt x="341" y="247"/>
                  <a:pt x="341" y="328"/>
                  <a:pt x="288" y="328"/>
                </a:cubicBezTo>
                <a:cubicBezTo>
                  <a:pt x="235" y="328"/>
                  <a:pt x="235" y="247"/>
                  <a:pt x="288" y="247"/>
                </a:cubicBezTo>
                <a:close/>
              </a:path>
            </a:pathLst>
          </a:custGeom>
          <a:noFill/>
          <a:ln>
            <a:solidFill>
              <a:srgbClr val="31DAA4"/>
            </a:solid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000">
              <a:solidFill>
                <a:schemeClr val="bg1"/>
              </a:solidFill>
              <a:latin typeface="方正喵呜体" panose="02010600010101010101" pitchFamily="2" charset="-122"/>
              <a:ea typeface="方正喵呜体" panose="02010600010101010101" pitchFamily="2" charset="-122"/>
            </a:endParaRPr>
          </a:p>
        </p:txBody>
      </p:sp>
      <p:sp>
        <p:nvSpPr>
          <p:cNvPr id="4" name="任意多边形 3"/>
          <p:cNvSpPr/>
          <p:nvPr/>
        </p:nvSpPr>
        <p:spPr>
          <a:xfrm>
            <a:off x="1759089" y="1597277"/>
            <a:ext cx="1503941" cy="2027784"/>
          </a:xfrm>
          <a:custGeom>
            <a:avLst/>
            <a:gdLst>
              <a:gd name="connsiteX0" fmla="*/ 924351 w 1843319"/>
              <a:gd name="connsiteY0" fmla="*/ 0 h 2485372"/>
              <a:gd name="connsiteX1" fmla="*/ 937190 w 1843319"/>
              <a:gd name="connsiteY1" fmla="*/ 0 h 2485372"/>
              <a:gd name="connsiteX2" fmla="*/ 949613 w 1843319"/>
              <a:gd name="connsiteY2" fmla="*/ 412 h 2485372"/>
              <a:gd name="connsiteX3" fmla="*/ 961624 w 1843319"/>
              <a:gd name="connsiteY3" fmla="*/ 2070 h 2485372"/>
              <a:gd name="connsiteX4" fmla="*/ 972390 w 1843319"/>
              <a:gd name="connsiteY4" fmla="*/ 3313 h 2485372"/>
              <a:gd name="connsiteX5" fmla="*/ 982746 w 1843319"/>
              <a:gd name="connsiteY5" fmla="*/ 5798 h 2485372"/>
              <a:gd name="connsiteX6" fmla="*/ 992685 w 1843319"/>
              <a:gd name="connsiteY6" fmla="*/ 8696 h 2485372"/>
              <a:gd name="connsiteX7" fmla="*/ 1002211 w 1843319"/>
              <a:gd name="connsiteY7" fmla="*/ 12009 h 2485372"/>
              <a:gd name="connsiteX8" fmla="*/ 1010906 w 1843319"/>
              <a:gd name="connsiteY8" fmla="*/ 15321 h 2485372"/>
              <a:gd name="connsiteX9" fmla="*/ 1018774 w 1843319"/>
              <a:gd name="connsiteY9" fmla="*/ 19049 h 2485372"/>
              <a:gd name="connsiteX10" fmla="*/ 1026643 w 1843319"/>
              <a:gd name="connsiteY10" fmla="*/ 23189 h 2485372"/>
              <a:gd name="connsiteX11" fmla="*/ 1033268 w 1843319"/>
              <a:gd name="connsiteY11" fmla="*/ 26915 h 2485372"/>
              <a:gd name="connsiteX12" fmla="*/ 1039896 w 1843319"/>
              <a:gd name="connsiteY12" fmla="*/ 31885 h 2485372"/>
              <a:gd name="connsiteX13" fmla="*/ 1045279 w 1843319"/>
              <a:gd name="connsiteY13" fmla="*/ 36025 h 2485372"/>
              <a:gd name="connsiteX14" fmla="*/ 1051077 w 1843319"/>
              <a:gd name="connsiteY14" fmla="*/ 40166 h 2485372"/>
              <a:gd name="connsiteX15" fmla="*/ 1055633 w 1843319"/>
              <a:gd name="connsiteY15" fmla="*/ 45136 h 2485372"/>
              <a:gd name="connsiteX16" fmla="*/ 1061431 w 1843319"/>
              <a:gd name="connsiteY16" fmla="*/ 50932 h 2485372"/>
              <a:gd name="connsiteX17" fmla="*/ 1067229 w 1843319"/>
              <a:gd name="connsiteY17" fmla="*/ 56730 h 2485372"/>
              <a:gd name="connsiteX18" fmla="*/ 1072199 w 1843319"/>
              <a:gd name="connsiteY18" fmla="*/ 63355 h 2485372"/>
              <a:gd name="connsiteX19" fmla="*/ 1077170 w 1843319"/>
              <a:gd name="connsiteY19" fmla="*/ 69981 h 2485372"/>
              <a:gd name="connsiteX20" fmla="*/ 1081310 w 1843319"/>
              <a:gd name="connsiteY20" fmla="*/ 77434 h 2485372"/>
              <a:gd name="connsiteX21" fmla="*/ 1085453 w 1843319"/>
              <a:gd name="connsiteY21" fmla="*/ 84889 h 2485372"/>
              <a:gd name="connsiteX22" fmla="*/ 1088763 w 1843319"/>
              <a:gd name="connsiteY22" fmla="*/ 92343 h 2485372"/>
              <a:gd name="connsiteX23" fmla="*/ 1092078 w 1843319"/>
              <a:gd name="connsiteY23" fmla="*/ 99796 h 2485372"/>
              <a:gd name="connsiteX24" fmla="*/ 1094976 w 1843319"/>
              <a:gd name="connsiteY24" fmla="*/ 108079 h 2485372"/>
              <a:gd name="connsiteX25" fmla="*/ 1097876 w 1843319"/>
              <a:gd name="connsiteY25" fmla="*/ 115944 h 2485372"/>
              <a:gd name="connsiteX26" fmla="*/ 1099947 w 1843319"/>
              <a:gd name="connsiteY26" fmla="*/ 124640 h 2485372"/>
              <a:gd name="connsiteX27" fmla="*/ 1101189 w 1843319"/>
              <a:gd name="connsiteY27" fmla="*/ 132508 h 2485372"/>
              <a:gd name="connsiteX28" fmla="*/ 1102429 w 1843319"/>
              <a:gd name="connsiteY28" fmla="*/ 141619 h 2485372"/>
              <a:gd name="connsiteX29" fmla="*/ 1103674 w 1843319"/>
              <a:gd name="connsiteY29" fmla="*/ 150315 h 2485372"/>
              <a:gd name="connsiteX30" fmla="*/ 1104087 w 1843319"/>
              <a:gd name="connsiteY30" fmla="*/ 159010 h 2485372"/>
              <a:gd name="connsiteX31" fmla="*/ 1103674 w 1843319"/>
              <a:gd name="connsiteY31" fmla="*/ 167706 h 2485372"/>
              <a:gd name="connsiteX32" fmla="*/ 1103259 w 1843319"/>
              <a:gd name="connsiteY32" fmla="*/ 175987 h 2485372"/>
              <a:gd name="connsiteX33" fmla="*/ 1102017 w 1843319"/>
              <a:gd name="connsiteY33" fmla="*/ 184270 h 2485372"/>
              <a:gd name="connsiteX34" fmla="*/ 1100774 w 1843319"/>
              <a:gd name="connsiteY34" fmla="*/ 192138 h 2485372"/>
              <a:gd name="connsiteX35" fmla="*/ 1099119 w 1843319"/>
              <a:gd name="connsiteY35" fmla="*/ 200421 h 2485372"/>
              <a:gd name="connsiteX36" fmla="*/ 1097046 w 1843319"/>
              <a:gd name="connsiteY36" fmla="*/ 207874 h 2485372"/>
              <a:gd name="connsiteX37" fmla="*/ 1094561 w 1843319"/>
              <a:gd name="connsiteY37" fmla="*/ 214912 h 2485372"/>
              <a:gd name="connsiteX38" fmla="*/ 1091248 w 1843319"/>
              <a:gd name="connsiteY38" fmla="*/ 222366 h 2485372"/>
              <a:gd name="connsiteX39" fmla="*/ 1088351 w 1843319"/>
              <a:gd name="connsiteY39" fmla="*/ 228991 h 2485372"/>
              <a:gd name="connsiteX40" fmla="*/ 1084623 w 1843319"/>
              <a:gd name="connsiteY40" fmla="*/ 236447 h 2485372"/>
              <a:gd name="connsiteX41" fmla="*/ 1080895 w 1843319"/>
              <a:gd name="connsiteY41" fmla="*/ 243070 h 2485372"/>
              <a:gd name="connsiteX42" fmla="*/ 1076755 w 1843319"/>
              <a:gd name="connsiteY42" fmla="*/ 248868 h 2485372"/>
              <a:gd name="connsiteX43" fmla="*/ 1072199 w 1843319"/>
              <a:gd name="connsiteY43" fmla="*/ 255081 h 2485372"/>
              <a:gd name="connsiteX44" fmla="*/ 1067644 w 1843319"/>
              <a:gd name="connsiteY44" fmla="*/ 261291 h 2485372"/>
              <a:gd name="connsiteX45" fmla="*/ 1063088 w 1843319"/>
              <a:gd name="connsiteY45" fmla="*/ 267089 h 2485372"/>
              <a:gd name="connsiteX46" fmla="*/ 1058118 w 1843319"/>
              <a:gd name="connsiteY46" fmla="*/ 272057 h 2485372"/>
              <a:gd name="connsiteX47" fmla="*/ 1053147 w 1843319"/>
              <a:gd name="connsiteY47" fmla="*/ 277440 h 2485372"/>
              <a:gd name="connsiteX48" fmla="*/ 1041966 w 1843319"/>
              <a:gd name="connsiteY48" fmla="*/ 287378 h 2485372"/>
              <a:gd name="connsiteX49" fmla="*/ 1030786 w 1843319"/>
              <a:gd name="connsiteY49" fmla="*/ 296074 h 2485372"/>
              <a:gd name="connsiteX50" fmla="*/ 1018774 w 1843319"/>
              <a:gd name="connsiteY50" fmla="*/ 303530 h 2485372"/>
              <a:gd name="connsiteX51" fmla="*/ 1007178 w 1843319"/>
              <a:gd name="connsiteY51" fmla="*/ 310153 h 2485372"/>
              <a:gd name="connsiteX52" fmla="*/ 994755 w 1843319"/>
              <a:gd name="connsiteY52" fmla="*/ 315951 h 2485372"/>
              <a:gd name="connsiteX53" fmla="*/ 982746 w 1843319"/>
              <a:gd name="connsiteY53" fmla="*/ 320506 h 2485372"/>
              <a:gd name="connsiteX54" fmla="*/ 971563 w 1843319"/>
              <a:gd name="connsiteY54" fmla="*/ 323819 h 2485372"/>
              <a:gd name="connsiteX55" fmla="*/ 960382 w 1843319"/>
              <a:gd name="connsiteY55" fmla="*/ 325889 h 2485372"/>
              <a:gd name="connsiteX56" fmla="*/ 952926 w 1843319"/>
              <a:gd name="connsiteY56" fmla="*/ 328374 h 2485372"/>
              <a:gd name="connsiteX57" fmla="*/ 947958 w 1843319"/>
              <a:gd name="connsiteY57" fmla="*/ 330029 h 2485372"/>
              <a:gd name="connsiteX58" fmla="*/ 945888 w 1843319"/>
              <a:gd name="connsiteY58" fmla="*/ 331272 h 2485372"/>
              <a:gd name="connsiteX59" fmla="*/ 945888 w 1843319"/>
              <a:gd name="connsiteY59" fmla="*/ 444734 h 2485372"/>
              <a:gd name="connsiteX60" fmla="*/ 1122309 w 1843319"/>
              <a:gd name="connsiteY60" fmla="*/ 444734 h 2485372"/>
              <a:gd name="connsiteX61" fmla="*/ 1122309 w 1843319"/>
              <a:gd name="connsiteY61" fmla="*/ 664614 h 2485372"/>
              <a:gd name="connsiteX62" fmla="*/ 1141773 w 1843319"/>
              <a:gd name="connsiteY62" fmla="*/ 668757 h 2485372"/>
              <a:gd name="connsiteX63" fmla="*/ 1160824 w 1843319"/>
              <a:gd name="connsiteY63" fmla="*/ 674140 h 2485372"/>
              <a:gd name="connsiteX64" fmla="*/ 1179874 w 1843319"/>
              <a:gd name="connsiteY64" fmla="*/ 679108 h 2485372"/>
              <a:gd name="connsiteX65" fmla="*/ 1198510 w 1843319"/>
              <a:gd name="connsiteY65" fmla="*/ 684906 h 2485372"/>
              <a:gd name="connsiteX66" fmla="*/ 1217147 w 1843319"/>
              <a:gd name="connsiteY66" fmla="*/ 691119 h 2485372"/>
              <a:gd name="connsiteX67" fmla="*/ 1235781 w 1843319"/>
              <a:gd name="connsiteY67" fmla="*/ 697742 h 2485372"/>
              <a:gd name="connsiteX68" fmla="*/ 1254005 w 1843319"/>
              <a:gd name="connsiteY68" fmla="*/ 704367 h 2485372"/>
              <a:gd name="connsiteX69" fmla="*/ 1272227 w 1843319"/>
              <a:gd name="connsiteY69" fmla="*/ 711408 h 2485372"/>
              <a:gd name="connsiteX70" fmla="*/ 1289621 w 1843319"/>
              <a:gd name="connsiteY70" fmla="*/ 718861 h 2485372"/>
              <a:gd name="connsiteX71" fmla="*/ 1307430 w 1843319"/>
              <a:gd name="connsiteY71" fmla="*/ 726729 h 2485372"/>
              <a:gd name="connsiteX72" fmla="*/ 1324821 w 1843319"/>
              <a:gd name="connsiteY72" fmla="*/ 735010 h 2485372"/>
              <a:gd name="connsiteX73" fmla="*/ 1342215 w 1843319"/>
              <a:gd name="connsiteY73" fmla="*/ 744120 h 2485372"/>
              <a:gd name="connsiteX74" fmla="*/ 1359194 w 1843319"/>
              <a:gd name="connsiteY74" fmla="*/ 752816 h 2485372"/>
              <a:gd name="connsiteX75" fmla="*/ 1376176 w 1843319"/>
              <a:gd name="connsiteY75" fmla="*/ 761927 h 2485372"/>
              <a:gd name="connsiteX76" fmla="*/ 1392740 w 1843319"/>
              <a:gd name="connsiteY76" fmla="*/ 771865 h 2485372"/>
              <a:gd name="connsiteX77" fmla="*/ 1409306 w 1843319"/>
              <a:gd name="connsiteY77" fmla="*/ 781804 h 2485372"/>
              <a:gd name="connsiteX78" fmla="*/ 1425458 w 1843319"/>
              <a:gd name="connsiteY78" fmla="*/ 792154 h 2485372"/>
              <a:gd name="connsiteX79" fmla="*/ 1441606 w 1843319"/>
              <a:gd name="connsiteY79" fmla="*/ 802508 h 2485372"/>
              <a:gd name="connsiteX80" fmla="*/ 1456930 w 1843319"/>
              <a:gd name="connsiteY80" fmla="*/ 813689 h 2485372"/>
              <a:gd name="connsiteX81" fmla="*/ 1472669 w 1843319"/>
              <a:gd name="connsiteY81" fmla="*/ 824870 h 2485372"/>
              <a:gd name="connsiteX82" fmla="*/ 1487578 w 1843319"/>
              <a:gd name="connsiteY82" fmla="*/ 836875 h 2485372"/>
              <a:gd name="connsiteX83" fmla="*/ 1502487 w 1843319"/>
              <a:gd name="connsiteY83" fmla="*/ 848471 h 2485372"/>
              <a:gd name="connsiteX84" fmla="*/ 1516981 w 1843319"/>
              <a:gd name="connsiteY84" fmla="*/ 860895 h 2485372"/>
              <a:gd name="connsiteX85" fmla="*/ 1531889 w 1843319"/>
              <a:gd name="connsiteY85" fmla="*/ 873316 h 2485372"/>
              <a:gd name="connsiteX86" fmla="*/ 1545971 w 1843319"/>
              <a:gd name="connsiteY86" fmla="*/ 885739 h 2485372"/>
              <a:gd name="connsiteX87" fmla="*/ 1559637 w 1843319"/>
              <a:gd name="connsiteY87" fmla="*/ 898990 h 2485372"/>
              <a:gd name="connsiteX88" fmla="*/ 1573303 w 1843319"/>
              <a:gd name="connsiteY88" fmla="*/ 912242 h 2485372"/>
              <a:gd name="connsiteX89" fmla="*/ 1586969 w 1843319"/>
              <a:gd name="connsiteY89" fmla="*/ 926320 h 2485372"/>
              <a:gd name="connsiteX90" fmla="*/ 1599808 w 1843319"/>
              <a:gd name="connsiteY90" fmla="*/ 939987 h 2485372"/>
              <a:gd name="connsiteX91" fmla="*/ 1612647 w 1843319"/>
              <a:gd name="connsiteY91" fmla="*/ 954065 h 2485372"/>
              <a:gd name="connsiteX92" fmla="*/ 1625485 w 1843319"/>
              <a:gd name="connsiteY92" fmla="*/ 968559 h 2485372"/>
              <a:gd name="connsiteX93" fmla="*/ 1637909 w 1843319"/>
              <a:gd name="connsiteY93" fmla="*/ 983465 h 2485372"/>
              <a:gd name="connsiteX94" fmla="*/ 1649505 w 1843319"/>
              <a:gd name="connsiteY94" fmla="*/ 998374 h 2485372"/>
              <a:gd name="connsiteX95" fmla="*/ 1661101 w 1843319"/>
              <a:gd name="connsiteY95" fmla="*/ 1013695 h 2485372"/>
              <a:gd name="connsiteX96" fmla="*/ 1672282 w 1843319"/>
              <a:gd name="connsiteY96" fmla="*/ 1029016 h 2485372"/>
              <a:gd name="connsiteX97" fmla="*/ 1683050 w 1843319"/>
              <a:gd name="connsiteY97" fmla="*/ 1044753 h 2485372"/>
              <a:gd name="connsiteX98" fmla="*/ 1694231 w 1843319"/>
              <a:gd name="connsiteY98" fmla="*/ 1060486 h 2485372"/>
              <a:gd name="connsiteX99" fmla="*/ 1704585 w 1843319"/>
              <a:gd name="connsiteY99" fmla="*/ 1076635 h 2485372"/>
              <a:gd name="connsiteX100" fmla="*/ 1714523 w 1843319"/>
              <a:gd name="connsiteY100" fmla="*/ 1093199 h 2485372"/>
              <a:gd name="connsiteX101" fmla="*/ 1724049 w 1843319"/>
              <a:gd name="connsiteY101" fmla="*/ 1109763 h 2485372"/>
              <a:gd name="connsiteX102" fmla="*/ 1733160 w 1843319"/>
              <a:gd name="connsiteY102" fmla="*/ 1126742 h 2485372"/>
              <a:gd name="connsiteX103" fmla="*/ 1742270 w 1843319"/>
              <a:gd name="connsiteY103" fmla="*/ 1143718 h 2485372"/>
              <a:gd name="connsiteX104" fmla="*/ 1750969 w 1843319"/>
              <a:gd name="connsiteY104" fmla="*/ 1160697 h 2485372"/>
              <a:gd name="connsiteX105" fmla="*/ 1759249 w 1843319"/>
              <a:gd name="connsiteY105" fmla="*/ 1178503 h 2485372"/>
              <a:gd name="connsiteX106" fmla="*/ 1767117 w 1843319"/>
              <a:gd name="connsiteY106" fmla="*/ 1196307 h 2485372"/>
              <a:gd name="connsiteX107" fmla="*/ 1774573 w 1843319"/>
              <a:gd name="connsiteY107" fmla="*/ 1213701 h 2485372"/>
              <a:gd name="connsiteX108" fmla="*/ 1782029 w 1843319"/>
              <a:gd name="connsiteY108" fmla="*/ 1231920 h 2485372"/>
              <a:gd name="connsiteX109" fmla="*/ 1788654 w 1843319"/>
              <a:gd name="connsiteY109" fmla="*/ 1250139 h 2485372"/>
              <a:gd name="connsiteX110" fmla="*/ 1795280 w 1843319"/>
              <a:gd name="connsiteY110" fmla="*/ 1268773 h 2485372"/>
              <a:gd name="connsiteX111" fmla="*/ 1801078 w 1843319"/>
              <a:gd name="connsiteY111" fmla="*/ 1286995 h 2485372"/>
              <a:gd name="connsiteX112" fmla="*/ 1806876 w 1843319"/>
              <a:gd name="connsiteY112" fmla="*/ 1306044 h 2485372"/>
              <a:gd name="connsiteX113" fmla="*/ 1812259 w 1843319"/>
              <a:gd name="connsiteY113" fmla="*/ 1325090 h 2485372"/>
              <a:gd name="connsiteX114" fmla="*/ 1817229 w 1843319"/>
              <a:gd name="connsiteY114" fmla="*/ 1344139 h 2485372"/>
              <a:gd name="connsiteX115" fmla="*/ 1821370 w 1843319"/>
              <a:gd name="connsiteY115" fmla="*/ 1363188 h 2485372"/>
              <a:gd name="connsiteX116" fmla="*/ 1825513 w 1843319"/>
              <a:gd name="connsiteY116" fmla="*/ 1382650 h 2485372"/>
              <a:gd name="connsiteX117" fmla="*/ 1829241 w 1843319"/>
              <a:gd name="connsiteY117" fmla="*/ 1402112 h 2485372"/>
              <a:gd name="connsiteX118" fmla="*/ 1832553 w 1843319"/>
              <a:gd name="connsiteY118" fmla="*/ 1421988 h 2485372"/>
              <a:gd name="connsiteX119" fmla="*/ 1835451 w 1843319"/>
              <a:gd name="connsiteY119" fmla="*/ 1441865 h 2485372"/>
              <a:gd name="connsiteX120" fmla="*/ 1837936 w 1843319"/>
              <a:gd name="connsiteY120" fmla="*/ 1461741 h 2485372"/>
              <a:gd name="connsiteX121" fmla="*/ 1840006 w 1843319"/>
              <a:gd name="connsiteY121" fmla="*/ 1481618 h 2485372"/>
              <a:gd name="connsiteX122" fmla="*/ 1841249 w 1843319"/>
              <a:gd name="connsiteY122" fmla="*/ 1501907 h 2485372"/>
              <a:gd name="connsiteX123" fmla="*/ 1842492 w 1843319"/>
              <a:gd name="connsiteY123" fmla="*/ 1522196 h 2485372"/>
              <a:gd name="connsiteX124" fmla="*/ 1843319 w 1843319"/>
              <a:gd name="connsiteY124" fmla="*/ 1542488 h 2485372"/>
              <a:gd name="connsiteX125" fmla="*/ 1843319 w 1843319"/>
              <a:gd name="connsiteY125" fmla="*/ 1563607 h 2485372"/>
              <a:gd name="connsiteX126" fmla="*/ 1843319 w 1843319"/>
              <a:gd name="connsiteY126" fmla="*/ 1581102 h 2485372"/>
              <a:gd name="connsiteX127" fmla="*/ 1843319 w 1843319"/>
              <a:gd name="connsiteY127" fmla="*/ 1587209 h 2485372"/>
              <a:gd name="connsiteX128" fmla="*/ 1842077 w 1843319"/>
              <a:gd name="connsiteY128" fmla="*/ 1610814 h 2485372"/>
              <a:gd name="connsiteX129" fmla="*/ 1840837 w 1843319"/>
              <a:gd name="connsiteY129" fmla="*/ 1634415 h 2485372"/>
              <a:gd name="connsiteX130" fmla="*/ 1838351 w 1843319"/>
              <a:gd name="connsiteY130" fmla="*/ 1657605 h 2485372"/>
              <a:gd name="connsiteX131" fmla="*/ 1835866 w 1843319"/>
              <a:gd name="connsiteY131" fmla="*/ 1680794 h 2485372"/>
              <a:gd name="connsiteX132" fmla="*/ 1832553 w 1843319"/>
              <a:gd name="connsiteY132" fmla="*/ 1703984 h 2485372"/>
              <a:gd name="connsiteX133" fmla="*/ 1828825 w 1843319"/>
              <a:gd name="connsiteY133" fmla="*/ 1726758 h 2485372"/>
              <a:gd name="connsiteX134" fmla="*/ 1827334 w 1843319"/>
              <a:gd name="connsiteY134" fmla="*/ 1734806 h 2485372"/>
              <a:gd name="connsiteX135" fmla="*/ 1824595 w 1843319"/>
              <a:gd name="connsiteY135" fmla="*/ 1761152 h 2485372"/>
              <a:gd name="connsiteX136" fmla="*/ 1815294 w 1843319"/>
              <a:gd name="connsiteY136" fmla="*/ 1790198 h 2485372"/>
              <a:gd name="connsiteX137" fmla="*/ 1814329 w 1843319"/>
              <a:gd name="connsiteY137" fmla="*/ 1793841 h 2485372"/>
              <a:gd name="connsiteX138" fmla="*/ 1808531 w 1843319"/>
              <a:gd name="connsiteY138" fmla="*/ 1815788 h 2485372"/>
              <a:gd name="connsiteX139" fmla="*/ 1801906 w 1843319"/>
              <a:gd name="connsiteY139" fmla="*/ 1837319 h 2485372"/>
              <a:gd name="connsiteX140" fmla="*/ 1794865 w 1843319"/>
              <a:gd name="connsiteY140" fmla="*/ 1859269 h 2485372"/>
              <a:gd name="connsiteX141" fmla="*/ 1787412 w 1843319"/>
              <a:gd name="connsiteY141" fmla="*/ 1880385 h 2485372"/>
              <a:gd name="connsiteX142" fmla="*/ 1781958 w 1843319"/>
              <a:gd name="connsiteY142" fmla="*/ 1894297 h 2485372"/>
              <a:gd name="connsiteX143" fmla="*/ 1770893 w 1843319"/>
              <a:gd name="connsiteY143" fmla="*/ 1928848 h 2485372"/>
              <a:gd name="connsiteX144" fmla="*/ 1753901 w 1843319"/>
              <a:gd name="connsiteY144" fmla="*/ 1959191 h 2485372"/>
              <a:gd name="connsiteX145" fmla="*/ 1752211 w 1843319"/>
              <a:gd name="connsiteY145" fmla="*/ 1962790 h 2485372"/>
              <a:gd name="connsiteX146" fmla="*/ 1742270 w 1843319"/>
              <a:gd name="connsiteY146" fmla="*/ 1983081 h 2485372"/>
              <a:gd name="connsiteX147" fmla="*/ 1731917 w 1843319"/>
              <a:gd name="connsiteY147" fmla="*/ 2002543 h 2485372"/>
              <a:gd name="connsiteX148" fmla="*/ 1721151 w 1843319"/>
              <a:gd name="connsiteY148" fmla="*/ 2022005 h 2485372"/>
              <a:gd name="connsiteX149" fmla="*/ 1709555 w 1843319"/>
              <a:gd name="connsiteY149" fmla="*/ 2041469 h 2485372"/>
              <a:gd name="connsiteX150" fmla="*/ 1698371 w 1843319"/>
              <a:gd name="connsiteY150" fmla="*/ 2060515 h 2485372"/>
              <a:gd name="connsiteX151" fmla="*/ 1691606 w 1843319"/>
              <a:gd name="connsiteY151" fmla="*/ 2070440 h 2485372"/>
              <a:gd name="connsiteX152" fmla="*/ 1685916 w 1843319"/>
              <a:gd name="connsiteY152" fmla="*/ 2080603 h 2485372"/>
              <a:gd name="connsiteX153" fmla="*/ 1678471 w 1843319"/>
              <a:gd name="connsiteY153" fmla="*/ 2089347 h 2485372"/>
              <a:gd name="connsiteX154" fmla="*/ 1673109 w 1843319"/>
              <a:gd name="connsiteY154" fmla="*/ 2096956 h 2485372"/>
              <a:gd name="connsiteX155" fmla="*/ 1660686 w 1843319"/>
              <a:gd name="connsiteY155" fmla="*/ 2114762 h 2485372"/>
              <a:gd name="connsiteX156" fmla="*/ 1646607 w 1843319"/>
              <a:gd name="connsiteY156" fmla="*/ 2132153 h 2485372"/>
              <a:gd name="connsiteX157" fmla="*/ 1632938 w 1843319"/>
              <a:gd name="connsiteY157" fmla="*/ 2149960 h 2485372"/>
              <a:gd name="connsiteX158" fmla="*/ 1618445 w 1843319"/>
              <a:gd name="connsiteY158" fmla="*/ 2166524 h 2485372"/>
              <a:gd name="connsiteX159" fmla="*/ 1603536 w 1843319"/>
              <a:gd name="connsiteY159" fmla="*/ 2183085 h 2485372"/>
              <a:gd name="connsiteX160" fmla="*/ 1589039 w 1843319"/>
              <a:gd name="connsiteY160" fmla="*/ 2199649 h 2485372"/>
              <a:gd name="connsiteX161" fmla="*/ 1573303 w 1843319"/>
              <a:gd name="connsiteY161" fmla="*/ 2214973 h 2485372"/>
              <a:gd name="connsiteX162" fmla="*/ 1557982 w 1843319"/>
              <a:gd name="connsiteY162" fmla="*/ 2230706 h 2485372"/>
              <a:gd name="connsiteX163" fmla="*/ 1541415 w 1843319"/>
              <a:gd name="connsiteY163" fmla="*/ 2245615 h 2485372"/>
              <a:gd name="connsiteX164" fmla="*/ 1524849 w 1843319"/>
              <a:gd name="connsiteY164" fmla="*/ 2260521 h 2485372"/>
              <a:gd name="connsiteX165" fmla="*/ 1508282 w 1843319"/>
              <a:gd name="connsiteY165" fmla="*/ 2274600 h 2485372"/>
              <a:gd name="connsiteX166" fmla="*/ 1490476 w 1843319"/>
              <a:gd name="connsiteY166" fmla="*/ 2288266 h 2485372"/>
              <a:gd name="connsiteX167" fmla="*/ 1473082 w 1843319"/>
              <a:gd name="connsiteY167" fmla="*/ 2301932 h 2485372"/>
              <a:gd name="connsiteX168" fmla="*/ 1455275 w 1843319"/>
              <a:gd name="connsiteY168" fmla="*/ 2314768 h 2485372"/>
              <a:gd name="connsiteX169" fmla="*/ 1437054 w 1843319"/>
              <a:gd name="connsiteY169" fmla="*/ 2327604 h 2485372"/>
              <a:gd name="connsiteX170" fmla="*/ 1418832 w 1843319"/>
              <a:gd name="connsiteY170" fmla="*/ 2340028 h 2485372"/>
              <a:gd name="connsiteX171" fmla="*/ 1399780 w 1843319"/>
              <a:gd name="connsiteY171" fmla="*/ 2351621 h 2485372"/>
              <a:gd name="connsiteX172" fmla="*/ 1380316 w 1843319"/>
              <a:gd name="connsiteY172" fmla="*/ 2362802 h 2485372"/>
              <a:gd name="connsiteX173" fmla="*/ 1360852 w 1843319"/>
              <a:gd name="connsiteY173" fmla="*/ 2373568 h 2485372"/>
              <a:gd name="connsiteX174" fmla="*/ 1340973 w 1843319"/>
              <a:gd name="connsiteY174" fmla="*/ 2383921 h 2485372"/>
              <a:gd name="connsiteX175" fmla="*/ 1321096 w 1843319"/>
              <a:gd name="connsiteY175" fmla="*/ 2393860 h 2485372"/>
              <a:gd name="connsiteX176" fmla="*/ 1300802 w 1843319"/>
              <a:gd name="connsiteY176" fmla="*/ 2403383 h 2485372"/>
              <a:gd name="connsiteX177" fmla="*/ 1280510 w 1843319"/>
              <a:gd name="connsiteY177" fmla="*/ 2412494 h 2485372"/>
              <a:gd name="connsiteX178" fmla="*/ 1259803 w 1843319"/>
              <a:gd name="connsiteY178" fmla="*/ 2420774 h 2485372"/>
              <a:gd name="connsiteX179" fmla="*/ 1238269 w 1843319"/>
              <a:gd name="connsiteY179" fmla="*/ 2429058 h 2485372"/>
              <a:gd name="connsiteX180" fmla="*/ 1217147 w 1843319"/>
              <a:gd name="connsiteY180" fmla="*/ 2436511 h 2485372"/>
              <a:gd name="connsiteX181" fmla="*/ 1196025 w 1843319"/>
              <a:gd name="connsiteY181" fmla="*/ 2443549 h 2485372"/>
              <a:gd name="connsiteX182" fmla="*/ 1174076 w 1843319"/>
              <a:gd name="connsiteY182" fmla="*/ 2450174 h 2485372"/>
              <a:gd name="connsiteX183" fmla="*/ 1152129 w 1843319"/>
              <a:gd name="connsiteY183" fmla="*/ 2455972 h 2485372"/>
              <a:gd name="connsiteX184" fmla="*/ 1130177 w 1843319"/>
              <a:gd name="connsiteY184" fmla="*/ 2461770 h 2485372"/>
              <a:gd name="connsiteX185" fmla="*/ 1107400 w 1843319"/>
              <a:gd name="connsiteY185" fmla="*/ 2466326 h 2485372"/>
              <a:gd name="connsiteX186" fmla="*/ 1085038 w 1843319"/>
              <a:gd name="connsiteY186" fmla="*/ 2470466 h 2485372"/>
              <a:gd name="connsiteX187" fmla="*/ 1061846 w 1843319"/>
              <a:gd name="connsiteY187" fmla="*/ 2474194 h 2485372"/>
              <a:gd name="connsiteX188" fmla="*/ 1039066 w 1843319"/>
              <a:gd name="connsiteY188" fmla="*/ 2477507 h 2485372"/>
              <a:gd name="connsiteX189" fmla="*/ 1015877 w 1843319"/>
              <a:gd name="connsiteY189" fmla="*/ 2479989 h 2485372"/>
              <a:gd name="connsiteX190" fmla="*/ 992685 w 1843319"/>
              <a:gd name="connsiteY190" fmla="*/ 2482474 h 2485372"/>
              <a:gd name="connsiteX191" fmla="*/ 969078 w 1843319"/>
              <a:gd name="connsiteY191" fmla="*/ 2483717 h 2485372"/>
              <a:gd name="connsiteX192" fmla="*/ 945473 w 1843319"/>
              <a:gd name="connsiteY192" fmla="*/ 2484960 h 2485372"/>
              <a:gd name="connsiteX193" fmla="*/ 921866 w 1843319"/>
              <a:gd name="connsiteY193" fmla="*/ 2485372 h 2485372"/>
              <a:gd name="connsiteX194" fmla="*/ 921690 w 1843319"/>
              <a:gd name="connsiteY194" fmla="*/ 2485369 h 2485372"/>
              <a:gd name="connsiteX195" fmla="*/ 921659 w 1843319"/>
              <a:gd name="connsiteY195" fmla="*/ 2485372 h 2485372"/>
              <a:gd name="connsiteX196" fmla="*/ 921616 w 1843319"/>
              <a:gd name="connsiteY196" fmla="*/ 2485368 h 2485372"/>
              <a:gd name="connsiteX197" fmla="*/ 898261 w 1843319"/>
              <a:gd name="connsiteY197" fmla="*/ 2484960 h 2485372"/>
              <a:gd name="connsiteX198" fmla="*/ 874654 w 1843319"/>
              <a:gd name="connsiteY198" fmla="*/ 2483717 h 2485372"/>
              <a:gd name="connsiteX199" fmla="*/ 851050 w 1843319"/>
              <a:gd name="connsiteY199" fmla="*/ 2482474 h 2485372"/>
              <a:gd name="connsiteX200" fmla="*/ 827858 w 1843319"/>
              <a:gd name="connsiteY200" fmla="*/ 2479989 h 2485372"/>
              <a:gd name="connsiteX201" fmla="*/ 804668 w 1843319"/>
              <a:gd name="connsiteY201" fmla="*/ 2477507 h 2485372"/>
              <a:gd name="connsiteX202" fmla="*/ 781476 w 1843319"/>
              <a:gd name="connsiteY202" fmla="*/ 2474194 h 2485372"/>
              <a:gd name="connsiteX203" fmla="*/ 758697 w 1843319"/>
              <a:gd name="connsiteY203" fmla="*/ 2470466 h 2485372"/>
              <a:gd name="connsiteX204" fmla="*/ 735920 w 1843319"/>
              <a:gd name="connsiteY204" fmla="*/ 2466326 h 2485372"/>
              <a:gd name="connsiteX205" fmla="*/ 713555 w 1843319"/>
              <a:gd name="connsiteY205" fmla="*/ 2461770 h 2485372"/>
              <a:gd name="connsiteX206" fmla="*/ 691608 w 1843319"/>
              <a:gd name="connsiteY206" fmla="*/ 2455972 h 2485372"/>
              <a:gd name="connsiteX207" fmla="*/ 669659 w 1843319"/>
              <a:gd name="connsiteY207" fmla="*/ 2450174 h 2485372"/>
              <a:gd name="connsiteX208" fmla="*/ 648125 w 1843319"/>
              <a:gd name="connsiteY208" fmla="*/ 2443549 h 2485372"/>
              <a:gd name="connsiteX209" fmla="*/ 626175 w 1843319"/>
              <a:gd name="connsiteY209" fmla="*/ 2436511 h 2485372"/>
              <a:gd name="connsiteX210" fmla="*/ 605053 w 1843319"/>
              <a:gd name="connsiteY210" fmla="*/ 2429058 h 2485372"/>
              <a:gd name="connsiteX211" fmla="*/ 583931 w 1843319"/>
              <a:gd name="connsiteY211" fmla="*/ 2420774 h 2485372"/>
              <a:gd name="connsiteX212" fmla="*/ 563224 w 1843319"/>
              <a:gd name="connsiteY212" fmla="*/ 2412494 h 2485372"/>
              <a:gd name="connsiteX213" fmla="*/ 542518 w 1843319"/>
              <a:gd name="connsiteY213" fmla="*/ 2403383 h 2485372"/>
              <a:gd name="connsiteX214" fmla="*/ 522226 w 1843319"/>
              <a:gd name="connsiteY214" fmla="*/ 2393860 h 2485372"/>
              <a:gd name="connsiteX215" fmla="*/ 502347 w 1843319"/>
              <a:gd name="connsiteY215" fmla="*/ 2383921 h 2485372"/>
              <a:gd name="connsiteX216" fmla="*/ 482467 w 1843319"/>
              <a:gd name="connsiteY216" fmla="*/ 2373568 h 2485372"/>
              <a:gd name="connsiteX217" fmla="*/ 463003 w 1843319"/>
              <a:gd name="connsiteY217" fmla="*/ 2362802 h 2485372"/>
              <a:gd name="connsiteX218" fmla="*/ 443954 w 1843319"/>
              <a:gd name="connsiteY218" fmla="*/ 2351621 h 2485372"/>
              <a:gd name="connsiteX219" fmla="*/ 424905 w 1843319"/>
              <a:gd name="connsiteY219" fmla="*/ 2340028 h 2485372"/>
              <a:gd name="connsiteX220" fmla="*/ 406683 w 1843319"/>
              <a:gd name="connsiteY220" fmla="*/ 2327604 h 2485372"/>
              <a:gd name="connsiteX221" fmla="*/ 388044 w 1843319"/>
              <a:gd name="connsiteY221" fmla="*/ 2314768 h 2485372"/>
              <a:gd name="connsiteX222" fmla="*/ 370238 w 1843319"/>
              <a:gd name="connsiteY222" fmla="*/ 2301932 h 2485372"/>
              <a:gd name="connsiteX223" fmla="*/ 352843 w 1843319"/>
              <a:gd name="connsiteY223" fmla="*/ 2288266 h 2485372"/>
              <a:gd name="connsiteX224" fmla="*/ 335449 w 1843319"/>
              <a:gd name="connsiteY224" fmla="*/ 2274600 h 2485372"/>
              <a:gd name="connsiteX225" fmla="*/ 318470 w 1843319"/>
              <a:gd name="connsiteY225" fmla="*/ 2260521 h 2485372"/>
              <a:gd name="connsiteX226" fmla="*/ 301904 w 1843319"/>
              <a:gd name="connsiteY226" fmla="*/ 2245615 h 2485372"/>
              <a:gd name="connsiteX227" fmla="*/ 285755 w 1843319"/>
              <a:gd name="connsiteY227" fmla="*/ 2230706 h 2485372"/>
              <a:gd name="connsiteX228" fmla="*/ 270431 w 1843319"/>
              <a:gd name="connsiteY228" fmla="*/ 2214973 h 2485372"/>
              <a:gd name="connsiteX229" fmla="*/ 254692 w 1843319"/>
              <a:gd name="connsiteY229" fmla="*/ 2199649 h 2485372"/>
              <a:gd name="connsiteX230" fmla="*/ 239371 w 1843319"/>
              <a:gd name="connsiteY230" fmla="*/ 2183085 h 2485372"/>
              <a:gd name="connsiteX231" fmla="*/ 224877 w 1843319"/>
              <a:gd name="connsiteY231" fmla="*/ 2166524 h 2485372"/>
              <a:gd name="connsiteX232" fmla="*/ 210796 w 1843319"/>
              <a:gd name="connsiteY232" fmla="*/ 2149960 h 2485372"/>
              <a:gd name="connsiteX233" fmla="*/ 196715 w 1843319"/>
              <a:gd name="connsiteY233" fmla="*/ 2132153 h 2485372"/>
              <a:gd name="connsiteX234" fmla="*/ 183464 w 1843319"/>
              <a:gd name="connsiteY234" fmla="*/ 2114762 h 2485372"/>
              <a:gd name="connsiteX235" fmla="*/ 170210 w 1843319"/>
              <a:gd name="connsiteY235" fmla="*/ 2096956 h 2485372"/>
              <a:gd name="connsiteX236" fmla="*/ 165713 w 1843319"/>
              <a:gd name="connsiteY236" fmla="*/ 2090359 h 2485372"/>
              <a:gd name="connsiteX237" fmla="*/ 157408 w 1843319"/>
              <a:gd name="connsiteY237" fmla="*/ 2080603 h 2485372"/>
              <a:gd name="connsiteX238" fmla="*/ 149823 w 1843319"/>
              <a:gd name="connsiteY238" fmla="*/ 2067059 h 2485372"/>
              <a:gd name="connsiteX239" fmla="*/ 145363 w 1843319"/>
              <a:gd name="connsiteY239" fmla="*/ 2060515 h 2485372"/>
              <a:gd name="connsiteX240" fmla="*/ 133767 w 1843319"/>
              <a:gd name="connsiteY240" fmla="*/ 2041469 h 2485372"/>
              <a:gd name="connsiteX241" fmla="*/ 122171 w 1843319"/>
              <a:gd name="connsiteY241" fmla="*/ 2022005 h 2485372"/>
              <a:gd name="connsiteX242" fmla="*/ 111402 w 1843319"/>
              <a:gd name="connsiteY242" fmla="*/ 2002543 h 2485372"/>
              <a:gd name="connsiteX243" fmla="*/ 101049 w 1843319"/>
              <a:gd name="connsiteY243" fmla="*/ 1983081 h 2485372"/>
              <a:gd name="connsiteX244" fmla="*/ 91110 w 1843319"/>
              <a:gd name="connsiteY244" fmla="*/ 1962790 h 2485372"/>
              <a:gd name="connsiteX245" fmla="*/ 89413 w 1843319"/>
              <a:gd name="connsiteY245" fmla="*/ 1959178 h 2485372"/>
              <a:gd name="connsiteX246" fmla="*/ 72431 w 1843319"/>
              <a:gd name="connsiteY246" fmla="*/ 1928848 h 2485372"/>
              <a:gd name="connsiteX247" fmla="*/ 61372 w 1843319"/>
              <a:gd name="connsiteY247" fmla="*/ 1894313 h 2485372"/>
              <a:gd name="connsiteX248" fmla="*/ 55910 w 1843319"/>
              <a:gd name="connsiteY248" fmla="*/ 1880385 h 2485372"/>
              <a:gd name="connsiteX249" fmla="*/ 48454 w 1843319"/>
              <a:gd name="connsiteY249" fmla="*/ 1859269 h 2485372"/>
              <a:gd name="connsiteX250" fmla="*/ 41829 w 1843319"/>
              <a:gd name="connsiteY250" fmla="*/ 1837319 h 2485372"/>
              <a:gd name="connsiteX251" fmla="*/ 35200 w 1843319"/>
              <a:gd name="connsiteY251" fmla="*/ 1815788 h 2485372"/>
              <a:gd name="connsiteX252" fmla="*/ 28990 w 1843319"/>
              <a:gd name="connsiteY252" fmla="*/ 1793841 h 2485372"/>
              <a:gd name="connsiteX253" fmla="*/ 28496 w 1843319"/>
              <a:gd name="connsiteY253" fmla="*/ 1791649 h 2485372"/>
              <a:gd name="connsiteX254" fmla="*/ 18726 w 1843319"/>
              <a:gd name="connsiteY254" fmla="*/ 1761152 h 2485372"/>
              <a:gd name="connsiteX255" fmla="*/ 15834 w 1843319"/>
              <a:gd name="connsiteY255" fmla="*/ 1733325 h 2485372"/>
              <a:gd name="connsiteX256" fmla="*/ 14496 w 1843319"/>
              <a:gd name="connsiteY256" fmla="*/ 1726758 h 2485372"/>
              <a:gd name="connsiteX257" fmla="*/ 10768 w 1843319"/>
              <a:gd name="connsiteY257" fmla="*/ 1703984 h 2485372"/>
              <a:gd name="connsiteX258" fmla="*/ 7868 w 1843319"/>
              <a:gd name="connsiteY258" fmla="*/ 1680794 h 2485372"/>
              <a:gd name="connsiteX259" fmla="*/ 4970 w 1843319"/>
              <a:gd name="connsiteY259" fmla="*/ 1657605 h 2485372"/>
              <a:gd name="connsiteX260" fmla="*/ 2900 w 1843319"/>
              <a:gd name="connsiteY260" fmla="*/ 1634415 h 2485372"/>
              <a:gd name="connsiteX261" fmla="*/ 1655 w 1843319"/>
              <a:gd name="connsiteY261" fmla="*/ 1610814 h 2485372"/>
              <a:gd name="connsiteX262" fmla="*/ 928 w 1843319"/>
              <a:gd name="connsiteY262" fmla="*/ 1589996 h 2485372"/>
              <a:gd name="connsiteX263" fmla="*/ 3 w 1843319"/>
              <a:gd name="connsiteY263" fmla="*/ 1581102 h 2485372"/>
              <a:gd name="connsiteX264" fmla="*/ 460 w 1843319"/>
              <a:gd name="connsiteY264" fmla="*/ 1576697 h 2485372"/>
              <a:gd name="connsiteX265" fmla="*/ 0 w 1843319"/>
              <a:gd name="connsiteY265" fmla="*/ 1563607 h 2485372"/>
              <a:gd name="connsiteX266" fmla="*/ 830 w 1843319"/>
              <a:gd name="connsiteY266" fmla="*/ 1543315 h 2485372"/>
              <a:gd name="connsiteX267" fmla="*/ 1243 w 1843319"/>
              <a:gd name="connsiteY267" fmla="*/ 1522611 h 2485372"/>
              <a:gd name="connsiteX268" fmla="*/ 2070 w 1843319"/>
              <a:gd name="connsiteY268" fmla="*/ 1502322 h 2485372"/>
              <a:gd name="connsiteX269" fmla="*/ 3313 w 1843319"/>
              <a:gd name="connsiteY269" fmla="*/ 1482446 h 2485372"/>
              <a:gd name="connsiteX270" fmla="*/ 5798 w 1843319"/>
              <a:gd name="connsiteY270" fmla="*/ 1462154 h 2485372"/>
              <a:gd name="connsiteX271" fmla="*/ 8283 w 1843319"/>
              <a:gd name="connsiteY271" fmla="*/ 1442692 h 2485372"/>
              <a:gd name="connsiteX272" fmla="*/ 11181 w 1843319"/>
              <a:gd name="connsiteY272" fmla="*/ 1422816 h 2485372"/>
              <a:gd name="connsiteX273" fmla="*/ 14081 w 1843319"/>
              <a:gd name="connsiteY273" fmla="*/ 1403769 h 2485372"/>
              <a:gd name="connsiteX274" fmla="*/ 17809 w 1843319"/>
              <a:gd name="connsiteY274" fmla="*/ 1383893 h 2485372"/>
              <a:gd name="connsiteX275" fmla="*/ 21949 w 1843319"/>
              <a:gd name="connsiteY275" fmla="*/ 1364844 h 2485372"/>
              <a:gd name="connsiteX276" fmla="*/ 26092 w 1843319"/>
              <a:gd name="connsiteY276" fmla="*/ 1345382 h 2485372"/>
              <a:gd name="connsiteX277" fmla="*/ 31060 w 1843319"/>
              <a:gd name="connsiteY277" fmla="*/ 1326333 h 2485372"/>
              <a:gd name="connsiteX278" fmla="*/ 36031 w 1843319"/>
              <a:gd name="connsiteY278" fmla="*/ 1307699 h 2485372"/>
              <a:gd name="connsiteX279" fmla="*/ 41829 w 1843319"/>
              <a:gd name="connsiteY279" fmla="*/ 1289065 h 2485372"/>
              <a:gd name="connsiteX280" fmla="*/ 48039 w 1843319"/>
              <a:gd name="connsiteY280" fmla="*/ 1270431 h 2485372"/>
              <a:gd name="connsiteX281" fmla="*/ 54252 w 1843319"/>
              <a:gd name="connsiteY281" fmla="*/ 1252209 h 2485372"/>
              <a:gd name="connsiteX282" fmla="*/ 60878 w 1843319"/>
              <a:gd name="connsiteY282" fmla="*/ 1233990 h 2485372"/>
              <a:gd name="connsiteX283" fmla="*/ 67918 w 1843319"/>
              <a:gd name="connsiteY283" fmla="*/ 1216184 h 2485372"/>
              <a:gd name="connsiteX284" fmla="*/ 75374 w 1843319"/>
              <a:gd name="connsiteY284" fmla="*/ 1198380 h 2485372"/>
              <a:gd name="connsiteX285" fmla="*/ 83242 w 1843319"/>
              <a:gd name="connsiteY285" fmla="*/ 1180574 h 2485372"/>
              <a:gd name="connsiteX286" fmla="*/ 91523 w 1843319"/>
              <a:gd name="connsiteY286" fmla="*/ 1163595 h 2485372"/>
              <a:gd name="connsiteX287" fmla="*/ 99806 w 1843319"/>
              <a:gd name="connsiteY287" fmla="*/ 1146203 h 2485372"/>
              <a:gd name="connsiteX288" fmla="*/ 108917 w 1843319"/>
              <a:gd name="connsiteY288" fmla="*/ 1129227 h 2485372"/>
              <a:gd name="connsiteX289" fmla="*/ 118030 w 1843319"/>
              <a:gd name="connsiteY289" fmla="*/ 1112660 h 2485372"/>
              <a:gd name="connsiteX290" fmla="*/ 127554 w 1843319"/>
              <a:gd name="connsiteY290" fmla="*/ 1096099 h 2485372"/>
              <a:gd name="connsiteX291" fmla="*/ 137495 w 1843319"/>
              <a:gd name="connsiteY291" fmla="*/ 1079948 h 2485372"/>
              <a:gd name="connsiteX292" fmla="*/ 147848 w 1843319"/>
              <a:gd name="connsiteY292" fmla="*/ 1063799 h 2485372"/>
              <a:gd name="connsiteX293" fmla="*/ 158202 w 1843319"/>
              <a:gd name="connsiteY293" fmla="*/ 1047650 h 2485372"/>
              <a:gd name="connsiteX294" fmla="*/ 168967 w 1843319"/>
              <a:gd name="connsiteY294" fmla="*/ 1032329 h 2485372"/>
              <a:gd name="connsiteX295" fmla="*/ 180563 w 1843319"/>
              <a:gd name="connsiteY295" fmla="*/ 1016593 h 2485372"/>
              <a:gd name="connsiteX296" fmla="*/ 191744 w 1843319"/>
              <a:gd name="connsiteY296" fmla="*/ 1001271 h 2485372"/>
              <a:gd name="connsiteX297" fmla="*/ 203755 w 1843319"/>
              <a:gd name="connsiteY297" fmla="*/ 986778 h 2485372"/>
              <a:gd name="connsiteX298" fmla="*/ 215351 w 1843319"/>
              <a:gd name="connsiteY298" fmla="*/ 971872 h 2485372"/>
              <a:gd name="connsiteX299" fmla="*/ 227775 w 1843319"/>
              <a:gd name="connsiteY299" fmla="*/ 957378 h 2485372"/>
              <a:gd name="connsiteX300" fmla="*/ 240614 w 1843319"/>
              <a:gd name="connsiteY300" fmla="*/ 943712 h 2485372"/>
              <a:gd name="connsiteX301" fmla="*/ 253452 w 1843319"/>
              <a:gd name="connsiteY301" fmla="*/ 929633 h 2485372"/>
              <a:gd name="connsiteX302" fmla="*/ 266703 w 1843319"/>
              <a:gd name="connsiteY302" fmla="*/ 915555 h 2485372"/>
              <a:gd name="connsiteX303" fmla="*/ 280370 w 1843319"/>
              <a:gd name="connsiteY303" fmla="*/ 902303 h 2485372"/>
              <a:gd name="connsiteX304" fmla="*/ 294036 w 1843319"/>
              <a:gd name="connsiteY304" fmla="*/ 889880 h 2485372"/>
              <a:gd name="connsiteX305" fmla="*/ 308117 w 1843319"/>
              <a:gd name="connsiteY305" fmla="*/ 877044 h 2485372"/>
              <a:gd name="connsiteX306" fmla="*/ 322198 w 1843319"/>
              <a:gd name="connsiteY306" fmla="*/ 864208 h 2485372"/>
              <a:gd name="connsiteX307" fmla="*/ 337107 w 1843319"/>
              <a:gd name="connsiteY307" fmla="*/ 851784 h 2485372"/>
              <a:gd name="connsiteX308" fmla="*/ 351603 w 1843319"/>
              <a:gd name="connsiteY308" fmla="*/ 840191 h 2485372"/>
              <a:gd name="connsiteX309" fmla="*/ 366925 w 1843319"/>
              <a:gd name="connsiteY309" fmla="*/ 828595 h 2485372"/>
              <a:gd name="connsiteX310" fmla="*/ 381834 w 1843319"/>
              <a:gd name="connsiteY310" fmla="*/ 817414 h 2485372"/>
              <a:gd name="connsiteX311" fmla="*/ 397570 w 1843319"/>
              <a:gd name="connsiteY311" fmla="*/ 806233 h 2485372"/>
              <a:gd name="connsiteX312" fmla="*/ 413309 w 1843319"/>
              <a:gd name="connsiteY312" fmla="*/ 795467 h 2485372"/>
              <a:gd name="connsiteX313" fmla="*/ 429460 w 1843319"/>
              <a:gd name="connsiteY313" fmla="*/ 785116 h 2485372"/>
              <a:gd name="connsiteX314" fmla="*/ 445197 w 1843319"/>
              <a:gd name="connsiteY314" fmla="*/ 775178 h 2485372"/>
              <a:gd name="connsiteX315" fmla="*/ 461763 w 1843319"/>
              <a:gd name="connsiteY315" fmla="*/ 765240 h 2485372"/>
              <a:gd name="connsiteX316" fmla="*/ 478327 w 1843319"/>
              <a:gd name="connsiteY316" fmla="*/ 756129 h 2485372"/>
              <a:gd name="connsiteX317" fmla="*/ 495721 w 1843319"/>
              <a:gd name="connsiteY317" fmla="*/ 747433 h 2485372"/>
              <a:gd name="connsiteX318" fmla="*/ 512700 w 1843319"/>
              <a:gd name="connsiteY318" fmla="*/ 738325 h 2485372"/>
              <a:gd name="connsiteX319" fmla="*/ 530094 w 1843319"/>
              <a:gd name="connsiteY319" fmla="*/ 730042 h 2485372"/>
              <a:gd name="connsiteX320" fmla="*/ 547073 w 1843319"/>
              <a:gd name="connsiteY320" fmla="*/ 722174 h 2485372"/>
              <a:gd name="connsiteX321" fmla="*/ 565297 w 1843319"/>
              <a:gd name="connsiteY321" fmla="*/ 714306 h 2485372"/>
              <a:gd name="connsiteX322" fmla="*/ 583104 w 1843319"/>
              <a:gd name="connsiteY322" fmla="*/ 707267 h 2485372"/>
              <a:gd name="connsiteX323" fmla="*/ 600913 w 1843319"/>
              <a:gd name="connsiteY323" fmla="*/ 699812 h 2485372"/>
              <a:gd name="connsiteX324" fmla="*/ 619134 w 1843319"/>
              <a:gd name="connsiteY324" fmla="*/ 694016 h 2485372"/>
              <a:gd name="connsiteX325" fmla="*/ 637356 w 1843319"/>
              <a:gd name="connsiteY325" fmla="*/ 687806 h 2485372"/>
              <a:gd name="connsiteX326" fmla="*/ 655993 w 1843319"/>
              <a:gd name="connsiteY326" fmla="*/ 681593 h 2485372"/>
              <a:gd name="connsiteX327" fmla="*/ 675042 w 1843319"/>
              <a:gd name="connsiteY327" fmla="*/ 676210 h 2485372"/>
              <a:gd name="connsiteX328" fmla="*/ 693678 w 1843319"/>
              <a:gd name="connsiteY328" fmla="*/ 671242 h 2485372"/>
              <a:gd name="connsiteX329" fmla="*/ 712730 w 1843319"/>
              <a:gd name="connsiteY329" fmla="*/ 666272 h 2485372"/>
              <a:gd name="connsiteX330" fmla="*/ 712730 w 1843319"/>
              <a:gd name="connsiteY330" fmla="*/ 444734 h 2485372"/>
              <a:gd name="connsiteX331" fmla="*/ 879625 w 1843319"/>
              <a:gd name="connsiteY331" fmla="*/ 444734 h 2485372"/>
              <a:gd name="connsiteX332" fmla="*/ 879625 w 1843319"/>
              <a:gd name="connsiteY332" fmla="*/ 335827 h 2485372"/>
              <a:gd name="connsiteX333" fmla="*/ 892463 w 1843319"/>
              <a:gd name="connsiteY333" fmla="*/ 290691 h 2485372"/>
              <a:gd name="connsiteX334" fmla="*/ 897434 w 1843319"/>
              <a:gd name="connsiteY334" fmla="*/ 284893 h 2485372"/>
              <a:gd name="connsiteX335" fmla="*/ 902817 w 1843319"/>
              <a:gd name="connsiteY335" fmla="*/ 279510 h 2485372"/>
              <a:gd name="connsiteX336" fmla="*/ 909442 w 1843319"/>
              <a:gd name="connsiteY336" fmla="*/ 274542 h 2485372"/>
              <a:gd name="connsiteX337" fmla="*/ 916483 w 1843319"/>
              <a:gd name="connsiteY337" fmla="*/ 270815 h 2485372"/>
              <a:gd name="connsiteX338" fmla="*/ 924351 w 1843319"/>
              <a:gd name="connsiteY338" fmla="*/ 267089 h 2485372"/>
              <a:gd name="connsiteX339" fmla="*/ 932222 w 1843319"/>
              <a:gd name="connsiteY339" fmla="*/ 264189 h 2485372"/>
              <a:gd name="connsiteX340" fmla="*/ 941330 w 1843319"/>
              <a:gd name="connsiteY340" fmla="*/ 261706 h 2485372"/>
              <a:gd name="connsiteX341" fmla="*/ 950856 w 1843319"/>
              <a:gd name="connsiteY341" fmla="*/ 260049 h 2485372"/>
              <a:gd name="connsiteX342" fmla="*/ 957897 w 1843319"/>
              <a:gd name="connsiteY342" fmla="*/ 258394 h 2485372"/>
              <a:gd name="connsiteX343" fmla="*/ 964522 w 1843319"/>
              <a:gd name="connsiteY343" fmla="*/ 256736 h 2485372"/>
              <a:gd name="connsiteX344" fmla="*/ 971563 w 1843319"/>
              <a:gd name="connsiteY344" fmla="*/ 253838 h 2485372"/>
              <a:gd name="connsiteX345" fmla="*/ 979018 w 1843319"/>
              <a:gd name="connsiteY345" fmla="*/ 250525 h 2485372"/>
              <a:gd name="connsiteX346" fmla="*/ 986056 w 1843319"/>
              <a:gd name="connsiteY346" fmla="*/ 246382 h 2485372"/>
              <a:gd name="connsiteX347" fmla="*/ 993512 w 1843319"/>
              <a:gd name="connsiteY347" fmla="*/ 241415 h 2485372"/>
              <a:gd name="connsiteX348" fmla="*/ 1000138 w 1843319"/>
              <a:gd name="connsiteY348" fmla="*/ 236447 h 2485372"/>
              <a:gd name="connsiteX349" fmla="*/ 1006766 w 1843319"/>
              <a:gd name="connsiteY349" fmla="*/ 230234 h 2485372"/>
              <a:gd name="connsiteX350" fmla="*/ 1012564 w 1843319"/>
              <a:gd name="connsiteY350" fmla="*/ 223608 h 2485372"/>
              <a:gd name="connsiteX351" fmla="*/ 1018362 w 1843319"/>
              <a:gd name="connsiteY351" fmla="*/ 216983 h 2485372"/>
              <a:gd name="connsiteX352" fmla="*/ 1023745 w 1843319"/>
              <a:gd name="connsiteY352" fmla="*/ 209117 h 2485372"/>
              <a:gd name="connsiteX353" fmla="*/ 1027885 w 1843319"/>
              <a:gd name="connsiteY353" fmla="*/ 201246 h 2485372"/>
              <a:gd name="connsiteX354" fmla="*/ 1031613 w 1843319"/>
              <a:gd name="connsiteY354" fmla="*/ 192553 h 2485372"/>
              <a:gd name="connsiteX355" fmla="*/ 1034513 w 1843319"/>
              <a:gd name="connsiteY355" fmla="*/ 184270 h 2485372"/>
              <a:gd name="connsiteX356" fmla="*/ 1036584 w 1843319"/>
              <a:gd name="connsiteY356" fmla="*/ 175162 h 2485372"/>
              <a:gd name="connsiteX357" fmla="*/ 1037411 w 1843319"/>
              <a:gd name="connsiteY357" fmla="*/ 165636 h 2485372"/>
              <a:gd name="connsiteX358" fmla="*/ 1037411 w 1843319"/>
              <a:gd name="connsiteY358" fmla="*/ 154870 h 2485372"/>
              <a:gd name="connsiteX359" fmla="*/ 1035753 w 1843319"/>
              <a:gd name="connsiteY359" fmla="*/ 144517 h 2485372"/>
              <a:gd name="connsiteX360" fmla="*/ 1034098 w 1843319"/>
              <a:gd name="connsiteY360" fmla="*/ 134578 h 2485372"/>
              <a:gd name="connsiteX361" fmla="*/ 1030786 w 1843319"/>
              <a:gd name="connsiteY361" fmla="*/ 125055 h 2485372"/>
              <a:gd name="connsiteX362" fmla="*/ 1027058 w 1843319"/>
              <a:gd name="connsiteY362" fmla="*/ 115944 h 2485372"/>
              <a:gd name="connsiteX363" fmla="*/ 1022087 w 1843319"/>
              <a:gd name="connsiteY363" fmla="*/ 107664 h 2485372"/>
              <a:gd name="connsiteX364" fmla="*/ 1016704 w 1843319"/>
              <a:gd name="connsiteY364" fmla="*/ 99796 h 2485372"/>
              <a:gd name="connsiteX365" fmla="*/ 1010079 w 1843319"/>
              <a:gd name="connsiteY365" fmla="*/ 92755 h 2485372"/>
              <a:gd name="connsiteX366" fmla="*/ 1005523 w 1843319"/>
              <a:gd name="connsiteY366" fmla="*/ 89445 h 2485372"/>
              <a:gd name="connsiteX367" fmla="*/ 1001380 w 1843319"/>
              <a:gd name="connsiteY367" fmla="*/ 85717 h 2485372"/>
              <a:gd name="connsiteX368" fmla="*/ 996825 w 1843319"/>
              <a:gd name="connsiteY368" fmla="*/ 82819 h 2485372"/>
              <a:gd name="connsiteX369" fmla="*/ 991854 w 1843319"/>
              <a:gd name="connsiteY369" fmla="*/ 79919 h 2485372"/>
              <a:gd name="connsiteX370" fmla="*/ 986887 w 1843319"/>
              <a:gd name="connsiteY370" fmla="*/ 77434 h 2485372"/>
              <a:gd name="connsiteX371" fmla="*/ 981504 w 1843319"/>
              <a:gd name="connsiteY371" fmla="*/ 74951 h 2485372"/>
              <a:gd name="connsiteX372" fmla="*/ 975706 w 1843319"/>
              <a:gd name="connsiteY372" fmla="*/ 72878 h 2485372"/>
              <a:gd name="connsiteX373" fmla="*/ 970320 w 1843319"/>
              <a:gd name="connsiteY373" fmla="*/ 71223 h 2485372"/>
              <a:gd name="connsiteX374" fmla="*/ 964110 w 1843319"/>
              <a:gd name="connsiteY374" fmla="*/ 69568 h 2485372"/>
              <a:gd name="connsiteX375" fmla="*/ 957897 w 1843319"/>
              <a:gd name="connsiteY375" fmla="*/ 68738 h 2485372"/>
              <a:gd name="connsiteX376" fmla="*/ 951271 w 1843319"/>
              <a:gd name="connsiteY376" fmla="*/ 67911 h 2485372"/>
              <a:gd name="connsiteX377" fmla="*/ 944645 w 1843319"/>
              <a:gd name="connsiteY377" fmla="*/ 66668 h 2485372"/>
              <a:gd name="connsiteX378" fmla="*/ 937605 w 1843319"/>
              <a:gd name="connsiteY378" fmla="*/ 66255 h 2485372"/>
              <a:gd name="connsiteX379" fmla="*/ 930564 w 1843319"/>
              <a:gd name="connsiteY379" fmla="*/ 66255 h 2485372"/>
              <a:gd name="connsiteX380" fmla="*/ 915655 w 1843319"/>
              <a:gd name="connsiteY380" fmla="*/ 67495 h 2485372"/>
              <a:gd name="connsiteX381" fmla="*/ 901574 w 1843319"/>
              <a:gd name="connsiteY381" fmla="*/ 68738 h 2485372"/>
              <a:gd name="connsiteX382" fmla="*/ 888736 w 1843319"/>
              <a:gd name="connsiteY382" fmla="*/ 71223 h 2485372"/>
              <a:gd name="connsiteX383" fmla="*/ 877555 w 1843319"/>
              <a:gd name="connsiteY383" fmla="*/ 74121 h 2485372"/>
              <a:gd name="connsiteX384" fmla="*/ 867616 w 1843319"/>
              <a:gd name="connsiteY384" fmla="*/ 77849 h 2485372"/>
              <a:gd name="connsiteX385" fmla="*/ 858503 w 1843319"/>
              <a:gd name="connsiteY385" fmla="*/ 81989 h 2485372"/>
              <a:gd name="connsiteX386" fmla="*/ 850635 w 1843319"/>
              <a:gd name="connsiteY386" fmla="*/ 86545 h 2485372"/>
              <a:gd name="connsiteX387" fmla="*/ 844009 w 1843319"/>
              <a:gd name="connsiteY387" fmla="*/ 91927 h 2485372"/>
              <a:gd name="connsiteX388" fmla="*/ 837799 w 1843319"/>
              <a:gd name="connsiteY388" fmla="*/ 97725 h 2485372"/>
              <a:gd name="connsiteX389" fmla="*/ 832828 w 1843319"/>
              <a:gd name="connsiteY389" fmla="*/ 103936 h 2485372"/>
              <a:gd name="connsiteX390" fmla="*/ 828688 w 1843319"/>
              <a:gd name="connsiteY390" fmla="*/ 110561 h 2485372"/>
              <a:gd name="connsiteX391" fmla="*/ 825372 w 1843319"/>
              <a:gd name="connsiteY391" fmla="*/ 117187 h 2485372"/>
              <a:gd name="connsiteX392" fmla="*/ 822475 w 1843319"/>
              <a:gd name="connsiteY392" fmla="*/ 124228 h 2485372"/>
              <a:gd name="connsiteX393" fmla="*/ 819990 w 1843319"/>
              <a:gd name="connsiteY393" fmla="*/ 131681 h 2485372"/>
              <a:gd name="connsiteX394" fmla="*/ 818334 w 1843319"/>
              <a:gd name="connsiteY394" fmla="*/ 139134 h 2485372"/>
              <a:gd name="connsiteX395" fmla="*/ 816677 w 1843319"/>
              <a:gd name="connsiteY395" fmla="*/ 147002 h 2485372"/>
              <a:gd name="connsiteX396" fmla="*/ 815849 w 1843319"/>
              <a:gd name="connsiteY396" fmla="*/ 154870 h 2485372"/>
              <a:gd name="connsiteX397" fmla="*/ 815019 w 1843319"/>
              <a:gd name="connsiteY397" fmla="*/ 158183 h 2485372"/>
              <a:gd name="connsiteX398" fmla="*/ 814607 w 1843319"/>
              <a:gd name="connsiteY398" fmla="*/ 161496 h 2485372"/>
              <a:gd name="connsiteX399" fmla="*/ 812949 w 1843319"/>
              <a:gd name="connsiteY399" fmla="*/ 164393 h 2485372"/>
              <a:gd name="connsiteX400" fmla="*/ 811706 w 1843319"/>
              <a:gd name="connsiteY400" fmla="*/ 167294 h 2485372"/>
              <a:gd name="connsiteX401" fmla="*/ 809636 w 1843319"/>
              <a:gd name="connsiteY401" fmla="*/ 170191 h 2485372"/>
              <a:gd name="connsiteX402" fmla="*/ 807978 w 1843319"/>
              <a:gd name="connsiteY402" fmla="*/ 172262 h 2485372"/>
              <a:gd name="connsiteX403" fmla="*/ 805496 w 1843319"/>
              <a:gd name="connsiteY403" fmla="*/ 174747 h 2485372"/>
              <a:gd name="connsiteX404" fmla="*/ 803011 w 1843319"/>
              <a:gd name="connsiteY404" fmla="*/ 176817 h 2485372"/>
              <a:gd name="connsiteX405" fmla="*/ 800940 w 1843319"/>
              <a:gd name="connsiteY405" fmla="*/ 178475 h 2485372"/>
              <a:gd name="connsiteX406" fmla="*/ 798040 w 1843319"/>
              <a:gd name="connsiteY406" fmla="*/ 180545 h 2485372"/>
              <a:gd name="connsiteX407" fmla="*/ 795142 w 1843319"/>
              <a:gd name="connsiteY407" fmla="*/ 181372 h 2485372"/>
              <a:gd name="connsiteX408" fmla="*/ 791827 w 1843319"/>
              <a:gd name="connsiteY408" fmla="*/ 182615 h 2485372"/>
              <a:gd name="connsiteX409" fmla="*/ 788514 w 1843319"/>
              <a:gd name="connsiteY409" fmla="*/ 183442 h 2485372"/>
              <a:gd name="connsiteX410" fmla="*/ 785617 w 1843319"/>
              <a:gd name="connsiteY410" fmla="*/ 183858 h 2485372"/>
              <a:gd name="connsiteX411" fmla="*/ 781889 w 1843319"/>
              <a:gd name="connsiteY411" fmla="*/ 183858 h 2485372"/>
              <a:gd name="connsiteX412" fmla="*/ 778576 w 1843319"/>
              <a:gd name="connsiteY412" fmla="*/ 183858 h 2485372"/>
              <a:gd name="connsiteX413" fmla="*/ 775263 w 1843319"/>
              <a:gd name="connsiteY413" fmla="*/ 183442 h 2485372"/>
              <a:gd name="connsiteX414" fmla="*/ 771950 w 1843319"/>
              <a:gd name="connsiteY414" fmla="*/ 182200 h 2485372"/>
              <a:gd name="connsiteX415" fmla="*/ 769050 w 1843319"/>
              <a:gd name="connsiteY415" fmla="*/ 180957 h 2485372"/>
              <a:gd name="connsiteX416" fmla="*/ 766152 w 1843319"/>
              <a:gd name="connsiteY416" fmla="*/ 179299 h 2485372"/>
              <a:gd name="connsiteX417" fmla="*/ 763252 w 1843319"/>
              <a:gd name="connsiteY417" fmla="*/ 177644 h 2485372"/>
              <a:gd name="connsiteX418" fmla="*/ 761182 w 1843319"/>
              <a:gd name="connsiteY418" fmla="*/ 175574 h 2485372"/>
              <a:gd name="connsiteX419" fmla="*/ 758697 w 1843319"/>
              <a:gd name="connsiteY419" fmla="*/ 173504 h 2485372"/>
              <a:gd name="connsiteX420" fmla="*/ 756626 w 1843319"/>
              <a:gd name="connsiteY420" fmla="*/ 171019 h 2485372"/>
              <a:gd name="connsiteX421" fmla="*/ 754969 w 1843319"/>
              <a:gd name="connsiteY421" fmla="*/ 168534 h 2485372"/>
              <a:gd name="connsiteX422" fmla="*/ 752899 w 1843319"/>
              <a:gd name="connsiteY422" fmla="*/ 165636 h 2485372"/>
              <a:gd name="connsiteX423" fmla="*/ 752071 w 1843319"/>
              <a:gd name="connsiteY423" fmla="*/ 162738 h 2485372"/>
              <a:gd name="connsiteX424" fmla="*/ 750416 w 1843319"/>
              <a:gd name="connsiteY424" fmla="*/ 159426 h 2485372"/>
              <a:gd name="connsiteX425" fmla="*/ 750001 w 1843319"/>
              <a:gd name="connsiteY425" fmla="*/ 156940 h 2485372"/>
              <a:gd name="connsiteX426" fmla="*/ 749586 w 1843319"/>
              <a:gd name="connsiteY426" fmla="*/ 153628 h 2485372"/>
              <a:gd name="connsiteX427" fmla="*/ 749586 w 1843319"/>
              <a:gd name="connsiteY427" fmla="*/ 150315 h 2485372"/>
              <a:gd name="connsiteX428" fmla="*/ 749586 w 1843319"/>
              <a:gd name="connsiteY428" fmla="*/ 147002 h 2485372"/>
              <a:gd name="connsiteX429" fmla="*/ 751244 w 1843319"/>
              <a:gd name="connsiteY429" fmla="*/ 138306 h 2485372"/>
              <a:gd name="connsiteX430" fmla="*/ 752486 w 1843319"/>
              <a:gd name="connsiteY430" fmla="*/ 130438 h 2485372"/>
              <a:gd name="connsiteX431" fmla="*/ 753729 w 1843319"/>
              <a:gd name="connsiteY431" fmla="*/ 122570 h 2485372"/>
              <a:gd name="connsiteX432" fmla="*/ 755799 w 1843319"/>
              <a:gd name="connsiteY432" fmla="*/ 115117 h 2485372"/>
              <a:gd name="connsiteX433" fmla="*/ 758284 w 1843319"/>
              <a:gd name="connsiteY433" fmla="*/ 108079 h 2485372"/>
              <a:gd name="connsiteX434" fmla="*/ 760354 w 1843319"/>
              <a:gd name="connsiteY434" fmla="*/ 101038 h 2485372"/>
              <a:gd name="connsiteX435" fmla="*/ 762840 w 1843319"/>
              <a:gd name="connsiteY435" fmla="*/ 93998 h 2485372"/>
              <a:gd name="connsiteX436" fmla="*/ 765737 w 1843319"/>
              <a:gd name="connsiteY436" fmla="*/ 87372 h 2485372"/>
              <a:gd name="connsiteX437" fmla="*/ 769050 w 1843319"/>
              <a:gd name="connsiteY437" fmla="*/ 81162 h 2485372"/>
              <a:gd name="connsiteX438" fmla="*/ 772363 w 1843319"/>
              <a:gd name="connsiteY438" fmla="*/ 74951 h 2485372"/>
              <a:gd name="connsiteX439" fmla="*/ 776091 w 1843319"/>
              <a:gd name="connsiteY439" fmla="*/ 69153 h 2485372"/>
              <a:gd name="connsiteX440" fmla="*/ 779819 w 1843319"/>
              <a:gd name="connsiteY440" fmla="*/ 63355 h 2485372"/>
              <a:gd name="connsiteX441" fmla="*/ 784374 w 1843319"/>
              <a:gd name="connsiteY441" fmla="*/ 57972 h 2485372"/>
              <a:gd name="connsiteX442" fmla="*/ 788514 w 1843319"/>
              <a:gd name="connsiteY442" fmla="*/ 52589 h 2485372"/>
              <a:gd name="connsiteX443" fmla="*/ 793072 w 1843319"/>
              <a:gd name="connsiteY443" fmla="*/ 48034 h 2485372"/>
              <a:gd name="connsiteX444" fmla="*/ 798455 w 1843319"/>
              <a:gd name="connsiteY444" fmla="*/ 43066 h 2485372"/>
              <a:gd name="connsiteX445" fmla="*/ 803011 w 1843319"/>
              <a:gd name="connsiteY445" fmla="*/ 38926 h 2485372"/>
              <a:gd name="connsiteX446" fmla="*/ 808809 w 1843319"/>
              <a:gd name="connsiteY446" fmla="*/ 34783 h 2485372"/>
              <a:gd name="connsiteX447" fmla="*/ 814607 w 1843319"/>
              <a:gd name="connsiteY447" fmla="*/ 30230 h 2485372"/>
              <a:gd name="connsiteX448" fmla="*/ 819990 w 1843319"/>
              <a:gd name="connsiteY448" fmla="*/ 26502 h 2485372"/>
              <a:gd name="connsiteX449" fmla="*/ 826203 w 1843319"/>
              <a:gd name="connsiteY449" fmla="*/ 23189 h 2485372"/>
              <a:gd name="connsiteX450" fmla="*/ 832828 w 1843319"/>
              <a:gd name="connsiteY450" fmla="*/ 19877 h 2485372"/>
              <a:gd name="connsiteX451" fmla="*/ 839454 w 1843319"/>
              <a:gd name="connsiteY451" fmla="*/ 16979 h 2485372"/>
              <a:gd name="connsiteX452" fmla="*/ 846082 w 1843319"/>
              <a:gd name="connsiteY452" fmla="*/ 14494 h 2485372"/>
              <a:gd name="connsiteX453" fmla="*/ 853120 w 1843319"/>
              <a:gd name="connsiteY453" fmla="*/ 12009 h 2485372"/>
              <a:gd name="connsiteX454" fmla="*/ 860988 w 1843319"/>
              <a:gd name="connsiteY454" fmla="*/ 9523 h 2485372"/>
              <a:gd name="connsiteX455" fmla="*/ 868444 w 1843319"/>
              <a:gd name="connsiteY455" fmla="*/ 7038 h 2485372"/>
              <a:gd name="connsiteX456" fmla="*/ 876312 w 1843319"/>
              <a:gd name="connsiteY456" fmla="*/ 5798 h 2485372"/>
              <a:gd name="connsiteX457" fmla="*/ 892463 w 1843319"/>
              <a:gd name="connsiteY457" fmla="*/ 2485 h 2485372"/>
              <a:gd name="connsiteX458" fmla="*/ 909857 w 1843319"/>
              <a:gd name="connsiteY458" fmla="*/ 412 h 2485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Lst>
            <a:rect l="l" t="t" r="r" b="b"/>
            <a:pathLst>
              <a:path w="1843319" h="2485372">
                <a:moveTo>
                  <a:pt x="924351" y="0"/>
                </a:moveTo>
                <a:lnTo>
                  <a:pt x="937190" y="0"/>
                </a:lnTo>
                <a:lnTo>
                  <a:pt x="949613" y="412"/>
                </a:lnTo>
                <a:lnTo>
                  <a:pt x="961624" y="2070"/>
                </a:lnTo>
                <a:lnTo>
                  <a:pt x="972390" y="3313"/>
                </a:lnTo>
                <a:lnTo>
                  <a:pt x="982746" y="5798"/>
                </a:lnTo>
                <a:lnTo>
                  <a:pt x="992685" y="8696"/>
                </a:lnTo>
                <a:lnTo>
                  <a:pt x="1002211" y="12009"/>
                </a:lnTo>
                <a:lnTo>
                  <a:pt x="1010906" y="15321"/>
                </a:lnTo>
                <a:lnTo>
                  <a:pt x="1018774" y="19049"/>
                </a:lnTo>
                <a:lnTo>
                  <a:pt x="1026643" y="23189"/>
                </a:lnTo>
                <a:lnTo>
                  <a:pt x="1033268" y="26915"/>
                </a:lnTo>
                <a:lnTo>
                  <a:pt x="1039896" y="31885"/>
                </a:lnTo>
                <a:lnTo>
                  <a:pt x="1045279" y="36025"/>
                </a:lnTo>
                <a:lnTo>
                  <a:pt x="1051077" y="40166"/>
                </a:lnTo>
                <a:lnTo>
                  <a:pt x="1055633" y="45136"/>
                </a:lnTo>
                <a:lnTo>
                  <a:pt x="1061431" y="50932"/>
                </a:lnTo>
                <a:lnTo>
                  <a:pt x="1067229" y="56730"/>
                </a:lnTo>
                <a:lnTo>
                  <a:pt x="1072199" y="63355"/>
                </a:lnTo>
                <a:lnTo>
                  <a:pt x="1077170" y="69981"/>
                </a:lnTo>
                <a:lnTo>
                  <a:pt x="1081310" y="77434"/>
                </a:lnTo>
                <a:lnTo>
                  <a:pt x="1085453" y="84889"/>
                </a:lnTo>
                <a:lnTo>
                  <a:pt x="1088763" y="92343"/>
                </a:lnTo>
                <a:lnTo>
                  <a:pt x="1092078" y="99796"/>
                </a:lnTo>
                <a:lnTo>
                  <a:pt x="1094976" y="108079"/>
                </a:lnTo>
                <a:lnTo>
                  <a:pt x="1097876" y="115944"/>
                </a:lnTo>
                <a:lnTo>
                  <a:pt x="1099947" y="124640"/>
                </a:lnTo>
                <a:lnTo>
                  <a:pt x="1101189" y="132508"/>
                </a:lnTo>
                <a:lnTo>
                  <a:pt x="1102429" y="141619"/>
                </a:lnTo>
                <a:lnTo>
                  <a:pt x="1103674" y="150315"/>
                </a:lnTo>
                <a:lnTo>
                  <a:pt x="1104087" y="159010"/>
                </a:lnTo>
                <a:lnTo>
                  <a:pt x="1103674" y="167706"/>
                </a:lnTo>
                <a:lnTo>
                  <a:pt x="1103259" y="175987"/>
                </a:lnTo>
                <a:lnTo>
                  <a:pt x="1102017" y="184270"/>
                </a:lnTo>
                <a:lnTo>
                  <a:pt x="1100774" y="192138"/>
                </a:lnTo>
                <a:lnTo>
                  <a:pt x="1099119" y="200421"/>
                </a:lnTo>
                <a:lnTo>
                  <a:pt x="1097046" y="207874"/>
                </a:lnTo>
                <a:lnTo>
                  <a:pt x="1094561" y="214912"/>
                </a:lnTo>
                <a:lnTo>
                  <a:pt x="1091248" y="222366"/>
                </a:lnTo>
                <a:lnTo>
                  <a:pt x="1088351" y="228991"/>
                </a:lnTo>
                <a:lnTo>
                  <a:pt x="1084623" y="236447"/>
                </a:lnTo>
                <a:lnTo>
                  <a:pt x="1080895" y="243070"/>
                </a:lnTo>
                <a:lnTo>
                  <a:pt x="1076755" y="248868"/>
                </a:lnTo>
                <a:lnTo>
                  <a:pt x="1072199" y="255081"/>
                </a:lnTo>
                <a:lnTo>
                  <a:pt x="1067644" y="261291"/>
                </a:lnTo>
                <a:lnTo>
                  <a:pt x="1063088" y="267089"/>
                </a:lnTo>
                <a:lnTo>
                  <a:pt x="1058118" y="272057"/>
                </a:lnTo>
                <a:lnTo>
                  <a:pt x="1053147" y="277440"/>
                </a:lnTo>
                <a:lnTo>
                  <a:pt x="1041966" y="287378"/>
                </a:lnTo>
                <a:lnTo>
                  <a:pt x="1030786" y="296074"/>
                </a:lnTo>
                <a:lnTo>
                  <a:pt x="1018774" y="303530"/>
                </a:lnTo>
                <a:lnTo>
                  <a:pt x="1007178" y="310153"/>
                </a:lnTo>
                <a:lnTo>
                  <a:pt x="994755" y="315951"/>
                </a:lnTo>
                <a:lnTo>
                  <a:pt x="982746" y="320506"/>
                </a:lnTo>
                <a:lnTo>
                  <a:pt x="971563" y="323819"/>
                </a:lnTo>
                <a:lnTo>
                  <a:pt x="960382" y="325889"/>
                </a:lnTo>
                <a:lnTo>
                  <a:pt x="952926" y="328374"/>
                </a:lnTo>
                <a:lnTo>
                  <a:pt x="947958" y="330029"/>
                </a:lnTo>
                <a:lnTo>
                  <a:pt x="945888" y="331272"/>
                </a:lnTo>
                <a:lnTo>
                  <a:pt x="945888" y="444734"/>
                </a:lnTo>
                <a:lnTo>
                  <a:pt x="1122309" y="444734"/>
                </a:lnTo>
                <a:lnTo>
                  <a:pt x="1122309" y="664614"/>
                </a:lnTo>
                <a:lnTo>
                  <a:pt x="1141773" y="668757"/>
                </a:lnTo>
                <a:lnTo>
                  <a:pt x="1160824" y="674140"/>
                </a:lnTo>
                <a:lnTo>
                  <a:pt x="1179874" y="679108"/>
                </a:lnTo>
                <a:lnTo>
                  <a:pt x="1198510" y="684906"/>
                </a:lnTo>
                <a:lnTo>
                  <a:pt x="1217147" y="691119"/>
                </a:lnTo>
                <a:lnTo>
                  <a:pt x="1235781" y="697742"/>
                </a:lnTo>
                <a:lnTo>
                  <a:pt x="1254005" y="704367"/>
                </a:lnTo>
                <a:lnTo>
                  <a:pt x="1272227" y="711408"/>
                </a:lnTo>
                <a:lnTo>
                  <a:pt x="1289621" y="718861"/>
                </a:lnTo>
                <a:lnTo>
                  <a:pt x="1307430" y="726729"/>
                </a:lnTo>
                <a:lnTo>
                  <a:pt x="1324821" y="735010"/>
                </a:lnTo>
                <a:lnTo>
                  <a:pt x="1342215" y="744120"/>
                </a:lnTo>
                <a:lnTo>
                  <a:pt x="1359194" y="752816"/>
                </a:lnTo>
                <a:lnTo>
                  <a:pt x="1376176" y="761927"/>
                </a:lnTo>
                <a:lnTo>
                  <a:pt x="1392740" y="771865"/>
                </a:lnTo>
                <a:lnTo>
                  <a:pt x="1409306" y="781804"/>
                </a:lnTo>
                <a:lnTo>
                  <a:pt x="1425458" y="792154"/>
                </a:lnTo>
                <a:lnTo>
                  <a:pt x="1441606" y="802508"/>
                </a:lnTo>
                <a:lnTo>
                  <a:pt x="1456930" y="813689"/>
                </a:lnTo>
                <a:lnTo>
                  <a:pt x="1472669" y="824870"/>
                </a:lnTo>
                <a:lnTo>
                  <a:pt x="1487578" y="836875"/>
                </a:lnTo>
                <a:lnTo>
                  <a:pt x="1502487" y="848471"/>
                </a:lnTo>
                <a:lnTo>
                  <a:pt x="1516981" y="860895"/>
                </a:lnTo>
                <a:lnTo>
                  <a:pt x="1531889" y="873316"/>
                </a:lnTo>
                <a:lnTo>
                  <a:pt x="1545971" y="885739"/>
                </a:lnTo>
                <a:lnTo>
                  <a:pt x="1559637" y="898990"/>
                </a:lnTo>
                <a:lnTo>
                  <a:pt x="1573303" y="912242"/>
                </a:lnTo>
                <a:lnTo>
                  <a:pt x="1586969" y="926320"/>
                </a:lnTo>
                <a:lnTo>
                  <a:pt x="1599808" y="939987"/>
                </a:lnTo>
                <a:lnTo>
                  <a:pt x="1612647" y="954065"/>
                </a:lnTo>
                <a:lnTo>
                  <a:pt x="1625485" y="968559"/>
                </a:lnTo>
                <a:lnTo>
                  <a:pt x="1637909" y="983465"/>
                </a:lnTo>
                <a:lnTo>
                  <a:pt x="1649505" y="998374"/>
                </a:lnTo>
                <a:lnTo>
                  <a:pt x="1661101" y="1013695"/>
                </a:lnTo>
                <a:lnTo>
                  <a:pt x="1672282" y="1029016"/>
                </a:lnTo>
                <a:lnTo>
                  <a:pt x="1683050" y="1044753"/>
                </a:lnTo>
                <a:lnTo>
                  <a:pt x="1694231" y="1060486"/>
                </a:lnTo>
                <a:lnTo>
                  <a:pt x="1704585" y="1076635"/>
                </a:lnTo>
                <a:lnTo>
                  <a:pt x="1714523" y="1093199"/>
                </a:lnTo>
                <a:lnTo>
                  <a:pt x="1724049" y="1109763"/>
                </a:lnTo>
                <a:lnTo>
                  <a:pt x="1733160" y="1126742"/>
                </a:lnTo>
                <a:lnTo>
                  <a:pt x="1742270" y="1143718"/>
                </a:lnTo>
                <a:lnTo>
                  <a:pt x="1750969" y="1160697"/>
                </a:lnTo>
                <a:lnTo>
                  <a:pt x="1759249" y="1178503"/>
                </a:lnTo>
                <a:lnTo>
                  <a:pt x="1767117" y="1196307"/>
                </a:lnTo>
                <a:lnTo>
                  <a:pt x="1774573" y="1213701"/>
                </a:lnTo>
                <a:lnTo>
                  <a:pt x="1782029" y="1231920"/>
                </a:lnTo>
                <a:lnTo>
                  <a:pt x="1788654" y="1250139"/>
                </a:lnTo>
                <a:lnTo>
                  <a:pt x="1795280" y="1268773"/>
                </a:lnTo>
                <a:lnTo>
                  <a:pt x="1801078" y="1286995"/>
                </a:lnTo>
                <a:lnTo>
                  <a:pt x="1806876" y="1306044"/>
                </a:lnTo>
                <a:lnTo>
                  <a:pt x="1812259" y="1325090"/>
                </a:lnTo>
                <a:lnTo>
                  <a:pt x="1817229" y="1344139"/>
                </a:lnTo>
                <a:lnTo>
                  <a:pt x="1821370" y="1363188"/>
                </a:lnTo>
                <a:lnTo>
                  <a:pt x="1825513" y="1382650"/>
                </a:lnTo>
                <a:lnTo>
                  <a:pt x="1829241" y="1402112"/>
                </a:lnTo>
                <a:lnTo>
                  <a:pt x="1832553" y="1421988"/>
                </a:lnTo>
                <a:lnTo>
                  <a:pt x="1835451" y="1441865"/>
                </a:lnTo>
                <a:lnTo>
                  <a:pt x="1837936" y="1461741"/>
                </a:lnTo>
                <a:lnTo>
                  <a:pt x="1840006" y="1481618"/>
                </a:lnTo>
                <a:lnTo>
                  <a:pt x="1841249" y="1501907"/>
                </a:lnTo>
                <a:lnTo>
                  <a:pt x="1842492" y="1522196"/>
                </a:lnTo>
                <a:lnTo>
                  <a:pt x="1843319" y="1542488"/>
                </a:lnTo>
                <a:lnTo>
                  <a:pt x="1843319" y="1563607"/>
                </a:lnTo>
                <a:lnTo>
                  <a:pt x="1843319" y="1581102"/>
                </a:lnTo>
                <a:lnTo>
                  <a:pt x="1843319" y="1587209"/>
                </a:lnTo>
                <a:lnTo>
                  <a:pt x="1842077" y="1610814"/>
                </a:lnTo>
                <a:lnTo>
                  <a:pt x="1840837" y="1634415"/>
                </a:lnTo>
                <a:lnTo>
                  <a:pt x="1838351" y="1657605"/>
                </a:lnTo>
                <a:lnTo>
                  <a:pt x="1835866" y="1680794"/>
                </a:lnTo>
                <a:lnTo>
                  <a:pt x="1832553" y="1703984"/>
                </a:lnTo>
                <a:lnTo>
                  <a:pt x="1828825" y="1726758"/>
                </a:lnTo>
                <a:lnTo>
                  <a:pt x="1827334" y="1734806"/>
                </a:lnTo>
                <a:lnTo>
                  <a:pt x="1824595" y="1761152"/>
                </a:lnTo>
                <a:lnTo>
                  <a:pt x="1815294" y="1790198"/>
                </a:lnTo>
                <a:lnTo>
                  <a:pt x="1814329" y="1793841"/>
                </a:lnTo>
                <a:lnTo>
                  <a:pt x="1808531" y="1815788"/>
                </a:lnTo>
                <a:lnTo>
                  <a:pt x="1801906" y="1837319"/>
                </a:lnTo>
                <a:lnTo>
                  <a:pt x="1794865" y="1859269"/>
                </a:lnTo>
                <a:lnTo>
                  <a:pt x="1787412" y="1880385"/>
                </a:lnTo>
                <a:lnTo>
                  <a:pt x="1781958" y="1894297"/>
                </a:lnTo>
                <a:lnTo>
                  <a:pt x="1770893" y="1928848"/>
                </a:lnTo>
                <a:lnTo>
                  <a:pt x="1753901" y="1959191"/>
                </a:lnTo>
                <a:lnTo>
                  <a:pt x="1752211" y="1962790"/>
                </a:lnTo>
                <a:lnTo>
                  <a:pt x="1742270" y="1983081"/>
                </a:lnTo>
                <a:lnTo>
                  <a:pt x="1731917" y="2002543"/>
                </a:lnTo>
                <a:lnTo>
                  <a:pt x="1721151" y="2022005"/>
                </a:lnTo>
                <a:lnTo>
                  <a:pt x="1709555" y="2041469"/>
                </a:lnTo>
                <a:lnTo>
                  <a:pt x="1698371" y="2060515"/>
                </a:lnTo>
                <a:lnTo>
                  <a:pt x="1691606" y="2070440"/>
                </a:lnTo>
                <a:lnTo>
                  <a:pt x="1685916" y="2080603"/>
                </a:lnTo>
                <a:lnTo>
                  <a:pt x="1678471" y="2089347"/>
                </a:lnTo>
                <a:lnTo>
                  <a:pt x="1673109" y="2096956"/>
                </a:lnTo>
                <a:lnTo>
                  <a:pt x="1660686" y="2114762"/>
                </a:lnTo>
                <a:lnTo>
                  <a:pt x="1646607" y="2132153"/>
                </a:lnTo>
                <a:lnTo>
                  <a:pt x="1632938" y="2149960"/>
                </a:lnTo>
                <a:lnTo>
                  <a:pt x="1618445" y="2166524"/>
                </a:lnTo>
                <a:lnTo>
                  <a:pt x="1603536" y="2183085"/>
                </a:lnTo>
                <a:lnTo>
                  <a:pt x="1589039" y="2199649"/>
                </a:lnTo>
                <a:lnTo>
                  <a:pt x="1573303" y="2214973"/>
                </a:lnTo>
                <a:lnTo>
                  <a:pt x="1557982" y="2230706"/>
                </a:lnTo>
                <a:lnTo>
                  <a:pt x="1541415" y="2245615"/>
                </a:lnTo>
                <a:lnTo>
                  <a:pt x="1524849" y="2260521"/>
                </a:lnTo>
                <a:lnTo>
                  <a:pt x="1508282" y="2274600"/>
                </a:lnTo>
                <a:lnTo>
                  <a:pt x="1490476" y="2288266"/>
                </a:lnTo>
                <a:lnTo>
                  <a:pt x="1473082" y="2301932"/>
                </a:lnTo>
                <a:lnTo>
                  <a:pt x="1455275" y="2314768"/>
                </a:lnTo>
                <a:lnTo>
                  <a:pt x="1437054" y="2327604"/>
                </a:lnTo>
                <a:lnTo>
                  <a:pt x="1418832" y="2340028"/>
                </a:lnTo>
                <a:lnTo>
                  <a:pt x="1399780" y="2351621"/>
                </a:lnTo>
                <a:lnTo>
                  <a:pt x="1380316" y="2362802"/>
                </a:lnTo>
                <a:lnTo>
                  <a:pt x="1360852" y="2373568"/>
                </a:lnTo>
                <a:lnTo>
                  <a:pt x="1340973" y="2383921"/>
                </a:lnTo>
                <a:lnTo>
                  <a:pt x="1321096" y="2393860"/>
                </a:lnTo>
                <a:lnTo>
                  <a:pt x="1300802" y="2403383"/>
                </a:lnTo>
                <a:lnTo>
                  <a:pt x="1280510" y="2412494"/>
                </a:lnTo>
                <a:lnTo>
                  <a:pt x="1259803" y="2420774"/>
                </a:lnTo>
                <a:lnTo>
                  <a:pt x="1238269" y="2429058"/>
                </a:lnTo>
                <a:lnTo>
                  <a:pt x="1217147" y="2436511"/>
                </a:lnTo>
                <a:lnTo>
                  <a:pt x="1196025" y="2443549"/>
                </a:lnTo>
                <a:lnTo>
                  <a:pt x="1174076" y="2450174"/>
                </a:lnTo>
                <a:lnTo>
                  <a:pt x="1152129" y="2455972"/>
                </a:lnTo>
                <a:lnTo>
                  <a:pt x="1130177" y="2461770"/>
                </a:lnTo>
                <a:lnTo>
                  <a:pt x="1107400" y="2466326"/>
                </a:lnTo>
                <a:lnTo>
                  <a:pt x="1085038" y="2470466"/>
                </a:lnTo>
                <a:lnTo>
                  <a:pt x="1061846" y="2474194"/>
                </a:lnTo>
                <a:lnTo>
                  <a:pt x="1039066" y="2477507"/>
                </a:lnTo>
                <a:lnTo>
                  <a:pt x="1015877" y="2479989"/>
                </a:lnTo>
                <a:lnTo>
                  <a:pt x="992685" y="2482474"/>
                </a:lnTo>
                <a:lnTo>
                  <a:pt x="969078" y="2483717"/>
                </a:lnTo>
                <a:lnTo>
                  <a:pt x="945473" y="2484960"/>
                </a:lnTo>
                <a:lnTo>
                  <a:pt x="921866" y="2485372"/>
                </a:lnTo>
                <a:lnTo>
                  <a:pt x="921690" y="2485369"/>
                </a:lnTo>
                <a:lnTo>
                  <a:pt x="921659" y="2485372"/>
                </a:lnTo>
                <a:lnTo>
                  <a:pt x="921616" y="2485368"/>
                </a:lnTo>
                <a:lnTo>
                  <a:pt x="898261" y="2484960"/>
                </a:lnTo>
                <a:lnTo>
                  <a:pt x="874654" y="2483717"/>
                </a:lnTo>
                <a:lnTo>
                  <a:pt x="851050" y="2482474"/>
                </a:lnTo>
                <a:lnTo>
                  <a:pt x="827858" y="2479989"/>
                </a:lnTo>
                <a:lnTo>
                  <a:pt x="804668" y="2477507"/>
                </a:lnTo>
                <a:lnTo>
                  <a:pt x="781476" y="2474194"/>
                </a:lnTo>
                <a:lnTo>
                  <a:pt x="758697" y="2470466"/>
                </a:lnTo>
                <a:lnTo>
                  <a:pt x="735920" y="2466326"/>
                </a:lnTo>
                <a:lnTo>
                  <a:pt x="713555" y="2461770"/>
                </a:lnTo>
                <a:lnTo>
                  <a:pt x="691608" y="2455972"/>
                </a:lnTo>
                <a:lnTo>
                  <a:pt x="669659" y="2450174"/>
                </a:lnTo>
                <a:lnTo>
                  <a:pt x="648125" y="2443549"/>
                </a:lnTo>
                <a:lnTo>
                  <a:pt x="626175" y="2436511"/>
                </a:lnTo>
                <a:lnTo>
                  <a:pt x="605053" y="2429058"/>
                </a:lnTo>
                <a:lnTo>
                  <a:pt x="583931" y="2420774"/>
                </a:lnTo>
                <a:lnTo>
                  <a:pt x="563224" y="2412494"/>
                </a:lnTo>
                <a:lnTo>
                  <a:pt x="542518" y="2403383"/>
                </a:lnTo>
                <a:lnTo>
                  <a:pt x="522226" y="2393860"/>
                </a:lnTo>
                <a:lnTo>
                  <a:pt x="502347" y="2383921"/>
                </a:lnTo>
                <a:lnTo>
                  <a:pt x="482467" y="2373568"/>
                </a:lnTo>
                <a:lnTo>
                  <a:pt x="463003" y="2362802"/>
                </a:lnTo>
                <a:lnTo>
                  <a:pt x="443954" y="2351621"/>
                </a:lnTo>
                <a:lnTo>
                  <a:pt x="424905" y="2340028"/>
                </a:lnTo>
                <a:lnTo>
                  <a:pt x="406683" y="2327604"/>
                </a:lnTo>
                <a:lnTo>
                  <a:pt x="388044" y="2314768"/>
                </a:lnTo>
                <a:lnTo>
                  <a:pt x="370238" y="2301932"/>
                </a:lnTo>
                <a:lnTo>
                  <a:pt x="352843" y="2288266"/>
                </a:lnTo>
                <a:lnTo>
                  <a:pt x="335449" y="2274600"/>
                </a:lnTo>
                <a:lnTo>
                  <a:pt x="318470" y="2260521"/>
                </a:lnTo>
                <a:lnTo>
                  <a:pt x="301904" y="2245615"/>
                </a:lnTo>
                <a:lnTo>
                  <a:pt x="285755" y="2230706"/>
                </a:lnTo>
                <a:lnTo>
                  <a:pt x="270431" y="2214973"/>
                </a:lnTo>
                <a:lnTo>
                  <a:pt x="254692" y="2199649"/>
                </a:lnTo>
                <a:lnTo>
                  <a:pt x="239371" y="2183085"/>
                </a:lnTo>
                <a:lnTo>
                  <a:pt x="224877" y="2166524"/>
                </a:lnTo>
                <a:lnTo>
                  <a:pt x="210796" y="2149960"/>
                </a:lnTo>
                <a:lnTo>
                  <a:pt x="196715" y="2132153"/>
                </a:lnTo>
                <a:lnTo>
                  <a:pt x="183464" y="2114762"/>
                </a:lnTo>
                <a:lnTo>
                  <a:pt x="170210" y="2096956"/>
                </a:lnTo>
                <a:lnTo>
                  <a:pt x="165713" y="2090359"/>
                </a:lnTo>
                <a:lnTo>
                  <a:pt x="157408" y="2080603"/>
                </a:lnTo>
                <a:lnTo>
                  <a:pt x="149823" y="2067059"/>
                </a:lnTo>
                <a:lnTo>
                  <a:pt x="145363" y="2060515"/>
                </a:lnTo>
                <a:lnTo>
                  <a:pt x="133767" y="2041469"/>
                </a:lnTo>
                <a:lnTo>
                  <a:pt x="122171" y="2022005"/>
                </a:lnTo>
                <a:lnTo>
                  <a:pt x="111402" y="2002543"/>
                </a:lnTo>
                <a:lnTo>
                  <a:pt x="101049" y="1983081"/>
                </a:lnTo>
                <a:lnTo>
                  <a:pt x="91110" y="1962790"/>
                </a:lnTo>
                <a:lnTo>
                  <a:pt x="89413" y="1959178"/>
                </a:lnTo>
                <a:lnTo>
                  <a:pt x="72431" y="1928848"/>
                </a:lnTo>
                <a:lnTo>
                  <a:pt x="61372" y="1894313"/>
                </a:lnTo>
                <a:lnTo>
                  <a:pt x="55910" y="1880385"/>
                </a:lnTo>
                <a:lnTo>
                  <a:pt x="48454" y="1859269"/>
                </a:lnTo>
                <a:lnTo>
                  <a:pt x="41829" y="1837319"/>
                </a:lnTo>
                <a:lnTo>
                  <a:pt x="35200" y="1815788"/>
                </a:lnTo>
                <a:lnTo>
                  <a:pt x="28990" y="1793841"/>
                </a:lnTo>
                <a:lnTo>
                  <a:pt x="28496" y="1791649"/>
                </a:lnTo>
                <a:lnTo>
                  <a:pt x="18726" y="1761152"/>
                </a:lnTo>
                <a:lnTo>
                  <a:pt x="15834" y="1733325"/>
                </a:lnTo>
                <a:lnTo>
                  <a:pt x="14496" y="1726758"/>
                </a:lnTo>
                <a:lnTo>
                  <a:pt x="10768" y="1703984"/>
                </a:lnTo>
                <a:lnTo>
                  <a:pt x="7868" y="1680794"/>
                </a:lnTo>
                <a:lnTo>
                  <a:pt x="4970" y="1657605"/>
                </a:lnTo>
                <a:lnTo>
                  <a:pt x="2900" y="1634415"/>
                </a:lnTo>
                <a:lnTo>
                  <a:pt x="1655" y="1610814"/>
                </a:lnTo>
                <a:lnTo>
                  <a:pt x="928" y="1589996"/>
                </a:lnTo>
                <a:lnTo>
                  <a:pt x="3" y="1581102"/>
                </a:lnTo>
                <a:lnTo>
                  <a:pt x="460" y="1576697"/>
                </a:lnTo>
                <a:lnTo>
                  <a:pt x="0" y="1563607"/>
                </a:lnTo>
                <a:lnTo>
                  <a:pt x="830" y="1543315"/>
                </a:lnTo>
                <a:lnTo>
                  <a:pt x="1243" y="1522611"/>
                </a:lnTo>
                <a:lnTo>
                  <a:pt x="2070" y="1502322"/>
                </a:lnTo>
                <a:lnTo>
                  <a:pt x="3313" y="1482446"/>
                </a:lnTo>
                <a:lnTo>
                  <a:pt x="5798" y="1462154"/>
                </a:lnTo>
                <a:lnTo>
                  <a:pt x="8283" y="1442692"/>
                </a:lnTo>
                <a:lnTo>
                  <a:pt x="11181" y="1422816"/>
                </a:lnTo>
                <a:lnTo>
                  <a:pt x="14081" y="1403769"/>
                </a:lnTo>
                <a:lnTo>
                  <a:pt x="17809" y="1383893"/>
                </a:lnTo>
                <a:lnTo>
                  <a:pt x="21949" y="1364844"/>
                </a:lnTo>
                <a:lnTo>
                  <a:pt x="26092" y="1345382"/>
                </a:lnTo>
                <a:lnTo>
                  <a:pt x="31060" y="1326333"/>
                </a:lnTo>
                <a:lnTo>
                  <a:pt x="36031" y="1307699"/>
                </a:lnTo>
                <a:lnTo>
                  <a:pt x="41829" y="1289065"/>
                </a:lnTo>
                <a:lnTo>
                  <a:pt x="48039" y="1270431"/>
                </a:lnTo>
                <a:lnTo>
                  <a:pt x="54252" y="1252209"/>
                </a:lnTo>
                <a:lnTo>
                  <a:pt x="60878" y="1233990"/>
                </a:lnTo>
                <a:lnTo>
                  <a:pt x="67918" y="1216184"/>
                </a:lnTo>
                <a:lnTo>
                  <a:pt x="75374" y="1198380"/>
                </a:lnTo>
                <a:lnTo>
                  <a:pt x="83242" y="1180574"/>
                </a:lnTo>
                <a:lnTo>
                  <a:pt x="91523" y="1163595"/>
                </a:lnTo>
                <a:lnTo>
                  <a:pt x="99806" y="1146203"/>
                </a:lnTo>
                <a:lnTo>
                  <a:pt x="108917" y="1129227"/>
                </a:lnTo>
                <a:lnTo>
                  <a:pt x="118030" y="1112660"/>
                </a:lnTo>
                <a:lnTo>
                  <a:pt x="127554" y="1096099"/>
                </a:lnTo>
                <a:lnTo>
                  <a:pt x="137495" y="1079948"/>
                </a:lnTo>
                <a:lnTo>
                  <a:pt x="147848" y="1063799"/>
                </a:lnTo>
                <a:lnTo>
                  <a:pt x="158202" y="1047650"/>
                </a:lnTo>
                <a:lnTo>
                  <a:pt x="168967" y="1032329"/>
                </a:lnTo>
                <a:lnTo>
                  <a:pt x="180563" y="1016593"/>
                </a:lnTo>
                <a:lnTo>
                  <a:pt x="191744" y="1001271"/>
                </a:lnTo>
                <a:lnTo>
                  <a:pt x="203755" y="986778"/>
                </a:lnTo>
                <a:lnTo>
                  <a:pt x="215351" y="971872"/>
                </a:lnTo>
                <a:lnTo>
                  <a:pt x="227775" y="957378"/>
                </a:lnTo>
                <a:lnTo>
                  <a:pt x="240614" y="943712"/>
                </a:lnTo>
                <a:lnTo>
                  <a:pt x="253452" y="929633"/>
                </a:lnTo>
                <a:lnTo>
                  <a:pt x="266703" y="915555"/>
                </a:lnTo>
                <a:lnTo>
                  <a:pt x="280370" y="902303"/>
                </a:lnTo>
                <a:lnTo>
                  <a:pt x="294036" y="889880"/>
                </a:lnTo>
                <a:lnTo>
                  <a:pt x="308117" y="877044"/>
                </a:lnTo>
                <a:lnTo>
                  <a:pt x="322198" y="864208"/>
                </a:lnTo>
                <a:lnTo>
                  <a:pt x="337107" y="851784"/>
                </a:lnTo>
                <a:lnTo>
                  <a:pt x="351603" y="840191"/>
                </a:lnTo>
                <a:lnTo>
                  <a:pt x="366925" y="828595"/>
                </a:lnTo>
                <a:lnTo>
                  <a:pt x="381834" y="817414"/>
                </a:lnTo>
                <a:lnTo>
                  <a:pt x="397570" y="806233"/>
                </a:lnTo>
                <a:lnTo>
                  <a:pt x="413309" y="795467"/>
                </a:lnTo>
                <a:lnTo>
                  <a:pt x="429460" y="785116"/>
                </a:lnTo>
                <a:lnTo>
                  <a:pt x="445197" y="775178"/>
                </a:lnTo>
                <a:lnTo>
                  <a:pt x="461763" y="765240"/>
                </a:lnTo>
                <a:lnTo>
                  <a:pt x="478327" y="756129"/>
                </a:lnTo>
                <a:lnTo>
                  <a:pt x="495721" y="747433"/>
                </a:lnTo>
                <a:lnTo>
                  <a:pt x="512700" y="738325"/>
                </a:lnTo>
                <a:lnTo>
                  <a:pt x="530094" y="730042"/>
                </a:lnTo>
                <a:lnTo>
                  <a:pt x="547073" y="722174"/>
                </a:lnTo>
                <a:lnTo>
                  <a:pt x="565297" y="714306"/>
                </a:lnTo>
                <a:lnTo>
                  <a:pt x="583104" y="707267"/>
                </a:lnTo>
                <a:lnTo>
                  <a:pt x="600913" y="699812"/>
                </a:lnTo>
                <a:lnTo>
                  <a:pt x="619134" y="694016"/>
                </a:lnTo>
                <a:lnTo>
                  <a:pt x="637356" y="687806"/>
                </a:lnTo>
                <a:lnTo>
                  <a:pt x="655993" y="681593"/>
                </a:lnTo>
                <a:lnTo>
                  <a:pt x="675042" y="676210"/>
                </a:lnTo>
                <a:lnTo>
                  <a:pt x="693678" y="671242"/>
                </a:lnTo>
                <a:lnTo>
                  <a:pt x="712730" y="666272"/>
                </a:lnTo>
                <a:lnTo>
                  <a:pt x="712730" y="444734"/>
                </a:lnTo>
                <a:lnTo>
                  <a:pt x="879625" y="444734"/>
                </a:lnTo>
                <a:lnTo>
                  <a:pt x="879625" y="335827"/>
                </a:lnTo>
                <a:lnTo>
                  <a:pt x="892463" y="290691"/>
                </a:lnTo>
                <a:lnTo>
                  <a:pt x="897434" y="284893"/>
                </a:lnTo>
                <a:lnTo>
                  <a:pt x="902817" y="279510"/>
                </a:lnTo>
                <a:lnTo>
                  <a:pt x="909442" y="274542"/>
                </a:lnTo>
                <a:lnTo>
                  <a:pt x="916483" y="270815"/>
                </a:lnTo>
                <a:lnTo>
                  <a:pt x="924351" y="267089"/>
                </a:lnTo>
                <a:lnTo>
                  <a:pt x="932222" y="264189"/>
                </a:lnTo>
                <a:lnTo>
                  <a:pt x="941330" y="261706"/>
                </a:lnTo>
                <a:lnTo>
                  <a:pt x="950856" y="260049"/>
                </a:lnTo>
                <a:lnTo>
                  <a:pt x="957897" y="258394"/>
                </a:lnTo>
                <a:lnTo>
                  <a:pt x="964522" y="256736"/>
                </a:lnTo>
                <a:lnTo>
                  <a:pt x="971563" y="253838"/>
                </a:lnTo>
                <a:lnTo>
                  <a:pt x="979018" y="250525"/>
                </a:lnTo>
                <a:lnTo>
                  <a:pt x="986056" y="246382"/>
                </a:lnTo>
                <a:lnTo>
                  <a:pt x="993512" y="241415"/>
                </a:lnTo>
                <a:lnTo>
                  <a:pt x="1000138" y="236447"/>
                </a:lnTo>
                <a:lnTo>
                  <a:pt x="1006766" y="230234"/>
                </a:lnTo>
                <a:lnTo>
                  <a:pt x="1012564" y="223608"/>
                </a:lnTo>
                <a:lnTo>
                  <a:pt x="1018362" y="216983"/>
                </a:lnTo>
                <a:lnTo>
                  <a:pt x="1023745" y="209117"/>
                </a:lnTo>
                <a:lnTo>
                  <a:pt x="1027885" y="201246"/>
                </a:lnTo>
                <a:lnTo>
                  <a:pt x="1031613" y="192553"/>
                </a:lnTo>
                <a:lnTo>
                  <a:pt x="1034513" y="184270"/>
                </a:lnTo>
                <a:lnTo>
                  <a:pt x="1036584" y="175162"/>
                </a:lnTo>
                <a:lnTo>
                  <a:pt x="1037411" y="165636"/>
                </a:lnTo>
                <a:lnTo>
                  <a:pt x="1037411" y="154870"/>
                </a:lnTo>
                <a:lnTo>
                  <a:pt x="1035753" y="144517"/>
                </a:lnTo>
                <a:lnTo>
                  <a:pt x="1034098" y="134578"/>
                </a:lnTo>
                <a:lnTo>
                  <a:pt x="1030786" y="125055"/>
                </a:lnTo>
                <a:lnTo>
                  <a:pt x="1027058" y="115944"/>
                </a:lnTo>
                <a:lnTo>
                  <a:pt x="1022087" y="107664"/>
                </a:lnTo>
                <a:lnTo>
                  <a:pt x="1016704" y="99796"/>
                </a:lnTo>
                <a:lnTo>
                  <a:pt x="1010079" y="92755"/>
                </a:lnTo>
                <a:lnTo>
                  <a:pt x="1005523" y="89445"/>
                </a:lnTo>
                <a:lnTo>
                  <a:pt x="1001380" y="85717"/>
                </a:lnTo>
                <a:lnTo>
                  <a:pt x="996825" y="82819"/>
                </a:lnTo>
                <a:lnTo>
                  <a:pt x="991854" y="79919"/>
                </a:lnTo>
                <a:lnTo>
                  <a:pt x="986887" y="77434"/>
                </a:lnTo>
                <a:lnTo>
                  <a:pt x="981504" y="74951"/>
                </a:lnTo>
                <a:lnTo>
                  <a:pt x="975706" y="72878"/>
                </a:lnTo>
                <a:lnTo>
                  <a:pt x="970320" y="71223"/>
                </a:lnTo>
                <a:lnTo>
                  <a:pt x="964110" y="69568"/>
                </a:lnTo>
                <a:lnTo>
                  <a:pt x="957897" y="68738"/>
                </a:lnTo>
                <a:lnTo>
                  <a:pt x="951271" y="67911"/>
                </a:lnTo>
                <a:lnTo>
                  <a:pt x="944645" y="66668"/>
                </a:lnTo>
                <a:lnTo>
                  <a:pt x="937605" y="66255"/>
                </a:lnTo>
                <a:lnTo>
                  <a:pt x="930564" y="66255"/>
                </a:lnTo>
                <a:lnTo>
                  <a:pt x="915655" y="67495"/>
                </a:lnTo>
                <a:lnTo>
                  <a:pt x="901574" y="68738"/>
                </a:lnTo>
                <a:lnTo>
                  <a:pt x="888736" y="71223"/>
                </a:lnTo>
                <a:lnTo>
                  <a:pt x="877555" y="74121"/>
                </a:lnTo>
                <a:lnTo>
                  <a:pt x="867616" y="77849"/>
                </a:lnTo>
                <a:lnTo>
                  <a:pt x="858503" y="81989"/>
                </a:lnTo>
                <a:lnTo>
                  <a:pt x="850635" y="86545"/>
                </a:lnTo>
                <a:lnTo>
                  <a:pt x="844009" y="91927"/>
                </a:lnTo>
                <a:lnTo>
                  <a:pt x="837799" y="97725"/>
                </a:lnTo>
                <a:lnTo>
                  <a:pt x="832828" y="103936"/>
                </a:lnTo>
                <a:lnTo>
                  <a:pt x="828688" y="110561"/>
                </a:lnTo>
                <a:lnTo>
                  <a:pt x="825372" y="117187"/>
                </a:lnTo>
                <a:lnTo>
                  <a:pt x="822475" y="124228"/>
                </a:lnTo>
                <a:lnTo>
                  <a:pt x="819990" y="131681"/>
                </a:lnTo>
                <a:lnTo>
                  <a:pt x="818334" y="139134"/>
                </a:lnTo>
                <a:lnTo>
                  <a:pt x="816677" y="147002"/>
                </a:lnTo>
                <a:lnTo>
                  <a:pt x="815849" y="154870"/>
                </a:lnTo>
                <a:lnTo>
                  <a:pt x="815019" y="158183"/>
                </a:lnTo>
                <a:lnTo>
                  <a:pt x="814607" y="161496"/>
                </a:lnTo>
                <a:lnTo>
                  <a:pt x="812949" y="164393"/>
                </a:lnTo>
                <a:lnTo>
                  <a:pt x="811706" y="167294"/>
                </a:lnTo>
                <a:lnTo>
                  <a:pt x="809636" y="170191"/>
                </a:lnTo>
                <a:lnTo>
                  <a:pt x="807978" y="172262"/>
                </a:lnTo>
                <a:lnTo>
                  <a:pt x="805496" y="174747"/>
                </a:lnTo>
                <a:lnTo>
                  <a:pt x="803011" y="176817"/>
                </a:lnTo>
                <a:lnTo>
                  <a:pt x="800940" y="178475"/>
                </a:lnTo>
                <a:lnTo>
                  <a:pt x="798040" y="180545"/>
                </a:lnTo>
                <a:lnTo>
                  <a:pt x="795142" y="181372"/>
                </a:lnTo>
                <a:lnTo>
                  <a:pt x="791827" y="182615"/>
                </a:lnTo>
                <a:lnTo>
                  <a:pt x="788514" y="183442"/>
                </a:lnTo>
                <a:lnTo>
                  <a:pt x="785617" y="183858"/>
                </a:lnTo>
                <a:lnTo>
                  <a:pt x="781889" y="183858"/>
                </a:lnTo>
                <a:lnTo>
                  <a:pt x="778576" y="183858"/>
                </a:lnTo>
                <a:lnTo>
                  <a:pt x="775263" y="183442"/>
                </a:lnTo>
                <a:lnTo>
                  <a:pt x="771950" y="182200"/>
                </a:lnTo>
                <a:lnTo>
                  <a:pt x="769050" y="180957"/>
                </a:lnTo>
                <a:lnTo>
                  <a:pt x="766152" y="179299"/>
                </a:lnTo>
                <a:lnTo>
                  <a:pt x="763252" y="177644"/>
                </a:lnTo>
                <a:lnTo>
                  <a:pt x="761182" y="175574"/>
                </a:lnTo>
                <a:lnTo>
                  <a:pt x="758697" y="173504"/>
                </a:lnTo>
                <a:lnTo>
                  <a:pt x="756626" y="171019"/>
                </a:lnTo>
                <a:lnTo>
                  <a:pt x="754969" y="168534"/>
                </a:lnTo>
                <a:lnTo>
                  <a:pt x="752899" y="165636"/>
                </a:lnTo>
                <a:lnTo>
                  <a:pt x="752071" y="162738"/>
                </a:lnTo>
                <a:lnTo>
                  <a:pt x="750416" y="159426"/>
                </a:lnTo>
                <a:lnTo>
                  <a:pt x="750001" y="156940"/>
                </a:lnTo>
                <a:lnTo>
                  <a:pt x="749586" y="153628"/>
                </a:lnTo>
                <a:lnTo>
                  <a:pt x="749586" y="150315"/>
                </a:lnTo>
                <a:lnTo>
                  <a:pt x="749586" y="147002"/>
                </a:lnTo>
                <a:lnTo>
                  <a:pt x="751244" y="138306"/>
                </a:lnTo>
                <a:lnTo>
                  <a:pt x="752486" y="130438"/>
                </a:lnTo>
                <a:lnTo>
                  <a:pt x="753729" y="122570"/>
                </a:lnTo>
                <a:lnTo>
                  <a:pt x="755799" y="115117"/>
                </a:lnTo>
                <a:lnTo>
                  <a:pt x="758284" y="108079"/>
                </a:lnTo>
                <a:lnTo>
                  <a:pt x="760354" y="101038"/>
                </a:lnTo>
                <a:lnTo>
                  <a:pt x="762840" y="93998"/>
                </a:lnTo>
                <a:lnTo>
                  <a:pt x="765737" y="87372"/>
                </a:lnTo>
                <a:lnTo>
                  <a:pt x="769050" y="81162"/>
                </a:lnTo>
                <a:lnTo>
                  <a:pt x="772363" y="74951"/>
                </a:lnTo>
                <a:lnTo>
                  <a:pt x="776091" y="69153"/>
                </a:lnTo>
                <a:lnTo>
                  <a:pt x="779819" y="63355"/>
                </a:lnTo>
                <a:lnTo>
                  <a:pt x="784374" y="57972"/>
                </a:lnTo>
                <a:lnTo>
                  <a:pt x="788514" y="52589"/>
                </a:lnTo>
                <a:lnTo>
                  <a:pt x="793072" y="48034"/>
                </a:lnTo>
                <a:lnTo>
                  <a:pt x="798455" y="43066"/>
                </a:lnTo>
                <a:lnTo>
                  <a:pt x="803011" y="38926"/>
                </a:lnTo>
                <a:lnTo>
                  <a:pt x="808809" y="34783"/>
                </a:lnTo>
                <a:lnTo>
                  <a:pt x="814607" y="30230"/>
                </a:lnTo>
                <a:lnTo>
                  <a:pt x="819990" y="26502"/>
                </a:lnTo>
                <a:lnTo>
                  <a:pt x="826203" y="23189"/>
                </a:lnTo>
                <a:lnTo>
                  <a:pt x="832828" y="19877"/>
                </a:lnTo>
                <a:lnTo>
                  <a:pt x="839454" y="16979"/>
                </a:lnTo>
                <a:lnTo>
                  <a:pt x="846082" y="14494"/>
                </a:lnTo>
                <a:lnTo>
                  <a:pt x="853120" y="12009"/>
                </a:lnTo>
                <a:lnTo>
                  <a:pt x="860988" y="9523"/>
                </a:lnTo>
                <a:lnTo>
                  <a:pt x="868444" y="7038"/>
                </a:lnTo>
                <a:lnTo>
                  <a:pt x="876312" y="5798"/>
                </a:lnTo>
                <a:lnTo>
                  <a:pt x="892463" y="2485"/>
                </a:lnTo>
                <a:lnTo>
                  <a:pt x="909857" y="412"/>
                </a:lnTo>
                <a:close/>
              </a:path>
            </a:pathLst>
          </a:custGeom>
          <a:solidFill>
            <a:schemeClr val="bg1"/>
          </a:solidFill>
          <a:ln>
            <a:solidFill>
              <a:srgbClr val="31DAA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方正喵呜体" panose="02010600010101010101" pitchFamily="2" charset="-122"/>
              <a:ea typeface="方正喵呜体" panose="02010600010101010101" pitchFamily="2" charset="-122"/>
            </a:endParaRPr>
          </a:p>
        </p:txBody>
      </p:sp>
      <p:sp>
        <p:nvSpPr>
          <p:cNvPr id="5" name="弦形 4"/>
          <p:cNvSpPr/>
          <p:nvPr/>
        </p:nvSpPr>
        <p:spPr>
          <a:xfrm>
            <a:off x="1760047" y="2122078"/>
            <a:ext cx="1502983" cy="1502983"/>
          </a:xfrm>
          <a:prstGeom prst="chord">
            <a:avLst>
              <a:gd name="adj1" fmla="val 19993926"/>
              <a:gd name="adj2" fmla="val 12611727"/>
            </a:avLst>
          </a:prstGeom>
          <a:solidFill>
            <a:srgbClr val="31DA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方正喵呜体" panose="02010600010101010101" pitchFamily="2" charset="-122"/>
              <a:ea typeface="方正喵呜体" panose="02010600010101010101" pitchFamily="2" charset="-122"/>
            </a:endParaRPr>
          </a:p>
        </p:txBody>
      </p:sp>
      <p:sp>
        <p:nvSpPr>
          <p:cNvPr id="6" name="文本框 5"/>
          <p:cNvSpPr txBox="1"/>
          <p:nvPr/>
        </p:nvSpPr>
        <p:spPr>
          <a:xfrm>
            <a:off x="2012163" y="2777912"/>
            <a:ext cx="1031030" cy="523220"/>
          </a:xfrm>
          <a:prstGeom prst="rect">
            <a:avLst/>
          </a:prstGeom>
          <a:noFill/>
        </p:spPr>
        <p:txBody>
          <a:bodyPr wrap="square" rtlCol="0">
            <a:spAutoFit/>
          </a:bodyPr>
          <a:lstStyle>
            <a:defPPr>
              <a:defRPr lang="zh-CN"/>
            </a:defPPr>
            <a:lvl1pPr>
              <a:defRPr sz="2800" b="1">
                <a:latin typeface="Arial" panose="020B0604020202020204" pitchFamily="34" charset="0"/>
                <a:cs typeface="Arial" panose="020B0604020202020204" pitchFamily="34" charset="0"/>
              </a:defRPr>
            </a:lvl1pPr>
          </a:lstStyle>
          <a:p>
            <a:r>
              <a:rPr lang="en-US" altLang="zh-CN" dirty="0">
                <a:solidFill>
                  <a:schemeClr val="bg1"/>
                </a:solidFill>
                <a:latin typeface="方正喵呜体" panose="02010600010101010101" pitchFamily="2" charset="-122"/>
                <a:ea typeface="方正喵呜体" panose="02010600010101010101" pitchFamily="2" charset="-122"/>
              </a:rPr>
              <a:t>80%</a:t>
            </a:r>
            <a:endParaRPr lang="zh-CN" altLang="en-US" dirty="0">
              <a:solidFill>
                <a:schemeClr val="bg1"/>
              </a:solidFill>
              <a:latin typeface="方正喵呜体" panose="02010600010101010101" pitchFamily="2" charset="-122"/>
              <a:ea typeface="方正喵呜体" panose="02010600010101010101" pitchFamily="2" charset="-122"/>
            </a:endParaRPr>
          </a:p>
        </p:txBody>
      </p:sp>
      <p:sp>
        <p:nvSpPr>
          <p:cNvPr id="7" name="任意多边形 6"/>
          <p:cNvSpPr/>
          <p:nvPr/>
        </p:nvSpPr>
        <p:spPr>
          <a:xfrm>
            <a:off x="5440106" y="1597277"/>
            <a:ext cx="1503941" cy="2027784"/>
          </a:xfrm>
          <a:custGeom>
            <a:avLst/>
            <a:gdLst>
              <a:gd name="connsiteX0" fmla="*/ 924351 w 1843319"/>
              <a:gd name="connsiteY0" fmla="*/ 0 h 2485372"/>
              <a:gd name="connsiteX1" fmla="*/ 937190 w 1843319"/>
              <a:gd name="connsiteY1" fmla="*/ 0 h 2485372"/>
              <a:gd name="connsiteX2" fmla="*/ 949613 w 1843319"/>
              <a:gd name="connsiteY2" fmla="*/ 412 h 2485372"/>
              <a:gd name="connsiteX3" fmla="*/ 961624 w 1843319"/>
              <a:gd name="connsiteY3" fmla="*/ 2070 h 2485372"/>
              <a:gd name="connsiteX4" fmla="*/ 972390 w 1843319"/>
              <a:gd name="connsiteY4" fmla="*/ 3313 h 2485372"/>
              <a:gd name="connsiteX5" fmla="*/ 982746 w 1843319"/>
              <a:gd name="connsiteY5" fmla="*/ 5798 h 2485372"/>
              <a:gd name="connsiteX6" fmla="*/ 992685 w 1843319"/>
              <a:gd name="connsiteY6" fmla="*/ 8696 h 2485372"/>
              <a:gd name="connsiteX7" fmla="*/ 1002211 w 1843319"/>
              <a:gd name="connsiteY7" fmla="*/ 12009 h 2485372"/>
              <a:gd name="connsiteX8" fmla="*/ 1010906 w 1843319"/>
              <a:gd name="connsiteY8" fmla="*/ 15321 h 2485372"/>
              <a:gd name="connsiteX9" fmla="*/ 1018774 w 1843319"/>
              <a:gd name="connsiteY9" fmla="*/ 19049 h 2485372"/>
              <a:gd name="connsiteX10" fmla="*/ 1026643 w 1843319"/>
              <a:gd name="connsiteY10" fmla="*/ 23189 h 2485372"/>
              <a:gd name="connsiteX11" fmla="*/ 1033268 w 1843319"/>
              <a:gd name="connsiteY11" fmla="*/ 26915 h 2485372"/>
              <a:gd name="connsiteX12" fmla="*/ 1039896 w 1843319"/>
              <a:gd name="connsiteY12" fmla="*/ 31885 h 2485372"/>
              <a:gd name="connsiteX13" fmla="*/ 1045279 w 1843319"/>
              <a:gd name="connsiteY13" fmla="*/ 36025 h 2485372"/>
              <a:gd name="connsiteX14" fmla="*/ 1051077 w 1843319"/>
              <a:gd name="connsiteY14" fmla="*/ 40166 h 2485372"/>
              <a:gd name="connsiteX15" fmla="*/ 1055633 w 1843319"/>
              <a:gd name="connsiteY15" fmla="*/ 45136 h 2485372"/>
              <a:gd name="connsiteX16" fmla="*/ 1061431 w 1843319"/>
              <a:gd name="connsiteY16" fmla="*/ 50932 h 2485372"/>
              <a:gd name="connsiteX17" fmla="*/ 1067229 w 1843319"/>
              <a:gd name="connsiteY17" fmla="*/ 56730 h 2485372"/>
              <a:gd name="connsiteX18" fmla="*/ 1072199 w 1843319"/>
              <a:gd name="connsiteY18" fmla="*/ 63355 h 2485372"/>
              <a:gd name="connsiteX19" fmla="*/ 1077170 w 1843319"/>
              <a:gd name="connsiteY19" fmla="*/ 69981 h 2485372"/>
              <a:gd name="connsiteX20" fmla="*/ 1081310 w 1843319"/>
              <a:gd name="connsiteY20" fmla="*/ 77434 h 2485372"/>
              <a:gd name="connsiteX21" fmla="*/ 1085453 w 1843319"/>
              <a:gd name="connsiteY21" fmla="*/ 84889 h 2485372"/>
              <a:gd name="connsiteX22" fmla="*/ 1088763 w 1843319"/>
              <a:gd name="connsiteY22" fmla="*/ 92343 h 2485372"/>
              <a:gd name="connsiteX23" fmla="*/ 1092078 w 1843319"/>
              <a:gd name="connsiteY23" fmla="*/ 99796 h 2485372"/>
              <a:gd name="connsiteX24" fmla="*/ 1094976 w 1843319"/>
              <a:gd name="connsiteY24" fmla="*/ 108079 h 2485372"/>
              <a:gd name="connsiteX25" fmla="*/ 1097876 w 1843319"/>
              <a:gd name="connsiteY25" fmla="*/ 115944 h 2485372"/>
              <a:gd name="connsiteX26" fmla="*/ 1099947 w 1843319"/>
              <a:gd name="connsiteY26" fmla="*/ 124640 h 2485372"/>
              <a:gd name="connsiteX27" fmla="*/ 1101189 w 1843319"/>
              <a:gd name="connsiteY27" fmla="*/ 132508 h 2485372"/>
              <a:gd name="connsiteX28" fmla="*/ 1102429 w 1843319"/>
              <a:gd name="connsiteY28" fmla="*/ 141619 h 2485372"/>
              <a:gd name="connsiteX29" fmla="*/ 1103674 w 1843319"/>
              <a:gd name="connsiteY29" fmla="*/ 150315 h 2485372"/>
              <a:gd name="connsiteX30" fmla="*/ 1104087 w 1843319"/>
              <a:gd name="connsiteY30" fmla="*/ 159010 h 2485372"/>
              <a:gd name="connsiteX31" fmla="*/ 1103674 w 1843319"/>
              <a:gd name="connsiteY31" fmla="*/ 167706 h 2485372"/>
              <a:gd name="connsiteX32" fmla="*/ 1103259 w 1843319"/>
              <a:gd name="connsiteY32" fmla="*/ 175987 h 2485372"/>
              <a:gd name="connsiteX33" fmla="*/ 1102017 w 1843319"/>
              <a:gd name="connsiteY33" fmla="*/ 184270 h 2485372"/>
              <a:gd name="connsiteX34" fmla="*/ 1100774 w 1843319"/>
              <a:gd name="connsiteY34" fmla="*/ 192138 h 2485372"/>
              <a:gd name="connsiteX35" fmla="*/ 1099119 w 1843319"/>
              <a:gd name="connsiteY35" fmla="*/ 200421 h 2485372"/>
              <a:gd name="connsiteX36" fmla="*/ 1097046 w 1843319"/>
              <a:gd name="connsiteY36" fmla="*/ 207874 h 2485372"/>
              <a:gd name="connsiteX37" fmla="*/ 1094561 w 1843319"/>
              <a:gd name="connsiteY37" fmla="*/ 214912 h 2485372"/>
              <a:gd name="connsiteX38" fmla="*/ 1091248 w 1843319"/>
              <a:gd name="connsiteY38" fmla="*/ 222366 h 2485372"/>
              <a:gd name="connsiteX39" fmla="*/ 1088351 w 1843319"/>
              <a:gd name="connsiteY39" fmla="*/ 228991 h 2485372"/>
              <a:gd name="connsiteX40" fmla="*/ 1084623 w 1843319"/>
              <a:gd name="connsiteY40" fmla="*/ 236447 h 2485372"/>
              <a:gd name="connsiteX41" fmla="*/ 1080895 w 1843319"/>
              <a:gd name="connsiteY41" fmla="*/ 243070 h 2485372"/>
              <a:gd name="connsiteX42" fmla="*/ 1076755 w 1843319"/>
              <a:gd name="connsiteY42" fmla="*/ 248868 h 2485372"/>
              <a:gd name="connsiteX43" fmla="*/ 1072199 w 1843319"/>
              <a:gd name="connsiteY43" fmla="*/ 255081 h 2485372"/>
              <a:gd name="connsiteX44" fmla="*/ 1067644 w 1843319"/>
              <a:gd name="connsiteY44" fmla="*/ 261291 h 2485372"/>
              <a:gd name="connsiteX45" fmla="*/ 1063088 w 1843319"/>
              <a:gd name="connsiteY45" fmla="*/ 267089 h 2485372"/>
              <a:gd name="connsiteX46" fmla="*/ 1058118 w 1843319"/>
              <a:gd name="connsiteY46" fmla="*/ 272057 h 2485372"/>
              <a:gd name="connsiteX47" fmla="*/ 1053147 w 1843319"/>
              <a:gd name="connsiteY47" fmla="*/ 277440 h 2485372"/>
              <a:gd name="connsiteX48" fmla="*/ 1041966 w 1843319"/>
              <a:gd name="connsiteY48" fmla="*/ 287378 h 2485372"/>
              <a:gd name="connsiteX49" fmla="*/ 1030786 w 1843319"/>
              <a:gd name="connsiteY49" fmla="*/ 296074 h 2485372"/>
              <a:gd name="connsiteX50" fmla="*/ 1018774 w 1843319"/>
              <a:gd name="connsiteY50" fmla="*/ 303530 h 2485372"/>
              <a:gd name="connsiteX51" fmla="*/ 1007178 w 1843319"/>
              <a:gd name="connsiteY51" fmla="*/ 310153 h 2485372"/>
              <a:gd name="connsiteX52" fmla="*/ 994755 w 1843319"/>
              <a:gd name="connsiteY52" fmla="*/ 315951 h 2485372"/>
              <a:gd name="connsiteX53" fmla="*/ 982746 w 1843319"/>
              <a:gd name="connsiteY53" fmla="*/ 320506 h 2485372"/>
              <a:gd name="connsiteX54" fmla="*/ 971563 w 1843319"/>
              <a:gd name="connsiteY54" fmla="*/ 323819 h 2485372"/>
              <a:gd name="connsiteX55" fmla="*/ 960382 w 1843319"/>
              <a:gd name="connsiteY55" fmla="*/ 325889 h 2485372"/>
              <a:gd name="connsiteX56" fmla="*/ 952926 w 1843319"/>
              <a:gd name="connsiteY56" fmla="*/ 328374 h 2485372"/>
              <a:gd name="connsiteX57" fmla="*/ 947958 w 1843319"/>
              <a:gd name="connsiteY57" fmla="*/ 330029 h 2485372"/>
              <a:gd name="connsiteX58" fmla="*/ 945888 w 1843319"/>
              <a:gd name="connsiteY58" fmla="*/ 331272 h 2485372"/>
              <a:gd name="connsiteX59" fmla="*/ 945888 w 1843319"/>
              <a:gd name="connsiteY59" fmla="*/ 444734 h 2485372"/>
              <a:gd name="connsiteX60" fmla="*/ 1122309 w 1843319"/>
              <a:gd name="connsiteY60" fmla="*/ 444734 h 2485372"/>
              <a:gd name="connsiteX61" fmla="*/ 1122309 w 1843319"/>
              <a:gd name="connsiteY61" fmla="*/ 664614 h 2485372"/>
              <a:gd name="connsiteX62" fmla="*/ 1141773 w 1843319"/>
              <a:gd name="connsiteY62" fmla="*/ 668757 h 2485372"/>
              <a:gd name="connsiteX63" fmla="*/ 1160824 w 1843319"/>
              <a:gd name="connsiteY63" fmla="*/ 674140 h 2485372"/>
              <a:gd name="connsiteX64" fmla="*/ 1179874 w 1843319"/>
              <a:gd name="connsiteY64" fmla="*/ 679108 h 2485372"/>
              <a:gd name="connsiteX65" fmla="*/ 1198510 w 1843319"/>
              <a:gd name="connsiteY65" fmla="*/ 684906 h 2485372"/>
              <a:gd name="connsiteX66" fmla="*/ 1217147 w 1843319"/>
              <a:gd name="connsiteY66" fmla="*/ 691119 h 2485372"/>
              <a:gd name="connsiteX67" fmla="*/ 1235781 w 1843319"/>
              <a:gd name="connsiteY67" fmla="*/ 697742 h 2485372"/>
              <a:gd name="connsiteX68" fmla="*/ 1254005 w 1843319"/>
              <a:gd name="connsiteY68" fmla="*/ 704367 h 2485372"/>
              <a:gd name="connsiteX69" fmla="*/ 1272227 w 1843319"/>
              <a:gd name="connsiteY69" fmla="*/ 711408 h 2485372"/>
              <a:gd name="connsiteX70" fmla="*/ 1289621 w 1843319"/>
              <a:gd name="connsiteY70" fmla="*/ 718861 h 2485372"/>
              <a:gd name="connsiteX71" fmla="*/ 1307430 w 1843319"/>
              <a:gd name="connsiteY71" fmla="*/ 726729 h 2485372"/>
              <a:gd name="connsiteX72" fmla="*/ 1324821 w 1843319"/>
              <a:gd name="connsiteY72" fmla="*/ 735010 h 2485372"/>
              <a:gd name="connsiteX73" fmla="*/ 1342215 w 1843319"/>
              <a:gd name="connsiteY73" fmla="*/ 744120 h 2485372"/>
              <a:gd name="connsiteX74" fmla="*/ 1359194 w 1843319"/>
              <a:gd name="connsiteY74" fmla="*/ 752816 h 2485372"/>
              <a:gd name="connsiteX75" fmla="*/ 1376176 w 1843319"/>
              <a:gd name="connsiteY75" fmla="*/ 761927 h 2485372"/>
              <a:gd name="connsiteX76" fmla="*/ 1392740 w 1843319"/>
              <a:gd name="connsiteY76" fmla="*/ 771865 h 2485372"/>
              <a:gd name="connsiteX77" fmla="*/ 1409306 w 1843319"/>
              <a:gd name="connsiteY77" fmla="*/ 781804 h 2485372"/>
              <a:gd name="connsiteX78" fmla="*/ 1425458 w 1843319"/>
              <a:gd name="connsiteY78" fmla="*/ 792154 h 2485372"/>
              <a:gd name="connsiteX79" fmla="*/ 1441606 w 1843319"/>
              <a:gd name="connsiteY79" fmla="*/ 802508 h 2485372"/>
              <a:gd name="connsiteX80" fmla="*/ 1456930 w 1843319"/>
              <a:gd name="connsiteY80" fmla="*/ 813689 h 2485372"/>
              <a:gd name="connsiteX81" fmla="*/ 1472669 w 1843319"/>
              <a:gd name="connsiteY81" fmla="*/ 824870 h 2485372"/>
              <a:gd name="connsiteX82" fmla="*/ 1487578 w 1843319"/>
              <a:gd name="connsiteY82" fmla="*/ 836875 h 2485372"/>
              <a:gd name="connsiteX83" fmla="*/ 1502487 w 1843319"/>
              <a:gd name="connsiteY83" fmla="*/ 848471 h 2485372"/>
              <a:gd name="connsiteX84" fmla="*/ 1516981 w 1843319"/>
              <a:gd name="connsiteY84" fmla="*/ 860895 h 2485372"/>
              <a:gd name="connsiteX85" fmla="*/ 1531889 w 1843319"/>
              <a:gd name="connsiteY85" fmla="*/ 873316 h 2485372"/>
              <a:gd name="connsiteX86" fmla="*/ 1545971 w 1843319"/>
              <a:gd name="connsiteY86" fmla="*/ 885739 h 2485372"/>
              <a:gd name="connsiteX87" fmla="*/ 1559637 w 1843319"/>
              <a:gd name="connsiteY87" fmla="*/ 898990 h 2485372"/>
              <a:gd name="connsiteX88" fmla="*/ 1573303 w 1843319"/>
              <a:gd name="connsiteY88" fmla="*/ 912242 h 2485372"/>
              <a:gd name="connsiteX89" fmla="*/ 1586969 w 1843319"/>
              <a:gd name="connsiteY89" fmla="*/ 926320 h 2485372"/>
              <a:gd name="connsiteX90" fmla="*/ 1599808 w 1843319"/>
              <a:gd name="connsiteY90" fmla="*/ 939987 h 2485372"/>
              <a:gd name="connsiteX91" fmla="*/ 1612647 w 1843319"/>
              <a:gd name="connsiteY91" fmla="*/ 954065 h 2485372"/>
              <a:gd name="connsiteX92" fmla="*/ 1625485 w 1843319"/>
              <a:gd name="connsiteY92" fmla="*/ 968559 h 2485372"/>
              <a:gd name="connsiteX93" fmla="*/ 1637909 w 1843319"/>
              <a:gd name="connsiteY93" fmla="*/ 983465 h 2485372"/>
              <a:gd name="connsiteX94" fmla="*/ 1649505 w 1843319"/>
              <a:gd name="connsiteY94" fmla="*/ 998374 h 2485372"/>
              <a:gd name="connsiteX95" fmla="*/ 1661101 w 1843319"/>
              <a:gd name="connsiteY95" fmla="*/ 1013695 h 2485372"/>
              <a:gd name="connsiteX96" fmla="*/ 1672282 w 1843319"/>
              <a:gd name="connsiteY96" fmla="*/ 1029016 h 2485372"/>
              <a:gd name="connsiteX97" fmla="*/ 1683050 w 1843319"/>
              <a:gd name="connsiteY97" fmla="*/ 1044753 h 2485372"/>
              <a:gd name="connsiteX98" fmla="*/ 1694231 w 1843319"/>
              <a:gd name="connsiteY98" fmla="*/ 1060486 h 2485372"/>
              <a:gd name="connsiteX99" fmla="*/ 1704585 w 1843319"/>
              <a:gd name="connsiteY99" fmla="*/ 1076635 h 2485372"/>
              <a:gd name="connsiteX100" fmla="*/ 1714523 w 1843319"/>
              <a:gd name="connsiteY100" fmla="*/ 1093199 h 2485372"/>
              <a:gd name="connsiteX101" fmla="*/ 1724049 w 1843319"/>
              <a:gd name="connsiteY101" fmla="*/ 1109763 h 2485372"/>
              <a:gd name="connsiteX102" fmla="*/ 1733160 w 1843319"/>
              <a:gd name="connsiteY102" fmla="*/ 1126742 h 2485372"/>
              <a:gd name="connsiteX103" fmla="*/ 1742270 w 1843319"/>
              <a:gd name="connsiteY103" fmla="*/ 1143718 h 2485372"/>
              <a:gd name="connsiteX104" fmla="*/ 1750969 w 1843319"/>
              <a:gd name="connsiteY104" fmla="*/ 1160697 h 2485372"/>
              <a:gd name="connsiteX105" fmla="*/ 1759249 w 1843319"/>
              <a:gd name="connsiteY105" fmla="*/ 1178503 h 2485372"/>
              <a:gd name="connsiteX106" fmla="*/ 1767117 w 1843319"/>
              <a:gd name="connsiteY106" fmla="*/ 1196307 h 2485372"/>
              <a:gd name="connsiteX107" fmla="*/ 1774573 w 1843319"/>
              <a:gd name="connsiteY107" fmla="*/ 1213701 h 2485372"/>
              <a:gd name="connsiteX108" fmla="*/ 1782029 w 1843319"/>
              <a:gd name="connsiteY108" fmla="*/ 1231920 h 2485372"/>
              <a:gd name="connsiteX109" fmla="*/ 1788654 w 1843319"/>
              <a:gd name="connsiteY109" fmla="*/ 1250139 h 2485372"/>
              <a:gd name="connsiteX110" fmla="*/ 1795280 w 1843319"/>
              <a:gd name="connsiteY110" fmla="*/ 1268773 h 2485372"/>
              <a:gd name="connsiteX111" fmla="*/ 1801078 w 1843319"/>
              <a:gd name="connsiteY111" fmla="*/ 1286995 h 2485372"/>
              <a:gd name="connsiteX112" fmla="*/ 1806876 w 1843319"/>
              <a:gd name="connsiteY112" fmla="*/ 1306044 h 2485372"/>
              <a:gd name="connsiteX113" fmla="*/ 1812259 w 1843319"/>
              <a:gd name="connsiteY113" fmla="*/ 1325090 h 2485372"/>
              <a:gd name="connsiteX114" fmla="*/ 1817229 w 1843319"/>
              <a:gd name="connsiteY114" fmla="*/ 1344139 h 2485372"/>
              <a:gd name="connsiteX115" fmla="*/ 1821370 w 1843319"/>
              <a:gd name="connsiteY115" fmla="*/ 1363188 h 2485372"/>
              <a:gd name="connsiteX116" fmla="*/ 1825513 w 1843319"/>
              <a:gd name="connsiteY116" fmla="*/ 1382650 h 2485372"/>
              <a:gd name="connsiteX117" fmla="*/ 1829241 w 1843319"/>
              <a:gd name="connsiteY117" fmla="*/ 1402112 h 2485372"/>
              <a:gd name="connsiteX118" fmla="*/ 1832553 w 1843319"/>
              <a:gd name="connsiteY118" fmla="*/ 1421988 h 2485372"/>
              <a:gd name="connsiteX119" fmla="*/ 1835451 w 1843319"/>
              <a:gd name="connsiteY119" fmla="*/ 1441865 h 2485372"/>
              <a:gd name="connsiteX120" fmla="*/ 1837936 w 1843319"/>
              <a:gd name="connsiteY120" fmla="*/ 1461741 h 2485372"/>
              <a:gd name="connsiteX121" fmla="*/ 1840006 w 1843319"/>
              <a:gd name="connsiteY121" fmla="*/ 1481618 h 2485372"/>
              <a:gd name="connsiteX122" fmla="*/ 1841249 w 1843319"/>
              <a:gd name="connsiteY122" fmla="*/ 1501907 h 2485372"/>
              <a:gd name="connsiteX123" fmla="*/ 1842492 w 1843319"/>
              <a:gd name="connsiteY123" fmla="*/ 1522196 h 2485372"/>
              <a:gd name="connsiteX124" fmla="*/ 1843319 w 1843319"/>
              <a:gd name="connsiteY124" fmla="*/ 1542488 h 2485372"/>
              <a:gd name="connsiteX125" fmla="*/ 1843319 w 1843319"/>
              <a:gd name="connsiteY125" fmla="*/ 1563607 h 2485372"/>
              <a:gd name="connsiteX126" fmla="*/ 1843319 w 1843319"/>
              <a:gd name="connsiteY126" fmla="*/ 1581102 h 2485372"/>
              <a:gd name="connsiteX127" fmla="*/ 1843319 w 1843319"/>
              <a:gd name="connsiteY127" fmla="*/ 1587209 h 2485372"/>
              <a:gd name="connsiteX128" fmla="*/ 1842077 w 1843319"/>
              <a:gd name="connsiteY128" fmla="*/ 1610814 h 2485372"/>
              <a:gd name="connsiteX129" fmla="*/ 1840837 w 1843319"/>
              <a:gd name="connsiteY129" fmla="*/ 1634415 h 2485372"/>
              <a:gd name="connsiteX130" fmla="*/ 1838351 w 1843319"/>
              <a:gd name="connsiteY130" fmla="*/ 1657605 h 2485372"/>
              <a:gd name="connsiteX131" fmla="*/ 1835866 w 1843319"/>
              <a:gd name="connsiteY131" fmla="*/ 1680794 h 2485372"/>
              <a:gd name="connsiteX132" fmla="*/ 1832553 w 1843319"/>
              <a:gd name="connsiteY132" fmla="*/ 1703984 h 2485372"/>
              <a:gd name="connsiteX133" fmla="*/ 1828825 w 1843319"/>
              <a:gd name="connsiteY133" fmla="*/ 1726758 h 2485372"/>
              <a:gd name="connsiteX134" fmla="*/ 1827334 w 1843319"/>
              <a:gd name="connsiteY134" fmla="*/ 1734806 h 2485372"/>
              <a:gd name="connsiteX135" fmla="*/ 1824595 w 1843319"/>
              <a:gd name="connsiteY135" fmla="*/ 1761152 h 2485372"/>
              <a:gd name="connsiteX136" fmla="*/ 1815294 w 1843319"/>
              <a:gd name="connsiteY136" fmla="*/ 1790198 h 2485372"/>
              <a:gd name="connsiteX137" fmla="*/ 1814329 w 1843319"/>
              <a:gd name="connsiteY137" fmla="*/ 1793841 h 2485372"/>
              <a:gd name="connsiteX138" fmla="*/ 1808531 w 1843319"/>
              <a:gd name="connsiteY138" fmla="*/ 1815788 h 2485372"/>
              <a:gd name="connsiteX139" fmla="*/ 1801906 w 1843319"/>
              <a:gd name="connsiteY139" fmla="*/ 1837319 h 2485372"/>
              <a:gd name="connsiteX140" fmla="*/ 1794865 w 1843319"/>
              <a:gd name="connsiteY140" fmla="*/ 1859269 h 2485372"/>
              <a:gd name="connsiteX141" fmla="*/ 1787412 w 1843319"/>
              <a:gd name="connsiteY141" fmla="*/ 1880385 h 2485372"/>
              <a:gd name="connsiteX142" fmla="*/ 1781958 w 1843319"/>
              <a:gd name="connsiteY142" fmla="*/ 1894297 h 2485372"/>
              <a:gd name="connsiteX143" fmla="*/ 1770893 w 1843319"/>
              <a:gd name="connsiteY143" fmla="*/ 1928848 h 2485372"/>
              <a:gd name="connsiteX144" fmla="*/ 1753901 w 1843319"/>
              <a:gd name="connsiteY144" fmla="*/ 1959191 h 2485372"/>
              <a:gd name="connsiteX145" fmla="*/ 1752211 w 1843319"/>
              <a:gd name="connsiteY145" fmla="*/ 1962790 h 2485372"/>
              <a:gd name="connsiteX146" fmla="*/ 1742270 w 1843319"/>
              <a:gd name="connsiteY146" fmla="*/ 1983081 h 2485372"/>
              <a:gd name="connsiteX147" fmla="*/ 1731917 w 1843319"/>
              <a:gd name="connsiteY147" fmla="*/ 2002543 h 2485372"/>
              <a:gd name="connsiteX148" fmla="*/ 1721151 w 1843319"/>
              <a:gd name="connsiteY148" fmla="*/ 2022005 h 2485372"/>
              <a:gd name="connsiteX149" fmla="*/ 1709555 w 1843319"/>
              <a:gd name="connsiteY149" fmla="*/ 2041469 h 2485372"/>
              <a:gd name="connsiteX150" fmla="*/ 1698371 w 1843319"/>
              <a:gd name="connsiteY150" fmla="*/ 2060515 h 2485372"/>
              <a:gd name="connsiteX151" fmla="*/ 1691606 w 1843319"/>
              <a:gd name="connsiteY151" fmla="*/ 2070440 h 2485372"/>
              <a:gd name="connsiteX152" fmla="*/ 1685916 w 1843319"/>
              <a:gd name="connsiteY152" fmla="*/ 2080603 h 2485372"/>
              <a:gd name="connsiteX153" fmla="*/ 1678471 w 1843319"/>
              <a:gd name="connsiteY153" fmla="*/ 2089347 h 2485372"/>
              <a:gd name="connsiteX154" fmla="*/ 1673109 w 1843319"/>
              <a:gd name="connsiteY154" fmla="*/ 2096956 h 2485372"/>
              <a:gd name="connsiteX155" fmla="*/ 1660686 w 1843319"/>
              <a:gd name="connsiteY155" fmla="*/ 2114762 h 2485372"/>
              <a:gd name="connsiteX156" fmla="*/ 1646607 w 1843319"/>
              <a:gd name="connsiteY156" fmla="*/ 2132153 h 2485372"/>
              <a:gd name="connsiteX157" fmla="*/ 1632938 w 1843319"/>
              <a:gd name="connsiteY157" fmla="*/ 2149960 h 2485372"/>
              <a:gd name="connsiteX158" fmla="*/ 1618445 w 1843319"/>
              <a:gd name="connsiteY158" fmla="*/ 2166524 h 2485372"/>
              <a:gd name="connsiteX159" fmla="*/ 1603536 w 1843319"/>
              <a:gd name="connsiteY159" fmla="*/ 2183085 h 2485372"/>
              <a:gd name="connsiteX160" fmla="*/ 1589039 w 1843319"/>
              <a:gd name="connsiteY160" fmla="*/ 2199649 h 2485372"/>
              <a:gd name="connsiteX161" fmla="*/ 1573303 w 1843319"/>
              <a:gd name="connsiteY161" fmla="*/ 2214973 h 2485372"/>
              <a:gd name="connsiteX162" fmla="*/ 1557982 w 1843319"/>
              <a:gd name="connsiteY162" fmla="*/ 2230706 h 2485372"/>
              <a:gd name="connsiteX163" fmla="*/ 1541415 w 1843319"/>
              <a:gd name="connsiteY163" fmla="*/ 2245615 h 2485372"/>
              <a:gd name="connsiteX164" fmla="*/ 1524849 w 1843319"/>
              <a:gd name="connsiteY164" fmla="*/ 2260521 h 2485372"/>
              <a:gd name="connsiteX165" fmla="*/ 1508282 w 1843319"/>
              <a:gd name="connsiteY165" fmla="*/ 2274600 h 2485372"/>
              <a:gd name="connsiteX166" fmla="*/ 1490476 w 1843319"/>
              <a:gd name="connsiteY166" fmla="*/ 2288266 h 2485372"/>
              <a:gd name="connsiteX167" fmla="*/ 1473082 w 1843319"/>
              <a:gd name="connsiteY167" fmla="*/ 2301932 h 2485372"/>
              <a:gd name="connsiteX168" fmla="*/ 1455275 w 1843319"/>
              <a:gd name="connsiteY168" fmla="*/ 2314768 h 2485372"/>
              <a:gd name="connsiteX169" fmla="*/ 1437054 w 1843319"/>
              <a:gd name="connsiteY169" fmla="*/ 2327604 h 2485372"/>
              <a:gd name="connsiteX170" fmla="*/ 1418832 w 1843319"/>
              <a:gd name="connsiteY170" fmla="*/ 2340028 h 2485372"/>
              <a:gd name="connsiteX171" fmla="*/ 1399780 w 1843319"/>
              <a:gd name="connsiteY171" fmla="*/ 2351621 h 2485372"/>
              <a:gd name="connsiteX172" fmla="*/ 1380316 w 1843319"/>
              <a:gd name="connsiteY172" fmla="*/ 2362802 h 2485372"/>
              <a:gd name="connsiteX173" fmla="*/ 1360852 w 1843319"/>
              <a:gd name="connsiteY173" fmla="*/ 2373568 h 2485372"/>
              <a:gd name="connsiteX174" fmla="*/ 1340973 w 1843319"/>
              <a:gd name="connsiteY174" fmla="*/ 2383921 h 2485372"/>
              <a:gd name="connsiteX175" fmla="*/ 1321096 w 1843319"/>
              <a:gd name="connsiteY175" fmla="*/ 2393860 h 2485372"/>
              <a:gd name="connsiteX176" fmla="*/ 1300802 w 1843319"/>
              <a:gd name="connsiteY176" fmla="*/ 2403383 h 2485372"/>
              <a:gd name="connsiteX177" fmla="*/ 1280510 w 1843319"/>
              <a:gd name="connsiteY177" fmla="*/ 2412494 h 2485372"/>
              <a:gd name="connsiteX178" fmla="*/ 1259803 w 1843319"/>
              <a:gd name="connsiteY178" fmla="*/ 2420774 h 2485372"/>
              <a:gd name="connsiteX179" fmla="*/ 1238269 w 1843319"/>
              <a:gd name="connsiteY179" fmla="*/ 2429058 h 2485372"/>
              <a:gd name="connsiteX180" fmla="*/ 1217147 w 1843319"/>
              <a:gd name="connsiteY180" fmla="*/ 2436511 h 2485372"/>
              <a:gd name="connsiteX181" fmla="*/ 1196025 w 1843319"/>
              <a:gd name="connsiteY181" fmla="*/ 2443549 h 2485372"/>
              <a:gd name="connsiteX182" fmla="*/ 1174076 w 1843319"/>
              <a:gd name="connsiteY182" fmla="*/ 2450174 h 2485372"/>
              <a:gd name="connsiteX183" fmla="*/ 1152129 w 1843319"/>
              <a:gd name="connsiteY183" fmla="*/ 2455972 h 2485372"/>
              <a:gd name="connsiteX184" fmla="*/ 1130177 w 1843319"/>
              <a:gd name="connsiteY184" fmla="*/ 2461770 h 2485372"/>
              <a:gd name="connsiteX185" fmla="*/ 1107400 w 1843319"/>
              <a:gd name="connsiteY185" fmla="*/ 2466326 h 2485372"/>
              <a:gd name="connsiteX186" fmla="*/ 1085038 w 1843319"/>
              <a:gd name="connsiteY186" fmla="*/ 2470466 h 2485372"/>
              <a:gd name="connsiteX187" fmla="*/ 1061846 w 1843319"/>
              <a:gd name="connsiteY187" fmla="*/ 2474194 h 2485372"/>
              <a:gd name="connsiteX188" fmla="*/ 1039066 w 1843319"/>
              <a:gd name="connsiteY188" fmla="*/ 2477507 h 2485372"/>
              <a:gd name="connsiteX189" fmla="*/ 1015877 w 1843319"/>
              <a:gd name="connsiteY189" fmla="*/ 2479989 h 2485372"/>
              <a:gd name="connsiteX190" fmla="*/ 992685 w 1843319"/>
              <a:gd name="connsiteY190" fmla="*/ 2482474 h 2485372"/>
              <a:gd name="connsiteX191" fmla="*/ 969078 w 1843319"/>
              <a:gd name="connsiteY191" fmla="*/ 2483717 h 2485372"/>
              <a:gd name="connsiteX192" fmla="*/ 945473 w 1843319"/>
              <a:gd name="connsiteY192" fmla="*/ 2484960 h 2485372"/>
              <a:gd name="connsiteX193" fmla="*/ 921866 w 1843319"/>
              <a:gd name="connsiteY193" fmla="*/ 2485372 h 2485372"/>
              <a:gd name="connsiteX194" fmla="*/ 921690 w 1843319"/>
              <a:gd name="connsiteY194" fmla="*/ 2485369 h 2485372"/>
              <a:gd name="connsiteX195" fmla="*/ 921659 w 1843319"/>
              <a:gd name="connsiteY195" fmla="*/ 2485372 h 2485372"/>
              <a:gd name="connsiteX196" fmla="*/ 921616 w 1843319"/>
              <a:gd name="connsiteY196" fmla="*/ 2485368 h 2485372"/>
              <a:gd name="connsiteX197" fmla="*/ 898261 w 1843319"/>
              <a:gd name="connsiteY197" fmla="*/ 2484960 h 2485372"/>
              <a:gd name="connsiteX198" fmla="*/ 874654 w 1843319"/>
              <a:gd name="connsiteY198" fmla="*/ 2483717 h 2485372"/>
              <a:gd name="connsiteX199" fmla="*/ 851050 w 1843319"/>
              <a:gd name="connsiteY199" fmla="*/ 2482474 h 2485372"/>
              <a:gd name="connsiteX200" fmla="*/ 827858 w 1843319"/>
              <a:gd name="connsiteY200" fmla="*/ 2479989 h 2485372"/>
              <a:gd name="connsiteX201" fmla="*/ 804668 w 1843319"/>
              <a:gd name="connsiteY201" fmla="*/ 2477507 h 2485372"/>
              <a:gd name="connsiteX202" fmla="*/ 781476 w 1843319"/>
              <a:gd name="connsiteY202" fmla="*/ 2474194 h 2485372"/>
              <a:gd name="connsiteX203" fmla="*/ 758697 w 1843319"/>
              <a:gd name="connsiteY203" fmla="*/ 2470466 h 2485372"/>
              <a:gd name="connsiteX204" fmla="*/ 735920 w 1843319"/>
              <a:gd name="connsiteY204" fmla="*/ 2466326 h 2485372"/>
              <a:gd name="connsiteX205" fmla="*/ 713555 w 1843319"/>
              <a:gd name="connsiteY205" fmla="*/ 2461770 h 2485372"/>
              <a:gd name="connsiteX206" fmla="*/ 691608 w 1843319"/>
              <a:gd name="connsiteY206" fmla="*/ 2455972 h 2485372"/>
              <a:gd name="connsiteX207" fmla="*/ 669659 w 1843319"/>
              <a:gd name="connsiteY207" fmla="*/ 2450174 h 2485372"/>
              <a:gd name="connsiteX208" fmla="*/ 648125 w 1843319"/>
              <a:gd name="connsiteY208" fmla="*/ 2443549 h 2485372"/>
              <a:gd name="connsiteX209" fmla="*/ 626175 w 1843319"/>
              <a:gd name="connsiteY209" fmla="*/ 2436511 h 2485372"/>
              <a:gd name="connsiteX210" fmla="*/ 605053 w 1843319"/>
              <a:gd name="connsiteY210" fmla="*/ 2429058 h 2485372"/>
              <a:gd name="connsiteX211" fmla="*/ 583931 w 1843319"/>
              <a:gd name="connsiteY211" fmla="*/ 2420774 h 2485372"/>
              <a:gd name="connsiteX212" fmla="*/ 563224 w 1843319"/>
              <a:gd name="connsiteY212" fmla="*/ 2412494 h 2485372"/>
              <a:gd name="connsiteX213" fmla="*/ 542518 w 1843319"/>
              <a:gd name="connsiteY213" fmla="*/ 2403383 h 2485372"/>
              <a:gd name="connsiteX214" fmla="*/ 522226 w 1843319"/>
              <a:gd name="connsiteY214" fmla="*/ 2393860 h 2485372"/>
              <a:gd name="connsiteX215" fmla="*/ 502347 w 1843319"/>
              <a:gd name="connsiteY215" fmla="*/ 2383921 h 2485372"/>
              <a:gd name="connsiteX216" fmla="*/ 482467 w 1843319"/>
              <a:gd name="connsiteY216" fmla="*/ 2373568 h 2485372"/>
              <a:gd name="connsiteX217" fmla="*/ 463003 w 1843319"/>
              <a:gd name="connsiteY217" fmla="*/ 2362802 h 2485372"/>
              <a:gd name="connsiteX218" fmla="*/ 443954 w 1843319"/>
              <a:gd name="connsiteY218" fmla="*/ 2351621 h 2485372"/>
              <a:gd name="connsiteX219" fmla="*/ 424905 w 1843319"/>
              <a:gd name="connsiteY219" fmla="*/ 2340028 h 2485372"/>
              <a:gd name="connsiteX220" fmla="*/ 406683 w 1843319"/>
              <a:gd name="connsiteY220" fmla="*/ 2327604 h 2485372"/>
              <a:gd name="connsiteX221" fmla="*/ 388044 w 1843319"/>
              <a:gd name="connsiteY221" fmla="*/ 2314768 h 2485372"/>
              <a:gd name="connsiteX222" fmla="*/ 370238 w 1843319"/>
              <a:gd name="connsiteY222" fmla="*/ 2301932 h 2485372"/>
              <a:gd name="connsiteX223" fmla="*/ 352843 w 1843319"/>
              <a:gd name="connsiteY223" fmla="*/ 2288266 h 2485372"/>
              <a:gd name="connsiteX224" fmla="*/ 335449 w 1843319"/>
              <a:gd name="connsiteY224" fmla="*/ 2274600 h 2485372"/>
              <a:gd name="connsiteX225" fmla="*/ 318470 w 1843319"/>
              <a:gd name="connsiteY225" fmla="*/ 2260521 h 2485372"/>
              <a:gd name="connsiteX226" fmla="*/ 301904 w 1843319"/>
              <a:gd name="connsiteY226" fmla="*/ 2245615 h 2485372"/>
              <a:gd name="connsiteX227" fmla="*/ 285755 w 1843319"/>
              <a:gd name="connsiteY227" fmla="*/ 2230706 h 2485372"/>
              <a:gd name="connsiteX228" fmla="*/ 270431 w 1843319"/>
              <a:gd name="connsiteY228" fmla="*/ 2214973 h 2485372"/>
              <a:gd name="connsiteX229" fmla="*/ 254692 w 1843319"/>
              <a:gd name="connsiteY229" fmla="*/ 2199649 h 2485372"/>
              <a:gd name="connsiteX230" fmla="*/ 239371 w 1843319"/>
              <a:gd name="connsiteY230" fmla="*/ 2183085 h 2485372"/>
              <a:gd name="connsiteX231" fmla="*/ 224877 w 1843319"/>
              <a:gd name="connsiteY231" fmla="*/ 2166524 h 2485372"/>
              <a:gd name="connsiteX232" fmla="*/ 210796 w 1843319"/>
              <a:gd name="connsiteY232" fmla="*/ 2149960 h 2485372"/>
              <a:gd name="connsiteX233" fmla="*/ 196715 w 1843319"/>
              <a:gd name="connsiteY233" fmla="*/ 2132153 h 2485372"/>
              <a:gd name="connsiteX234" fmla="*/ 183464 w 1843319"/>
              <a:gd name="connsiteY234" fmla="*/ 2114762 h 2485372"/>
              <a:gd name="connsiteX235" fmla="*/ 170210 w 1843319"/>
              <a:gd name="connsiteY235" fmla="*/ 2096956 h 2485372"/>
              <a:gd name="connsiteX236" fmla="*/ 165713 w 1843319"/>
              <a:gd name="connsiteY236" fmla="*/ 2090359 h 2485372"/>
              <a:gd name="connsiteX237" fmla="*/ 157408 w 1843319"/>
              <a:gd name="connsiteY237" fmla="*/ 2080603 h 2485372"/>
              <a:gd name="connsiteX238" fmla="*/ 149823 w 1843319"/>
              <a:gd name="connsiteY238" fmla="*/ 2067059 h 2485372"/>
              <a:gd name="connsiteX239" fmla="*/ 145363 w 1843319"/>
              <a:gd name="connsiteY239" fmla="*/ 2060515 h 2485372"/>
              <a:gd name="connsiteX240" fmla="*/ 133767 w 1843319"/>
              <a:gd name="connsiteY240" fmla="*/ 2041469 h 2485372"/>
              <a:gd name="connsiteX241" fmla="*/ 122171 w 1843319"/>
              <a:gd name="connsiteY241" fmla="*/ 2022005 h 2485372"/>
              <a:gd name="connsiteX242" fmla="*/ 111402 w 1843319"/>
              <a:gd name="connsiteY242" fmla="*/ 2002543 h 2485372"/>
              <a:gd name="connsiteX243" fmla="*/ 101049 w 1843319"/>
              <a:gd name="connsiteY243" fmla="*/ 1983081 h 2485372"/>
              <a:gd name="connsiteX244" fmla="*/ 91110 w 1843319"/>
              <a:gd name="connsiteY244" fmla="*/ 1962790 h 2485372"/>
              <a:gd name="connsiteX245" fmla="*/ 89413 w 1843319"/>
              <a:gd name="connsiteY245" fmla="*/ 1959178 h 2485372"/>
              <a:gd name="connsiteX246" fmla="*/ 72431 w 1843319"/>
              <a:gd name="connsiteY246" fmla="*/ 1928848 h 2485372"/>
              <a:gd name="connsiteX247" fmla="*/ 61372 w 1843319"/>
              <a:gd name="connsiteY247" fmla="*/ 1894313 h 2485372"/>
              <a:gd name="connsiteX248" fmla="*/ 55910 w 1843319"/>
              <a:gd name="connsiteY248" fmla="*/ 1880385 h 2485372"/>
              <a:gd name="connsiteX249" fmla="*/ 48454 w 1843319"/>
              <a:gd name="connsiteY249" fmla="*/ 1859269 h 2485372"/>
              <a:gd name="connsiteX250" fmla="*/ 41829 w 1843319"/>
              <a:gd name="connsiteY250" fmla="*/ 1837319 h 2485372"/>
              <a:gd name="connsiteX251" fmla="*/ 35200 w 1843319"/>
              <a:gd name="connsiteY251" fmla="*/ 1815788 h 2485372"/>
              <a:gd name="connsiteX252" fmla="*/ 28990 w 1843319"/>
              <a:gd name="connsiteY252" fmla="*/ 1793841 h 2485372"/>
              <a:gd name="connsiteX253" fmla="*/ 28496 w 1843319"/>
              <a:gd name="connsiteY253" fmla="*/ 1791649 h 2485372"/>
              <a:gd name="connsiteX254" fmla="*/ 18726 w 1843319"/>
              <a:gd name="connsiteY254" fmla="*/ 1761152 h 2485372"/>
              <a:gd name="connsiteX255" fmla="*/ 15834 w 1843319"/>
              <a:gd name="connsiteY255" fmla="*/ 1733325 h 2485372"/>
              <a:gd name="connsiteX256" fmla="*/ 14496 w 1843319"/>
              <a:gd name="connsiteY256" fmla="*/ 1726758 h 2485372"/>
              <a:gd name="connsiteX257" fmla="*/ 10768 w 1843319"/>
              <a:gd name="connsiteY257" fmla="*/ 1703984 h 2485372"/>
              <a:gd name="connsiteX258" fmla="*/ 7868 w 1843319"/>
              <a:gd name="connsiteY258" fmla="*/ 1680794 h 2485372"/>
              <a:gd name="connsiteX259" fmla="*/ 4970 w 1843319"/>
              <a:gd name="connsiteY259" fmla="*/ 1657605 h 2485372"/>
              <a:gd name="connsiteX260" fmla="*/ 2900 w 1843319"/>
              <a:gd name="connsiteY260" fmla="*/ 1634415 h 2485372"/>
              <a:gd name="connsiteX261" fmla="*/ 1655 w 1843319"/>
              <a:gd name="connsiteY261" fmla="*/ 1610814 h 2485372"/>
              <a:gd name="connsiteX262" fmla="*/ 928 w 1843319"/>
              <a:gd name="connsiteY262" fmla="*/ 1589996 h 2485372"/>
              <a:gd name="connsiteX263" fmla="*/ 3 w 1843319"/>
              <a:gd name="connsiteY263" fmla="*/ 1581102 h 2485372"/>
              <a:gd name="connsiteX264" fmla="*/ 460 w 1843319"/>
              <a:gd name="connsiteY264" fmla="*/ 1576697 h 2485372"/>
              <a:gd name="connsiteX265" fmla="*/ 0 w 1843319"/>
              <a:gd name="connsiteY265" fmla="*/ 1563607 h 2485372"/>
              <a:gd name="connsiteX266" fmla="*/ 830 w 1843319"/>
              <a:gd name="connsiteY266" fmla="*/ 1543315 h 2485372"/>
              <a:gd name="connsiteX267" fmla="*/ 1243 w 1843319"/>
              <a:gd name="connsiteY267" fmla="*/ 1522611 h 2485372"/>
              <a:gd name="connsiteX268" fmla="*/ 2070 w 1843319"/>
              <a:gd name="connsiteY268" fmla="*/ 1502322 h 2485372"/>
              <a:gd name="connsiteX269" fmla="*/ 3313 w 1843319"/>
              <a:gd name="connsiteY269" fmla="*/ 1482446 h 2485372"/>
              <a:gd name="connsiteX270" fmla="*/ 5798 w 1843319"/>
              <a:gd name="connsiteY270" fmla="*/ 1462154 h 2485372"/>
              <a:gd name="connsiteX271" fmla="*/ 8283 w 1843319"/>
              <a:gd name="connsiteY271" fmla="*/ 1442692 h 2485372"/>
              <a:gd name="connsiteX272" fmla="*/ 11181 w 1843319"/>
              <a:gd name="connsiteY272" fmla="*/ 1422816 h 2485372"/>
              <a:gd name="connsiteX273" fmla="*/ 14081 w 1843319"/>
              <a:gd name="connsiteY273" fmla="*/ 1403769 h 2485372"/>
              <a:gd name="connsiteX274" fmla="*/ 17809 w 1843319"/>
              <a:gd name="connsiteY274" fmla="*/ 1383893 h 2485372"/>
              <a:gd name="connsiteX275" fmla="*/ 21949 w 1843319"/>
              <a:gd name="connsiteY275" fmla="*/ 1364844 h 2485372"/>
              <a:gd name="connsiteX276" fmla="*/ 26092 w 1843319"/>
              <a:gd name="connsiteY276" fmla="*/ 1345382 h 2485372"/>
              <a:gd name="connsiteX277" fmla="*/ 31060 w 1843319"/>
              <a:gd name="connsiteY277" fmla="*/ 1326333 h 2485372"/>
              <a:gd name="connsiteX278" fmla="*/ 36031 w 1843319"/>
              <a:gd name="connsiteY278" fmla="*/ 1307699 h 2485372"/>
              <a:gd name="connsiteX279" fmla="*/ 41829 w 1843319"/>
              <a:gd name="connsiteY279" fmla="*/ 1289065 h 2485372"/>
              <a:gd name="connsiteX280" fmla="*/ 48039 w 1843319"/>
              <a:gd name="connsiteY280" fmla="*/ 1270431 h 2485372"/>
              <a:gd name="connsiteX281" fmla="*/ 54252 w 1843319"/>
              <a:gd name="connsiteY281" fmla="*/ 1252209 h 2485372"/>
              <a:gd name="connsiteX282" fmla="*/ 60878 w 1843319"/>
              <a:gd name="connsiteY282" fmla="*/ 1233990 h 2485372"/>
              <a:gd name="connsiteX283" fmla="*/ 67918 w 1843319"/>
              <a:gd name="connsiteY283" fmla="*/ 1216184 h 2485372"/>
              <a:gd name="connsiteX284" fmla="*/ 75374 w 1843319"/>
              <a:gd name="connsiteY284" fmla="*/ 1198380 h 2485372"/>
              <a:gd name="connsiteX285" fmla="*/ 83242 w 1843319"/>
              <a:gd name="connsiteY285" fmla="*/ 1180574 h 2485372"/>
              <a:gd name="connsiteX286" fmla="*/ 91523 w 1843319"/>
              <a:gd name="connsiteY286" fmla="*/ 1163595 h 2485372"/>
              <a:gd name="connsiteX287" fmla="*/ 99806 w 1843319"/>
              <a:gd name="connsiteY287" fmla="*/ 1146203 h 2485372"/>
              <a:gd name="connsiteX288" fmla="*/ 108917 w 1843319"/>
              <a:gd name="connsiteY288" fmla="*/ 1129227 h 2485372"/>
              <a:gd name="connsiteX289" fmla="*/ 118030 w 1843319"/>
              <a:gd name="connsiteY289" fmla="*/ 1112660 h 2485372"/>
              <a:gd name="connsiteX290" fmla="*/ 127554 w 1843319"/>
              <a:gd name="connsiteY290" fmla="*/ 1096099 h 2485372"/>
              <a:gd name="connsiteX291" fmla="*/ 137495 w 1843319"/>
              <a:gd name="connsiteY291" fmla="*/ 1079948 h 2485372"/>
              <a:gd name="connsiteX292" fmla="*/ 147848 w 1843319"/>
              <a:gd name="connsiteY292" fmla="*/ 1063799 h 2485372"/>
              <a:gd name="connsiteX293" fmla="*/ 158202 w 1843319"/>
              <a:gd name="connsiteY293" fmla="*/ 1047650 h 2485372"/>
              <a:gd name="connsiteX294" fmla="*/ 168967 w 1843319"/>
              <a:gd name="connsiteY294" fmla="*/ 1032329 h 2485372"/>
              <a:gd name="connsiteX295" fmla="*/ 180563 w 1843319"/>
              <a:gd name="connsiteY295" fmla="*/ 1016593 h 2485372"/>
              <a:gd name="connsiteX296" fmla="*/ 191744 w 1843319"/>
              <a:gd name="connsiteY296" fmla="*/ 1001271 h 2485372"/>
              <a:gd name="connsiteX297" fmla="*/ 203755 w 1843319"/>
              <a:gd name="connsiteY297" fmla="*/ 986778 h 2485372"/>
              <a:gd name="connsiteX298" fmla="*/ 215351 w 1843319"/>
              <a:gd name="connsiteY298" fmla="*/ 971872 h 2485372"/>
              <a:gd name="connsiteX299" fmla="*/ 227775 w 1843319"/>
              <a:gd name="connsiteY299" fmla="*/ 957378 h 2485372"/>
              <a:gd name="connsiteX300" fmla="*/ 240614 w 1843319"/>
              <a:gd name="connsiteY300" fmla="*/ 943712 h 2485372"/>
              <a:gd name="connsiteX301" fmla="*/ 253452 w 1843319"/>
              <a:gd name="connsiteY301" fmla="*/ 929633 h 2485372"/>
              <a:gd name="connsiteX302" fmla="*/ 266703 w 1843319"/>
              <a:gd name="connsiteY302" fmla="*/ 915555 h 2485372"/>
              <a:gd name="connsiteX303" fmla="*/ 280370 w 1843319"/>
              <a:gd name="connsiteY303" fmla="*/ 902303 h 2485372"/>
              <a:gd name="connsiteX304" fmla="*/ 294036 w 1843319"/>
              <a:gd name="connsiteY304" fmla="*/ 889880 h 2485372"/>
              <a:gd name="connsiteX305" fmla="*/ 308117 w 1843319"/>
              <a:gd name="connsiteY305" fmla="*/ 877044 h 2485372"/>
              <a:gd name="connsiteX306" fmla="*/ 322198 w 1843319"/>
              <a:gd name="connsiteY306" fmla="*/ 864208 h 2485372"/>
              <a:gd name="connsiteX307" fmla="*/ 337107 w 1843319"/>
              <a:gd name="connsiteY307" fmla="*/ 851784 h 2485372"/>
              <a:gd name="connsiteX308" fmla="*/ 351603 w 1843319"/>
              <a:gd name="connsiteY308" fmla="*/ 840191 h 2485372"/>
              <a:gd name="connsiteX309" fmla="*/ 366925 w 1843319"/>
              <a:gd name="connsiteY309" fmla="*/ 828595 h 2485372"/>
              <a:gd name="connsiteX310" fmla="*/ 381834 w 1843319"/>
              <a:gd name="connsiteY310" fmla="*/ 817414 h 2485372"/>
              <a:gd name="connsiteX311" fmla="*/ 397570 w 1843319"/>
              <a:gd name="connsiteY311" fmla="*/ 806233 h 2485372"/>
              <a:gd name="connsiteX312" fmla="*/ 413309 w 1843319"/>
              <a:gd name="connsiteY312" fmla="*/ 795467 h 2485372"/>
              <a:gd name="connsiteX313" fmla="*/ 429460 w 1843319"/>
              <a:gd name="connsiteY313" fmla="*/ 785116 h 2485372"/>
              <a:gd name="connsiteX314" fmla="*/ 445197 w 1843319"/>
              <a:gd name="connsiteY314" fmla="*/ 775178 h 2485372"/>
              <a:gd name="connsiteX315" fmla="*/ 461763 w 1843319"/>
              <a:gd name="connsiteY315" fmla="*/ 765240 h 2485372"/>
              <a:gd name="connsiteX316" fmla="*/ 478327 w 1843319"/>
              <a:gd name="connsiteY316" fmla="*/ 756129 h 2485372"/>
              <a:gd name="connsiteX317" fmla="*/ 495721 w 1843319"/>
              <a:gd name="connsiteY317" fmla="*/ 747433 h 2485372"/>
              <a:gd name="connsiteX318" fmla="*/ 512700 w 1843319"/>
              <a:gd name="connsiteY318" fmla="*/ 738325 h 2485372"/>
              <a:gd name="connsiteX319" fmla="*/ 530094 w 1843319"/>
              <a:gd name="connsiteY319" fmla="*/ 730042 h 2485372"/>
              <a:gd name="connsiteX320" fmla="*/ 547073 w 1843319"/>
              <a:gd name="connsiteY320" fmla="*/ 722174 h 2485372"/>
              <a:gd name="connsiteX321" fmla="*/ 565297 w 1843319"/>
              <a:gd name="connsiteY321" fmla="*/ 714306 h 2485372"/>
              <a:gd name="connsiteX322" fmla="*/ 583104 w 1843319"/>
              <a:gd name="connsiteY322" fmla="*/ 707267 h 2485372"/>
              <a:gd name="connsiteX323" fmla="*/ 600913 w 1843319"/>
              <a:gd name="connsiteY323" fmla="*/ 699812 h 2485372"/>
              <a:gd name="connsiteX324" fmla="*/ 619134 w 1843319"/>
              <a:gd name="connsiteY324" fmla="*/ 694016 h 2485372"/>
              <a:gd name="connsiteX325" fmla="*/ 637356 w 1843319"/>
              <a:gd name="connsiteY325" fmla="*/ 687806 h 2485372"/>
              <a:gd name="connsiteX326" fmla="*/ 655993 w 1843319"/>
              <a:gd name="connsiteY326" fmla="*/ 681593 h 2485372"/>
              <a:gd name="connsiteX327" fmla="*/ 675042 w 1843319"/>
              <a:gd name="connsiteY327" fmla="*/ 676210 h 2485372"/>
              <a:gd name="connsiteX328" fmla="*/ 693678 w 1843319"/>
              <a:gd name="connsiteY328" fmla="*/ 671242 h 2485372"/>
              <a:gd name="connsiteX329" fmla="*/ 712730 w 1843319"/>
              <a:gd name="connsiteY329" fmla="*/ 666272 h 2485372"/>
              <a:gd name="connsiteX330" fmla="*/ 712730 w 1843319"/>
              <a:gd name="connsiteY330" fmla="*/ 444734 h 2485372"/>
              <a:gd name="connsiteX331" fmla="*/ 879625 w 1843319"/>
              <a:gd name="connsiteY331" fmla="*/ 444734 h 2485372"/>
              <a:gd name="connsiteX332" fmla="*/ 879625 w 1843319"/>
              <a:gd name="connsiteY332" fmla="*/ 335827 h 2485372"/>
              <a:gd name="connsiteX333" fmla="*/ 892463 w 1843319"/>
              <a:gd name="connsiteY333" fmla="*/ 290691 h 2485372"/>
              <a:gd name="connsiteX334" fmla="*/ 897434 w 1843319"/>
              <a:gd name="connsiteY334" fmla="*/ 284893 h 2485372"/>
              <a:gd name="connsiteX335" fmla="*/ 902817 w 1843319"/>
              <a:gd name="connsiteY335" fmla="*/ 279510 h 2485372"/>
              <a:gd name="connsiteX336" fmla="*/ 909442 w 1843319"/>
              <a:gd name="connsiteY336" fmla="*/ 274542 h 2485372"/>
              <a:gd name="connsiteX337" fmla="*/ 916483 w 1843319"/>
              <a:gd name="connsiteY337" fmla="*/ 270815 h 2485372"/>
              <a:gd name="connsiteX338" fmla="*/ 924351 w 1843319"/>
              <a:gd name="connsiteY338" fmla="*/ 267089 h 2485372"/>
              <a:gd name="connsiteX339" fmla="*/ 932222 w 1843319"/>
              <a:gd name="connsiteY339" fmla="*/ 264189 h 2485372"/>
              <a:gd name="connsiteX340" fmla="*/ 941330 w 1843319"/>
              <a:gd name="connsiteY340" fmla="*/ 261706 h 2485372"/>
              <a:gd name="connsiteX341" fmla="*/ 950856 w 1843319"/>
              <a:gd name="connsiteY341" fmla="*/ 260049 h 2485372"/>
              <a:gd name="connsiteX342" fmla="*/ 957897 w 1843319"/>
              <a:gd name="connsiteY342" fmla="*/ 258394 h 2485372"/>
              <a:gd name="connsiteX343" fmla="*/ 964522 w 1843319"/>
              <a:gd name="connsiteY343" fmla="*/ 256736 h 2485372"/>
              <a:gd name="connsiteX344" fmla="*/ 971563 w 1843319"/>
              <a:gd name="connsiteY344" fmla="*/ 253838 h 2485372"/>
              <a:gd name="connsiteX345" fmla="*/ 979018 w 1843319"/>
              <a:gd name="connsiteY345" fmla="*/ 250525 h 2485372"/>
              <a:gd name="connsiteX346" fmla="*/ 986056 w 1843319"/>
              <a:gd name="connsiteY346" fmla="*/ 246382 h 2485372"/>
              <a:gd name="connsiteX347" fmla="*/ 993512 w 1843319"/>
              <a:gd name="connsiteY347" fmla="*/ 241415 h 2485372"/>
              <a:gd name="connsiteX348" fmla="*/ 1000138 w 1843319"/>
              <a:gd name="connsiteY348" fmla="*/ 236447 h 2485372"/>
              <a:gd name="connsiteX349" fmla="*/ 1006766 w 1843319"/>
              <a:gd name="connsiteY349" fmla="*/ 230234 h 2485372"/>
              <a:gd name="connsiteX350" fmla="*/ 1012564 w 1843319"/>
              <a:gd name="connsiteY350" fmla="*/ 223608 h 2485372"/>
              <a:gd name="connsiteX351" fmla="*/ 1018362 w 1843319"/>
              <a:gd name="connsiteY351" fmla="*/ 216983 h 2485372"/>
              <a:gd name="connsiteX352" fmla="*/ 1023745 w 1843319"/>
              <a:gd name="connsiteY352" fmla="*/ 209117 h 2485372"/>
              <a:gd name="connsiteX353" fmla="*/ 1027885 w 1843319"/>
              <a:gd name="connsiteY353" fmla="*/ 201246 h 2485372"/>
              <a:gd name="connsiteX354" fmla="*/ 1031613 w 1843319"/>
              <a:gd name="connsiteY354" fmla="*/ 192553 h 2485372"/>
              <a:gd name="connsiteX355" fmla="*/ 1034513 w 1843319"/>
              <a:gd name="connsiteY355" fmla="*/ 184270 h 2485372"/>
              <a:gd name="connsiteX356" fmla="*/ 1036584 w 1843319"/>
              <a:gd name="connsiteY356" fmla="*/ 175162 h 2485372"/>
              <a:gd name="connsiteX357" fmla="*/ 1037411 w 1843319"/>
              <a:gd name="connsiteY357" fmla="*/ 165636 h 2485372"/>
              <a:gd name="connsiteX358" fmla="*/ 1037411 w 1843319"/>
              <a:gd name="connsiteY358" fmla="*/ 154870 h 2485372"/>
              <a:gd name="connsiteX359" fmla="*/ 1035753 w 1843319"/>
              <a:gd name="connsiteY359" fmla="*/ 144517 h 2485372"/>
              <a:gd name="connsiteX360" fmla="*/ 1034098 w 1843319"/>
              <a:gd name="connsiteY360" fmla="*/ 134578 h 2485372"/>
              <a:gd name="connsiteX361" fmla="*/ 1030786 w 1843319"/>
              <a:gd name="connsiteY361" fmla="*/ 125055 h 2485372"/>
              <a:gd name="connsiteX362" fmla="*/ 1027058 w 1843319"/>
              <a:gd name="connsiteY362" fmla="*/ 115944 h 2485372"/>
              <a:gd name="connsiteX363" fmla="*/ 1022087 w 1843319"/>
              <a:gd name="connsiteY363" fmla="*/ 107664 h 2485372"/>
              <a:gd name="connsiteX364" fmla="*/ 1016704 w 1843319"/>
              <a:gd name="connsiteY364" fmla="*/ 99796 h 2485372"/>
              <a:gd name="connsiteX365" fmla="*/ 1010079 w 1843319"/>
              <a:gd name="connsiteY365" fmla="*/ 92755 h 2485372"/>
              <a:gd name="connsiteX366" fmla="*/ 1005523 w 1843319"/>
              <a:gd name="connsiteY366" fmla="*/ 89445 h 2485372"/>
              <a:gd name="connsiteX367" fmla="*/ 1001380 w 1843319"/>
              <a:gd name="connsiteY367" fmla="*/ 85717 h 2485372"/>
              <a:gd name="connsiteX368" fmla="*/ 996825 w 1843319"/>
              <a:gd name="connsiteY368" fmla="*/ 82819 h 2485372"/>
              <a:gd name="connsiteX369" fmla="*/ 991854 w 1843319"/>
              <a:gd name="connsiteY369" fmla="*/ 79919 h 2485372"/>
              <a:gd name="connsiteX370" fmla="*/ 986887 w 1843319"/>
              <a:gd name="connsiteY370" fmla="*/ 77434 h 2485372"/>
              <a:gd name="connsiteX371" fmla="*/ 981504 w 1843319"/>
              <a:gd name="connsiteY371" fmla="*/ 74951 h 2485372"/>
              <a:gd name="connsiteX372" fmla="*/ 975706 w 1843319"/>
              <a:gd name="connsiteY372" fmla="*/ 72878 h 2485372"/>
              <a:gd name="connsiteX373" fmla="*/ 970320 w 1843319"/>
              <a:gd name="connsiteY373" fmla="*/ 71223 h 2485372"/>
              <a:gd name="connsiteX374" fmla="*/ 964110 w 1843319"/>
              <a:gd name="connsiteY374" fmla="*/ 69568 h 2485372"/>
              <a:gd name="connsiteX375" fmla="*/ 957897 w 1843319"/>
              <a:gd name="connsiteY375" fmla="*/ 68738 h 2485372"/>
              <a:gd name="connsiteX376" fmla="*/ 951271 w 1843319"/>
              <a:gd name="connsiteY376" fmla="*/ 67911 h 2485372"/>
              <a:gd name="connsiteX377" fmla="*/ 944645 w 1843319"/>
              <a:gd name="connsiteY377" fmla="*/ 66668 h 2485372"/>
              <a:gd name="connsiteX378" fmla="*/ 937605 w 1843319"/>
              <a:gd name="connsiteY378" fmla="*/ 66255 h 2485372"/>
              <a:gd name="connsiteX379" fmla="*/ 930564 w 1843319"/>
              <a:gd name="connsiteY379" fmla="*/ 66255 h 2485372"/>
              <a:gd name="connsiteX380" fmla="*/ 915655 w 1843319"/>
              <a:gd name="connsiteY380" fmla="*/ 67495 h 2485372"/>
              <a:gd name="connsiteX381" fmla="*/ 901574 w 1843319"/>
              <a:gd name="connsiteY381" fmla="*/ 68738 h 2485372"/>
              <a:gd name="connsiteX382" fmla="*/ 888736 w 1843319"/>
              <a:gd name="connsiteY382" fmla="*/ 71223 h 2485372"/>
              <a:gd name="connsiteX383" fmla="*/ 877555 w 1843319"/>
              <a:gd name="connsiteY383" fmla="*/ 74121 h 2485372"/>
              <a:gd name="connsiteX384" fmla="*/ 867616 w 1843319"/>
              <a:gd name="connsiteY384" fmla="*/ 77849 h 2485372"/>
              <a:gd name="connsiteX385" fmla="*/ 858503 w 1843319"/>
              <a:gd name="connsiteY385" fmla="*/ 81989 h 2485372"/>
              <a:gd name="connsiteX386" fmla="*/ 850635 w 1843319"/>
              <a:gd name="connsiteY386" fmla="*/ 86545 h 2485372"/>
              <a:gd name="connsiteX387" fmla="*/ 844009 w 1843319"/>
              <a:gd name="connsiteY387" fmla="*/ 91927 h 2485372"/>
              <a:gd name="connsiteX388" fmla="*/ 837799 w 1843319"/>
              <a:gd name="connsiteY388" fmla="*/ 97725 h 2485372"/>
              <a:gd name="connsiteX389" fmla="*/ 832828 w 1843319"/>
              <a:gd name="connsiteY389" fmla="*/ 103936 h 2485372"/>
              <a:gd name="connsiteX390" fmla="*/ 828688 w 1843319"/>
              <a:gd name="connsiteY390" fmla="*/ 110561 h 2485372"/>
              <a:gd name="connsiteX391" fmla="*/ 825372 w 1843319"/>
              <a:gd name="connsiteY391" fmla="*/ 117187 h 2485372"/>
              <a:gd name="connsiteX392" fmla="*/ 822475 w 1843319"/>
              <a:gd name="connsiteY392" fmla="*/ 124228 h 2485372"/>
              <a:gd name="connsiteX393" fmla="*/ 819990 w 1843319"/>
              <a:gd name="connsiteY393" fmla="*/ 131681 h 2485372"/>
              <a:gd name="connsiteX394" fmla="*/ 818334 w 1843319"/>
              <a:gd name="connsiteY394" fmla="*/ 139134 h 2485372"/>
              <a:gd name="connsiteX395" fmla="*/ 816677 w 1843319"/>
              <a:gd name="connsiteY395" fmla="*/ 147002 h 2485372"/>
              <a:gd name="connsiteX396" fmla="*/ 815849 w 1843319"/>
              <a:gd name="connsiteY396" fmla="*/ 154870 h 2485372"/>
              <a:gd name="connsiteX397" fmla="*/ 815019 w 1843319"/>
              <a:gd name="connsiteY397" fmla="*/ 158183 h 2485372"/>
              <a:gd name="connsiteX398" fmla="*/ 814607 w 1843319"/>
              <a:gd name="connsiteY398" fmla="*/ 161496 h 2485372"/>
              <a:gd name="connsiteX399" fmla="*/ 812949 w 1843319"/>
              <a:gd name="connsiteY399" fmla="*/ 164393 h 2485372"/>
              <a:gd name="connsiteX400" fmla="*/ 811706 w 1843319"/>
              <a:gd name="connsiteY400" fmla="*/ 167294 h 2485372"/>
              <a:gd name="connsiteX401" fmla="*/ 809636 w 1843319"/>
              <a:gd name="connsiteY401" fmla="*/ 170191 h 2485372"/>
              <a:gd name="connsiteX402" fmla="*/ 807978 w 1843319"/>
              <a:gd name="connsiteY402" fmla="*/ 172262 h 2485372"/>
              <a:gd name="connsiteX403" fmla="*/ 805496 w 1843319"/>
              <a:gd name="connsiteY403" fmla="*/ 174747 h 2485372"/>
              <a:gd name="connsiteX404" fmla="*/ 803011 w 1843319"/>
              <a:gd name="connsiteY404" fmla="*/ 176817 h 2485372"/>
              <a:gd name="connsiteX405" fmla="*/ 800940 w 1843319"/>
              <a:gd name="connsiteY405" fmla="*/ 178475 h 2485372"/>
              <a:gd name="connsiteX406" fmla="*/ 798040 w 1843319"/>
              <a:gd name="connsiteY406" fmla="*/ 180545 h 2485372"/>
              <a:gd name="connsiteX407" fmla="*/ 795142 w 1843319"/>
              <a:gd name="connsiteY407" fmla="*/ 181372 h 2485372"/>
              <a:gd name="connsiteX408" fmla="*/ 791827 w 1843319"/>
              <a:gd name="connsiteY408" fmla="*/ 182615 h 2485372"/>
              <a:gd name="connsiteX409" fmla="*/ 788514 w 1843319"/>
              <a:gd name="connsiteY409" fmla="*/ 183442 h 2485372"/>
              <a:gd name="connsiteX410" fmla="*/ 785617 w 1843319"/>
              <a:gd name="connsiteY410" fmla="*/ 183858 h 2485372"/>
              <a:gd name="connsiteX411" fmla="*/ 781889 w 1843319"/>
              <a:gd name="connsiteY411" fmla="*/ 183858 h 2485372"/>
              <a:gd name="connsiteX412" fmla="*/ 778576 w 1843319"/>
              <a:gd name="connsiteY412" fmla="*/ 183858 h 2485372"/>
              <a:gd name="connsiteX413" fmla="*/ 775263 w 1843319"/>
              <a:gd name="connsiteY413" fmla="*/ 183442 h 2485372"/>
              <a:gd name="connsiteX414" fmla="*/ 771950 w 1843319"/>
              <a:gd name="connsiteY414" fmla="*/ 182200 h 2485372"/>
              <a:gd name="connsiteX415" fmla="*/ 769050 w 1843319"/>
              <a:gd name="connsiteY415" fmla="*/ 180957 h 2485372"/>
              <a:gd name="connsiteX416" fmla="*/ 766152 w 1843319"/>
              <a:gd name="connsiteY416" fmla="*/ 179299 h 2485372"/>
              <a:gd name="connsiteX417" fmla="*/ 763252 w 1843319"/>
              <a:gd name="connsiteY417" fmla="*/ 177644 h 2485372"/>
              <a:gd name="connsiteX418" fmla="*/ 761182 w 1843319"/>
              <a:gd name="connsiteY418" fmla="*/ 175574 h 2485372"/>
              <a:gd name="connsiteX419" fmla="*/ 758697 w 1843319"/>
              <a:gd name="connsiteY419" fmla="*/ 173504 h 2485372"/>
              <a:gd name="connsiteX420" fmla="*/ 756626 w 1843319"/>
              <a:gd name="connsiteY420" fmla="*/ 171019 h 2485372"/>
              <a:gd name="connsiteX421" fmla="*/ 754969 w 1843319"/>
              <a:gd name="connsiteY421" fmla="*/ 168534 h 2485372"/>
              <a:gd name="connsiteX422" fmla="*/ 752899 w 1843319"/>
              <a:gd name="connsiteY422" fmla="*/ 165636 h 2485372"/>
              <a:gd name="connsiteX423" fmla="*/ 752071 w 1843319"/>
              <a:gd name="connsiteY423" fmla="*/ 162738 h 2485372"/>
              <a:gd name="connsiteX424" fmla="*/ 750416 w 1843319"/>
              <a:gd name="connsiteY424" fmla="*/ 159426 h 2485372"/>
              <a:gd name="connsiteX425" fmla="*/ 750001 w 1843319"/>
              <a:gd name="connsiteY425" fmla="*/ 156940 h 2485372"/>
              <a:gd name="connsiteX426" fmla="*/ 749586 w 1843319"/>
              <a:gd name="connsiteY426" fmla="*/ 153628 h 2485372"/>
              <a:gd name="connsiteX427" fmla="*/ 749586 w 1843319"/>
              <a:gd name="connsiteY427" fmla="*/ 150315 h 2485372"/>
              <a:gd name="connsiteX428" fmla="*/ 749586 w 1843319"/>
              <a:gd name="connsiteY428" fmla="*/ 147002 h 2485372"/>
              <a:gd name="connsiteX429" fmla="*/ 751244 w 1843319"/>
              <a:gd name="connsiteY429" fmla="*/ 138306 h 2485372"/>
              <a:gd name="connsiteX430" fmla="*/ 752486 w 1843319"/>
              <a:gd name="connsiteY430" fmla="*/ 130438 h 2485372"/>
              <a:gd name="connsiteX431" fmla="*/ 753729 w 1843319"/>
              <a:gd name="connsiteY431" fmla="*/ 122570 h 2485372"/>
              <a:gd name="connsiteX432" fmla="*/ 755799 w 1843319"/>
              <a:gd name="connsiteY432" fmla="*/ 115117 h 2485372"/>
              <a:gd name="connsiteX433" fmla="*/ 758284 w 1843319"/>
              <a:gd name="connsiteY433" fmla="*/ 108079 h 2485372"/>
              <a:gd name="connsiteX434" fmla="*/ 760354 w 1843319"/>
              <a:gd name="connsiteY434" fmla="*/ 101038 h 2485372"/>
              <a:gd name="connsiteX435" fmla="*/ 762840 w 1843319"/>
              <a:gd name="connsiteY435" fmla="*/ 93998 h 2485372"/>
              <a:gd name="connsiteX436" fmla="*/ 765737 w 1843319"/>
              <a:gd name="connsiteY436" fmla="*/ 87372 h 2485372"/>
              <a:gd name="connsiteX437" fmla="*/ 769050 w 1843319"/>
              <a:gd name="connsiteY437" fmla="*/ 81162 h 2485372"/>
              <a:gd name="connsiteX438" fmla="*/ 772363 w 1843319"/>
              <a:gd name="connsiteY438" fmla="*/ 74951 h 2485372"/>
              <a:gd name="connsiteX439" fmla="*/ 776091 w 1843319"/>
              <a:gd name="connsiteY439" fmla="*/ 69153 h 2485372"/>
              <a:gd name="connsiteX440" fmla="*/ 779819 w 1843319"/>
              <a:gd name="connsiteY440" fmla="*/ 63355 h 2485372"/>
              <a:gd name="connsiteX441" fmla="*/ 784374 w 1843319"/>
              <a:gd name="connsiteY441" fmla="*/ 57972 h 2485372"/>
              <a:gd name="connsiteX442" fmla="*/ 788514 w 1843319"/>
              <a:gd name="connsiteY442" fmla="*/ 52589 h 2485372"/>
              <a:gd name="connsiteX443" fmla="*/ 793072 w 1843319"/>
              <a:gd name="connsiteY443" fmla="*/ 48034 h 2485372"/>
              <a:gd name="connsiteX444" fmla="*/ 798455 w 1843319"/>
              <a:gd name="connsiteY444" fmla="*/ 43066 h 2485372"/>
              <a:gd name="connsiteX445" fmla="*/ 803011 w 1843319"/>
              <a:gd name="connsiteY445" fmla="*/ 38926 h 2485372"/>
              <a:gd name="connsiteX446" fmla="*/ 808809 w 1843319"/>
              <a:gd name="connsiteY446" fmla="*/ 34783 h 2485372"/>
              <a:gd name="connsiteX447" fmla="*/ 814607 w 1843319"/>
              <a:gd name="connsiteY447" fmla="*/ 30230 h 2485372"/>
              <a:gd name="connsiteX448" fmla="*/ 819990 w 1843319"/>
              <a:gd name="connsiteY448" fmla="*/ 26502 h 2485372"/>
              <a:gd name="connsiteX449" fmla="*/ 826203 w 1843319"/>
              <a:gd name="connsiteY449" fmla="*/ 23189 h 2485372"/>
              <a:gd name="connsiteX450" fmla="*/ 832828 w 1843319"/>
              <a:gd name="connsiteY450" fmla="*/ 19877 h 2485372"/>
              <a:gd name="connsiteX451" fmla="*/ 839454 w 1843319"/>
              <a:gd name="connsiteY451" fmla="*/ 16979 h 2485372"/>
              <a:gd name="connsiteX452" fmla="*/ 846082 w 1843319"/>
              <a:gd name="connsiteY452" fmla="*/ 14494 h 2485372"/>
              <a:gd name="connsiteX453" fmla="*/ 853120 w 1843319"/>
              <a:gd name="connsiteY453" fmla="*/ 12009 h 2485372"/>
              <a:gd name="connsiteX454" fmla="*/ 860988 w 1843319"/>
              <a:gd name="connsiteY454" fmla="*/ 9523 h 2485372"/>
              <a:gd name="connsiteX455" fmla="*/ 868444 w 1843319"/>
              <a:gd name="connsiteY455" fmla="*/ 7038 h 2485372"/>
              <a:gd name="connsiteX456" fmla="*/ 876312 w 1843319"/>
              <a:gd name="connsiteY456" fmla="*/ 5798 h 2485372"/>
              <a:gd name="connsiteX457" fmla="*/ 892463 w 1843319"/>
              <a:gd name="connsiteY457" fmla="*/ 2485 h 2485372"/>
              <a:gd name="connsiteX458" fmla="*/ 909857 w 1843319"/>
              <a:gd name="connsiteY458" fmla="*/ 412 h 2485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Lst>
            <a:rect l="l" t="t" r="r" b="b"/>
            <a:pathLst>
              <a:path w="1843319" h="2485372">
                <a:moveTo>
                  <a:pt x="924351" y="0"/>
                </a:moveTo>
                <a:lnTo>
                  <a:pt x="937190" y="0"/>
                </a:lnTo>
                <a:lnTo>
                  <a:pt x="949613" y="412"/>
                </a:lnTo>
                <a:lnTo>
                  <a:pt x="961624" y="2070"/>
                </a:lnTo>
                <a:lnTo>
                  <a:pt x="972390" y="3313"/>
                </a:lnTo>
                <a:lnTo>
                  <a:pt x="982746" y="5798"/>
                </a:lnTo>
                <a:lnTo>
                  <a:pt x="992685" y="8696"/>
                </a:lnTo>
                <a:lnTo>
                  <a:pt x="1002211" y="12009"/>
                </a:lnTo>
                <a:lnTo>
                  <a:pt x="1010906" y="15321"/>
                </a:lnTo>
                <a:lnTo>
                  <a:pt x="1018774" y="19049"/>
                </a:lnTo>
                <a:lnTo>
                  <a:pt x="1026643" y="23189"/>
                </a:lnTo>
                <a:lnTo>
                  <a:pt x="1033268" y="26915"/>
                </a:lnTo>
                <a:lnTo>
                  <a:pt x="1039896" y="31885"/>
                </a:lnTo>
                <a:lnTo>
                  <a:pt x="1045279" y="36025"/>
                </a:lnTo>
                <a:lnTo>
                  <a:pt x="1051077" y="40166"/>
                </a:lnTo>
                <a:lnTo>
                  <a:pt x="1055633" y="45136"/>
                </a:lnTo>
                <a:lnTo>
                  <a:pt x="1061431" y="50932"/>
                </a:lnTo>
                <a:lnTo>
                  <a:pt x="1067229" y="56730"/>
                </a:lnTo>
                <a:lnTo>
                  <a:pt x="1072199" y="63355"/>
                </a:lnTo>
                <a:lnTo>
                  <a:pt x="1077170" y="69981"/>
                </a:lnTo>
                <a:lnTo>
                  <a:pt x="1081310" y="77434"/>
                </a:lnTo>
                <a:lnTo>
                  <a:pt x="1085453" y="84889"/>
                </a:lnTo>
                <a:lnTo>
                  <a:pt x="1088763" y="92343"/>
                </a:lnTo>
                <a:lnTo>
                  <a:pt x="1092078" y="99796"/>
                </a:lnTo>
                <a:lnTo>
                  <a:pt x="1094976" y="108079"/>
                </a:lnTo>
                <a:lnTo>
                  <a:pt x="1097876" y="115944"/>
                </a:lnTo>
                <a:lnTo>
                  <a:pt x="1099947" y="124640"/>
                </a:lnTo>
                <a:lnTo>
                  <a:pt x="1101189" y="132508"/>
                </a:lnTo>
                <a:lnTo>
                  <a:pt x="1102429" y="141619"/>
                </a:lnTo>
                <a:lnTo>
                  <a:pt x="1103674" y="150315"/>
                </a:lnTo>
                <a:lnTo>
                  <a:pt x="1104087" y="159010"/>
                </a:lnTo>
                <a:lnTo>
                  <a:pt x="1103674" y="167706"/>
                </a:lnTo>
                <a:lnTo>
                  <a:pt x="1103259" y="175987"/>
                </a:lnTo>
                <a:lnTo>
                  <a:pt x="1102017" y="184270"/>
                </a:lnTo>
                <a:lnTo>
                  <a:pt x="1100774" y="192138"/>
                </a:lnTo>
                <a:lnTo>
                  <a:pt x="1099119" y="200421"/>
                </a:lnTo>
                <a:lnTo>
                  <a:pt x="1097046" y="207874"/>
                </a:lnTo>
                <a:lnTo>
                  <a:pt x="1094561" y="214912"/>
                </a:lnTo>
                <a:lnTo>
                  <a:pt x="1091248" y="222366"/>
                </a:lnTo>
                <a:lnTo>
                  <a:pt x="1088351" y="228991"/>
                </a:lnTo>
                <a:lnTo>
                  <a:pt x="1084623" y="236447"/>
                </a:lnTo>
                <a:lnTo>
                  <a:pt x="1080895" y="243070"/>
                </a:lnTo>
                <a:lnTo>
                  <a:pt x="1076755" y="248868"/>
                </a:lnTo>
                <a:lnTo>
                  <a:pt x="1072199" y="255081"/>
                </a:lnTo>
                <a:lnTo>
                  <a:pt x="1067644" y="261291"/>
                </a:lnTo>
                <a:lnTo>
                  <a:pt x="1063088" y="267089"/>
                </a:lnTo>
                <a:lnTo>
                  <a:pt x="1058118" y="272057"/>
                </a:lnTo>
                <a:lnTo>
                  <a:pt x="1053147" y="277440"/>
                </a:lnTo>
                <a:lnTo>
                  <a:pt x="1041966" y="287378"/>
                </a:lnTo>
                <a:lnTo>
                  <a:pt x="1030786" y="296074"/>
                </a:lnTo>
                <a:lnTo>
                  <a:pt x="1018774" y="303530"/>
                </a:lnTo>
                <a:lnTo>
                  <a:pt x="1007178" y="310153"/>
                </a:lnTo>
                <a:lnTo>
                  <a:pt x="994755" y="315951"/>
                </a:lnTo>
                <a:lnTo>
                  <a:pt x="982746" y="320506"/>
                </a:lnTo>
                <a:lnTo>
                  <a:pt x="971563" y="323819"/>
                </a:lnTo>
                <a:lnTo>
                  <a:pt x="960382" y="325889"/>
                </a:lnTo>
                <a:lnTo>
                  <a:pt x="952926" y="328374"/>
                </a:lnTo>
                <a:lnTo>
                  <a:pt x="947958" y="330029"/>
                </a:lnTo>
                <a:lnTo>
                  <a:pt x="945888" y="331272"/>
                </a:lnTo>
                <a:lnTo>
                  <a:pt x="945888" y="444734"/>
                </a:lnTo>
                <a:lnTo>
                  <a:pt x="1122309" y="444734"/>
                </a:lnTo>
                <a:lnTo>
                  <a:pt x="1122309" y="664614"/>
                </a:lnTo>
                <a:lnTo>
                  <a:pt x="1141773" y="668757"/>
                </a:lnTo>
                <a:lnTo>
                  <a:pt x="1160824" y="674140"/>
                </a:lnTo>
                <a:lnTo>
                  <a:pt x="1179874" y="679108"/>
                </a:lnTo>
                <a:lnTo>
                  <a:pt x="1198510" y="684906"/>
                </a:lnTo>
                <a:lnTo>
                  <a:pt x="1217147" y="691119"/>
                </a:lnTo>
                <a:lnTo>
                  <a:pt x="1235781" y="697742"/>
                </a:lnTo>
                <a:lnTo>
                  <a:pt x="1254005" y="704367"/>
                </a:lnTo>
                <a:lnTo>
                  <a:pt x="1272227" y="711408"/>
                </a:lnTo>
                <a:lnTo>
                  <a:pt x="1289621" y="718861"/>
                </a:lnTo>
                <a:lnTo>
                  <a:pt x="1307430" y="726729"/>
                </a:lnTo>
                <a:lnTo>
                  <a:pt x="1324821" y="735010"/>
                </a:lnTo>
                <a:lnTo>
                  <a:pt x="1342215" y="744120"/>
                </a:lnTo>
                <a:lnTo>
                  <a:pt x="1359194" y="752816"/>
                </a:lnTo>
                <a:lnTo>
                  <a:pt x="1376176" y="761927"/>
                </a:lnTo>
                <a:lnTo>
                  <a:pt x="1392740" y="771865"/>
                </a:lnTo>
                <a:lnTo>
                  <a:pt x="1409306" y="781804"/>
                </a:lnTo>
                <a:lnTo>
                  <a:pt x="1425458" y="792154"/>
                </a:lnTo>
                <a:lnTo>
                  <a:pt x="1441606" y="802508"/>
                </a:lnTo>
                <a:lnTo>
                  <a:pt x="1456930" y="813689"/>
                </a:lnTo>
                <a:lnTo>
                  <a:pt x="1472669" y="824870"/>
                </a:lnTo>
                <a:lnTo>
                  <a:pt x="1487578" y="836875"/>
                </a:lnTo>
                <a:lnTo>
                  <a:pt x="1502487" y="848471"/>
                </a:lnTo>
                <a:lnTo>
                  <a:pt x="1516981" y="860895"/>
                </a:lnTo>
                <a:lnTo>
                  <a:pt x="1531889" y="873316"/>
                </a:lnTo>
                <a:lnTo>
                  <a:pt x="1545971" y="885739"/>
                </a:lnTo>
                <a:lnTo>
                  <a:pt x="1559637" y="898990"/>
                </a:lnTo>
                <a:lnTo>
                  <a:pt x="1573303" y="912242"/>
                </a:lnTo>
                <a:lnTo>
                  <a:pt x="1586969" y="926320"/>
                </a:lnTo>
                <a:lnTo>
                  <a:pt x="1599808" y="939987"/>
                </a:lnTo>
                <a:lnTo>
                  <a:pt x="1612647" y="954065"/>
                </a:lnTo>
                <a:lnTo>
                  <a:pt x="1625485" y="968559"/>
                </a:lnTo>
                <a:lnTo>
                  <a:pt x="1637909" y="983465"/>
                </a:lnTo>
                <a:lnTo>
                  <a:pt x="1649505" y="998374"/>
                </a:lnTo>
                <a:lnTo>
                  <a:pt x="1661101" y="1013695"/>
                </a:lnTo>
                <a:lnTo>
                  <a:pt x="1672282" y="1029016"/>
                </a:lnTo>
                <a:lnTo>
                  <a:pt x="1683050" y="1044753"/>
                </a:lnTo>
                <a:lnTo>
                  <a:pt x="1694231" y="1060486"/>
                </a:lnTo>
                <a:lnTo>
                  <a:pt x="1704585" y="1076635"/>
                </a:lnTo>
                <a:lnTo>
                  <a:pt x="1714523" y="1093199"/>
                </a:lnTo>
                <a:lnTo>
                  <a:pt x="1724049" y="1109763"/>
                </a:lnTo>
                <a:lnTo>
                  <a:pt x="1733160" y="1126742"/>
                </a:lnTo>
                <a:lnTo>
                  <a:pt x="1742270" y="1143718"/>
                </a:lnTo>
                <a:lnTo>
                  <a:pt x="1750969" y="1160697"/>
                </a:lnTo>
                <a:lnTo>
                  <a:pt x="1759249" y="1178503"/>
                </a:lnTo>
                <a:lnTo>
                  <a:pt x="1767117" y="1196307"/>
                </a:lnTo>
                <a:lnTo>
                  <a:pt x="1774573" y="1213701"/>
                </a:lnTo>
                <a:lnTo>
                  <a:pt x="1782029" y="1231920"/>
                </a:lnTo>
                <a:lnTo>
                  <a:pt x="1788654" y="1250139"/>
                </a:lnTo>
                <a:lnTo>
                  <a:pt x="1795280" y="1268773"/>
                </a:lnTo>
                <a:lnTo>
                  <a:pt x="1801078" y="1286995"/>
                </a:lnTo>
                <a:lnTo>
                  <a:pt x="1806876" y="1306044"/>
                </a:lnTo>
                <a:lnTo>
                  <a:pt x="1812259" y="1325090"/>
                </a:lnTo>
                <a:lnTo>
                  <a:pt x="1817229" y="1344139"/>
                </a:lnTo>
                <a:lnTo>
                  <a:pt x="1821370" y="1363188"/>
                </a:lnTo>
                <a:lnTo>
                  <a:pt x="1825513" y="1382650"/>
                </a:lnTo>
                <a:lnTo>
                  <a:pt x="1829241" y="1402112"/>
                </a:lnTo>
                <a:lnTo>
                  <a:pt x="1832553" y="1421988"/>
                </a:lnTo>
                <a:lnTo>
                  <a:pt x="1835451" y="1441865"/>
                </a:lnTo>
                <a:lnTo>
                  <a:pt x="1837936" y="1461741"/>
                </a:lnTo>
                <a:lnTo>
                  <a:pt x="1840006" y="1481618"/>
                </a:lnTo>
                <a:lnTo>
                  <a:pt x="1841249" y="1501907"/>
                </a:lnTo>
                <a:lnTo>
                  <a:pt x="1842492" y="1522196"/>
                </a:lnTo>
                <a:lnTo>
                  <a:pt x="1843319" y="1542488"/>
                </a:lnTo>
                <a:lnTo>
                  <a:pt x="1843319" y="1563607"/>
                </a:lnTo>
                <a:lnTo>
                  <a:pt x="1843319" y="1581102"/>
                </a:lnTo>
                <a:lnTo>
                  <a:pt x="1843319" y="1587209"/>
                </a:lnTo>
                <a:lnTo>
                  <a:pt x="1842077" y="1610814"/>
                </a:lnTo>
                <a:lnTo>
                  <a:pt x="1840837" y="1634415"/>
                </a:lnTo>
                <a:lnTo>
                  <a:pt x="1838351" y="1657605"/>
                </a:lnTo>
                <a:lnTo>
                  <a:pt x="1835866" y="1680794"/>
                </a:lnTo>
                <a:lnTo>
                  <a:pt x="1832553" y="1703984"/>
                </a:lnTo>
                <a:lnTo>
                  <a:pt x="1828825" y="1726758"/>
                </a:lnTo>
                <a:lnTo>
                  <a:pt x="1827334" y="1734806"/>
                </a:lnTo>
                <a:lnTo>
                  <a:pt x="1824595" y="1761152"/>
                </a:lnTo>
                <a:lnTo>
                  <a:pt x="1815294" y="1790198"/>
                </a:lnTo>
                <a:lnTo>
                  <a:pt x="1814329" y="1793841"/>
                </a:lnTo>
                <a:lnTo>
                  <a:pt x="1808531" y="1815788"/>
                </a:lnTo>
                <a:lnTo>
                  <a:pt x="1801906" y="1837319"/>
                </a:lnTo>
                <a:lnTo>
                  <a:pt x="1794865" y="1859269"/>
                </a:lnTo>
                <a:lnTo>
                  <a:pt x="1787412" y="1880385"/>
                </a:lnTo>
                <a:lnTo>
                  <a:pt x="1781958" y="1894297"/>
                </a:lnTo>
                <a:lnTo>
                  <a:pt x="1770893" y="1928848"/>
                </a:lnTo>
                <a:lnTo>
                  <a:pt x="1753901" y="1959191"/>
                </a:lnTo>
                <a:lnTo>
                  <a:pt x="1752211" y="1962790"/>
                </a:lnTo>
                <a:lnTo>
                  <a:pt x="1742270" y="1983081"/>
                </a:lnTo>
                <a:lnTo>
                  <a:pt x="1731917" y="2002543"/>
                </a:lnTo>
                <a:lnTo>
                  <a:pt x="1721151" y="2022005"/>
                </a:lnTo>
                <a:lnTo>
                  <a:pt x="1709555" y="2041469"/>
                </a:lnTo>
                <a:lnTo>
                  <a:pt x="1698371" y="2060515"/>
                </a:lnTo>
                <a:lnTo>
                  <a:pt x="1691606" y="2070440"/>
                </a:lnTo>
                <a:lnTo>
                  <a:pt x="1685916" y="2080603"/>
                </a:lnTo>
                <a:lnTo>
                  <a:pt x="1678471" y="2089347"/>
                </a:lnTo>
                <a:lnTo>
                  <a:pt x="1673109" y="2096956"/>
                </a:lnTo>
                <a:lnTo>
                  <a:pt x="1660686" y="2114762"/>
                </a:lnTo>
                <a:lnTo>
                  <a:pt x="1646607" y="2132153"/>
                </a:lnTo>
                <a:lnTo>
                  <a:pt x="1632938" y="2149960"/>
                </a:lnTo>
                <a:lnTo>
                  <a:pt x="1618445" y="2166524"/>
                </a:lnTo>
                <a:lnTo>
                  <a:pt x="1603536" y="2183085"/>
                </a:lnTo>
                <a:lnTo>
                  <a:pt x="1589039" y="2199649"/>
                </a:lnTo>
                <a:lnTo>
                  <a:pt x="1573303" y="2214973"/>
                </a:lnTo>
                <a:lnTo>
                  <a:pt x="1557982" y="2230706"/>
                </a:lnTo>
                <a:lnTo>
                  <a:pt x="1541415" y="2245615"/>
                </a:lnTo>
                <a:lnTo>
                  <a:pt x="1524849" y="2260521"/>
                </a:lnTo>
                <a:lnTo>
                  <a:pt x="1508282" y="2274600"/>
                </a:lnTo>
                <a:lnTo>
                  <a:pt x="1490476" y="2288266"/>
                </a:lnTo>
                <a:lnTo>
                  <a:pt x="1473082" y="2301932"/>
                </a:lnTo>
                <a:lnTo>
                  <a:pt x="1455275" y="2314768"/>
                </a:lnTo>
                <a:lnTo>
                  <a:pt x="1437054" y="2327604"/>
                </a:lnTo>
                <a:lnTo>
                  <a:pt x="1418832" y="2340028"/>
                </a:lnTo>
                <a:lnTo>
                  <a:pt x="1399780" y="2351621"/>
                </a:lnTo>
                <a:lnTo>
                  <a:pt x="1380316" y="2362802"/>
                </a:lnTo>
                <a:lnTo>
                  <a:pt x="1360852" y="2373568"/>
                </a:lnTo>
                <a:lnTo>
                  <a:pt x="1340973" y="2383921"/>
                </a:lnTo>
                <a:lnTo>
                  <a:pt x="1321096" y="2393860"/>
                </a:lnTo>
                <a:lnTo>
                  <a:pt x="1300802" y="2403383"/>
                </a:lnTo>
                <a:lnTo>
                  <a:pt x="1280510" y="2412494"/>
                </a:lnTo>
                <a:lnTo>
                  <a:pt x="1259803" y="2420774"/>
                </a:lnTo>
                <a:lnTo>
                  <a:pt x="1238269" y="2429058"/>
                </a:lnTo>
                <a:lnTo>
                  <a:pt x="1217147" y="2436511"/>
                </a:lnTo>
                <a:lnTo>
                  <a:pt x="1196025" y="2443549"/>
                </a:lnTo>
                <a:lnTo>
                  <a:pt x="1174076" y="2450174"/>
                </a:lnTo>
                <a:lnTo>
                  <a:pt x="1152129" y="2455972"/>
                </a:lnTo>
                <a:lnTo>
                  <a:pt x="1130177" y="2461770"/>
                </a:lnTo>
                <a:lnTo>
                  <a:pt x="1107400" y="2466326"/>
                </a:lnTo>
                <a:lnTo>
                  <a:pt x="1085038" y="2470466"/>
                </a:lnTo>
                <a:lnTo>
                  <a:pt x="1061846" y="2474194"/>
                </a:lnTo>
                <a:lnTo>
                  <a:pt x="1039066" y="2477507"/>
                </a:lnTo>
                <a:lnTo>
                  <a:pt x="1015877" y="2479989"/>
                </a:lnTo>
                <a:lnTo>
                  <a:pt x="992685" y="2482474"/>
                </a:lnTo>
                <a:lnTo>
                  <a:pt x="969078" y="2483717"/>
                </a:lnTo>
                <a:lnTo>
                  <a:pt x="945473" y="2484960"/>
                </a:lnTo>
                <a:lnTo>
                  <a:pt x="921866" y="2485372"/>
                </a:lnTo>
                <a:lnTo>
                  <a:pt x="921690" y="2485369"/>
                </a:lnTo>
                <a:lnTo>
                  <a:pt x="921659" y="2485372"/>
                </a:lnTo>
                <a:lnTo>
                  <a:pt x="921616" y="2485368"/>
                </a:lnTo>
                <a:lnTo>
                  <a:pt x="898261" y="2484960"/>
                </a:lnTo>
                <a:lnTo>
                  <a:pt x="874654" y="2483717"/>
                </a:lnTo>
                <a:lnTo>
                  <a:pt x="851050" y="2482474"/>
                </a:lnTo>
                <a:lnTo>
                  <a:pt x="827858" y="2479989"/>
                </a:lnTo>
                <a:lnTo>
                  <a:pt x="804668" y="2477507"/>
                </a:lnTo>
                <a:lnTo>
                  <a:pt x="781476" y="2474194"/>
                </a:lnTo>
                <a:lnTo>
                  <a:pt x="758697" y="2470466"/>
                </a:lnTo>
                <a:lnTo>
                  <a:pt x="735920" y="2466326"/>
                </a:lnTo>
                <a:lnTo>
                  <a:pt x="713555" y="2461770"/>
                </a:lnTo>
                <a:lnTo>
                  <a:pt x="691608" y="2455972"/>
                </a:lnTo>
                <a:lnTo>
                  <a:pt x="669659" y="2450174"/>
                </a:lnTo>
                <a:lnTo>
                  <a:pt x="648125" y="2443549"/>
                </a:lnTo>
                <a:lnTo>
                  <a:pt x="626175" y="2436511"/>
                </a:lnTo>
                <a:lnTo>
                  <a:pt x="605053" y="2429058"/>
                </a:lnTo>
                <a:lnTo>
                  <a:pt x="583931" y="2420774"/>
                </a:lnTo>
                <a:lnTo>
                  <a:pt x="563224" y="2412494"/>
                </a:lnTo>
                <a:lnTo>
                  <a:pt x="542518" y="2403383"/>
                </a:lnTo>
                <a:lnTo>
                  <a:pt x="522226" y="2393860"/>
                </a:lnTo>
                <a:lnTo>
                  <a:pt x="502347" y="2383921"/>
                </a:lnTo>
                <a:lnTo>
                  <a:pt x="482467" y="2373568"/>
                </a:lnTo>
                <a:lnTo>
                  <a:pt x="463003" y="2362802"/>
                </a:lnTo>
                <a:lnTo>
                  <a:pt x="443954" y="2351621"/>
                </a:lnTo>
                <a:lnTo>
                  <a:pt x="424905" y="2340028"/>
                </a:lnTo>
                <a:lnTo>
                  <a:pt x="406683" y="2327604"/>
                </a:lnTo>
                <a:lnTo>
                  <a:pt x="388044" y="2314768"/>
                </a:lnTo>
                <a:lnTo>
                  <a:pt x="370238" y="2301932"/>
                </a:lnTo>
                <a:lnTo>
                  <a:pt x="352843" y="2288266"/>
                </a:lnTo>
                <a:lnTo>
                  <a:pt x="335449" y="2274600"/>
                </a:lnTo>
                <a:lnTo>
                  <a:pt x="318470" y="2260521"/>
                </a:lnTo>
                <a:lnTo>
                  <a:pt x="301904" y="2245615"/>
                </a:lnTo>
                <a:lnTo>
                  <a:pt x="285755" y="2230706"/>
                </a:lnTo>
                <a:lnTo>
                  <a:pt x="270431" y="2214973"/>
                </a:lnTo>
                <a:lnTo>
                  <a:pt x="254692" y="2199649"/>
                </a:lnTo>
                <a:lnTo>
                  <a:pt x="239371" y="2183085"/>
                </a:lnTo>
                <a:lnTo>
                  <a:pt x="224877" y="2166524"/>
                </a:lnTo>
                <a:lnTo>
                  <a:pt x="210796" y="2149960"/>
                </a:lnTo>
                <a:lnTo>
                  <a:pt x="196715" y="2132153"/>
                </a:lnTo>
                <a:lnTo>
                  <a:pt x="183464" y="2114762"/>
                </a:lnTo>
                <a:lnTo>
                  <a:pt x="170210" y="2096956"/>
                </a:lnTo>
                <a:lnTo>
                  <a:pt x="165713" y="2090359"/>
                </a:lnTo>
                <a:lnTo>
                  <a:pt x="157408" y="2080603"/>
                </a:lnTo>
                <a:lnTo>
                  <a:pt x="149823" y="2067059"/>
                </a:lnTo>
                <a:lnTo>
                  <a:pt x="145363" y="2060515"/>
                </a:lnTo>
                <a:lnTo>
                  <a:pt x="133767" y="2041469"/>
                </a:lnTo>
                <a:lnTo>
                  <a:pt x="122171" y="2022005"/>
                </a:lnTo>
                <a:lnTo>
                  <a:pt x="111402" y="2002543"/>
                </a:lnTo>
                <a:lnTo>
                  <a:pt x="101049" y="1983081"/>
                </a:lnTo>
                <a:lnTo>
                  <a:pt x="91110" y="1962790"/>
                </a:lnTo>
                <a:lnTo>
                  <a:pt x="89413" y="1959178"/>
                </a:lnTo>
                <a:lnTo>
                  <a:pt x="72431" y="1928848"/>
                </a:lnTo>
                <a:lnTo>
                  <a:pt x="61372" y="1894313"/>
                </a:lnTo>
                <a:lnTo>
                  <a:pt x="55910" y="1880385"/>
                </a:lnTo>
                <a:lnTo>
                  <a:pt x="48454" y="1859269"/>
                </a:lnTo>
                <a:lnTo>
                  <a:pt x="41829" y="1837319"/>
                </a:lnTo>
                <a:lnTo>
                  <a:pt x="35200" y="1815788"/>
                </a:lnTo>
                <a:lnTo>
                  <a:pt x="28990" y="1793841"/>
                </a:lnTo>
                <a:lnTo>
                  <a:pt x="28496" y="1791649"/>
                </a:lnTo>
                <a:lnTo>
                  <a:pt x="18726" y="1761152"/>
                </a:lnTo>
                <a:lnTo>
                  <a:pt x="15834" y="1733325"/>
                </a:lnTo>
                <a:lnTo>
                  <a:pt x="14496" y="1726758"/>
                </a:lnTo>
                <a:lnTo>
                  <a:pt x="10768" y="1703984"/>
                </a:lnTo>
                <a:lnTo>
                  <a:pt x="7868" y="1680794"/>
                </a:lnTo>
                <a:lnTo>
                  <a:pt x="4970" y="1657605"/>
                </a:lnTo>
                <a:lnTo>
                  <a:pt x="2900" y="1634415"/>
                </a:lnTo>
                <a:lnTo>
                  <a:pt x="1655" y="1610814"/>
                </a:lnTo>
                <a:lnTo>
                  <a:pt x="928" y="1589996"/>
                </a:lnTo>
                <a:lnTo>
                  <a:pt x="3" y="1581102"/>
                </a:lnTo>
                <a:lnTo>
                  <a:pt x="460" y="1576697"/>
                </a:lnTo>
                <a:lnTo>
                  <a:pt x="0" y="1563607"/>
                </a:lnTo>
                <a:lnTo>
                  <a:pt x="830" y="1543315"/>
                </a:lnTo>
                <a:lnTo>
                  <a:pt x="1243" y="1522611"/>
                </a:lnTo>
                <a:lnTo>
                  <a:pt x="2070" y="1502322"/>
                </a:lnTo>
                <a:lnTo>
                  <a:pt x="3313" y="1482446"/>
                </a:lnTo>
                <a:lnTo>
                  <a:pt x="5798" y="1462154"/>
                </a:lnTo>
                <a:lnTo>
                  <a:pt x="8283" y="1442692"/>
                </a:lnTo>
                <a:lnTo>
                  <a:pt x="11181" y="1422816"/>
                </a:lnTo>
                <a:lnTo>
                  <a:pt x="14081" y="1403769"/>
                </a:lnTo>
                <a:lnTo>
                  <a:pt x="17809" y="1383893"/>
                </a:lnTo>
                <a:lnTo>
                  <a:pt x="21949" y="1364844"/>
                </a:lnTo>
                <a:lnTo>
                  <a:pt x="26092" y="1345382"/>
                </a:lnTo>
                <a:lnTo>
                  <a:pt x="31060" y="1326333"/>
                </a:lnTo>
                <a:lnTo>
                  <a:pt x="36031" y="1307699"/>
                </a:lnTo>
                <a:lnTo>
                  <a:pt x="41829" y="1289065"/>
                </a:lnTo>
                <a:lnTo>
                  <a:pt x="48039" y="1270431"/>
                </a:lnTo>
                <a:lnTo>
                  <a:pt x="54252" y="1252209"/>
                </a:lnTo>
                <a:lnTo>
                  <a:pt x="60878" y="1233990"/>
                </a:lnTo>
                <a:lnTo>
                  <a:pt x="67918" y="1216184"/>
                </a:lnTo>
                <a:lnTo>
                  <a:pt x="75374" y="1198380"/>
                </a:lnTo>
                <a:lnTo>
                  <a:pt x="83242" y="1180574"/>
                </a:lnTo>
                <a:lnTo>
                  <a:pt x="91523" y="1163595"/>
                </a:lnTo>
                <a:lnTo>
                  <a:pt x="99806" y="1146203"/>
                </a:lnTo>
                <a:lnTo>
                  <a:pt x="108917" y="1129227"/>
                </a:lnTo>
                <a:lnTo>
                  <a:pt x="118030" y="1112660"/>
                </a:lnTo>
                <a:lnTo>
                  <a:pt x="127554" y="1096099"/>
                </a:lnTo>
                <a:lnTo>
                  <a:pt x="137495" y="1079948"/>
                </a:lnTo>
                <a:lnTo>
                  <a:pt x="147848" y="1063799"/>
                </a:lnTo>
                <a:lnTo>
                  <a:pt x="158202" y="1047650"/>
                </a:lnTo>
                <a:lnTo>
                  <a:pt x="168967" y="1032329"/>
                </a:lnTo>
                <a:lnTo>
                  <a:pt x="180563" y="1016593"/>
                </a:lnTo>
                <a:lnTo>
                  <a:pt x="191744" y="1001271"/>
                </a:lnTo>
                <a:lnTo>
                  <a:pt x="203755" y="986778"/>
                </a:lnTo>
                <a:lnTo>
                  <a:pt x="215351" y="971872"/>
                </a:lnTo>
                <a:lnTo>
                  <a:pt x="227775" y="957378"/>
                </a:lnTo>
                <a:lnTo>
                  <a:pt x="240614" y="943712"/>
                </a:lnTo>
                <a:lnTo>
                  <a:pt x="253452" y="929633"/>
                </a:lnTo>
                <a:lnTo>
                  <a:pt x="266703" y="915555"/>
                </a:lnTo>
                <a:lnTo>
                  <a:pt x="280370" y="902303"/>
                </a:lnTo>
                <a:lnTo>
                  <a:pt x="294036" y="889880"/>
                </a:lnTo>
                <a:lnTo>
                  <a:pt x="308117" y="877044"/>
                </a:lnTo>
                <a:lnTo>
                  <a:pt x="322198" y="864208"/>
                </a:lnTo>
                <a:lnTo>
                  <a:pt x="337107" y="851784"/>
                </a:lnTo>
                <a:lnTo>
                  <a:pt x="351603" y="840191"/>
                </a:lnTo>
                <a:lnTo>
                  <a:pt x="366925" y="828595"/>
                </a:lnTo>
                <a:lnTo>
                  <a:pt x="381834" y="817414"/>
                </a:lnTo>
                <a:lnTo>
                  <a:pt x="397570" y="806233"/>
                </a:lnTo>
                <a:lnTo>
                  <a:pt x="413309" y="795467"/>
                </a:lnTo>
                <a:lnTo>
                  <a:pt x="429460" y="785116"/>
                </a:lnTo>
                <a:lnTo>
                  <a:pt x="445197" y="775178"/>
                </a:lnTo>
                <a:lnTo>
                  <a:pt x="461763" y="765240"/>
                </a:lnTo>
                <a:lnTo>
                  <a:pt x="478327" y="756129"/>
                </a:lnTo>
                <a:lnTo>
                  <a:pt x="495721" y="747433"/>
                </a:lnTo>
                <a:lnTo>
                  <a:pt x="512700" y="738325"/>
                </a:lnTo>
                <a:lnTo>
                  <a:pt x="530094" y="730042"/>
                </a:lnTo>
                <a:lnTo>
                  <a:pt x="547073" y="722174"/>
                </a:lnTo>
                <a:lnTo>
                  <a:pt x="565297" y="714306"/>
                </a:lnTo>
                <a:lnTo>
                  <a:pt x="583104" y="707267"/>
                </a:lnTo>
                <a:lnTo>
                  <a:pt x="600913" y="699812"/>
                </a:lnTo>
                <a:lnTo>
                  <a:pt x="619134" y="694016"/>
                </a:lnTo>
                <a:lnTo>
                  <a:pt x="637356" y="687806"/>
                </a:lnTo>
                <a:lnTo>
                  <a:pt x="655993" y="681593"/>
                </a:lnTo>
                <a:lnTo>
                  <a:pt x="675042" y="676210"/>
                </a:lnTo>
                <a:lnTo>
                  <a:pt x="693678" y="671242"/>
                </a:lnTo>
                <a:lnTo>
                  <a:pt x="712730" y="666272"/>
                </a:lnTo>
                <a:lnTo>
                  <a:pt x="712730" y="444734"/>
                </a:lnTo>
                <a:lnTo>
                  <a:pt x="879625" y="444734"/>
                </a:lnTo>
                <a:lnTo>
                  <a:pt x="879625" y="335827"/>
                </a:lnTo>
                <a:lnTo>
                  <a:pt x="892463" y="290691"/>
                </a:lnTo>
                <a:lnTo>
                  <a:pt x="897434" y="284893"/>
                </a:lnTo>
                <a:lnTo>
                  <a:pt x="902817" y="279510"/>
                </a:lnTo>
                <a:lnTo>
                  <a:pt x="909442" y="274542"/>
                </a:lnTo>
                <a:lnTo>
                  <a:pt x="916483" y="270815"/>
                </a:lnTo>
                <a:lnTo>
                  <a:pt x="924351" y="267089"/>
                </a:lnTo>
                <a:lnTo>
                  <a:pt x="932222" y="264189"/>
                </a:lnTo>
                <a:lnTo>
                  <a:pt x="941330" y="261706"/>
                </a:lnTo>
                <a:lnTo>
                  <a:pt x="950856" y="260049"/>
                </a:lnTo>
                <a:lnTo>
                  <a:pt x="957897" y="258394"/>
                </a:lnTo>
                <a:lnTo>
                  <a:pt x="964522" y="256736"/>
                </a:lnTo>
                <a:lnTo>
                  <a:pt x="971563" y="253838"/>
                </a:lnTo>
                <a:lnTo>
                  <a:pt x="979018" y="250525"/>
                </a:lnTo>
                <a:lnTo>
                  <a:pt x="986056" y="246382"/>
                </a:lnTo>
                <a:lnTo>
                  <a:pt x="993512" y="241415"/>
                </a:lnTo>
                <a:lnTo>
                  <a:pt x="1000138" y="236447"/>
                </a:lnTo>
                <a:lnTo>
                  <a:pt x="1006766" y="230234"/>
                </a:lnTo>
                <a:lnTo>
                  <a:pt x="1012564" y="223608"/>
                </a:lnTo>
                <a:lnTo>
                  <a:pt x="1018362" y="216983"/>
                </a:lnTo>
                <a:lnTo>
                  <a:pt x="1023745" y="209117"/>
                </a:lnTo>
                <a:lnTo>
                  <a:pt x="1027885" y="201246"/>
                </a:lnTo>
                <a:lnTo>
                  <a:pt x="1031613" y="192553"/>
                </a:lnTo>
                <a:lnTo>
                  <a:pt x="1034513" y="184270"/>
                </a:lnTo>
                <a:lnTo>
                  <a:pt x="1036584" y="175162"/>
                </a:lnTo>
                <a:lnTo>
                  <a:pt x="1037411" y="165636"/>
                </a:lnTo>
                <a:lnTo>
                  <a:pt x="1037411" y="154870"/>
                </a:lnTo>
                <a:lnTo>
                  <a:pt x="1035753" y="144517"/>
                </a:lnTo>
                <a:lnTo>
                  <a:pt x="1034098" y="134578"/>
                </a:lnTo>
                <a:lnTo>
                  <a:pt x="1030786" y="125055"/>
                </a:lnTo>
                <a:lnTo>
                  <a:pt x="1027058" y="115944"/>
                </a:lnTo>
                <a:lnTo>
                  <a:pt x="1022087" y="107664"/>
                </a:lnTo>
                <a:lnTo>
                  <a:pt x="1016704" y="99796"/>
                </a:lnTo>
                <a:lnTo>
                  <a:pt x="1010079" y="92755"/>
                </a:lnTo>
                <a:lnTo>
                  <a:pt x="1005523" y="89445"/>
                </a:lnTo>
                <a:lnTo>
                  <a:pt x="1001380" y="85717"/>
                </a:lnTo>
                <a:lnTo>
                  <a:pt x="996825" y="82819"/>
                </a:lnTo>
                <a:lnTo>
                  <a:pt x="991854" y="79919"/>
                </a:lnTo>
                <a:lnTo>
                  <a:pt x="986887" y="77434"/>
                </a:lnTo>
                <a:lnTo>
                  <a:pt x="981504" y="74951"/>
                </a:lnTo>
                <a:lnTo>
                  <a:pt x="975706" y="72878"/>
                </a:lnTo>
                <a:lnTo>
                  <a:pt x="970320" y="71223"/>
                </a:lnTo>
                <a:lnTo>
                  <a:pt x="964110" y="69568"/>
                </a:lnTo>
                <a:lnTo>
                  <a:pt x="957897" y="68738"/>
                </a:lnTo>
                <a:lnTo>
                  <a:pt x="951271" y="67911"/>
                </a:lnTo>
                <a:lnTo>
                  <a:pt x="944645" y="66668"/>
                </a:lnTo>
                <a:lnTo>
                  <a:pt x="937605" y="66255"/>
                </a:lnTo>
                <a:lnTo>
                  <a:pt x="930564" y="66255"/>
                </a:lnTo>
                <a:lnTo>
                  <a:pt x="915655" y="67495"/>
                </a:lnTo>
                <a:lnTo>
                  <a:pt x="901574" y="68738"/>
                </a:lnTo>
                <a:lnTo>
                  <a:pt x="888736" y="71223"/>
                </a:lnTo>
                <a:lnTo>
                  <a:pt x="877555" y="74121"/>
                </a:lnTo>
                <a:lnTo>
                  <a:pt x="867616" y="77849"/>
                </a:lnTo>
                <a:lnTo>
                  <a:pt x="858503" y="81989"/>
                </a:lnTo>
                <a:lnTo>
                  <a:pt x="850635" y="86545"/>
                </a:lnTo>
                <a:lnTo>
                  <a:pt x="844009" y="91927"/>
                </a:lnTo>
                <a:lnTo>
                  <a:pt x="837799" y="97725"/>
                </a:lnTo>
                <a:lnTo>
                  <a:pt x="832828" y="103936"/>
                </a:lnTo>
                <a:lnTo>
                  <a:pt x="828688" y="110561"/>
                </a:lnTo>
                <a:lnTo>
                  <a:pt x="825372" y="117187"/>
                </a:lnTo>
                <a:lnTo>
                  <a:pt x="822475" y="124228"/>
                </a:lnTo>
                <a:lnTo>
                  <a:pt x="819990" y="131681"/>
                </a:lnTo>
                <a:lnTo>
                  <a:pt x="818334" y="139134"/>
                </a:lnTo>
                <a:lnTo>
                  <a:pt x="816677" y="147002"/>
                </a:lnTo>
                <a:lnTo>
                  <a:pt x="815849" y="154870"/>
                </a:lnTo>
                <a:lnTo>
                  <a:pt x="815019" y="158183"/>
                </a:lnTo>
                <a:lnTo>
                  <a:pt x="814607" y="161496"/>
                </a:lnTo>
                <a:lnTo>
                  <a:pt x="812949" y="164393"/>
                </a:lnTo>
                <a:lnTo>
                  <a:pt x="811706" y="167294"/>
                </a:lnTo>
                <a:lnTo>
                  <a:pt x="809636" y="170191"/>
                </a:lnTo>
                <a:lnTo>
                  <a:pt x="807978" y="172262"/>
                </a:lnTo>
                <a:lnTo>
                  <a:pt x="805496" y="174747"/>
                </a:lnTo>
                <a:lnTo>
                  <a:pt x="803011" y="176817"/>
                </a:lnTo>
                <a:lnTo>
                  <a:pt x="800940" y="178475"/>
                </a:lnTo>
                <a:lnTo>
                  <a:pt x="798040" y="180545"/>
                </a:lnTo>
                <a:lnTo>
                  <a:pt x="795142" y="181372"/>
                </a:lnTo>
                <a:lnTo>
                  <a:pt x="791827" y="182615"/>
                </a:lnTo>
                <a:lnTo>
                  <a:pt x="788514" y="183442"/>
                </a:lnTo>
                <a:lnTo>
                  <a:pt x="785617" y="183858"/>
                </a:lnTo>
                <a:lnTo>
                  <a:pt x="781889" y="183858"/>
                </a:lnTo>
                <a:lnTo>
                  <a:pt x="778576" y="183858"/>
                </a:lnTo>
                <a:lnTo>
                  <a:pt x="775263" y="183442"/>
                </a:lnTo>
                <a:lnTo>
                  <a:pt x="771950" y="182200"/>
                </a:lnTo>
                <a:lnTo>
                  <a:pt x="769050" y="180957"/>
                </a:lnTo>
                <a:lnTo>
                  <a:pt x="766152" y="179299"/>
                </a:lnTo>
                <a:lnTo>
                  <a:pt x="763252" y="177644"/>
                </a:lnTo>
                <a:lnTo>
                  <a:pt x="761182" y="175574"/>
                </a:lnTo>
                <a:lnTo>
                  <a:pt x="758697" y="173504"/>
                </a:lnTo>
                <a:lnTo>
                  <a:pt x="756626" y="171019"/>
                </a:lnTo>
                <a:lnTo>
                  <a:pt x="754969" y="168534"/>
                </a:lnTo>
                <a:lnTo>
                  <a:pt x="752899" y="165636"/>
                </a:lnTo>
                <a:lnTo>
                  <a:pt x="752071" y="162738"/>
                </a:lnTo>
                <a:lnTo>
                  <a:pt x="750416" y="159426"/>
                </a:lnTo>
                <a:lnTo>
                  <a:pt x="750001" y="156940"/>
                </a:lnTo>
                <a:lnTo>
                  <a:pt x="749586" y="153628"/>
                </a:lnTo>
                <a:lnTo>
                  <a:pt x="749586" y="150315"/>
                </a:lnTo>
                <a:lnTo>
                  <a:pt x="749586" y="147002"/>
                </a:lnTo>
                <a:lnTo>
                  <a:pt x="751244" y="138306"/>
                </a:lnTo>
                <a:lnTo>
                  <a:pt x="752486" y="130438"/>
                </a:lnTo>
                <a:lnTo>
                  <a:pt x="753729" y="122570"/>
                </a:lnTo>
                <a:lnTo>
                  <a:pt x="755799" y="115117"/>
                </a:lnTo>
                <a:lnTo>
                  <a:pt x="758284" y="108079"/>
                </a:lnTo>
                <a:lnTo>
                  <a:pt x="760354" y="101038"/>
                </a:lnTo>
                <a:lnTo>
                  <a:pt x="762840" y="93998"/>
                </a:lnTo>
                <a:lnTo>
                  <a:pt x="765737" y="87372"/>
                </a:lnTo>
                <a:lnTo>
                  <a:pt x="769050" y="81162"/>
                </a:lnTo>
                <a:lnTo>
                  <a:pt x="772363" y="74951"/>
                </a:lnTo>
                <a:lnTo>
                  <a:pt x="776091" y="69153"/>
                </a:lnTo>
                <a:lnTo>
                  <a:pt x="779819" y="63355"/>
                </a:lnTo>
                <a:lnTo>
                  <a:pt x="784374" y="57972"/>
                </a:lnTo>
                <a:lnTo>
                  <a:pt x="788514" y="52589"/>
                </a:lnTo>
                <a:lnTo>
                  <a:pt x="793072" y="48034"/>
                </a:lnTo>
                <a:lnTo>
                  <a:pt x="798455" y="43066"/>
                </a:lnTo>
                <a:lnTo>
                  <a:pt x="803011" y="38926"/>
                </a:lnTo>
                <a:lnTo>
                  <a:pt x="808809" y="34783"/>
                </a:lnTo>
                <a:lnTo>
                  <a:pt x="814607" y="30230"/>
                </a:lnTo>
                <a:lnTo>
                  <a:pt x="819990" y="26502"/>
                </a:lnTo>
                <a:lnTo>
                  <a:pt x="826203" y="23189"/>
                </a:lnTo>
                <a:lnTo>
                  <a:pt x="832828" y="19877"/>
                </a:lnTo>
                <a:lnTo>
                  <a:pt x="839454" y="16979"/>
                </a:lnTo>
                <a:lnTo>
                  <a:pt x="846082" y="14494"/>
                </a:lnTo>
                <a:lnTo>
                  <a:pt x="853120" y="12009"/>
                </a:lnTo>
                <a:lnTo>
                  <a:pt x="860988" y="9523"/>
                </a:lnTo>
                <a:lnTo>
                  <a:pt x="868444" y="7038"/>
                </a:lnTo>
                <a:lnTo>
                  <a:pt x="876312" y="5798"/>
                </a:lnTo>
                <a:lnTo>
                  <a:pt x="892463" y="2485"/>
                </a:lnTo>
                <a:lnTo>
                  <a:pt x="909857" y="412"/>
                </a:lnTo>
                <a:close/>
              </a:path>
            </a:pathLst>
          </a:custGeom>
          <a:solidFill>
            <a:schemeClr val="bg1"/>
          </a:solidFill>
          <a:ln>
            <a:solidFill>
              <a:srgbClr val="31DAA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方正喵呜体" panose="02010600010101010101" pitchFamily="2" charset="-122"/>
              <a:ea typeface="方正喵呜体" panose="02010600010101010101" pitchFamily="2" charset="-122"/>
            </a:endParaRPr>
          </a:p>
        </p:txBody>
      </p:sp>
      <p:sp>
        <p:nvSpPr>
          <p:cNvPr id="8" name="弦形 7"/>
          <p:cNvSpPr/>
          <p:nvPr/>
        </p:nvSpPr>
        <p:spPr>
          <a:xfrm>
            <a:off x="5441064" y="2122078"/>
            <a:ext cx="1502983" cy="1502983"/>
          </a:xfrm>
          <a:prstGeom prst="chord">
            <a:avLst>
              <a:gd name="adj1" fmla="val 21268246"/>
              <a:gd name="adj2" fmla="val 11254487"/>
            </a:avLst>
          </a:prstGeom>
          <a:solidFill>
            <a:srgbClr val="31DA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方正喵呜体" panose="02010600010101010101" pitchFamily="2" charset="-122"/>
              <a:ea typeface="方正喵呜体" panose="02010600010101010101" pitchFamily="2" charset="-122"/>
            </a:endParaRPr>
          </a:p>
        </p:txBody>
      </p:sp>
      <p:sp>
        <p:nvSpPr>
          <p:cNvPr id="9" name="文本框 8"/>
          <p:cNvSpPr txBox="1"/>
          <p:nvPr/>
        </p:nvSpPr>
        <p:spPr>
          <a:xfrm>
            <a:off x="5798980" y="2850945"/>
            <a:ext cx="1031029" cy="523220"/>
          </a:xfrm>
          <a:prstGeom prst="rect">
            <a:avLst/>
          </a:prstGeom>
          <a:noFill/>
        </p:spPr>
        <p:txBody>
          <a:bodyPr wrap="square" rtlCol="0">
            <a:spAutoFit/>
          </a:bodyPr>
          <a:lstStyle>
            <a:defPPr>
              <a:defRPr lang="zh-CN"/>
            </a:defPPr>
            <a:lvl1pPr>
              <a:defRPr sz="2800" b="1">
                <a:latin typeface="Arial" panose="020B0604020202020204" pitchFamily="34" charset="0"/>
                <a:cs typeface="Arial" panose="020B0604020202020204" pitchFamily="34" charset="0"/>
              </a:defRPr>
            </a:lvl1pPr>
          </a:lstStyle>
          <a:p>
            <a:r>
              <a:rPr lang="en-US" altLang="zh-CN" dirty="0">
                <a:solidFill>
                  <a:schemeClr val="bg1"/>
                </a:solidFill>
                <a:latin typeface="方正喵呜体" panose="02010600010101010101" pitchFamily="2" charset="-122"/>
                <a:ea typeface="方正喵呜体" panose="02010600010101010101" pitchFamily="2" charset="-122"/>
              </a:rPr>
              <a:t>50%</a:t>
            </a:r>
            <a:endParaRPr lang="zh-CN" altLang="en-US" dirty="0">
              <a:solidFill>
                <a:schemeClr val="bg1"/>
              </a:solidFill>
              <a:latin typeface="方正喵呜体" panose="02010600010101010101" pitchFamily="2" charset="-122"/>
              <a:ea typeface="方正喵呜体" panose="02010600010101010101" pitchFamily="2" charset="-122"/>
            </a:endParaRPr>
          </a:p>
        </p:txBody>
      </p:sp>
      <p:sp>
        <p:nvSpPr>
          <p:cNvPr id="10" name="任意多边形 9"/>
          <p:cNvSpPr/>
          <p:nvPr/>
        </p:nvSpPr>
        <p:spPr>
          <a:xfrm>
            <a:off x="9121122" y="1597277"/>
            <a:ext cx="1503941" cy="2027784"/>
          </a:xfrm>
          <a:custGeom>
            <a:avLst/>
            <a:gdLst>
              <a:gd name="connsiteX0" fmla="*/ 924351 w 1843319"/>
              <a:gd name="connsiteY0" fmla="*/ 0 h 2485372"/>
              <a:gd name="connsiteX1" fmla="*/ 937190 w 1843319"/>
              <a:gd name="connsiteY1" fmla="*/ 0 h 2485372"/>
              <a:gd name="connsiteX2" fmla="*/ 949613 w 1843319"/>
              <a:gd name="connsiteY2" fmla="*/ 412 h 2485372"/>
              <a:gd name="connsiteX3" fmla="*/ 961624 w 1843319"/>
              <a:gd name="connsiteY3" fmla="*/ 2070 h 2485372"/>
              <a:gd name="connsiteX4" fmla="*/ 972390 w 1843319"/>
              <a:gd name="connsiteY4" fmla="*/ 3313 h 2485372"/>
              <a:gd name="connsiteX5" fmla="*/ 982746 w 1843319"/>
              <a:gd name="connsiteY5" fmla="*/ 5798 h 2485372"/>
              <a:gd name="connsiteX6" fmla="*/ 992685 w 1843319"/>
              <a:gd name="connsiteY6" fmla="*/ 8696 h 2485372"/>
              <a:gd name="connsiteX7" fmla="*/ 1002211 w 1843319"/>
              <a:gd name="connsiteY7" fmla="*/ 12009 h 2485372"/>
              <a:gd name="connsiteX8" fmla="*/ 1010906 w 1843319"/>
              <a:gd name="connsiteY8" fmla="*/ 15321 h 2485372"/>
              <a:gd name="connsiteX9" fmla="*/ 1018774 w 1843319"/>
              <a:gd name="connsiteY9" fmla="*/ 19049 h 2485372"/>
              <a:gd name="connsiteX10" fmla="*/ 1026643 w 1843319"/>
              <a:gd name="connsiteY10" fmla="*/ 23189 h 2485372"/>
              <a:gd name="connsiteX11" fmla="*/ 1033268 w 1843319"/>
              <a:gd name="connsiteY11" fmla="*/ 26915 h 2485372"/>
              <a:gd name="connsiteX12" fmla="*/ 1039896 w 1843319"/>
              <a:gd name="connsiteY12" fmla="*/ 31885 h 2485372"/>
              <a:gd name="connsiteX13" fmla="*/ 1045279 w 1843319"/>
              <a:gd name="connsiteY13" fmla="*/ 36025 h 2485372"/>
              <a:gd name="connsiteX14" fmla="*/ 1051077 w 1843319"/>
              <a:gd name="connsiteY14" fmla="*/ 40166 h 2485372"/>
              <a:gd name="connsiteX15" fmla="*/ 1055633 w 1843319"/>
              <a:gd name="connsiteY15" fmla="*/ 45136 h 2485372"/>
              <a:gd name="connsiteX16" fmla="*/ 1061431 w 1843319"/>
              <a:gd name="connsiteY16" fmla="*/ 50932 h 2485372"/>
              <a:gd name="connsiteX17" fmla="*/ 1067229 w 1843319"/>
              <a:gd name="connsiteY17" fmla="*/ 56730 h 2485372"/>
              <a:gd name="connsiteX18" fmla="*/ 1072199 w 1843319"/>
              <a:gd name="connsiteY18" fmla="*/ 63355 h 2485372"/>
              <a:gd name="connsiteX19" fmla="*/ 1077170 w 1843319"/>
              <a:gd name="connsiteY19" fmla="*/ 69981 h 2485372"/>
              <a:gd name="connsiteX20" fmla="*/ 1081310 w 1843319"/>
              <a:gd name="connsiteY20" fmla="*/ 77434 h 2485372"/>
              <a:gd name="connsiteX21" fmla="*/ 1085453 w 1843319"/>
              <a:gd name="connsiteY21" fmla="*/ 84889 h 2485372"/>
              <a:gd name="connsiteX22" fmla="*/ 1088763 w 1843319"/>
              <a:gd name="connsiteY22" fmla="*/ 92343 h 2485372"/>
              <a:gd name="connsiteX23" fmla="*/ 1092078 w 1843319"/>
              <a:gd name="connsiteY23" fmla="*/ 99796 h 2485372"/>
              <a:gd name="connsiteX24" fmla="*/ 1094976 w 1843319"/>
              <a:gd name="connsiteY24" fmla="*/ 108079 h 2485372"/>
              <a:gd name="connsiteX25" fmla="*/ 1097876 w 1843319"/>
              <a:gd name="connsiteY25" fmla="*/ 115944 h 2485372"/>
              <a:gd name="connsiteX26" fmla="*/ 1099947 w 1843319"/>
              <a:gd name="connsiteY26" fmla="*/ 124640 h 2485372"/>
              <a:gd name="connsiteX27" fmla="*/ 1101189 w 1843319"/>
              <a:gd name="connsiteY27" fmla="*/ 132508 h 2485372"/>
              <a:gd name="connsiteX28" fmla="*/ 1102429 w 1843319"/>
              <a:gd name="connsiteY28" fmla="*/ 141619 h 2485372"/>
              <a:gd name="connsiteX29" fmla="*/ 1103674 w 1843319"/>
              <a:gd name="connsiteY29" fmla="*/ 150315 h 2485372"/>
              <a:gd name="connsiteX30" fmla="*/ 1104087 w 1843319"/>
              <a:gd name="connsiteY30" fmla="*/ 159010 h 2485372"/>
              <a:gd name="connsiteX31" fmla="*/ 1103674 w 1843319"/>
              <a:gd name="connsiteY31" fmla="*/ 167706 h 2485372"/>
              <a:gd name="connsiteX32" fmla="*/ 1103259 w 1843319"/>
              <a:gd name="connsiteY32" fmla="*/ 175987 h 2485372"/>
              <a:gd name="connsiteX33" fmla="*/ 1102017 w 1843319"/>
              <a:gd name="connsiteY33" fmla="*/ 184270 h 2485372"/>
              <a:gd name="connsiteX34" fmla="*/ 1100774 w 1843319"/>
              <a:gd name="connsiteY34" fmla="*/ 192138 h 2485372"/>
              <a:gd name="connsiteX35" fmla="*/ 1099119 w 1843319"/>
              <a:gd name="connsiteY35" fmla="*/ 200421 h 2485372"/>
              <a:gd name="connsiteX36" fmla="*/ 1097046 w 1843319"/>
              <a:gd name="connsiteY36" fmla="*/ 207874 h 2485372"/>
              <a:gd name="connsiteX37" fmla="*/ 1094561 w 1843319"/>
              <a:gd name="connsiteY37" fmla="*/ 214912 h 2485372"/>
              <a:gd name="connsiteX38" fmla="*/ 1091248 w 1843319"/>
              <a:gd name="connsiteY38" fmla="*/ 222366 h 2485372"/>
              <a:gd name="connsiteX39" fmla="*/ 1088351 w 1843319"/>
              <a:gd name="connsiteY39" fmla="*/ 228991 h 2485372"/>
              <a:gd name="connsiteX40" fmla="*/ 1084623 w 1843319"/>
              <a:gd name="connsiteY40" fmla="*/ 236447 h 2485372"/>
              <a:gd name="connsiteX41" fmla="*/ 1080895 w 1843319"/>
              <a:gd name="connsiteY41" fmla="*/ 243070 h 2485372"/>
              <a:gd name="connsiteX42" fmla="*/ 1076755 w 1843319"/>
              <a:gd name="connsiteY42" fmla="*/ 248868 h 2485372"/>
              <a:gd name="connsiteX43" fmla="*/ 1072199 w 1843319"/>
              <a:gd name="connsiteY43" fmla="*/ 255081 h 2485372"/>
              <a:gd name="connsiteX44" fmla="*/ 1067644 w 1843319"/>
              <a:gd name="connsiteY44" fmla="*/ 261291 h 2485372"/>
              <a:gd name="connsiteX45" fmla="*/ 1063088 w 1843319"/>
              <a:gd name="connsiteY45" fmla="*/ 267089 h 2485372"/>
              <a:gd name="connsiteX46" fmla="*/ 1058118 w 1843319"/>
              <a:gd name="connsiteY46" fmla="*/ 272057 h 2485372"/>
              <a:gd name="connsiteX47" fmla="*/ 1053147 w 1843319"/>
              <a:gd name="connsiteY47" fmla="*/ 277440 h 2485372"/>
              <a:gd name="connsiteX48" fmla="*/ 1041966 w 1843319"/>
              <a:gd name="connsiteY48" fmla="*/ 287378 h 2485372"/>
              <a:gd name="connsiteX49" fmla="*/ 1030786 w 1843319"/>
              <a:gd name="connsiteY49" fmla="*/ 296074 h 2485372"/>
              <a:gd name="connsiteX50" fmla="*/ 1018774 w 1843319"/>
              <a:gd name="connsiteY50" fmla="*/ 303530 h 2485372"/>
              <a:gd name="connsiteX51" fmla="*/ 1007178 w 1843319"/>
              <a:gd name="connsiteY51" fmla="*/ 310153 h 2485372"/>
              <a:gd name="connsiteX52" fmla="*/ 994755 w 1843319"/>
              <a:gd name="connsiteY52" fmla="*/ 315951 h 2485372"/>
              <a:gd name="connsiteX53" fmla="*/ 982746 w 1843319"/>
              <a:gd name="connsiteY53" fmla="*/ 320506 h 2485372"/>
              <a:gd name="connsiteX54" fmla="*/ 971563 w 1843319"/>
              <a:gd name="connsiteY54" fmla="*/ 323819 h 2485372"/>
              <a:gd name="connsiteX55" fmla="*/ 960382 w 1843319"/>
              <a:gd name="connsiteY55" fmla="*/ 325889 h 2485372"/>
              <a:gd name="connsiteX56" fmla="*/ 952926 w 1843319"/>
              <a:gd name="connsiteY56" fmla="*/ 328374 h 2485372"/>
              <a:gd name="connsiteX57" fmla="*/ 947958 w 1843319"/>
              <a:gd name="connsiteY57" fmla="*/ 330029 h 2485372"/>
              <a:gd name="connsiteX58" fmla="*/ 945888 w 1843319"/>
              <a:gd name="connsiteY58" fmla="*/ 331272 h 2485372"/>
              <a:gd name="connsiteX59" fmla="*/ 945888 w 1843319"/>
              <a:gd name="connsiteY59" fmla="*/ 444734 h 2485372"/>
              <a:gd name="connsiteX60" fmla="*/ 1122309 w 1843319"/>
              <a:gd name="connsiteY60" fmla="*/ 444734 h 2485372"/>
              <a:gd name="connsiteX61" fmla="*/ 1122309 w 1843319"/>
              <a:gd name="connsiteY61" fmla="*/ 664614 h 2485372"/>
              <a:gd name="connsiteX62" fmla="*/ 1141773 w 1843319"/>
              <a:gd name="connsiteY62" fmla="*/ 668757 h 2485372"/>
              <a:gd name="connsiteX63" fmla="*/ 1160824 w 1843319"/>
              <a:gd name="connsiteY63" fmla="*/ 674140 h 2485372"/>
              <a:gd name="connsiteX64" fmla="*/ 1179874 w 1843319"/>
              <a:gd name="connsiteY64" fmla="*/ 679108 h 2485372"/>
              <a:gd name="connsiteX65" fmla="*/ 1198510 w 1843319"/>
              <a:gd name="connsiteY65" fmla="*/ 684906 h 2485372"/>
              <a:gd name="connsiteX66" fmla="*/ 1217147 w 1843319"/>
              <a:gd name="connsiteY66" fmla="*/ 691119 h 2485372"/>
              <a:gd name="connsiteX67" fmla="*/ 1235781 w 1843319"/>
              <a:gd name="connsiteY67" fmla="*/ 697742 h 2485372"/>
              <a:gd name="connsiteX68" fmla="*/ 1254005 w 1843319"/>
              <a:gd name="connsiteY68" fmla="*/ 704367 h 2485372"/>
              <a:gd name="connsiteX69" fmla="*/ 1272227 w 1843319"/>
              <a:gd name="connsiteY69" fmla="*/ 711408 h 2485372"/>
              <a:gd name="connsiteX70" fmla="*/ 1289621 w 1843319"/>
              <a:gd name="connsiteY70" fmla="*/ 718861 h 2485372"/>
              <a:gd name="connsiteX71" fmla="*/ 1307430 w 1843319"/>
              <a:gd name="connsiteY71" fmla="*/ 726729 h 2485372"/>
              <a:gd name="connsiteX72" fmla="*/ 1324821 w 1843319"/>
              <a:gd name="connsiteY72" fmla="*/ 735010 h 2485372"/>
              <a:gd name="connsiteX73" fmla="*/ 1342215 w 1843319"/>
              <a:gd name="connsiteY73" fmla="*/ 744120 h 2485372"/>
              <a:gd name="connsiteX74" fmla="*/ 1359194 w 1843319"/>
              <a:gd name="connsiteY74" fmla="*/ 752816 h 2485372"/>
              <a:gd name="connsiteX75" fmla="*/ 1376176 w 1843319"/>
              <a:gd name="connsiteY75" fmla="*/ 761927 h 2485372"/>
              <a:gd name="connsiteX76" fmla="*/ 1392740 w 1843319"/>
              <a:gd name="connsiteY76" fmla="*/ 771865 h 2485372"/>
              <a:gd name="connsiteX77" fmla="*/ 1409306 w 1843319"/>
              <a:gd name="connsiteY77" fmla="*/ 781804 h 2485372"/>
              <a:gd name="connsiteX78" fmla="*/ 1425458 w 1843319"/>
              <a:gd name="connsiteY78" fmla="*/ 792154 h 2485372"/>
              <a:gd name="connsiteX79" fmla="*/ 1441606 w 1843319"/>
              <a:gd name="connsiteY79" fmla="*/ 802508 h 2485372"/>
              <a:gd name="connsiteX80" fmla="*/ 1456930 w 1843319"/>
              <a:gd name="connsiteY80" fmla="*/ 813689 h 2485372"/>
              <a:gd name="connsiteX81" fmla="*/ 1472669 w 1843319"/>
              <a:gd name="connsiteY81" fmla="*/ 824870 h 2485372"/>
              <a:gd name="connsiteX82" fmla="*/ 1487578 w 1843319"/>
              <a:gd name="connsiteY82" fmla="*/ 836875 h 2485372"/>
              <a:gd name="connsiteX83" fmla="*/ 1502487 w 1843319"/>
              <a:gd name="connsiteY83" fmla="*/ 848471 h 2485372"/>
              <a:gd name="connsiteX84" fmla="*/ 1516981 w 1843319"/>
              <a:gd name="connsiteY84" fmla="*/ 860895 h 2485372"/>
              <a:gd name="connsiteX85" fmla="*/ 1531889 w 1843319"/>
              <a:gd name="connsiteY85" fmla="*/ 873316 h 2485372"/>
              <a:gd name="connsiteX86" fmla="*/ 1545971 w 1843319"/>
              <a:gd name="connsiteY86" fmla="*/ 885739 h 2485372"/>
              <a:gd name="connsiteX87" fmla="*/ 1559637 w 1843319"/>
              <a:gd name="connsiteY87" fmla="*/ 898990 h 2485372"/>
              <a:gd name="connsiteX88" fmla="*/ 1573303 w 1843319"/>
              <a:gd name="connsiteY88" fmla="*/ 912242 h 2485372"/>
              <a:gd name="connsiteX89" fmla="*/ 1586969 w 1843319"/>
              <a:gd name="connsiteY89" fmla="*/ 926320 h 2485372"/>
              <a:gd name="connsiteX90" fmla="*/ 1599808 w 1843319"/>
              <a:gd name="connsiteY90" fmla="*/ 939987 h 2485372"/>
              <a:gd name="connsiteX91" fmla="*/ 1612647 w 1843319"/>
              <a:gd name="connsiteY91" fmla="*/ 954065 h 2485372"/>
              <a:gd name="connsiteX92" fmla="*/ 1625485 w 1843319"/>
              <a:gd name="connsiteY92" fmla="*/ 968559 h 2485372"/>
              <a:gd name="connsiteX93" fmla="*/ 1637909 w 1843319"/>
              <a:gd name="connsiteY93" fmla="*/ 983465 h 2485372"/>
              <a:gd name="connsiteX94" fmla="*/ 1649505 w 1843319"/>
              <a:gd name="connsiteY94" fmla="*/ 998374 h 2485372"/>
              <a:gd name="connsiteX95" fmla="*/ 1661101 w 1843319"/>
              <a:gd name="connsiteY95" fmla="*/ 1013695 h 2485372"/>
              <a:gd name="connsiteX96" fmla="*/ 1672282 w 1843319"/>
              <a:gd name="connsiteY96" fmla="*/ 1029016 h 2485372"/>
              <a:gd name="connsiteX97" fmla="*/ 1683050 w 1843319"/>
              <a:gd name="connsiteY97" fmla="*/ 1044753 h 2485372"/>
              <a:gd name="connsiteX98" fmla="*/ 1694231 w 1843319"/>
              <a:gd name="connsiteY98" fmla="*/ 1060486 h 2485372"/>
              <a:gd name="connsiteX99" fmla="*/ 1704585 w 1843319"/>
              <a:gd name="connsiteY99" fmla="*/ 1076635 h 2485372"/>
              <a:gd name="connsiteX100" fmla="*/ 1714523 w 1843319"/>
              <a:gd name="connsiteY100" fmla="*/ 1093199 h 2485372"/>
              <a:gd name="connsiteX101" fmla="*/ 1724049 w 1843319"/>
              <a:gd name="connsiteY101" fmla="*/ 1109763 h 2485372"/>
              <a:gd name="connsiteX102" fmla="*/ 1733160 w 1843319"/>
              <a:gd name="connsiteY102" fmla="*/ 1126742 h 2485372"/>
              <a:gd name="connsiteX103" fmla="*/ 1742270 w 1843319"/>
              <a:gd name="connsiteY103" fmla="*/ 1143718 h 2485372"/>
              <a:gd name="connsiteX104" fmla="*/ 1750969 w 1843319"/>
              <a:gd name="connsiteY104" fmla="*/ 1160697 h 2485372"/>
              <a:gd name="connsiteX105" fmla="*/ 1759249 w 1843319"/>
              <a:gd name="connsiteY105" fmla="*/ 1178503 h 2485372"/>
              <a:gd name="connsiteX106" fmla="*/ 1767117 w 1843319"/>
              <a:gd name="connsiteY106" fmla="*/ 1196307 h 2485372"/>
              <a:gd name="connsiteX107" fmla="*/ 1774573 w 1843319"/>
              <a:gd name="connsiteY107" fmla="*/ 1213701 h 2485372"/>
              <a:gd name="connsiteX108" fmla="*/ 1782029 w 1843319"/>
              <a:gd name="connsiteY108" fmla="*/ 1231920 h 2485372"/>
              <a:gd name="connsiteX109" fmla="*/ 1788654 w 1843319"/>
              <a:gd name="connsiteY109" fmla="*/ 1250139 h 2485372"/>
              <a:gd name="connsiteX110" fmla="*/ 1795280 w 1843319"/>
              <a:gd name="connsiteY110" fmla="*/ 1268773 h 2485372"/>
              <a:gd name="connsiteX111" fmla="*/ 1801078 w 1843319"/>
              <a:gd name="connsiteY111" fmla="*/ 1286995 h 2485372"/>
              <a:gd name="connsiteX112" fmla="*/ 1806876 w 1843319"/>
              <a:gd name="connsiteY112" fmla="*/ 1306044 h 2485372"/>
              <a:gd name="connsiteX113" fmla="*/ 1812259 w 1843319"/>
              <a:gd name="connsiteY113" fmla="*/ 1325090 h 2485372"/>
              <a:gd name="connsiteX114" fmla="*/ 1817229 w 1843319"/>
              <a:gd name="connsiteY114" fmla="*/ 1344139 h 2485372"/>
              <a:gd name="connsiteX115" fmla="*/ 1821370 w 1843319"/>
              <a:gd name="connsiteY115" fmla="*/ 1363188 h 2485372"/>
              <a:gd name="connsiteX116" fmla="*/ 1825513 w 1843319"/>
              <a:gd name="connsiteY116" fmla="*/ 1382650 h 2485372"/>
              <a:gd name="connsiteX117" fmla="*/ 1829241 w 1843319"/>
              <a:gd name="connsiteY117" fmla="*/ 1402112 h 2485372"/>
              <a:gd name="connsiteX118" fmla="*/ 1832553 w 1843319"/>
              <a:gd name="connsiteY118" fmla="*/ 1421988 h 2485372"/>
              <a:gd name="connsiteX119" fmla="*/ 1835451 w 1843319"/>
              <a:gd name="connsiteY119" fmla="*/ 1441865 h 2485372"/>
              <a:gd name="connsiteX120" fmla="*/ 1837936 w 1843319"/>
              <a:gd name="connsiteY120" fmla="*/ 1461741 h 2485372"/>
              <a:gd name="connsiteX121" fmla="*/ 1840006 w 1843319"/>
              <a:gd name="connsiteY121" fmla="*/ 1481618 h 2485372"/>
              <a:gd name="connsiteX122" fmla="*/ 1841249 w 1843319"/>
              <a:gd name="connsiteY122" fmla="*/ 1501907 h 2485372"/>
              <a:gd name="connsiteX123" fmla="*/ 1842492 w 1843319"/>
              <a:gd name="connsiteY123" fmla="*/ 1522196 h 2485372"/>
              <a:gd name="connsiteX124" fmla="*/ 1843319 w 1843319"/>
              <a:gd name="connsiteY124" fmla="*/ 1542488 h 2485372"/>
              <a:gd name="connsiteX125" fmla="*/ 1843319 w 1843319"/>
              <a:gd name="connsiteY125" fmla="*/ 1563607 h 2485372"/>
              <a:gd name="connsiteX126" fmla="*/ 1843319 w 1843319"/>
              <a:gd name="connsiteY126" fmla="*/ 1581102 h 2485372"/>
              <a:gd name="connsiteX127" fmla="*/ 1843319 w 1843319"/>
              <a:gd name="connsiteY127" fmla="*/ 1587209 h 2485372"/>
              <a:gd name="connsiteX128" fmla="*/ 1842077 w 1843319"/>
              <a:gd name="connsiteY128" fmla="*/ 1610814 h 2485372"/>
              <a:gd name="connsiteX129" fmla="*/ 1840837 w 1843319"/>
              <a:gd name="connsiteY129" fmla="*/ 1634415 h 2485372"/>
              <a:gd name="connsiteX130" fmla="*/ 1838351 w 1843319"/>
              <a:gd name="connsiteY130" fmla="*/ 1657605 h 2485372"/>
              <a:gd name="connsiteX131" fmla="*/ 1835866 w 1843319"/>
              <a:gd name="connsiteY131" fmla="*/ 1680794 h 2485372"/>
              <a:gd name="connsiteX132" fmla="*/ 1832553 w 1843319"/>
              <a:gd name="connsiteY132" fmla="*/ 1703984 h 2485372"/>
              <a:gd name="connsiteX133" fmla="*/ 1828825 w 1843319"/>
              <a:gd name="connsiteY133" fmla="*/ 1726758 h 2485372"/>
              <a:gd name="connsiteX134" fmla="*/ 1827334 w 1843319"/>
              <a:gd name="connsiteY134" fmla="*/ 1734806 h 2485372"/>
              <a:gd name="connsiteX135" fmla="*/ 1824595 w 1843319"/>
              <a:gd name="connsiteY135" fmla="*/ 1761152 h 2485372"/>
              <a:gd name="connsiteX136" fmla="*/ 1815294 w 1843319"/>
              <a:gd name="connsiteY136" fmla="*/ 1790198 h 2485372"/>
              <a:gd name="connsiteX137" fmla="*/ 1814329 w 1843319"/>
              <a:gd name="connsiteY137" fmla="*/ 1793841 h 2485372"/>
              <a:gd name="connsiteX138" fmla="*/ 1808531 w 1843319"/>
              <a:gd name="connsiteY138" fmla="*/ 1815788 h 2485372"/>
              <a:gd name="connsiteX139" fmla="*/ 1801906 w 1843319"/>
              <a:gd name="connsiteY139" fmla="*/ 1837319 h 2485372"/>
              <a:gd name="connsiteX140" fmla="*/ 1794865 w 1843319"/>
              <a:gd name="connsiteY140" fmla="*/ 1859269 h 2485372"/>
              <a:gd name="connsiteX141" fmla="*/ 1787412 w 1843319"/>
              <a:gd name="connsiteY141" fmla="*/ 1880385 h 2485372"/>
              <a:gd name="connsiteX142" fmla="*/ 1781958 w 1843319"/>
              <a:gd name="connsiteY142" fmla="*/ 1894297 h 2485372"/>
              <a:gd name="connsiteX143" fmla="*/ 1770893 w 1843319"/>
              <a:gd name="connsiteY143" fmla="*/ 1928848 h 2485372"/>
              <a:gd name="connsiteX144" fmla="*/ 1753901 w 1843319"/>
              <a:gd name="connsiteY144" fmla="*/ 1959191 h 2485372"/>
              <a:gd name="connsiteX145" fmla="*/ 1752211 w 1843319"/>
              <a:gd name="connsiteY145" fmla="*/ 1962790 h 2485372"/>
              <a:gd name="connsiteX146" fmla="*/ 1742270 w 1843319"/>
              <a:gd name="connsiteY146" fmla="*/ 1983081 h 2485372"/>
              <a:gd name="connsiteX147" fmla="*/ 1731917 w 1843319"/>
              <a:gd name="connsiteY147" fmla="*/ 2002543 h 2485372"/>
              <a:gd name="connsiteX148" fmla="*/ 1721151 w 1843319"/>
              <a:gd name="connsiteY148" fmla="*/ 2022005 h 2485372"/>
              <a:gd name="connsiteX149" fmla="*/ 1709555 w 1843319"/>
              <a:gd name="connsiteY149" fmla="*/ 2041469 h 2485372"/>
              <a:gd name="connsiteX150" fmla="*/ 1698371 w 1843319"/>
              <a:gd name="connsiteY150" fmla="*/ 2060515 h 2485372"/>
              <a:gd name="connsiteX151" fmla="*/ 1691606 w 1843319"/>
              <a:gd name="connsiteY151" fmla="*/ 2070440 h 2485372"/>
              <a:gd name="connsiteX152" fmla="*/ 1685916 w 1843319"/>
              <a:gd name="connsiteY152" fmla="*/ 2080603 h 2485372"/>
              <a:gd name="connsiteX153" fmla="*/ 1678471 w 1843319"/>
              <a:gd name="connsiteY153" fmla="*/ 2089347 h 2485372"/>
              <a:gd name="connsiteX154" fmla="*/ 1673109 w 1843319"/>
              <a:gd name="connsiteY154" fmla="*/ 2096956 h 2485372"/>
              <a:gd name="connsiteX155" fmla="*/ 1660686 w 1843319"/>
              <a:gd name="connsiteY155" fmla="*/ 2114762 h 2485372"/>
              <a:gd name="connsiteX156" fmla="*/ 1646607 w 1843319"/>
              <a:gd name="connsiteY156" fmla="*/ 2132153 h 2485372"/>
              <a:gd name="connsiteX157" fmla="*/ 1632938 w 1843319"/>
              <a:gd name="connsiteY157" fmla="*/ 2149960 h 2485372"/>
              <a:gd name="connsiteX158" fmla="*/ 1618445 w 1843319"/>
              <a:gd name="connsiteY158" fmla="*/ 2166524 h 2485372"/>
              <a:gd name="connsiteX159" fmla="*/ 1603536 w 1843319"/>
              <a:gd name="connsiteY159" fmla="*/ 2183085 h 2485372"/>
              <a:gd name="connsiteX160" fmla="*/ 1589039 w 1843319"/>
              <a:gd name="connsiteY160" fmla="*/ 2199649 h 2485372"/>
              <a:gd name="connsiteX161" fmla="*/ 1573303 w 1843319"/>
              <a:gd name="connsiteY161" fmla="*/ 2214973 h 2485372"/>
              <a:gd name="connsiteX162" fmla="*/ 1557982 w 1843319"/>
              <a:gd name="connsiteY162" fmla="*/ 2230706 h 2485372"/>
              <a:gd name="connsiteX163" fmla="*/ 1541415 w 1843319"/>
              <a:gd name="connsiteY163" fmla="*/ 2245615 h 2485372"/>
              <a:gd name="connsiteX164" fmla="*/ 1524849 w 1843319"/>
              <a:gd name="connsiteY164" fmla="*/ 2260521 h 2485372"/>
              <a:gd name="connsiteX165" fmla="*/ 1508282 w 1843319"/>
              <a:gd name="connsiteY165" fmla="*/ 2274600 h 2485372"/>
              <a:gd name="connsiteX166" fmla="*/ 1490476 w 1843319"/>
              <a:gd name="connsiteY166" fmla="*/ 2288266 h 2485372"/>
              <a:gd name="connsiteX167" fmla="*/ 1473082 w 1843319"/>
              <a:gd name="connsiteY167" fmla="*/ 2301932 h 2485372"/>
              <a:gd name="connsiteX168" fmla="*/ 1455275 w 1843319"/>
              <a:gd name="connsiteY168" fmla="*/ 2314768 h 2485372"/>
              <a:gd name="connsiteX169" fmla="*/ 1437054 w 1843319"/>
              <a:gd name="connsiteY169" fmla="*/ 2327604 h 2485372"/>
              <a:gd name="connsiteX170" fmla="*/ 1418832 w 1843319"/>
              <a:gd name="connsiteY170" fmla="*/ 2340028 h 2485372"/>
              <a:gd name="connsiteX171" fmla="*/ 1399780 w 1843319"/>
              <a:gd name="connsiteY171" fmla="*/ 2351621 h 2485372"/>
              <a:gd name="connsiteX172" fmla="*/ 1380316 w 1843319"/>
              <a:gd name="connsiteY172" fmla="*/ 2362802 h 2485372"/>
              <a:gd name="connsiteX173" fmla="*/ 1360852 w 1843319"/>
              <a:gd name="connsiteY173" fmla="*/ 2373568 h 2485372"/>
              <a:gd name="connsiteX174" fmla="*/ 1340973 w 1843319"/>
              <a:gd name="connsiteY174" fmla="*/ 2383921 h 2485372"/>
              <a:gd name="connsiteX175" fmla="*/ 1321096 w 1843319"/>
              <a:gd name="connsiteY175" fmla="*/ 2393860 h 2485372"/>
              <a:gd name="connsiteX176" fmla="*/ 1300802 w 1843319"/>
              <a:gd name="connsiteY176" fmla="*/ 2403383 h 2485372"/>
              <a:gd name="connsiteX177" fmla="*/ 1280510 w 1843319"/>
              <a:gd name="connsiteY177" fmla="*/ 2412494 h 2485372"/>
              <a:gd name="connsiteX178" fmla="*/ 1259803 w 1843319"/>
              <a:gd name="connsiteY178" fmla="*/ 2420774 h 2485372"/>
              <a:gd name="connsiteX179" fmla="*/ 1238269 w 1843319"/>
              <a:gd name="connsiteY179" fmla="*/ 2429058 h 2485372"/>
              <a:gd name="connsiteX180" fmla="*/ 1217147 w 1843319"/>
              <a:gd name="connsiteY180" fmla="*/ 2436511 h 2485372"/>
              <a:gd name="connsiteX181" fmla="*/ 1196025 w 1843319"/>
              <a:gd name="connsiteY181" fmla="*/ 2443549 h 2485372"/>
              <a:gd name="connsiteX182" fmla="*/ 1174076 w 1843319"/>
              <a:gd name="connsiteY182" fmla="*/ 2450174 h 2485372"/>
              <a:gd name="connsiteX183" fmla="*/ 1152129 w 1843319"/>
              <a:gd name="connsiteY183" fmla="*/ 2455972 h 2485372"/>
              <a:gd name="connsiteX184" fmla="*/ 1130177 w 1843319"/>
              <a:gd name="connsiteY184" fmla="*/ 2461770 h 2485372"/>
              <a:gd name="connsiteX185" fmla="*/ 1107400 w 1843319"/>
              <a:gd name="connsiteY185" fmla="*/ 2466326 h 2485372"/>
              <a:gd name="connsiteX186" fmla="*/ 1085038 w 1843319"/>
              <a:gd name="connsiteY186" fmla="*/ 2470466 h 2485372"/>
              <a:gd name="connsiteX187" fmla="*/ 1061846 w 1843319"/>
              <a:gd name="connsiteY187" fmla="*/ 2474194 h 2485372"/>
              <a:gd name="connsiteX188" fmla="*/ 1039066 w 1843319"/>
              <a:gd name="connsiteY188" fmla="*/ 2477507 h 2485372"/>
              <a:gd name="connsiteX189" fmla="*/ 1015877 w 1843319"/>
              <a:gd name="connsiteY189" fmla="*/ 2479989 h 2485372"/>
              <a:gd name="connsiteX190" fmla="*/ 992685 w 1843319"/>
              <a:gd name="connsiteY190" fmla="*/ 2482474 h 2485372"/>
              <a:gd name="connsiteX191" fmla="*/ 969078 w 1843319"/>
              <a:gd name="connsiteY191" fmla="*/ 2483717 h 2485372"/>
              <a:gd name="connsiteX192" fmla="*/ 945473 w 1843319"/>
              <a:gd name="connsiteY192" fmla="*/ 2484960 h 2485372"/>
              <a:gd name="connsiteX193" fmla="*/ 921866 w 1843319"/>
              <a:gd name="connsiteY193" fmla="*/ 2485372 h 2485372"/>
              <a:gd name="connsiteX194" fmla="*/ 921690 w 1843319"/>
              <a:gd name="connsiteY194" fmla="*/ 2485369 h 2485372"/>
              <a:gd name="connsiteX195" fmla="*/ 921659 w 1843319"/>
              <a:gd name="connsiteY195" fmla="*/ 2485372 h 2485372"/>
              <a:gd name="connsiteX196" fmla="*/ 921616 w 1843319"/>
              <a:gd name="connsiteY196" fmla="*/ 2485368 h 2485372"/>
              <a:gd name="connsiteX197" fmla="*/ 898261 w 1843319"/>
              <a:gd name="connsiteY197" fmla="*/ 2484960 h 2485372"/>
              <a:gd name="connsiteX198" fmla="*/ 874654 w 1843319"/>
              <a:gd name="connsiteY198" fmla="*/ 2483717 h 2485372"/>
              <a:gd name="connsiteX199" fmla="*/ 851050 w 1843319"/>
              <a:gd name="connsiteY199" fmla="*/ 2482474 h 2485372"/>
              <a:gd name="connsiteX200" fmla="*/ 827858 w 1843319"/>
              <a:gd name="connsiteY200" fmla="*/ 2479989 h 2485372"/>
              <a:gd name="connsiteX201" fmla="*/ 804668 w 1843319"/>
              <a:gd name="connsiteY201" fmla="*/ 2477507 h 2485372"/>
              <a:gd name="connsiteX202" fmla="*/ 781476 w 1843319"/>
              <a:gd name="connsiteY202" fmla="*/ 2474194 h 2485372"/>
              <a:gd name="connsiteX203" fmla="*/ 758697 w 1843319"/>
              <a:gd name="connsiteY203" fmla="*/ 2470466 h 2485372"/>
              <a:gd name="connsiteX204" fmla="*/ 735920 w 1843319"/>
              <a:gd name="connsiteY204" fmla="*/ 2466326 h 2485372"/>
              <a:gd name="connsiteX205" fmla="*/ 713555 w 1843319"/>
              <a:gd name="connsiteY205" fmla="*/ 2461770 h 2485372"/>
              <a:gd name="connsiteX206" fmla="*/ 691608 w 1843319"/>
              <a:gd name="connsiteY206" fmla="*/ 2455972 h 2485372"/>
              <a:gd name="connsiteX207" fmla="*/ 669659 w 1843319"/>
              <a:gd name="connsiteY207" fmla="*/ 2450174 h 2485372"/>
              <a:gd name="connsiteX208" fmla="*/ 648125 w 1843319"/>
              <a:gd name="connsiteY208" fmla="*/ 2443549 h 2485372"/>
              <a:gd name="connsiteX209" fmla="*/ 626175 w 1843319"/>
              <a:gd name="connsiteY209" fmla="*/ 2436511 h 2485372"/>
              <a:gd name="connsiteX210" fmla="*/ 605053 w 1843319"/>
              <a:gd name="connsiteY210" fmla="*/ 2429058 h 2485372"/>
              <a:gd name="connsiteX211" fmla="*/ 583931 w 1843319"/>
              <a:gd name="connsiteY211" fmla="*/ 2420774 h 2485372"/>
              <a:gd name="connsiteX212" fmla="*/ 563224 w 1843319"/>
              <a:gd name="connsiteY212" fmla="*/ 2412494 h 2485372"/>
              <a:gd name="connsiteX213" fmla="*/ 542518 w 1843319"/>
              <a:gd name="connsiteY213" fmla="*/ 2403383 h 2485372"/>
              <a:gd name="connsiteX214" fmla="*/ 522226 w 1843319"/>
              <a:gd name="connsiteY214" fmla="*/ 2393860 h 2485372"/>
              <a:gd name="connsiteX215" fmla="*/ 502347 w 1843319"/>
              <a:gd name="connsiteY215" fmla="*/ 2383921 h 2485372"/>
              <a:gd name="connsiteX216" fmla="*/ 482467 w 1843319"/>
              <a:gd name="connsiteY216" fmla="*/ 2373568 h 2485372"/>
              <a:gd name="connsiteX217" fmla="*/ 463003 w 1843319"/>
              <a:gd name="connsiteY217" fmla="*/ 2362802 h 2485372"/>
              <a:gd name="connsiteX218" fmla="*/ 443954 w 1843319"/>
              <a:gd name="connsiteY218" fmla="*/ 2351621 h 2485372"/>
              <a:gd name="connsiteX219" fmla="*/ 424905 w 1843319"/>
              <a:gd name="connsiteY219" fmla="*/ 2340028 h 2485372"/>
              <a:gd name="connsiteX220" fmla="*/ 406683 w 1843319"/>
              <a:gd name="connsiteY220" fmla="*/ 2327604 h 2485372"/>
              <a:gd name="connsiteX221" fmla="*/ 388044 w 1843319"/>
              <a:gd name="connsiteY221" fmla="*/ 2314768 h 2485372"/>
              <a:gd name="connsiteX222" fmla="*/ 370238 w 1843319"/>
              <a:gd name="connsiteY222" fmla="*/ 2301932 h 2485372"/>
              <a:gd name="connsiteX223" fmla="*/ 352843 w 1843319"/>
              <a:gd name="connsiteY223" fmla="*/ 2288266 h 2485372"/>
              <a:gd name="connsiteX224" fmla="*/ 335449 w 1843319"/>
              <a:gd name="connsiteY224" fmla="*/ 2274600 h 2485372"/>
              <a:gd name="connsiteX225" fmla="*/ 318470 w 1843319"/>
              <a:gd name="connsiteY225" fmla="*/ 2260521 h 2485372"/>
              <a:gd name="connsiteX226" fmla="*/ 301904 w 1843319"/>
              <a:gd name="connsiteY226" fmla="*/ 2245615 h 2485372"/>
              <a:gd name="connsiteX227" fmla="*/ 285755 w 1843319"/>
              <a:gd name="connsiteY227" fmla="*/ 2230706 h 2485372"/>
              <a:gd name="connsiteX228" fmla="*/ 270431 w 1843319"/>
              <a:gd name="connsiteY228" fmla="*/ 2214973 h 2485372"/>
              <a:gd name="connsiteX229" fmla="*/ 254692 w 1843319"/>
              <a:gd name="connsiteY229" fmla="*/ 2199649 h 2485372"/>
              <a:gd name="connsiteX230" fmla="*/ 239371 w 1843319"/>
              <a:gd name="connsiteY230" fmla="*/ 2183085 h 2485372"/>
              <a:gd name="connsiteX231" fmla="*/ 224877 w 1843319"/>
              <a:gd name="connsiteY231" fmla="*/ 2166524 h 2485372"/>
              <a:gd name="connsiteX232" fmla="*/ 210796 w 1843319"/>
              <a:gd name="connsiteY232" fmla="*/ 2149960 h 2485372"/>
              <a:gd name="connsiteX233" fmla="*/ 196715 w 1843319"/>
              <a:gd name="connsiteY233" fmla="*/ 2132153 h 2485372"/>
              <a:gd name="connsiteX234" fmla="*/ 183464 w 1843319"/>
              <a:gd name="connsiteY234" fmla="*/ 2114762 h 2485372"/>
              <a:gd name="connsiteX235" fmla="*/ 170210 w 1843319"/>
              <a:gd name="connsiteY235" fmla="*/ 2096956 h 2485372"/>
              <a:gd name="connsiteX236" fmla="*/ 165713 w 1843319"/>
              <a:gd name="connsiteY236" fmla="*/ 2090359 h 2485372"/>
              <a:gd name="connsiteX237" fmla="*/ 157408 w 1843319"/>
              <a:gd name="connsiteY237" fmla="*/ 2080603 h 2485372"/>
              <a:gd name="connsiteX238" fmla="*/ 149823 w 1843319"/>
              <a:gd name="connsiteY238" fmla="*/ 2067059 h 2485372"/>
              <a:gd name="connsiteX239" fmla="*/ 145363 w 1843319"/>
              <a:gd name="connsiteY239" fmla="*/ 2060515 h 2485372"/>
              <a:gd name="connsiteX240" fmla="*/ 133767 w 1843319"/>
              <a:gd name="connsiteY240" fmla="*/ 2041469 h 2485372"/>
              <a:gd name="connsiteX241" fmla="*/ 122171 w 1843319"/>
              <a:gd name="connsiteY241" fmla="*/ 2022005 h 2485372"/>
              <a:gd name="connsiteX242" fmla="*/ 111402 w 1843319"/>
              <a:gd name="connsiteY242" fmla="*/ 2002543 h 2485372"/>
              <a:gd name="connsiteX243" fmla="*/ 101049 w 1843319"/>
              <a:gd name="connsiteY243" fmla="*/ 1983081 h 2485372"/>
              <a:gd name="connsiteX244" fmla="*/ 91110 w 1843319"/>
              <a:gd name="connsiteY244" fmla="*/ 1962790 h 2485372"/>
              <a:gd name="connsiteX245" fmla="*/ 89413 w 1843319"/>
              <a:gd name="connsiteY245" fmla="*/ 1959178 h 2485372"/>
              <a:gd name="connsiteX246" fmla="*/ 72431 w 1843319"/>
              <a:gd name="connsiteY246" fmla="*/ 1928848 h 2485372"/>
              <a:gd name="connsiteX247" fmla="*/ 61372 w 1843319"/>
              <a:gd name="connsiteY247" fmla="*/ 1894313 h 2485372"/>
              <a:gd name="connsiteX248" fmla="*/ 55910 w 1843319"/>
              <a:gd name="connsiteY248" fmla="*/ 1880385 h 2485372"/>
              <a:gd name="connsiteX249" fmla="*/ 48454 w 1843319"/>
              <a:gd name="connsiteY249" fmla="*/ 1859269 h 2485372"/>
              <a:gd name="connsiteX250" fmla="*/ 41829 w 1843319"/>
              <a:gd name="connsiteY250" fmla="*/ 1837319 h 2485372"/>
              <a:gd name="connsiteX251" fmla="*/ 35200 w 1843319"/>
              <a:gd name="connsiteY251" fmla="*/ 1815788 h 2485372"/>
              <a:gd name="connsiteX252" fmla="*/ 28990 w 1843319"/>
              <a:gd name="connsiteY252" fmla="*/ 1793841 h 2485372"/>
              <a:gd name="connsiteX253" fmla="*/ 28496 w 1843319"/>
              <a:gd name="connsiteY253" fmla="*/ 1791649 h 2485372"/>
              <a:gd name="connsiteX254" fmla="*/ 18726 w 1843319"/>
              <a:gd name="connsiteY254" fmla="*/ 1761152 h 2485372"/>
              <a:gd name="connsiteX255" fmla="*/ 15834 w 1843319"/>
              <a:gd name="connsiteY255" fmla="*/ 1733325 h 2485372"/>
              <a:gd name="connsiteX256" fmla="*/ 14496 w 1843319"/>
              <a:gd name="connsiteY256" fmla="*/ 1726758 h 2485372"/>
              <a:gd name="connsiteX257" fmla="*/ 10768 w 1843319"/>
              <a:gd name="connsiteY257" fmla="*/ 1703984 h 2485372"/>
              <a:gd name="connsiteX258" fmla="*/ 7868 w 1843319"/>
              <a:gd name="connsiteY258" fmla="*/ 1680794 h 2485372"/>
              <a:gd name="connsiteX259" fmla="*/ 4970 w 1843319"/>
              <a:gd name="connsiteY259" fmla="*/ 1657605 h 2485372"/>
              <a:gd name="connsiteX260" fmla="*/ 2900 w 1843319"/>
              <a:gd name="connsiteY260" fmla="*/ 1634415 h 2485372"/>
              <a:gd name="connsiteX261" fmla="*/ 1655 w 1843319"/>
              <a:gd name="connsiteY261" fmla="*/ 1610814 h 2485372"/>
              <a:gd name="connsiteX262" fmla="*/ 928 w 1843319"/>
              <a:gd name="connsiteY262" fmla="*/ 1589996 h 2485372"/>
              <a:gd name="connsiteX263" fmla="*/ 3 w 1843319"/>
              <a:gd name="connsiteY263" fmla="*/ 1581102 h 2485372"/>
              <a:gd name="connsiteX264" fmla="*/ 460 w 1843319"/>
              <a:gd name="connsiteY264" fmla="*/ 1576697 h 2485372"/>
              <a:gd name="connsiteX265" fmla="*/ 0 w 1843319"/>
              <a:gd name="connsiteY265" fmla="*/ 1563607 h 2485372"/>
              <a:gd name="connsiteX266" fmla="*/ 830 w 1843319"/>
              <a:gd name="connsiteY266" fmla="*/ 1543315 h 2485372"/>
              <a:gd name="connsiteX267" fmla="*/ 1243 w 1843319"/>
              <a:gd name="connsiteY267" fmla="*/ 1522611 h 2485372"/>
              <a:gd name="connsiteX268" fmla="*/ 2070 w 1843319"/>
              <a:gd name="connsiteY268" fmla="*/ 1502322 h 2485372"/>
              <a:gd name="connsiteX269" fmla="*/ 3313 w 1843319"/>
              <a:gd name="connsiteY269" fmla="*/ 1482446 h 2485372"/>
              <a:gd name="connsiteX270" fmla="*/ 5798 w 1843319"/>
              <a:gd name="connsiteY270" fmla="*/ 1462154 h 2485372"/>
              <a:gd name="connsiteX271" fmla="*/ 8283 w 1843319"/>
              <a:gd name="connsiteY271" fmla="*/ 1442692 h 2485372"/>
              <a:gd name="connsiteX272" fmla="*/ 11181 w 1843319"/>
              <a:gd name="connsiteY272" fmla="*/ 1422816 h 2485372"/>
              <a:gd name="connsiteX273" fmla="*/ 14081 w 1843319"/>
              <a:gd name="connsiteY273" fmla="*/ 1403769 h 2485372"/>
              <a:gd name="connsiteX274" fmla="*/ 17809 w 1843319"/>
              <a:gd name="connsiteY274" fmla="*/ 1383893 h 2485372"/>
              <a:gd name="connsiteX275" fmla="*/ 21949 w 1843319"/>
              <a:gd name="connsiteY275" fmla="*/ 1364844 h 2485372"/>
              <a:gd name="connsiteX276" fmla="*/ 26092 w 1843319"/>
              <a:gd name="connsiteY276" fmla="*/ 1345382 h 2485372"/>
              <a:gd name="connsiteX277" fmla="*/ 31060 w 1843319"/>
              <a:gd name="connsiteY277" fmla="*/ 1326333 h 2485372"/>
              <a:gd name="connsiteX278" fmla="*/ 36031 w 1843319"/>
              <a:gd name="connsiteY278" fmla="*/ 1307699 h 2485372"/>
              <a:gd name="connsiteX279" fmla="*/ 41829 w 1843319"/>
              <a:gd name="connsiteY279" fmla="*/ 1289065 h 2485372"/>
              <a:gd name="connsiteX280" fmla="*/ 48039 w 1843319"/>
              <a:gd name="connsiteY280" fmla="*/ 1270431 h 2485372"/>
              <a:gd name="connsiteX281" fmla="*/ 54252 w 1843319"/>
              <a:gd name="connsiteY281" fmla="*/ 1252209 h 2485372"/>
              <a:gd name="connsiteX282" fmla="*/ 60878 w 1843319"/>
              <a:gd name="connsiteY282" fmla="*/ 1233990 h 2485372"/>
              <a:gd name="connsiteX283" fmla="*/ 67918 w 1843319"/>
              <a:gd name="connsiteY283" fmla="*/ 1216184 h 2485372"/>
              <a:gd name="connsiteX284" fmla="*/ 75374 w 1843319"/>
              <a:gd name="connsiteY284" fmla="*/ 1198380 h 2485372"/>
              <a:gd name="connsiteX285" fmla="*/ 83242 w 1843319"/>
              <a:gd name="connsiteY285" fmla="*/ 1180574 h 2485372"/>
              <a:gd name="connsiteX286" fmla="*/ 91523 w 1843319"/>
              <a:gd name="connsiteY286" fmla="*/ 1163595 h 2485372"/>
              <a:gd name="connsiteX287" fmla="*/ 99806 w 1843319"/>
              <a:gd name="connsiteY287" fmla="*/ 1146203 h 2485372"/>
              <a:gd name="connsiteX288" fmla="*/ 108917 w 1843319"/>
              <a:gd name="connsiteY288" fmla="*/ 1129227 h 2485372"/>
              <a:gd name="connsiteX289" fmla="*/ 118030 w 1843319"/>
              <a:gd name="connsiteY289" fmla="*/ 1112660 h 2485372"/>
              <a:gd name="connsiteX290" fmla="*/ 127554 w 1843319"/>
              <a:gd name="connsiteY290" fmla="*/ 1096099 h 2485372"/>
              <a:gd name="connsiteX291" fmla="*/ 137495 w 1843319"/>
              <a:gd name="connsiteY291" fmla="*/ 1079948 h 2485372"/>
              <a:gd name="connsiteX292" fmla="*/ 147848 w 1843319"/>
              <a:gd name="connsiteY292" fmla="*/ 1063799 h 2485372"/>
              <a:gd name="connsiteX293" fmla="*/ 158202 w 1843319"/>
              <a:gd name="connsiteY293" fmla="*/ 1047650 h 2485372"/>
              <a:gd name="connsiteX294" fmla="*/ 168967 w 1843319"/>
              <a:gd name="connsiteY294" fmla="*/ 1032329 h 2485372"/>
              <a:gd name="connsiteX295" fmla="*/ 180563 w 1843319"/>
              <a:gd name="connsiteY295" fmla="*/ 1016593 h 2485372"/>
              <a:gd name="connsiteX296" fmla="*/ 191744 w 1843319"/>
              <a:gd name="connsiteY296" fmla="*/ 1001271 h 2485372"/>
              <a:gd name="connsiteX297" fmla="*/ 203755 w 1843319"/>
              <a:gd name="connsiteY297" fmla="*/ 986778 h 2485372"/>
              <a:gd name="connsiteX298" fmla="*/ 215351 w 1843319"/>
              <a:gd name="connsiteY298" fmla="*/ 971872 h 2485372"/>
              <a:gd name="connsiteX299" fmla="*/ 227775 w 1843319"/>
              <a:gd name="connsiteY299" fmla="*/ 957378 h 2485372"/>
              <a:gd name="connsiteX300" fmla="*/ 240614 w 1843319"/>
              <a:gd name="connsiteY300" fmla="*/ 943712 h 2485372"/>
              <a:gd name="connsiteX301" fmla="*/ 253452 w 1843319"/>
              <a:gd name="connsiteY301" fmla="*/ 929633 h 2485372"/>
              <a:gd name="connsiteX302" fmla="*/ 266703 w 1843319"/>
              <a:gd name="connsiteY302" fmla="*/ 915555 h 2485372"/>
              <a:gd name="connsiteX303" fmla="*/ 280370 w 1843319"/>
              <a:gd name="connsiteY303" fmla="*/ 902303 h 2485372"/>
              <a:gd name="connsiteX304" fmla="*/ 294036 w 1843319"/>
              <a:gd name="connsiteY304" fmla="*/ 889880 h 2485372"/>
              <a:gd name="connsiteX305" fmla="*/ 308117 w 1843319"/>
              <a:gd name="connsiteY305" fmla="*/ 877044 h 2485372"/>
              <a:gd name="connsiteX306" fmla="*/ 322198 w 1843319"/>
              <a:gd name="connsiteY306" fmla="*/ 864208 h 2485372"/>
              <a:gd name="connsiteX307" fmla="*/ 337107 w 1843319"/>
              <a:gd name="connsiteY307" fmla="*/ 851784 h 2485372"/>
              <a:gd name="connsiteX308" fmla="*/ 351603 w 1843319"/>
              <a:gd name="connsiteY308" fmla="*/ 840191 h 2485372"/>
              <a:gd name="connsiteX309" fmla="*/ 366925 w 1843319"/>
              <a:gd name="connsiteY309" fmla="*/ 828595 h 2485372"/>
              <a:gd name="connsiteX310" fmla="*/ 381834 w 1843319"/>
              <a:gd name="connsiteY310" fmla="*/ 817414 h 2485372"/>
              <a:gd name="connsiteX311" fmla="*/ 397570 w 1843319"/>
              <a:gd name="connsiteY311" fmla="*/ 806233 h 2485372"/>
              <a:gd name="connsiteX312" fmla="*/ 413309 w 1843319"/>
              <a:gd name="connsiteY312" fmla="*/ 795467 h 2485372"/>
              <a:gd name="connsiteX313" fmla="*/ 429460 w 1843319"/>
              <a:gd name="connsiteY313" fmla="*/ 785116 h 2485372"/>
              <a:gd name="connsiteX314" fmla="*/ 445197 w 1843319"/>
              <a:gd name="connsiteY314" fmla="*/ 775178 h 2485372"/>
              <a:gd name="connsiteX315" fmla="*/ 461763 w 1843319"/>
              <a:gd name="connsiteY315" fmla="*/ 765240 h 2485372"/>
              <a:gd name="connsiteX316" fmla="*/ 478327 w 1843319"/>
              <a:gd name="connsiteY316" fmla="*/ 756129 h 2485372"/>
              <a:gd name="connsiteX317" fmla="*/ 495721 w 1843319"/>
              <a:gd name="connsiteY317" fmla="*/ 747433 h 2485372"/>
              <a:gd name="connsiteX318" fmla="*/ 512700 w 1843319"/>
              <a:gd name="connsiteY318" fmla="*/ 738325 h 2485372"/>
              <a:gd name="connsiteX319" fmla="*/ 530094 w 1843319"/>
              <a:gd name="connsiteY319" fmla="*/ 730042 h 2485372"/>
              <a:gd name="connsiteX320" fmla="*/ 547073 w 1843319"/>
              <a:gd name="connsiteY320" fmla="*/ 722174 h 2485372"/>
              <a:gd name="connsiteX321" fmla="*/ 565297 w 1843319"/>
              <a:gd name="connsiteY321" fmla="*/ 714306 h 2485372"/>
              <a:gd name="connsiteX322" fmla="*/ 583104 w 1843319"/>
              <a:gd name="connsiteY322" fmla="*/ 707267 h 2485372"/>
              <a:gd name="connsiteX323" fmla="*/ 600913 w 1843319"/>
              <a:gd name="connsiteY323" fmla="*/ 699812 h 2485372"/>
              <a:gd name="connsiteX324" fmla="*/ 619134 w 1843319"/>
              <a:gd name="connsiteY324" fmla="*/ 694016 h 2485372"/>
              <a:gd name="connsiteX325" fmla="*/ 637356 w 1843319"/>
              <a:gd name="connsiteY325" fmla="*/ 687806 h 2485372"/>
              <a:gd name="connsiteX326" fmla="*/ 655993 w 1843319"/>
              <a:gd name="connsiteY326" fmla="*/ 681593 h 2485372"/>
              <a:gd name="connsiteX327" fmla="*/ 675042 w 1843319"/>
              <a:gd name="connsiteY327" fmla="*/ 676210 h 2485372"/>
              <a:gd name="connsiteX328" fmla="*/ 693678 w 1843319"/>
              <a:gd name="connsiteY328" fmla="*/ 671242 h 2485372"/>
              <a:gd name="connsiteX329" fmla="*/ 712730 w 1843319"/>
              <a:gd name="connsiteY329" fmla="*/ 666272 h 2485372"/>
              <a:gd name="connsiteX330" fmla="*/ 712730 w 1843319"/>
              <a:gd name="connsiteY330" fmla="*/ 444734 h 2485372"/>
              <a:gd name="connsiteX331" fmla="*/ 879625 w 1843319"/>
              <a:gd name="connsiteY331" fmla="*/ 444734 h 2485372"/>
              <a:gd name="connsiteX332" fmla="*/ 879625 w 1843319"/>
              <a:gd name="connsiteY332" fmla="*/ 335827 h 2485372"/>
              <a:gd name="connsiteX333" fmla="*/ 892463 w 1843319"/>
              <a:gd name="connsiteY333" fmla="*/ 290691 h 2485372"/>
              <a:gd name="connsiteX334" fmla="*/ 897434 w 1843319"/>
              <a:gd name="connsiteY334" fmla="*/ 284893 h 2485372"/>
              <a:gd name="connsiteX335" fmla="*/ 902817 w 1843319"/>
              <a:gd name="connsiteY335" fmla="*/ 279510 h 2485372"/>
              <a:gd name="connsiteX336" fmla="*/ 909442 w 1843319"/>
              <a:gd name="connsiteY336" fmla="*/ 274542 h 2485372"/>
              <a:gd name="connsiteX337" fmla="*/ 916483 w 1843319"/>
              <a:gd name="connsiteY337" fmla="*/ 270815 h 2485372"/>
              <a:gd name="connsiteX338" fmla="*/ 924351 w 1843319"/>
              <a:gd name="connsiteY338" fmla="*/ 267089 h 2485372"/>
              <a:gd name="connsiteX339" fmla="*/ 932222 w 1843319"/>
              <a:gd name="connsiteY339" fmla="*/ 264189 h 2485372"/>
              <a:gd name="connsiteX340" fmla="*/ 941330 w 1843319"/>
              <a:gd name="connsiteY340" fmla="*/ 261706 h 2485372"/>
              <a:gd name="connsiteX341" fmla="*/ 950856 w 1843319"/>
              <a:gd name="connsiteY341" fmla="*/ 260049 h 2485372"/>
              <a:gd name="connsiteX342" fmla="*/ 957897 w 1843319"/>
              <a:gd name="connsiteY342" fmla="*/ 258394 h 2485372"/>
              <a:gd name="connsiteX343" fmla="*/ 964522 w 1843319"/>
              <a:gd name="connsiteY343" fmla="*/ 256736 h 2485372"/>
              <a:gd name="connsiteX344" fmla="*/ 971563 w 1843319"/>
              <a:gd name="connsiteY344" fmla="*/ 253838 h 2485372"/>
              <a:gd name="connsiteX345" fmla="*/ 979018 w 1843319"/>
              <a:gd name="connsiteY345" fmla="*/ 250525 h 2485372"/>
              <a:gd name="connsiteX346" fmla="*/ 986056 w 1843319"/>
              <a:gd name="connsiteY346" fmla="*/ 246382 h 2485372"/>
              <a:gd name="connsiteX347" fmla="*/ 993512 w 1843319"/>
              <a:gd name="connsiteY347" fmla="*/ 241415 h 2485372"/>
              <a:gd name="connsiteX348" fmla="*/ 1000138 w 1843319"/>
              <a:gd name="connsiteY348" fmla="*/ 236447 h 2485372"/>
              <a:gd name="connsiteX349" fmla="*/ 1006766 w 1843319"/>
              <a:gd name="connsiteY349" fmla="*/ 230234 h 2485372"/>
              <a:gd name="connsiteX350" fmla="*/ 1012564 w 1843319"/>
              <a:gd name="connsiteY350" fmla="*/ 223608 h 2485372"/>
              <a:gd name="connsiteX351" fmla="*/ 1018362 w 1843319"/>
              <a:gd name="connsiteY351" fmla="*/ 216983 h 2485372"/>
              <a:gd name="connsiteX352" fmla="*/ 1023745 w 1843319"/>
              <a:gd name="connsiteY352" fmla="*/ 209117 h 2485372"/>
              <a:gd name="connsiteX353" fmla="*/ 1027885 w 1843319"/>
              <a:gd name="connsiteY353" fmla="*/ 201246 h 2485372"/>
              <a:gd name="connsiteX354" fmla="*/ 1031613 w 1843319"/>
              <a:gd name="connsiteY354" fmla="*/ 192553 h 2485372"/>
              <a:gd name="connsiteX355" fmla="*/ 1034513 w 1843319"/>
              <a:gd name="connsiteY355" fmla="*/ 184270 h 2485372"/>
              <a:gd name="connsiteX356" fmla="*/ 1036584 w 1843319"/>
              <a:gd name="connsiteY356" fmla="*/ 175162 h 2485372"/>
              <a:gd name="connsiteX357" fmla="*/ 1037411 w 1843319"/>
              <a:gd name="connsiteY357" fmla="*/ 165636 h 2485372"/>
              <a:gd name="connsiteX358" fmla="*/ 1037411 w 1843319"/>
              <a:gd name="connsiteY358" fmla="*/ 154870 h 2485372"/>
              <a:gd name="connsiteX359" fmla="*/ 1035753 w 1843319"/>
              <a:gd name="connsiteY359" fmla="*/ 144517 h 2485372"/>
              <a:gd name="connsiteX360" fmla="*/ 1034098 w 1843319"/>
              <a:gd name="connsiteY360" fmla="*/ 134578 h 2485372"/>
              <a:gd name="connsiteX361" fmla="*/ 1030786 w 1843319"/>
              <a:gd name="connsiteY361" fmla="*/ 125055 h 2485372"/>
              <a:gd name="connsiteX362" fmla="*/ 1027058 w 1843319"/>
              <a:gd name="connsiteY362" fmla="*/ 115944 h 2485372"/>
              <a:gd name="connsiteX363" fmla="*/ 1022087 w 1843319"/>
              <a:gd name="connsiteY363" fmla="*/ 107664 h 2485372"/>
              <a:gd name="connsiteX364" fmla="*/ 1016704 w 1843319"/>
              <a:gd name="connsiteY364" fmla="*/ 99796 h 2485372"/>
              <a:gd name="connsiteX365" fmla="*/ 1010079 w 1843319"/>
              <a:gd name="connsiteY365" fmla="*/ 92755 h 2485372"/>
              <a:gd name="connsiteX366" fmla="*/ 1005523 w 1843319"/>
              <a:gd name="connsiteY366" fmla="*/ 89445 h 2485372"/>
              <a:gd name="connsiteX367" fmla="*/ 1001380 w 1843319"/>
              <a:gd name="connsiteY367" fmla="*/ 85717 h 2485372"/>
              <a:gd name="connsiteX368" fmla="*/ 996825 w 1843319"/>
              <a:gd name="connsiteY368" fmla="*/ 82819 h 2485372"/>
              <a:gd name="connsiteX369" fmla="*/ 991854 w 1843319"/>
              <a:gd name="connsiteY369" fmla="*/ 79919 h 2485372"/>
              <a:gd name="connsiteX370" fmla="*/ 986887 w 1843319"/>
              <a:gd name="connsiteY370" fmla="*/ 77434 h 2485372"/>
              <a:gd name="connsiteX371" fmla="*/ 981504 w 1843319"/>
              <a:gd name="connsiteY371" fmla="*/ 74951 h 2485372"/>
              <a:gd name="connsiteX372" fmla="*/ 975706 w 1843319"/>
              <a:gd name="connsiteY372" fmla="*/ 72878 h 2485372"/>
              <a:gd name="connsiteX373" fmla="*/ 970320 w 1843319"/>
              <a:gd name="connsiteY373" fmla="*/ 71223 h 2485372"/>
              <a:gd name="connsiteX374" fmla="*/ 964110 w 1843319"/>
              <a:gd name="connsiteY374" fmla="*/ 69568 h 2485372"/>
              <a:gd name="connsiteX375" fmla="*/ 957897 w 1843319"/>
              <a:gd name="connsiteY375" fmla="*/ 68738 h 2485372"/>
              <a:gd name="connsiteX376" fmla="*/ 951271 w 1843319"/>
              <a:gd name="connsiteY376" fmla="*/ 67911 h 2485372"/>
              <a:gd name="connsiteX377" fmla="*/ 944645 w 1843319"/>
              <a:gd name="connsiteY377" fmla="*/ 66668 h 2485372"/>
              <a:gd name="connsiteX378" fmla="*/ 937605 w 1843319"/>
              <a:gd name="connsiteY378" fmla="*/ 66255 h 2485372"/>
              <a:gd name="connsiteX379" fmla="*/ 930564 w 1843319"/>
              <a:gd name="connsiteY379" fmla="*/ 66255 h 2485372"/>
              <a:gd name="connsiteX380" fmla="*/ 915655 w 1843319"/>
              <a:gd name="connsiteY380" fmla="*/ 67495 h 2485372"/>
              <a:gd name="connsiteX381" fmla="*/ 901574 w 1843319"/>
              <a:gd name="connsiteY381" fmla="*/ 68738 h 2485372"/>
              <a:gd name="connsiteX382" fmla="*/ 888736 w 1843319"/>
              <a:gd name="connsiteY382" fmla="*/ 71223 h 2485372"/>
              <a:gd name="connsiteX383" fmla="*/ 877555 w 1843319"/>
              <a:gd name="connsiteY383" fmla="*/ 74121 h 2485372"/>
              <a:gd name="connsiteX384" fmla="*/ 867616 w 1843319"/>
              <a:gd name="connsiteY384" fmla="*/ 77849 h 2485372"/>
              <a:gd name="connsiteX385" fmla="*/ 858503 w 1843319"/>
              <a:gd name="connsiteY385" fmla="*/ 81989 h 2485372"/>
              <a:gd name="connsiteX386" fmla="*/ 850635 w 1843319"/>
              <a:gd name="connsiteY386" fmla="*/ 86545 h 2485372"/>
              <a:gd name="connsiteX387" fmla="*/ 844009 w 1843319"/>
              <a:gd name="connsiteY387" fmla="*/ 91927 h 2485372"/>
              <a:gd name="connsiteX388" fmla="*/ 837799 w 1843319"/>
              <a:gd name="connsiteY388" fmla="*/ 97725 h 2485372"/>
              <a:gd name="connsiteX389" fmla="*/ 832828 w 1843319"/>
              <a:gd name="connsiteY389" fmla="*/ 103936 h 2485372"/>
              <a:gd name="connsiteX390" fmla="*/ 828688 w 1843319"/>
              <a:gd name="connsiteY390" fmla="*/ 110561 h 2485372"/>
              <a:gd name="connsiteX391" fmla="*/ 825372 w 1843319"/>
              <a:gd name="connsiteY391" fmla="*/ 117187 h 2485372"/>
              <a:gd name="connsiteX392" fmla="*/ 822475 w 1843319"/>
              <a:gd name="connsiteY392" fmla="*/ 124228 h 2485372"/>
              <a:gd name="connsiteX393" fmla="*/ 819990 w 1843319"/>
              <a:gd name="connsiteY393" fmla="*/ 131681 h 2485372"/>
              <a:gd name="connsiteX394" fmla="*/ 818334 w 1843319"/>
              <a:gd name="connsiteY394" fmla="*/ 139134 h 2485372"/>
              <a:gd name="connsiteX395" fmla="*/ 816677 w 1843319"/>
              <a:gd name="connsiteY395" fmla="*/ 147002 h 2485372"/>
              <a:gd name="connsiteX396" fmla="*/ 815849 w 1843319"/>
              <a:gd name="connsiteY396" fmla="*/ 154870 h 2485372"/>
              <a:gd name="connsiteX397" fmla="*/ 815019 w 1843319"/>
              <a:gd name="connsiteY397" fmla="*/ 158183 h 2485372"/>
              <a:gd name="connsiteX398" fmla="*/ 814607 w 1843319"/>
              <a:gd name="connsiteY398" fmla="*/ 161496 h 2485372"/>
              <a:gd name="connsiteX399" fmla="*/ 812949 w 1843319"/>
              <a:gd name="connsiteY399" fmla="*/ 164393 h 2485372"/>
              <a:gd name="connsiteX400" fmla="*/ 811706 w 1843319"/>
              <a:gd name="connsiteY400" fmla="*/ 167294 h 2485372"/>
              <a:gd name="connsiteX401" fmla="*/ 809636 w 1843319"/>
              <a:gd name="connsiteY401" fmla="*/ 170191 h 2485372"/>
              <a:gd name="connsiteX402" fmla="*/ 807978 w 1843319"/>
              <a:gd name="connsiteY402" fmla="*/ 172262 h 2485372"/>
              <a:gd name="connsiteX403" fmla="*/ 805496 w 1843319"/>
              <a:gd name="connsiteY403" fmla="*/ 174747 h 2485372"/>
              <a:gd name="connsiteX404" fmla="*/ 803011 w 1843319"/>
              <a:gd name="connsiteY404" fmla="*/ 176817 h 2485372"/>
              <a:gd name="connsiteX405" fmla="*/ 800940 w 1843319"/>
              <a:gd name="connsiteY405" fmla="*/ 178475 h 2485372"/>
              <a:gd name="connsiteX406" fmla="*/ 798040 w 1843319"/>
              <a:gd name="connsiteY406" fmla="*/ 180545 h 2485372"/>
              <a:gd name="connsiteX407" fmla="*/ 795142 w 1843319"/>
              <a:gd name="connsiteY407" fmla="*/ 181372 h 2485372"/>
              <a:gd name="connsiteX408" fmla="*/ 791827 w 1843319"/>
              <a:gd name="connsiteY408" fmla="*/ 182615 h 2485372"/>
              <a:gd name="connsiteX409" fmla="*/ 788514 w 1843319"/>
              <a:gd name="connsiteY409" fmla="*/ 183442 h 2485372"/>
              <a:gd name="connsiteX410" fmla="*/ 785617 w 1843319"/>
              <a:gd name="connsiteY410" fmla="*/ 183858 h 2485372"/>
              <a:gd name="connsiteX411" fmla="*/ 781889 w 1843319"/>
              <a:gd name="connsiteY411" fmla="*/ 183858 h 2485372"/>
              <a:gd name="connsiteX412" fmla="*/ 778576 w 1843319"/>
              <a:gd name="connsiteY412" fmla="*/ 183858 h 2485372"/>
              <a:gd name="connsiteX413" fmla="*/ 775263 w 1843319"/>
              <a:gd name="connsiteY413" fmla="*/ 183442 h 2485372"/>
              <a:gd name="connsiteX414" fmla="*/ 771950 w 1843319"/>
              <a:gd name="connsiteY414" fmla="*/ 182200 h 2485372"/>
              <a:gd name="connsiteX415" fmla="*/ 769050 w 1843319"/>
              <a:gd name="connsiteY415" fmla="*/ 180957 h 2485372"/>
              <a:gd name="connsiteX416" fmla="*/ 766152 w 1843319"/>
              <a:gd name="connsiteY416" fmla="*/ 179299 h 2485372"/>
              <a:gd name="connsiteX417" fmla="*/ 763252 w 1843319"/>
              <a:gd name="connsiteY417" fmla="*/ 177644 h 2485372"/>
              <a:gd name="connsiteX418" fmla="*/ 761182 w 1843319"/>
              <a:gd name="connsiteY418" fmla="*/ 175574 h 2485372"/>
              <a:gd name="connsiteX419" fmla="*/ 758697 w 1843319"/>
              <a:gd name="connsiteY419" fmla="*/ 173504 h 2485372"/>
              <a:gd name="connsiteX420" fmla="*/ 756626 w 1843319"/>
              <a:gd name="connsiteY420" fmla="*/ 171019 h 2485372"/>
              <a:gd name="connsiteX421" fmla="*/ 754969 w 1843319"/>
              <a:gd name="connsiteY421" fmla="*/ 168534 h 2485372"/>
              <a:gd name="connsiteX422" fmla="*/ 752899 w 1843319"/>
              <a:gd name="connsiteY422" fmla="*/ 165636 h 2485372"/>
              <a:gd name="connsiteX423" fmla="*/ 752071 w 1843319"/>
              <a:gd name="connsiteY423" fmla="*/ 162738 h 2485372"/>
              <a:gd name="connsiteX424" fmla="*/ 750416 w 1843319"/>
              <a:gd name="connsiteY424" fmla="*/ 159426 h 2485372"/>
              <a:gd name="connsiteX425" fmla="*/ 750001 w 1843319"/>
              <a:gd name="connsiteY425" fmla="*/ 156940 h 2485372"/>
              <a:gd name="connsiteX426" fmla="*/ 749586 w 1843319"/>
              <a:gd name="connsiteY426" fmla="*/ 153628 h 2485372"/>
              <a:gd name="connsiteX427" fmla="*/ 749586 w 1843319"/>
              <a:gd name="connsiteY427" fmla="*/ 150315 h 2485372"/>
              <a:gd name="connsiteX428" fmla="*/ 749586 w 1843319"/>
              <a:gd name="connsiteY428" fmla="*/ 147002 h 2485372"/>
              <a:gd name="connsiteX429" fmla="*/ 751244 w 1843319"/>
              <a:gd name="connsiteY429" fmla="*/ 138306 h 2485372"/>
              <a:gd name="connsiteX430" fmla="*/ 752486 w 1843319"/>
              <a:gd name="connsiteY430" fmla="*/ 130438 h 2485372"/>
              <a:gd name="connsiteX431" fmla="*/ 753729 w 1843319"/>
              <a:gd name="connsiteY431" fmla="*/ 122570 h 2485372"/>
              <a:gd name="connsiteX432" fmla="*/ 755799 w 1843319"/>
              <a:gd name="connsiteY432" fmla="*/ 115117 h 2485372"/>
              <a:gd name="connsiteX433" fmla="*/ 758284 w 1843319"/>
              <a:gd name="connsiteY433" fmla="*/ 108079 h 2485372"/>
              <a:gd name="connsiteX434" fmla="*/ 760354 w 1843319"/>
              <a:gd name="connsiteY434" fmla="*/ 101038 h 2485372"/>
              <a:gd name="connsiteX435" fmla="*/ 762840 w 1843319"/>
              <a:gd name="connsiteY435" fmla="*/ 93998 h 2485372"/>
              <a:gd name="connsiteX436" fmla="*/ 765737 w 1843319"/>
              <a:gd name="connsiteY436" fmla="*/ 87372 h 2485372"/>
              <a:gd name="connsiteX437" fmla="*/ 769050 w 1843319"/>
              <a:gd name="connsiteY437" fmla="*/ 81162 h 2485372"/>
              <a:gd name="connsiteX438" fmla="*/ 772363 w 1843319"/>
              <a:gd name="connsiteY438" fmla="*/ 74951 h 2485372"/>
              <a:gd name="connsiteX439" fmla="*/ 776091 w 1843319"/>
              <a:gd name="connsiteY439" fmla="*/ 69153 h 2485372"/>
              <a:gd name="connsiteX440" fmla="*/ 779819 w 1843319"/>
              <a:gd name="connsiteY440" fmla="*/ 63355 h 2485372"/>
              <a:gd name="connsiteX441" fmla="*/ 784374 w 1843319"/>
              <a:gd name="connsiteY441" fmla="*/ 57972 h 2485372"/>
              <a:gd name="connsiteX442" fmla="*/ 788514 w 1843319"/>
              <a:gd name="connsiteY442" fmla="*/ 52589 h 2485372"/>
              <a:gd name="connsiteX443" fmla="*/ 793072 w 1843319"/>
              <a:gd name="connsiteY443" fmla="*/ 48034 h 2485372"/>
              <a:gd name="connsiteX444" fmla="*/ 798455 w 1843319"/>
              <a:gd name="connsiteY444" fmla="*/ 43066 h 2485372"/>
              <a:gd name="connsiteX445" fmla="*/ 803011 w 1843319"/>
              <a:gd name="connsiteY445" fmla="*/ 38926 h 2485372"/>
              <a:gd name="connsiteX446" fmla="*/ 808809 w 1843319"/>
              <a:gd name="connsiteY446" fmla="*/ 34783 h 2485372"/>
              <a:gd name="connsiteX447" fmla="*/ 814607 w 1843319"/>
              <a:gd name="connsiteY447" fmla="*/ 30230 h 2485372"/>
              <a:gd name="connsiteX448" fmla="*/ 819990 w 1843319"/>
              <a:gd name="connsiteY448" fmla="*/ 26502 h 2485372"/>
              <a:gd name="connsiteX449" fmla="*/ 826203 w 1843319"/>
              <a:gd name="connsiteY449" fmla="*/ 23189 h 2485372"/>
              <a:gd name="connsiteX450" fmla="*/ 832828 w 1843319"/>
              <a:gd name="connsiteY450" fmla="*/ 19877 h 2485372"/>
              <a:gd name="connsiteX451" fmla="*/ 839454 w 1843319"/>
              <a:gd name="connsiteY451" fmla="*/ 16979 h 2485372"/>
              <a:gd name="connsiteX452" fmla="*/ 846082 w 1843319"/>
              <a:gd name="connsiteY452" fmla="*/ 14494 h 2485372"/>
              <a:gd name="connsiteX453" fmla="*/ 853120 w 1843319"/>
              <a:gd name="connsiteY453" fmla="*/ 12009 h 2485372"/>
              <a:gd name="connsiteX454" fmla="*/ 860988 w 1843319"/>
              <a:gd name="connsiteY454" fmla="*/ 9523 h 2485372"/>
              <a:gd name="connsiteX455" fmla="*/ 868444 w 1843319"/>
              <a:gd name="connsiteY455" fmla="*/ 7038 h 2485372"/>
              <a:gd name="connsiteX456" fmla="*/ 876312 w 1843319"/>
              <a:gd name="connsiteY456" fmla="*/ 5798 h 2485372"/>
              <a:gd name="connsiteX457" fmla="*/ 892463 w 1843319"/>
              <a:gd name="connsiteY457" fmla="*/ 2485 h 2485372"/>
              <a:gd name="connsiteX458" fmla="*/ 909857 w 1843319"/>
              <a:gd name="connsiteY458" fmla="*/ 412 h 2485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Lst>
            <a:rect l="l" t="t" r="r" b="b"/>
            <a:pathLst>
              <a:path w="1843319" h="2485372">
                <a:moveTo>
                  <a:pt x="924351" y="0"/>
                </a:moveTo>
                <a:lnTo>
                  <a:pt x="937190" y="0"/>
                </a:lnTo>
                <a:lnTo>
                  <a:pt x="949613" y="412"/>
                </a:lnTo>
                <a:lnTo>
                  <a:pt x="961624" y="2070"/>
                </a:lnTo>
                <a:lnTo>
                  <a:pt x="972390" y="3313"/>
                </a:lnTo>
                <a:lnTo>
                  <a:pt x="982746" y="5798"/>
                </a:lnTo>
                <a:lnTo>
                  <a:pt x="992685" y="8696"/>
                </a:lnTo>
                <a:lnTo>
                  <a:pt x="1002211" y="12009"/>
                </a:lnTo>
                <a:lnTo>
                  <a:pt x="1010906" y="15321"/>
                </a:lnTo>
                <a:lnTo>
                  <a:pt x="1018774" y="19049"/>
                </a:lnTo>
                <a:lnTo>
                  <a:pt x="1026643" y="23189"/>
                </a:lnTo>
                <a:lnTo>
                  <a:pt x="1033268" y="26915"/>
                </a:lnTo>
                <a:lnTo>
                  <a:pt x="1039896" y="31885"/>
                </a:lnTo>
                <a:lnTo>
                  <a:pt x="1045279" y="36025"/>
                </a:lnTo>
                <a:lnTo>
                  <a:pt x="1051077" y="40166"/>
                </a:lnTo>
                <a:lnTo>
                  <a:pt x="1055633" y="45136"/>
                </a:lnTo>
                <a:lnTo>
                  <a:pt x="1061431" y="50932"/>
                </a:lnTo>
                <a:lnTo>
                  <a:pt x="1067229" y="56730"/>
                </a:lnTo>
                <a:lnTo>
                  <a:pt x="1072199" y="63355"/>
                </a:lnTo>
                <a:lnTo>
                  <a:pt x="1077170" y="69981"/>
                </a:lnTo>
                <a:lnTo>
                  <a:pt x="1081310" y="77434"/>
                </a:lnTo>
                <a:lnTo>
                  <a:pt x="1085453" y="84889"/>
                </a:lnTo>
                <a:lnTo>
                  <a:pt x="1088763" y="92343"/>
                </a:lnTo>
                <a:lnTo>
                  <a:pt x="1092078" y="99796"/>
                </a:lnTo>
                <a:lnTo>
                  <a:pt x="1094976" y="108079"/>
                </a:lnTo>
                <a:lnTo>
                  <a:pt x="1097876" y="115944"/>
                </a:lnTo>
                <a:lnTo>
                  <a:pt x="1099947" y="124640"/>
                </a:lnTo>
                <a:lnTo>
                  <a:pt x="1101189" y="132508"/>
                </a:lnTo>
                <a:lnTo>
                  <a:pt x="1102429" y="141619"/>
                </a:lnTo>
                <a:lnTo>
                  <a:pt x="1103674" y="150315"/>
                </a:lnTo>
                <a:lnTo>
                  <a:pt x="1104087" y="159010"/>
                </a:lnTo>
                <a:lnTo>
                  <a:pt x="1103674" y="167706"/>
                </a:lnTo>
                <a:lnTo>
                  <a:pt x="1103259" y="175987"/>
                </a:lnTo>
                <a:lnTo>
                  <a:pt x="1102017" y="184270"/>
                </a:lnTo>
                <a:lnTo>
                  <a:pt x="1100774" y="192138"/>
                </a:lnTo>
                <a:lnTo>
                  <a:pt x="1099119" y="200421"/>
                </a:lnTo>
                <a:lnTo>
                  <a:pt x="1097046" y="207874"/>
                </a:lnTo>
                <a:lnTo>
                  <a:pt x="1094561" y="214912"/>
                </a:lnTo>
                <a:lnTo>
                  <a:pt x="1091248" y="222366"/>
                </a:lnTo>
                <a:lnTo>
                  <a:pt x="1088351" y="228991"/>
                </a:lnTo>
                <a:lnTo>
                  <a:pt x="1084623" y="236447"/>
                </a:lnTo>
                <a:lnTo>
                  <a:pt x="1080895" y="243070"/>
                </a:lnTo>
                <a:lnTo>
                  <a:pt x="1076755" y="248868"/>
                </a:lnTo>
                <a:lnTo>
                  <a:pt x="1072199" y="255081"/>
                </a:lnTo>
                <a:lnTo>
                  <a:pt x="1067644" y="261291"/>
                </a:lnTo>
                <a:lnTo>
                  <a:pt x="1063088" y="267089"/>
                </a:lnTo>
                <a:lnTo>
                  <a:pt x="1058118" y="272057"/>
                </a:lnTo>
                <a:lnTo>
                  <a:pt x="1053147" y="277440"/>
                </a:lnTo>
                <a:lnTo>
                  <a:pt x="1041966" y="287378"/>
                </a:lnTo>
                <a:lnTo>
                  <a:pt x="1030786" y="296074"/>
                </a:lnTo>
                <a:lnTo>
                  <a:pt x="1018774" y="303530"/>
                </a:lnTo>
                <a:lnTo>
                  <a:pt x="1007178" y="310153"/>
                </a:lnTo>
                <a:lnTo>
                  <a:pt x="994755" y="315951"/>
                </a:lnTo>
                <a:lnTo>
                  <a:pt x="982746" y="320506"/>
                </a:lnTo>
                <a:lnTo>
                  <a:pt x="971563" y="323819"/>
                </a:lnTo>
                <a:lnTo>
                  <a:pt x="960382" y="325889"/>
                </a:lnTo>
                <a:lnTo>
                  <a:pt x="952926" y="328374"/>
                </a:lnTo>
                <a:lnTo>
                  <a:pt x="947958" y="330029"/>
                </a:lnTo>
                <a:lnTo>
                  <a:pt x="945888" y="331272"/>
                </a:lnTo>
                <a:lnTo>
                  <a:pt x="945888" y="444734"/>
                </a:lnTo>
                <a:lnTo>
                  <a:pt x="1122309" y="444734"/>
                </a:lnTo>
                <a:lnTo>
                  <a:pt x="1122309" y="664614"/>
                </a:lnTo>
                <a:lnTo>
                  <a:pt x="1141773" y="668757"/>
                </a:lnTo>
                <a:lnTo>
                  <a:pt x="1160824" y="674140"/>
                </a:lnTo>
                <a:lnTo>
                  <a:pt x="1179874" y="679108"/>
                </a:lnTo>
                <a:lnTo>
                  <a:pt x="1198510" y="684906"/>
                </a:lnTo>
                <a:lnTo>
                  <a:pt x="1217147" y="691119"/>
                </a:lnTo>
                <a:lnTo>
                  <a:pt x="1235781" y="697742"/>
                </a:lnTo>
                <a:lnTo>
                  <a:pt x="1254005" y="704367"/>
                </a:lnTo>
                <a:lnTo>
                  <a:pt x="1272227" y="711408"/>
                </a:lnTo>
                <a:lnTo>
                  <a:pt x="1289621" y="718861"/>
                </a:lnTo>
                <a:lnTo>
                  <a:pt x="1307430" y="726729"/>
                </a:lnTo>
                <a:lnTo>
                  <a:pt x="1324821" y="735010"/>
                </a:lnTo>
                <a:lnTo>
                  <a:pt x="1342215" y="744120"/>
                </a:lnTo>
                <a:lnTo>
                  <a:pt x="1359194" y="752816"/>
                </a:lnTo>
                <a:lnTo>
                  <a:pt x="1376176" y="761927"/>
                </a:lnTo>
                <a:lnTo>
                  <a:pt x="1392740" y="771865"/>
                </a:lnTo>
                <a:lnTo>
                  <a:pt x="1409306" y="781804"/>
                </a:lnTo>
                <a:lnTo>
                  <a:pt x="1425458" y="792154"/>
                </a:lnTo>
                <a:lnTo>
                  <a:pt x="1441606" y="802508"/>
                </a:lnTo>
                <a:lnTo>
                  <a:pt x="1456930" y="813689"/>
                </a:lnTo>
                <a:lnTo>
                  <a:pt x="1472669" y="824870"/>
                </a:lnTo>
                <a:lnTo>
                  <a:pt x="1487578" y="836875"/>
                </a:lnTo>
                <a:lnTo>
                  <a:pt x="1502487" y="848471"/>
                </a:lnTo>
                <a:lnTo>
                  <a:pt x="1516981" y="860895"/>
                </a:lnTo>
                <a:lnTo>
                  <a:pt x="1531889" y="873316"/>
                </a:lnTo>
                <a:lnTo>
                  <a:pt x="1545971" y="885739"/>
                </a:lnTo>
                <a:lnTo>
                  <a:pt x="1559637" y="898990"/>
                </a:lnTo>
                <a:lnTo>
                  <a:pt x="1573303" y="912242"/>
                </a:lnTo>
                <a:lnTo>
                  <a:pt x="1586969" y="926320"/>
                </a:lnTo>
                <a:lnTo>
                  <a:pt x="1599808" y="939987"/>
                </a:lnTo>
                <a:lnTo>
                  <a:pt x="1612647" y="954065"/>
                </a:lnTo>
                <a:lnTo>
                  <a:pt x="1625485" y="968559"/>
                </a:lnTo>
                <a:lnTo>
                  <a:pt x="1637909" y="983465"/>
                </a:lnTo>
                <a:lnTo>
                  <a:pt x="1649505" y="998374"/>
                </a:lnTo>
                <a:lnTo>
                  <a:pt x="1661101" y="1013695"/>
                </a:lnTo>
                <a:lnTo>
                  <a:pt x="1672282" y="1029016"/>
                </a:lnTo>
                <a:lnTo>
                  <a:pt x="1683050" y="1044753"/>
                </a:lnTo>
                <a:lnTo>
                  <a:pt x="1694231" y="1060486"/>
                </a:lnTo>
                <a:lnTo>
                  <a:pt x="1704585" y="1076635"/>
                </a:lnTo>
                <a:lnTo>
                  <a:pt x="1714523" y="1093199"/>
                </a:lnTo>
                <a:lnTo>
                  <a:pt x="1724049" y="1109763"/>
                </a:lnTo>
                <a:lnTo>
                  <a:pt x="1733160" y="1126742"/>
                </a:lnTo>
                <a:lnTo>
                  <a:pt x="1742270" y="1143718"/>
                </a:lnTo>
                <a:lnTo>
                  <a:pt x="1750969" y="1160697"/>
                </a:lnTo>
                <a:lnTo>
                  <a:pt x="1759249" y="1178503"/>
                </a:lnTo>
                <a:lnTo>
                  <a:pt x="1767117" y="1196307"/>
                </a:lnTo>
                <a:lnTo>
                  <a:pt x="1774573" y="1213701"/>
                </a:lnTo>
                <a:lnTo>
                  <a:pt x="1782029" y="1231920"/>
                </a:lnTo>
                <a:lnTo>
                  <a:pt x="1788654" y="1250139"/>
                </a:lnTo>
                <a:lnTo>
                  <a:pt x="1795280" y="1268773"/>
                </a:lnTo>
                <a:lnTo>
                  <a:pt x="1801078" y="1286995"/>
                </a:lnTo>
                <a:lnTo>
                  <a:pt x="1806876" y="1306044"/>
                </a:lnTo>
                <a:lnTo>
                  <a:pt x="1812259" y="1325090"/>
                </a:lnTo>
                <a:lnTo>
                  <a:pt x="1817229" y="1344139"/>
                </a:lnTo>
                <a:lnTo>
                  <a:pt x="1821370" y="1363188"/>
                </a:lnTo>
                <a:lnTo>
                  <a:pt x="1825513" y="1382650"/>
                </a:lnTo>
                <a:lnTo>
                  <a:pt x="1829241" y="1402112"/>
                </a:lnTo>
                <a:lnTo>
                  <a:pt x="1832553" y="1421988"/>
                </a:lnTo>
                <a:lnTo>
                  <a:pt x="1835451" y="1441865"/>
                </a:lnTo>
                <a:lnTo>
                  <a:pt x="1837936" y="1461741"/>
                </a:lnTo>
                <a:lnTo>
                  <a:pt x="1840006" y="1481618"/>
                </a:lnTo>
                <a:lnTo>
                  <a:pt x="1841249" y="1501907"/>
                </a:lnTo>
                <a:lnTo>
                  <a:pt x="1842492" y="1522196"/>
                </a:lnTo>
                <a:lnTo>
                  <a:pt x="1843319" y="1542488"/>
                </a:lnTo>
                <a:lnTo>
                  <a:pt x="1843319" y="1563607"/>
                </a:lnTo>
                <a:lnTo>
                  <a:pt x="1843319" y="1581102"/>
                </a:lnTo>
                <a:lnTo>
                  <a:pt x="1843319" y="1587209"/>
                </a:lnTo>
                <a:lnTo>
                  <a:pt x="1842077" y="1610814"/>
                </a:lnTo>
                <a:lnTo>
                  <a:pt x="1840837" y="1634415"/>
                </a:lnTo>
                <a:lnTo>
                  <a:pt x="1838351" y="1657605"/>
                </a:lnTo>
                <a:lnTo>
                  <a:pt x="1835866" y="1680794"/>
                </a:lnTo>
                <a:lnTo>
                  <a:pt x="1832553" y="1703984"/>
                </a:lnTo>
                <a:lnTo>
                  <a:pt x="1828825" y="1726758"/>
                </a:lnTo>
                <a:lnTo>
                  <a:pt x="1827334" y="1734806"/>
                </a:lnTo>
                <a:lnTo>
                  <a:pt x="1824595" y="1761152"/>
                </a:lnTo>
                <a:lnTo>
                  <a:pt x="1815294" y="1790198"/>
                </a:lnTo>
                <a:lnTo>
                  <a:pt x="1814329" y="1793841"/>
                </a:lnTo>
                <a:lnTo>
                  <a:pt x="1808531" y="1815788"/>
                </a:lnTo>
                <a:lnTo>
                  <a:pt x="1801906" y="1837319"/>
                </a:lnTo>
                <a:lnTo>
                  <a:pt x="1794865" y="1859269"/>
                </a:lnTo>
                <a:lnTo>
                  <a:pt x="1787412" y="1880385"/>
                </a:lnTo>
                <a:lnTo>
                  <a:pt x="1781958" y="1894297"/>
                </a:lnTo>
                <a:lnTo>
                  <a:pt x="1770893" y="1928848"/>
                </a:lnTo>
                <a:lnTo>
                  <a:pt x="1753901" y="1959191"/>
                </a:lnTo>
                <a:lnTo>
                  <a:pt x="1752211" y="1962790"/>
                </a:lnTo>
                <a:lnTo>
                  <a:pt x="1742270" y="1983081"/>
                </a:lnTo>
                <a:lnTo>
                  <a:pt x="1731917" y="2002543"/>
                </a:lnTo>
                <a:lnTo>
                  <a:pt x="1721151" y="2022005"/>
                </a:lnTo>
                <a:lnTo>
                  <a:pt x="1709555" y="2041469"/>
                </a:lnTo>
                <a:lnTo>
                  <a:pt x="1698371" y="2060515"/>
                </a:lnTo>
                <a:lnTo>
                  <a:pt x="1691606" y="2070440"/>
                </a:lnTo>
                <a:lnTo>
                  <a:pt x="1685916" y="2080603"/>
                </a:lnTo>
                <a:lnTo>
                  <a:pt x="1678471" y="2089347"/>
                </a:lnTo>
                <a:lnTo>
                  <a:pt x="1673109" y="2096956"/>
                </a:lnTo>
                <a:lnTo>
                  <a:pt x="1660686" y="2114762"/>
                </a:lnTo>
                <a:lnTo>
                  <a:pt x="1646607" y="2132153"/>
                </a:lnTo>
                <a:lnTo>
                  <a:pt x="1632938" y="2149960"/>
                </a:lnTo>
                <a:lnTo>
                  <a:pt x="1618445" y="2166524"/>
                </a:lnTo>
                <a:lnTo>
                  <a:pt x="1603536" y="2183085"/>
                </a:lnTo>
                <a:lnTo>
                  <a:pt x="1589039" y="2199649"/>
                </a:lnTo>
                <a:lnTo>
                  <a:pt x="1573303" y="2214973"/>
                </a:lnTo>
                <a:lnTo>
                  <a:pt x="1557982" y="2230706"/>
                </a:lnTo>
                <a:lnTo>
                  <a:pt x="1541415" y="2245615"/>
                </a:lnTo>
                <a:lnTo>
                  <a:pt x="1524849" y="2260521"/>
                </a:lnTo>
                <a:lnTo>
                  <a:pt x="1508282" y="2274600"/>
                </a:lnTo>
                <a:lnTo>
                  <a:pt x="1490476" y="2288266"/>
                </a:lnTo>
                <a:lnTo>
                  <a:pt x="1473082" y="2301932"/>
                </a:lnTo>
                <a:lnTo>
                  <a:pt x="1455275" y="2314768"/>
                </a:lnTo>
                <a:lnTo>
                  <a:pt x="1437054" y="2327604"/>
                </a:lnTo>
                <a:lnTo>
                  <a:pt x="1418832" y="2340028"/>
                </a:lnTo>
                <a:lnTo>
                  <a:pt x="1399780" y="2351621"/>
                </a:lnTo>
                <a:lnTo>
                  <a:pt x="1380316" y="2362802"/>
                </a:lnTo>
                <a:lnTo>
                  <a:pt x="1360852" y="2373568"/>
                </a:lnTo>
                <a:lnTo>
                  <a:pt x="1340973" y="2383921"/>
                </a:lnTo>
                <a:lnTo>
                  <a:pt x="1321096" y="2393860"/>
                </a:lnTo>
                <a:lnTo>
                  <a:pt x="1300802" y="2403383"/>
                </a:lnTo>
                <a:lnTo>
                  <a:pt x="1280510" y="2412494"/>
                </a:lnTo>
                <a:lnTo>
                  <a:pt x="1259803" y="2420774"/>
                </a:lnTo>
                <a:lnTo>
                  <a:pt x="1238269" y="2429058"/>
                </a:lnTo>
                <a:lnTo>
                  <a:pt x="1217147" y="2436511"/>
                </a:lnTo>
                <a:lnTo>
                  <a:pt x="1196025" y="2443549"/>
                </a:lnTo>
                <a:lnTo>
                  <a:pt x="1174076" y="2450174"/>
                </a:lnTo>
                <a:lnTo>
                  <a:pt x="1152129" y="2455972"/>
                </a:lnTo>
                <a:lnTo>
                  <a:pt x="1130177" y="2461770"/>
                </a:lnTo>
                <a:lnTo>
                  <a:pt x="1107400" y="2466326"/>
                </a:lnTo>
                <a:lnTo>
                  <a:pt x="1085038" y="2470466"/>
                </a:lnTo>
                <a:lnTo>
                  <a:pt x="1061846" y="2474194"/>
                </a:lnTo>
                <a:lnTo>
                  <a:pt x="1039066" y="2477507"/>
                </a:lnTo>
                <a:lnTo>
                  <a:pt x="1015877" y="2479989"/>
                </a:lnTo>
                <a:lnTo>
                  <a:pt x="992685" y="2482474"/>
                </a:lnTo>
                <a:lnTo>
                  <a:pt x="969078" y="2483717"/>
                </a:lnTo>
                <a:lnTo>
                  <a:pt x="945473" y="2484960"/>
                </a:lnTo>
                <a:lnTo>
                  <a:pt x="921866" y="2485372"/>
                </a:lnTo>
                <a:lnTo>
                  <a:pt x="921690" y="2485369"/>
                </a:lnTo>
                <a:lnTo>
                  <a:pt x="921659" y="2485372"/>
                </a:lnTo>
                <a:lnTo>
                  <a:pt x="921616" y="2485368"/>
                </a:lnTo>
                <a:lnTo>
                  <a:pt x="898261" y="2484960"/>
                </a:lnTo>
                <a:lnTo>
                  <a:pt x="874654" y="2483717"/>
                </a:lnTo>
                <a:lnTo>
                  <a:pt x="851050" y="2482474"/>
                </a:lnTo>
                <a:lnTo>
                  <a:pt x="827858" y="2479989"/>
                </a:lnTo>
                <a:lnTo>
                  <a:pt x="804668" y="2477507"/>
                </a:lnTo>
                <a:lnTo>
                  <a:pt x="781476" y="2474194"/>
                </a:lnTo>
                <a:lnTo>
                  <a:pt x="758697" y="2470466"/>
                </a:lnTo>
                <a:lnTo>
                  <a:pt x="735920" y="2466326"/>
                </a:lnTo>
                <a:lnTo>
                  <a:pt x="713555" y="2461770"/>
                </a:lnTo>
                <a:lnTo>
                  <a:pt x="691608" y="2455972"/>
                </a:lnTo>
                <a:lnTo>
                  <a:pt x="669659" y="2450174"/>
                </a:lnTo>
                <a:lnTo>
                  <a:pt x="648125" y="2443549"/>
                </a:lnTo>
                <a:lnTo>
                  <a:pt x="626175" y="2436511"/>
                </a:lnTo>
                <a:lnTo>
                  <a:pt x="605053" y="2429058"/>
                </a:lnTo>
                <a:lnTo>
                  <a:pt x="583931" y="2420774"/>
                </a:lnTo>
                <a:lnTo>
                  <a:pt x="563224" y="2412494"/>
                </a:lnTo>
                <a:lnTo>
                  <a:pt x="542518" y="2403383"/>
                </a:lnTo>
                <a:lnTo>
                  <a:pt x="522226" y="2393860"/>
                </a:lnTo>
                <a:lnTo>
                  <a:pt x="502347" y="2383921"/>
                </a:lnTo>
                <a:lnTo>
                  <a:pt x="482467" y="2373568"/>
                </a:lnTo>
                <a:lnTo>
                  <a:pt x="463003" y="2362802"/>
                </a:lnTo>
                <a:lnTo>
                  <a:pt x="443954" y="2351621"/>
                </a:lnTo>
                <a:lnTo>
                  <a:pt x="424905" y="2340028"/>
                </a:lnTo>
                <a:lnTo>
                  <a:pt x="406683" y="2327604"/>
                </a:lnTo>
                <a:lnTo>
                  <a:pt x="388044" y="2314768"/>
                </a:lnTo>
                <a:lnTo>
                  <a:pt x="370238" y="2301932"/>
                </a:lnTo>
                <a:lnTo>
                  <a:pt x="352843" y="2288266"/>
                </a:lnTo>
                <a:lnTo>
                  <a:pt x="335449" y="2274600"/>
                </a:lnTo>
                <a:lnTo>
                  <a:pt x="318470" y="2260521"/>
                </a:lnTo>
                <a:lnTo>
                  <a:pt x="301904" y="2245615"/>
                </a:lnTo>
                <a:lnTo>
                  <a:pt x="285755" y="2230706"/>
                </a:lnTo>
                <a:lnTo>
                  <a:pt x="270431" y="2214973"/>
                </a:lnTo>
                <a:lnTo>
                  <a:pt x="254692" y="2199649"/>
                </a:lnTo>
                <a:lnTo>
                  <a:pt x="239371" y="2183085"/>
                </a:lnTo>
                <a:lnTo>
                  <a:pt x="224877" y="2166524"/>
                </a:lnTo>
                <a:lnTo>
                  <a:pt x="210796" y="2149960"/>
                </a:lnTo>
                <a:lnTo>
                  <a:pt x="196715" y="2132153"/>
                </a:lnTo>
                <a:lnTo>
                  <a:pt x="183464" y="2114762"/>
                </a:lnTo>
                <a:lnTo>
                  <a:pt x="170210" y="2096956"/>
                </a:lnTo>
                <a:lnTo>
                  <a:pt x="165713" y="2090359"/>
                </a:lnTo>
                <a:lnTo>
                  <a:pt x="157408" y="2080603"/>
                </a:lnTo>
                <a:lnTo>
                  <a:pt x="149823" y="2067059"/>
                </a:lnTo>
                <a:lnTo>
                  <a:pt x="145363" y="2060515"/>
                </a:lnTo>
                <a:lnTo>
                  <a:pt x="133767" y="2041469"/>
                </a:lnTo>
                <a:lnTo>
                  <a:pt x="122171" y="2022005"/>
                </a:lnTo>
                <a:lnTo>
                  <a:pt x="111402" y="2002543"/>
                </a:lnTo>
                <a:lnTo>
                  <a:pt x="101049" y="1983081"/>
                </a:lnTo>
                <a:lnTo>
                  <a:pt x="91110" y="1962790"/>
                </a:lnTo>
                <a:lnTo>
                  <a:pt x="89413" y="1959178"/>
                </a:lnTo>
                <a:lnTo>
                  <a:pt x="72431" y="1928848"/>
                </a:lnTo>
                <a:lnTo>
                  <a:pt x="61372" y="1894313"/>
                </a:lnTo>
                <a:lnTo>
                  <a:pt x="55910" y="1880385"/>
                </a:lnTo>
                <a:lnTo>
                  <a:pt x="48454" y="1859269"/>
                </a:lnTo>
                <a:lnTo>
                  <a:pt x="41829" y="1837319"/>
                </a:lnTo>
                <a:lnTo>
                  <a:pt x="35200" y="1815788"/>
                </a:lnTo>
                <a:lnTo>
                  <a:pt x="28990" y="1793841"/>
                </a:lnTo>
                <a:lnTo>
                  <a:pt x="28496" y="1791649"/>
                </a:lnTo>
                <a:lnTo>
                  <a:pt x="18726" y="1761152"/>
                </a:lnTo>
                <a:lnTo>
                  <a:pt x="15834" y="1733325"/>
                </a:lnTo>
                <a:lnTo>
                  <a:pt x="14496" y="1726758"/>
                </a:lnTo>
                <a:lnTo>
                  <a:pt x="10768" y="1703984"/>
                </a:lnTo>
                <a:lnTo>
                  <a:pt x="7868" y="1680794"/>
                </a:lnTo>
                <a:lnTo>
                  <a:pt x="4970" y="1657605"/>
                </a:lnTo>
                <a:lnTo>
                  <a:pt x="2900" y="1634415"/>
                </a:lnTo>
                <a:lnTo>
                  <a:pt x="1655" y="1610814"/>
                </a:lnTo>
                <a:lnTo>
                  <a:pt x="928" y="1589996"/>
                </a:lnTo>
                <a:lnTo>
                  <a:pt x="3" y="1581102"/>
                </a:lnTo>
                <a:lnTo>
                  <a:pt x="460" y="1576697"/>
                </a:lnTo>
                <a:lnTo>
                  <a:pt x="0" y="1563607"/>
                </a:lnTo>
                <a:lnTo>
                  <a:pt x="830" y="1543315"/>
                </a:lnTo>
                <a:lnTo>
                  <a:pt x="1243" y="1522611"/>
                </a:lnTo>
                <a:lnTo>
                  <a:pt x="2070" y="1502322"/>
                </a:lnTo>
                <a:lnTo>
                  <a:pt x="3313" y="1482446"/>
                </a:lnTo>
                <a:lnTo>
                  <a:pt x="5798" y="1462154"/>
                </a:lnTo>
                <a:lnTo>
                  <a:pt x="8283" y="1442692"/>
                </a:lnTo>
                <a:lnTo>
                  <a:pt x="11181" y="1422816"/>
                </a:lnTo>
                <a:lnTo>
                  <a:pt x="14081" y="1403769"/>
                </a:lnTo>
                <a:lnTo>
                  <a:pt x="17809" y="1383893"/>
                </a:lnTo>
                <a:lnTo>
                  <a:pt x="21949" y="1364844"/>
                </a:lnTo>
                <a:lnTo>
                  <a:pt x="26092" y="1345382"/>
                </a:lnTo>
                <a:lnTo>
                  <a:pt x="31060" y="1326333"/>
                </a:lnTo>
                <a:lnTo>
                  <a:pt x="36031" y="1307699"/>
                </a:lnTo>
                <a:lnTo>
                  <a:pt x="41829" y="1289065"/>
                </a:lnTo>
                <a:lnTo>
                  <a:pt x="48039" y="1270431"/>
                </a:lnTo>
                <a:lnTo>
                  <a:pt x="54252" y="1252209"/>
                </a:lnTo>
                <a:lnTo>
                  <a:pt x="60878" y="1233990"/>
                </a:lnTo>
                <a:lnTo>
                  <a:pt x="67918" y="1216184"/>
                </a:lnTo>
                <a:lnTo>
                  <a:pt x="75374" y="1198380"/>
                </a:lnTo>
                <a:lnTo>
                  <a:pt x="83242" y="1180574"/>
                </a:lnTo>
                <a:lnTo>
                  <a:pt x="91523" y="1163595"/>
                </a:lnTo>
                <a:lnTo>
                  <a:pt x="99806" y="1146203"/>
                </a:lnTo>
                <a:lnTo>
                  <a:pt x="108917" y="1129227"/>
                </a:lnTo>
                <a:lnTo>
                  <a:pt x="118030" y="1112660"/>
                </a:lnTo>
                <a:lnTo>
                  <a:pt x="127554" y="1096099"/>
                </a:lnTo>
                <a:lnTo>
                  <a:pt x="137495" y="1079948"/>
                </a:lnTo>
                <a:lnTo>
                  <a:pt x="147848" y="1063799"/>
                </a:lnTo>
                <a:lnTo>
                  <a:pt x="158202" y="1047650"/>
                </a:lnTo>
                <a:lnTo>
                  <a:pt x="168967" y="1032329"/>
                </a:lnTo>
                <a:lnTo>
                  <a:pt x="180563" y="1016593"/>
                </a:lnTo>
                <a:lnTo>
                  <a:pt x="191744" y="1001271"/>
                </a:lnTo>
                <a:lnTo>
                  <a:pt x="203755" y="986778"/>
                </a:lnTo>
                <a:lnTo>
                  <a:pt x="215351" y="971872"/>
                </a:lnTo>
                <a:lnTo>
                  <a:pt x="227775" y="957378"/>
                </a:lnTo>
                <a:lnTo>
                  <a:pt x="240614" y="943712"/>
                </a:lnTo>
                <a:lnTo>
                  <a:pt x="253452" y="929633"/>
                </a:lnTo>
                <a:lnTo>
                  <a:pt x="266703" y="915555"/>
                </a:lnTo>
                <a:lnTo>
                  <a:pt x="280370" y="902303"/>
                </a:lnTo>
                <a:lnTo>
                  <a:pt x="294036" y="889880"/>
                </a:lnTo>
                <a:lnTo>
                  <a:pt x="308117" y="877044"/>
                </a:lnTo>
                <a:lnTo>
                  <a:pt x="322198" y="864208"/>
                </a:lnTo>
                <a:lnTo>
                  <a:pt x="337107" y="851784"/>
                </a:lnTo>
                <a:lnTo>
                  <a:pt x="351603" y="840191"/>
                </a:lnTo>
                <a:lnTo>
                  <a:pt x="366925" y="828595"/>
                </a:lnTo>
                <a:lnTo>
                  <a:pt x="381834" y="817414"/>
                </a:lnTo>
                <a:lnTo>
                  <a:pt x="397570" y="806233"/>
                </a:lnTo>
                <a:lnTo>
                  <a:pt x="413309" y="795467"/>
                </a:lnTo>
                <a:lnTo>
                  <a:pt x="429460" y="785116"/>
                </a:lnTo>
                <a:lnTo>
                  <a:pt x="445197" y="775178"/>
                </a:lnTo>
                <a:lnTo>
                  <a:pt x="461763" y="765240"/>
                </a:lnTo>
                <a:lnTo>
                  <a:pt x="478327" y="756129"/>
                </a:lnTo>
                <a:lnTo>
                  <a:pt x="495721" y="747433"/>
                </a:lnTo>
                <a:lnTo>
                  <a:pt x="512700" y="738325"/>
                </a:lnTo>
                <a:lnTo>
                  <a:pt x="530094" y="730042"/>
                </a:lnTo>
                <a:lnTo>
                  <a:pt x="547073" y="722174"/>
                </a:lnTo>
                <a:lnTo>
                  <a:pt x="565297" y="714306"/>
                </a:lnTo>
                <a:lnTo>
                  <a:pt x="583104" y="707267"/>
                </a:lnTo>
                <a:lnTo>
                  <a:pt x="600913" y="699812"/>
                </a:lnTo>
                <a:lnTo>
                  <a:pt x="619134" y="694016"/>
                </a:lnTo>
                <a:lnTo>
                  <a:pt x="637356" y="687806"/>
                </a:lnTo>
                <a:lnTo>
                  <a:pt x="655993" y="681593"/>
                </a:lnTo>
                <a:lnTo>
                  <a:pt x="675042" y="676210"/>
                </a:lnTo>
                <a:lnTo>
                  <a:pt x="693678" y="671242"/>
                </a:lnTo>
                <a:lnTo>
                  <a:pt x="712730" y="666272"/>
                </a:lnTo>
                <a:lnTo>
                  <a:pt x="712730" y="444734"/>
                </a:lnTo>
                <a:lnTo>
                  <a:pt x="879625" y="444734"/>
                </a:lnTo>
                <a:lnTo>
                  <a:pt x="879625" y="335827"/>
                </a:lnTo>
                <a:lnTo>
                  <a:pt x="892463" y="290691"/>
                </a:lnTo>
                <a:lnTo>
                  <a:pt x="897434" y="284893"/>
                </a:lnTo>
                <a:lnTo>
                  <a:pt x="902817" y="279510"/>
                </a:lnTo>
                <a:lnTo>
                  <a:pt x="909442" y="274542"/>
                </a:lnTo>
                <a:lnTo>
                  <a:pt x="916483" y="270815"/>
                </a:lnTo>
                <a:lnTo>
                  <a:pt x="924351" y="267089"/>
                </a:lnTo>
                <a:lnTo>
                  <a:pt x="932222" y="264189"/>
                </a:lnTo>
                <a:lnTo>
                  <a:pt x="941330" y="261706"/>
                </a:lnTo>
                <a:lnTo>
                  <a:pt x="950856" y="260049"/>
                </a:lnTo>
                <a:lnTo>
                  <a:pt x="957897" y="258394"/>
                </a:lnTo>
                <a:lnTo>
                  <a:pt x="964522" y="256736"/>
                </a:lnTo>
                <a:lnTo>
                  <a:pt x="971563" y="253838"/>
                </a:lnTo>
                <a:lnTo>
                  <a:pt x="979018" y="250525"/>
                </a:lnTo>
                <a:lnTo>
                  <a:pt x="986056" y="246382"/>
                </a:lnTo>
                <a:lnTo>
                  <a:pt x="993512" y="241415"/>
                </a:lnTo>
                <a:lnTo>
                  <a:pt x="1000138" y="236447"/>
                </a:lnTo>
                <a:lnTo>
                  <a:pt x="1006766" y="230234"/>
                </a:lnTo>
                <a:lnTo>
                  <a:pt x="1012564" y="223608"/>
                </a:lnTo>
                <a:lnTo>
                  <a:pt x="1018362" y="216983"/>
                </a:lnTo>
                <a:lnTo>
                  <a:pt x="1023745" y="209117"/>
                </a:lnTo>
                <a:lnTo>
                  <a:pt x="1027885" y="201246"/>
                </a:lnTo>
                <a:lnTo>
                  <a:pt x="1031613" y="192553"/>
                </a:lnTo>
                <a:lnTo>
                  <a:pt x="1034513" y="184270"/>
                </a:lnTo>
                <a:lnTo>
                  <a:pt x="1036584" y="175162"/>
                </a:lnTo>
                <a:lnTo>
                  <a:pt x="1037411" y="165636"/>
                </a:lnTo>
                <a:lnTo>
                  <a:pt x="1037411" y="154870"/>
                </a:lnTo>
                <a:lnTo>
                  <a:pt x="1035753" y="144517"/>
                </a:lnTo>
                <a:lnTo>
                  <a:pt x="1034098" y="134578"/>
                </a:lnTo>
                <a:lnTo>
                  <a:pt x="1030786" y="125055"/>
                </a:lnTo>
                <a:lnTo>
                  <a:pt x="1027058" y="115944"/>
                </a:lnTo>
                <a:lnTo>
                  <a:pt x="1022087" y="107664"/>
                </a:lnTo>
                <a:lnTo>
                  <a:pt x="1016704" y="99796"/>
                </a:lnTo>
                <a:lnTo>
                  <a:pt x="1010079" y="92755"/>
                </a:lnTo>
                <a:lnTo>
                  <a:pt x="1005523" y="89445"/>
                </a:lnTo>
                <a:lnTo>
                  <a:pt x="1001380" y="85717"/>
                </a:lnTo>
                <a:lnTo>
                  <a:pt x="996825" y="82819"/>
                </a:lnTo>
                <a:lnTo>
                  <a:pt x="991854" y="79919"/>
                </a:lnTo>
                <a:lnTo>
                  <a:pt x="986887" y="77434"/>
                </a:lnTo>
                <a:lnTo>
                  <a:pt x="981504" y="74951"/>
                </a:lnTo>
                <a:lnTo>
                  <a:pt x="975706" y="72878"/>
                </a:lnTo>
                <a:lnTo>
                  <a:pt x="970320" y="71223"/>
                </a:lnTo>
                <a:lnTo>
                  <a:pt x="964110" y="69568"/>
                </a:lnTo>
                <a:lnTo>
                  <a:pt x="957897" y="68738"/>
                </a:lnTo>
                <a:lnTo>
                  <a:pt x="951271" y="67911"/>
                </a:lnTo>
                <a:lnTo>
                  <a:pt x="944645" y="66668"/>
                </a:lnTo>
                <a:lnTo>
                  <a:pt x="937605" y="66255"/>
                </a:lnTo>
                <a:lnTo>
                  <a:pt x="930564" y="66255"/>
                </a:lnTo>
                <a:lnTo>
                  <a:pt x="915655" y="67495"/>
                </a:lnTo>
                <a:lnTo>
                  <a:pt x="901574" y="68738"/>
                </a:lnTo>
                <a:lnTo>
                  <a:pt x="888736" y="71223"/>
                </a:lnTo>
                <a:lnTo>
                  <a:pt x="877555" y="74121"/>
                </a:lnTo>
                <a:lnTo>
                  <a:pt x="867616" y="77849"/>
                </a:lnTo>
                <a:lnTo>
                  <a:pt x="858503" y="81989"/>
                </a:lnTo>
                <a:lnTo>
                  <a:pt x="850635" y="86545"/>
                </a:lnTo>
                <a:lnTo>
                  <a:pt x="844009" y="91927"/>
                </a:lnTo>
                <a:lnTo>
                  <a:pt x="837799" y="97725"/>
                </a:lnTo>
                <a:lnTo>
                  <a:pt x="832828" y="103936"/>
                </a:lnTo>
                <a:lnTo>
                  <a:pt x="828688" y="110561"/>
                </a:lnTo>
                <a:lnTo>
                  <a:pt x="825372" y="117187"/>
                </a:lnTo>
                <a:lnTo>
                  <a:pt x="822475" y="124228"/>
                </a:lnTo>
                <a:lnTo>
                  <a:pt x="819990" y="131681"/>
                </a:lnTo>
                <a:lnTo>
                  <a:pt x="818334" y="139134"/>
                </a:lnTo>
                <a:lnTo>
                  <a:pt x="816677" y="147002"/>
                </a:lnTo>
                <a:lnTo>
                  <a:pt x="815849" y="154870"/>
                </a:lnTo>
                <a:lnTo>
                  <a:pt x="815019" y="158183"/>
                </a:lnTo>
                <a:lnTo>
                  <a:pt x="814607" y="161496"/>
                </a:lnTo>
                <a:lnTo>
                  <a:pt x="812949" y="164393"/>
                </a:lnTo>
                <a:lnTo>
                  <a:pt x="811706" y="167294"/>
                </a:lnTo>
                <a:lnTo>
                  <a:pt x="809636" y="170191"/>
                </a:lnTo>
                <a:lnTo>
                  <a:pt x="807978" y="172262"/>
                </a:lnTo>
                <a:lnTo>
                  <a:pt x="805496" y="174747"/>
                </a:lnTo>
                <a:lnTo>
                  <a:pt x="803011" y="176817"/>
                </a:lnTo>
                <a:lnTo>
                  <a:pt x="800940" y="178475"/>
                </a:lnTo>
                <a:lnTo>
                  <a:pt x="798040" y="180545"/>
                </a:lnTo>
                <a:lnTo>
                  <a:pt x="795142" y="181372"/>
                </a:lnTo>
                <a:lnTo>
                  <a:pt x="791827" y="182615"/>
                </a:lnTo>
                <a:lnTo>
                  <a:pt x="788514" y="183442"/>
                </a:lnTo>
                <a:lnTo>
                  <a:pt x="785617" y="183858"/>
                </a:lnTo>
                <a:lnTo>
                  <a:pt x="781889" y="183858"/>
                </a:lnTo>
                <a:lnTo>
                  <a:pt x="778576" y="183858"/>
                </a:lnTo>
                <a:lnTo>
                  <a:pt x="775263" y="183442"/>
                </a:lnTo>
                <a:lnTo>
                  <a:pt x="771950" y="182200"/>
                </a:lnTo>
                <a:lnTo>
                  <a:pt x="769050" y="180957"/>
                </a:lnTo>
                <a:lnTo>
                  <a:pt x="766152" y="179299"/>
                </a:lnTo>
                <a:lnTo>
                  <a:pt x="763252" y="177644"/>
                </a:lnTo>
                <a:lnTo>
                  <a:pt x="761182" y="175574"/>
                </a:lnTo>
                <a:lnTo>
                  <a:pt x="758697" y="173504"/>
                </a:lnTo>
                <a:lnTo>
                  <a:pt x="756626" y="171019"/>
                </a:lnTo>
                <a:lnTo>
                  <a:pt x="754969" y="168534"/>
                </a:lnTo>
                <a:lnTo>
                  <a:pt x="752899" y="165636"/>
                </a:lnTo>
                <a:lnTo>
                  <a:pt x="752071" y="162738"/>
                </a:lnTo>
                <a:lnTo>
                  <a:pt x="750416" y="159426"/>
                </a:lnTo>
                <a:lnTo>
                  <a:pt x="750001" y="156940"/>
                </a:lnTo>
                <a:lnTo>
                  <a:pt x="749586" y="153628"/>
                </a:lnTo>
                <a:lnTo>
                  <a:pt x="749586" y="150315"/>
                </a:lnTo>
                <a:lnTo>
                  <a:pt x="749586" y="147002"/>
                </a:lnTo>
                <a:lnTo>
                  <a:pt x="751244" y="138306"/>
                </a:lnTo>
                <a:lnTo>
                  <a:pt x="752486" y="130438"/>
                </a:lnTo>
                <a:lnTo>
                  <a:pt x="753729" y="122570"/>
                </a:lnTo>
                <a:lnTo>
                  <a:pt x="755799" y="115117"/>
                </a:lnTo>
                <a:lnTo>
                  <a:pt x="758284" y="108079"/>
                </a:lnTo>
                <a:lnTo>
                  <a:pt x="760354" y="101038"/>
                </a:lnTo>
                <a:lnTo>
                  <a:pt x="762840" y="93998"/>
                </a:lnTo>
                <a:lnTo>
                  <a:pt x="765737" y="87372"/>
                </a:lnTo>
                <a:lnTo>
                  <a:pt x="769050" y="81162"/>
                </a:lnTo>
                <a:lnTo>
                  <a:pt x="772363" y="74951"/>
                </a:lnTo>
                <a:lnTo>
                  <a:pt x="776091" y="69153"/>
                </a:lnTo>
                <a:lnTo>
                  <a:pt x="779819" y="63355"/>
                </a:lnTo>
                <a:lnTo>
                  <a:pt x="784374" y="57972"/>
                </a:lnTo>
                <a:lnTo>
                  <a:pt x="788514" y="52589"/>
                </a:lnTo>
                <a:lnTo>
                  <a:pt x="793072" y="48034"/>
                </a:lnTo>
                <a:lnTo>
                  <a:pt x="798455" y="43066"/>
                </a:lnTo>
                <a:lnTo>
                  <a:pt x="803011" y="38926"/>
                </a:lnTo>
                <a:lnTo>
                  <a:pt x="808809" y="34783"/>
                </a:lnTo>
                <a:lnTo>
                  <a:pt x="814607" y="30230"/>
                </a:lnTo>
                <a:lnTo>
                  <a:pt x="819990" y="26502"/>
                </a:lnTo>
                <a:lnTo>
                  <a:pt x="826203" y="23189"/>
                </a:lnTo>
                <a:lnTo>
                  <a:pt x="832828" y="19877"/>
                </a:lnTo>
                <a:lnTo>
                  <a:pt x="839454" y="16979"/>
                </a:lnTo>
                <a:lnTo>
                  <a:pt x="846082" y="14494"/>
                </a:lnTo>
                <a:lnTo>
                  <a:pt x="853120" y="12009"/>
                </a:lnTo>
                <a:lnTo>
                  <a:pt x="860988" y="9523"/>
                </a:lnTo>
                <a:lnTo>
                  <a:pt x="868444" y="7038"/>
                </a:lnTo>
                <a:lnTo>
                  <a:pt x="876312" y="5798"/>
                </a:lnTo>
                <a:lnTo>
                  <a:pt x="892463" y="2485"/>
                </a:lnTo>
                <a:lnTo>
                  <a:pt x="909857" y="412"/>
                </a:lnTo>
                <a:close/>
              </a:path>
            </a:pathLst>
          </a:custGeom>
          <a:solidFill>
            <a:schemeClr val="bg1"/>
          </a:solidFill>
          <a:ln>
            <a:solidFill>
              <a:srgbClr val="31DAA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方正喵呜体" panose="02010600010101010101" pitchFamily="2" charset="-122"/>
              <a:ea typeface="方正喵呜体" panose="02010600010101010101" pitchFamily="2" charset="-122"/>
            </a:endParaRPr>
          </a:p>
        </p:txBody>
      </p:sp>
      <p:sp>
        <p:nvSpPr>
          <p:cNvPr id="11" name="弦形 10"/>
          <p:cNvSpPr/>
          <p:nvPr/>
        </p:nvSpPr>
        <p:spPr>
          <a:xfrm>
            <a:off x="9122080" y="2122078"/>
            <a:ext cx="1502983" cy="1502983"/>
          </a:xfrm>
          <a:prstGeom prst="chord">
            <a:avLst>
              <a:gd name="adj1" fmla="val 419163"/>
              <a:gd name="adj2" fmla="val 10289170"/>
            </a:avLst>
          </a:prstGeom>
          <a:solidFill>
            <a:srgbClr val="31DA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方正喵呜体" panose="02010600010101010101" pitchFamily="2" charset="-122"/>
              <a:ea typeface="方正喵呜体" panose="02010600010101010101" pitchFamily="2" charset="-122"/>
            </a:endParaRPr>
          </a:p>
        </p:txBody>
      </p:sp>
      <p:sp>
        <p:nvSpPr>
          <p:cNvPr id="12" name="文本框 11"/>
          <p:cNvSpPr txBox="1"/>
          <p:nvPr/>
        </p:nvSpPr>
        <p:spPr>
          <a:xfrm>
            <a:off x="9479997" y="2940666"/>
            <a:ext cx="1031030" cy="523220"/>
          </a:xfrm>
          <a:prstGeom prst="rect">
            <a:avLst/>
          </a:prstGeom>
          <a:noFill/>
        </p:spPr>
        <p:txBody>
          <a:bodyPr wrap="square" rtlCol="0">
            <a:spAutoFit/>
          </a:bodyPr>
          <a:lstStyle>
            <a:defPPr>
              <a:defRPr lang="zh-CN"/>
            </a:defPPr>
            <a:lvl1pPr>
              <a:defRPr sz="2800" b="1">
                <a:latin typeface="Arial" panose="020B0604020202020204" pitchFamily="34" charset="0"/>
                <a:cs typeface="Arial" panose="020B0604020202020204" pitchFamily="34" charset="0"/>
              </a:defRPr>
            </a:lvl1pPr>
          </a:lstStyle>
          <a:p>
            <a:r>
              <a:rPr lang="en-US" altLang="zh-CN" dirty="0">
                <a:solidFill>
                  <a:schemeClr val="bg1"/>
                </a:solidFill>
                <a:latin typeface="方正喵呜体" panose="02010600010101010101" pitchFamily="2" charset="-122"/>
                <a:ea typeface="方正喵呜体" panose="02010600010101010101" pitchFamily="2" charset="-122"/>
              </a:rPr>
              <a:t>40%</a:t>
            </a:r>
            <a:endParaRPr lang="zh-CN" altLang="en-US" dirty="0">
              <a:solidFill>
                <a:schemeClr val="bg1"/>
              </a:solidFill>
              <a:latin typeface="方正喵呜体" panose="02010600010101010101" pitchFamily="2" charset="-122"/>
              <a:ea typeface="方正喵呜体" panose="02010600010101010101" pitchFamily="2" charset="-122"/>
            </a:endParaRPr>
          </a:p>
        </p:txBody>
      </p:sp>
      <p:sp>
        <p:nvSpPr>
          <p:cNvPr id="13" name="矩形 12"/>
          <p:cNvSpPr/>
          <p:nvPr/>
        </p:nvSpPr>
        <p:spPr>
          <a:xfrm>
            <a:off x="921156" y="3956966"/>
            <a:ext cx="3179805" cy="1477328"/>
          </a:xfrm>
          <a:prstGeom prst="rect">
            <a:avLst/>
          </a:prstGeom>
        </p:spPr>
        <p:txBody>
          <a:bodyPr wrap="square">
            <a:spAutoFit/>
          </a:bodyPr>
          <a:lstStyle/>
          <a:p>
            <a:pPr algn="ctr"/>
            <a:r>
              <a:rPr lang="en-US" altLang="zh-CN" dirty="0">
                <a:solidFill>
                  <a:schemeClr val="tx1">
                    <a:lumMod val="50000"/>
                    <a:lumOff val="50000"/>
                  </a:schemeClr>
                </a:solidFill>
                <a:latin typeface="方正喵呜体" panose="02010600010101010101" pitchFamily="2" charset="-122"/>
                <a:ea typeface="方正喵呜体" panose="02010600010101010101" pitchFamily="2" charset="-122"/>
                <a:cs typeface="Arial" panose="020B0604020202020204" pitchFamily="34" charset="0"/>
              </a:rPr>
              <a:t>Choose six words from 1a and write a sentence for each one. Work in pairs. Read your sentences aloud to your partner but instead of saying</a:t>
            </a:r>
            <a:endParaRPr lang="en-US" altLang="zh-CN" dirty="0">
              <a:solidFill>
                <a:schemeClr val="tx1">
                  <a:lumMod val="50000"/>
                  <a:lumOff val="50000"/>
                </a:schemeClr>
              </a:solidFill>
              <a:latin typeface="方正喵呜体" panose="02010600010101010101" pitchFamily="2" charset="-122"/>
              <a:ea typeface="方正喵呜体" panose="02010600010101010101" pitchFamily="2" charset="-122"/>
              <a:cs typeface="Arial" panose="020B0604020202020204" pitchFamily="34" charset="0"/>
            </a:endParaRPr>
          </a:p>
        </p:txBody>
      </p:sp>
      <p:sp>
        <p:nvSpPr>
          <p:cNvPr id="14" name="矩形 13"/>
          <p:cNvSpPr/>
          <p:nvPr/>
        </p:nvSpPr>
        <p:spPr>
          <a:xfrm>
            <a:off x="4724591" y="3956966"/>
            <a:ext cx="3179805" cy="1477328"/>
          </a:xfrm>
          <a:prstGeom prst="rect">
            <a:avLst/>
          </a:prstGeom>
        </p:spPr>
        <p:txBody>
          <a:bodyPr wrap="square">
            <a:spAutoFit/>
          </a:bodyPr>
          <a:lstStyle/>
          <a:p>
            <a:pPr algn="ctr"/>
            <a:r>
              <a:rPr lang="en-US" altLang="zh-CN" dirty="0">
                <a:solidFill>
                  <a:schemeClr val="tx1">
                    <a:lumMod val="50000"/>
                    <a:lumOff val="50000"/>
                  </a:schemeClr>
                </a:solidFill>
                <a:latin typeface="方正喵呜体" panose="02010600010101010101" pitchFamily="2" charset="-122"/>
                <a:ea typeface="方正喵呜体" panose="02010600010101010101" pitchFamily="2" charset="-122"/>
                <a:cs typeface="Arial" panose="020B0604020202020204" pitchFamily="34" charset="0"/>
              </a:rPr>
              <a:t>Choose six words from 1a and write a sentence for each one. Work in pairs. Read your sentences aloud to your partner but instead of saying</a:t>
            </a:r>
            <a:endParaRPr lang="en-US" altLang="zh-CN" dirty="0">
              <a:solidFill>
                <a:schemeClr val="tx1">
                  <a:lumMod val="50000"/>
                  <a:lumOff val="50000"/>
                </a:schemeClr>
              </a:solidFill>
              <a:latin typeface="方正喵呜体" panose="02010600010101010101" pitchFamily="2" charset="-122"/>
              <a:ea typeface="方正喵呜体" panose="02010600010101010101" pitchFamily="2" charset="-122"/>
              <a:cs typeface="Arial" panose="020B0604020202020204" pitchFamily="34" charset="0"/>
            </a:endParaRPr>
          </a:p>
        </p:txBody>
      </p:sp>
      <p:sp>
        <p:nvSpPr>
          <p:cNvPr id="15" name="矩形 14"/>
          <p:cNvSpPr/>
          <p:nvPr/>
        </p:nvSpPr>
        <p:spPr>
          <a:xfrm>
            <a:off x="8528026" y="3956966"/>
            <a:ext cx="3179805" cy="1477328"/>
          </a:xfrm>
          <a:prstGeom prst="rect">
            <a:avLst/>
          </a:prstGeom>
        </p:spPr>
        <p:txBody>
          <a:bodyPr wrap="square">
            <a:spAutoFit/>
          </a:bodyPr>
          <a:lstStyle/>
          <a:p>
            <a:pPr algn="ctr"/>
            <a:r>
              <a:rPr lang="en-US" altLang="zh-CN" dirty="0">
                <a:solidFill>
                  <a:schemeClr val="tx1">
                    <a:lumMod val="50000"/>
                    <a:lumOff val="50000"/>
                  </a:schemeClr>
                </a:solidFill>
                <a:latin typeface="方正喵呜体" panose="02010600010101010101" pitchFamily="2" charset="-122"/>
                <a:ea typeface="方正喵呜体" panose="02010600010101010101" pitchFamily="2" charset="-122"/>
                <a:cs typeface="Arial" panose="020B0604020202020204" pitchFamily="34" charset="0"/>
              </a:rPr>
              <a:t>Choose six words from 1a and write a sentence for each one. Work in pairs. Read your sentences aloud to your partner but instead of saying</a:t>
            </a:r>
            <a:endParaRPr lang="en-US" altLang="zh-CN" dirty="0">
              <a:solidFill>
                <a:schemeClr val="tx1">
                  <a:lumMod val="50000"/>
                  <a:lumOff val="50000"/>
                </a:schemeClr>
              </a:solidFill>
              <a:latin typeface="方正喵呜体" panose="02010600010101010101" pitchFamily="2" charset="-122"/>
              <a:ea typeface="方正喵呜体" panose="02010600010101010101" pitchFamily="2" charset="-122"/>
              <a:cs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1000"/>
                                        <p:tgtEl>
                                          <p:spTgt spid="6"/>
                                        </p:tgtEl>
                                      </p:cBhvr>
                                    </p:animEffect>
                                    <p:anim calcmode="lin" valueType="num">
                                      <p:cBhvr>
                                        <p:cTn id="12" dur="1000" fill="hold"/>
                                        <p:tgtEl>
                                          <p:spTgt spid="6"/>
                                        </p:tgtEl>
                                        <p:attrNameLst>
                                          <p:attrName>ppt_x</p:attrName>
                                        </p:attrNameLst>
                                      </p:cBhvr>
                                      <p:tavLst>
                                        <p:tav tm="0">
                                          <p:val>
                                            <p:strVal val="#ppt_x"/>
                                          </p:val>
                                        </p:tav>
                                        <p:tav tm="100000">
                                          <p:val>
                                            <p:strVal val="#ppt_x"/>
                                          </p:val>
                                        </p:tav>
                                      </p:tavLst>
                                    </p:anim>
                                    <p:anim calcmode="lin" valueType="num">
                                      <p:cBhvr>
                                        <p:cTn id="13" dur="1000" fill="hold"/>
                                        <p:tgtEl>
                                          <p:spTgt spid="6"/>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fade">
                                      <p:cBhvr>
                                        <p:cTn id="16" dur="1000"/>
                                        <p:tgtEl>
                                          <p:spTgt spid="13"/>
                                        </p:tgtEl>
                                      </p:cBhvr>
                                    </p:animEffect>
                                    <p:anim calcmode="lin" valueType="num">
                                      <p:cBhvr>
                                        <p:cTn id="17" dur="1000" fill="hold"/>
                                        <p:tgtEl>
                                          <p:spTgt spid="13"/>
                                        </p:tgtEl>
                                        <p:attrNameLst>
                                          <p:attrName>ppt_x</p:attrName>
                                        </p:attrNameLst>
                                      </p:cBhvr>
                                      <p:tavLst>
                                        <p:tav tm="0">
                                          <p:val>
                                            <p:strVal val="#ppt_x"/>
                                          </p:val>
                                        </p:tav>
                                        <p:tav tm="100000">
                                          <p:val>
                                            <p:strVal val="#ppt_x"/>
                                          </p:val>
                                        </p:tav>
                                      </p:tavLst>
                                    </p:anim>
                                    <p:anim calcmode="lin" valueType="num">
                                      <p:cBhvr>
                                        <p:cTn id="18" dur="1000" fill="hold"/>
                                        <p:tgtEl>
                                          <p:spTgt spid="13"/>
                                        </p:tgtEl>
                                        <p:attrNameLst>
                                          <p:attrName>ppt_y</p:attrName>
                                        </p:attrNameLst>
                                      </p:cBhvr>
                                      <p:tavLst>
                                        <p:tav tm="0">
                                          <p:val>
                                            <p:strVal val="#ppt_y+.1"/>
                                          </p:val>
                                        </p:tav>
                                        <p:tav tm="100000">
                                          <p:val>
                                            <p:strVal val="#ppt_y"/>
                                          </p:val>
                                        </p:tav>
                                      </p:tavLst>
                                    </p:anim>
                                  </p:childTnLst>
                                </p:cTn>
                              </p:par>
                            </p:childTnLst>
                          </p:cTn>
                        </p:par>
                        <p:par>
                          <p:cTn id="19" fill="hold">
                            <p:stCondLst>
                              <p:cond delay="1500"/>
                            </p:stCondLst>
                            <p:childTnLst>
                              <p:par>
                                <p:cTn id="20" presetID="22" presetClass="entr" presetSubtype="4" fill="hold" grpId="0" nodeType="after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down)">
                                      <p:cBhvr>
                                        <p:cTn id="22" dur="500"/>
                                        <p:tgtEl>
                                          <p:spTgt spid="8"/>
                                        </p:tgtEl>
                                      </p:cBhvr>
                                    </p:animEffect>
                                  </p:childTnLst>
                                </p:cTn>
                              </p:par>
                            </p:childTnLst>
                          </p:cTn>
                        </p:par>
                        <p:par>
                          <p:cTn id="23" fill="hold">
                            <p:stCondLst>
                              <p:cond delay="2000"/>
                            </p:stCondLst>
                            <p:childTnLst>
                              <p:par>
                                <p:cTn id="24" presetID="42" presetClass="entr" presetSubtype="0" fill="hold" grpId="0" nodeType="after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fade">
                                      <p:cBhvr>
                                        <p:cTn id="26" dur="1000"/>
                                        <p:tgtEl>
                                          <p:spTgt spid="9"/>
                                        </p:tgtEl>
                                      </p:cBhvr>
                                    </p:animEffect>
                                    <p:anim calcmode="lin" valueType="num">
                                      <p:cBhvr>
                                        <p:cTn id="27" dur="1000" fill="hold"/>
                                        <p:tgtEl>
                                          <p:spTgt spid="9"/>
                                        </p:tgtEl>
                                        <p:attrNameLst>
                                          <p:attrName>ppt_x</p:attrName>
                                        </p:attrNameLst>
                                      </p:cBhvr>
                                      <p:tavLst>
                                        <p:tav tm="0">
                                          <p:val>
                                            <p:strVal val="#ppt_x"/>
                                          </p:val>
                                        </p:tav>
                                        <p:tav tm="100000">
                                          <p:val>
                                            <p:strVal val="#ppt_x"/>
                                          </p:val>
                                        </p:tav>
                                      </p:tavLst>
                                    </p:anim>
                                    <p:anim calcmode="lin" valueType="num">
                                      <p:cBhvr>
                                        <p:cTn id="28" dur="1000" fill="hold"/>
                                        <p:tgtEl>
                                          <p:spTgt spid="9"/>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fade">
                                      <p:cBhvr>
                                        <p:cTn id="31" dur="1000"/>
                                        <p:tgtEl>
                                          <p:spTgt spid="14"/>
                                        </p:tgtEl>
                                      </p:cBhvr>
                                    </p:animEffect>
                                    <p:anim calcmode="lin" valueType="num">
                                      <p:cBhvr>
                                        <p:cTn id="32" dur="1000" fill="hold"/>
                                        <p:tgtEl>
                                          <p:spTgt spid="14"/>
                                        </p:tgtEl>
                                        <p:attrNameLst>
                                          <p:attrName>ppt_x</p:attrName>
                                        </p:attrNameLst>
                                      </p:cBhvr>
                                      <p:tavLst>
                                        <p:tav tm="0">
                                          <p:val>
                                            <p:strVal val="#ppt_x"/>
                                          </p:val>
                                        </p:tav>
                                        <p:tav tm="100000">
                                          <p:val>
                                            <p:strVal val="#ppt_x"/>
                                          </p:val>
                                        </p:tav>
                                      </p:tavLst>
                                    </p:anim>
                                    <p:anim calcmode="lin" valueType="num">
                                      <p:cBhvr>
                                        <p:cTn id="33" dur="1000" fill="hold"/>
                                        <p:tgtEl>
                                          <p:spTgt spid="14"/>
                                        </p:tgtEl>
                                        <p:attrNameLst>
                                          <p:attrName>ppt_y</p:attrName>
                                        </p:attrNameLst>
                                      </p:cBhvr>
                                      <p:tavLst>
                                        <p:tav tm="0">
                                          <p:val>
                                            <p:strVal val="#ppt_y+.1"/>
                                          </p:val>
                                        </p:tav>
                                        <p:tav tm="100000">
                                          <p:val>
                                            <p:strVal val="#ppt_y"/>
                                          </p:val>
                                        </p:tav>
                                      </p:tavLst>
                                    </p:anim>
                                  </p:childTnLst>
                                </p:cTn>
                              </p:par>
                            </p:childTnLst>
                          </p:cTn>
                        </p:par>
                        <p:par>
                          <p:cTn id="34" fill="hold">
                            <p:stCondLst>
                              <p:cond delay="3000"/>
                            </p:stCondLst>
                            <p:childTnLst>
                              <p:par>
                                <p:cTn id="35" presetID="22" presetClass="entr" presetSubtype="4" fill="hold" grpId="0" nodeType="after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wipe(down)">
                                      <p:cBhvr>
                                        <p:cTn id="37" dur="500"/>
                                        <p:tgtEl>
                                          <p:spTgt spid="11"/>
                                        </p:tgtEl>
                                      </p:cBhvr>
                                    </p:animEffect>
                                  </p:childTnLst>
                                </p:cTn>
                              </p:par>
                            </p:childTnLst>
                          </p:cTn>
                        </p:par>
                        <p:par>
                          <p:cTn id="38" fill="hold">
                            <p:stCondLst>
                              <p:cond delay="3500"/>
                            </p:stCondLst>
                            <p:childTnLst>
                              <p:par>
                                <p:cTn id="39" presetID="42" presetClass="entr" presetSubtype="0" fill="hold" grpId="0" nodeType="afterEffect">
                                  <p:stCondLst>
                                    <p:cond delay="0"/>
                                  </p:stCondLst>
                                  <p:childTnLst>
                                    <p:set>
                                      <p:cBhvr>
                                        <p:cTn id="40" dur="1" fill="hold">
                                          <p:stCondLst>
                                            <p:cond delay="0"/>
                                          </p:stCondLst>
                                        </p:cTn>
                                        <p:tgtEl>
                                          <p:spTgt spid="12"/>
                                        </p:tgtEl>
                                        <p:attrNameLst>
                                          <p:attrName>style.visibility</p:attrName>
                                        </p:attrNameLst>
                                      </p:cBhvr>
                                      <p:to>
                                        <p:strVal val="visible"/>
                                      </p:to>
                                    </p:set>
                                    <p:animEffect transition="in" filter="fade">
                                      <p:cBhvr>
                                        <p:cTn id="41" dur="1000"/>
                                        <p:tgtEl>
                                          <p:spTgt spid="12"/>
                                        </p:tgtEl>
                                      </p:cBhvr>
                                    </p:animEffect>
                                    <p:anim calcmode="lin" valueType="num">
                                      <p:cBhvr>
                                        <p:cTn id="42" dur="1000" fill="hold"/>
                                        <p:tgtEl>
                                          <p:spTgt spid="12"/>
                                        </p:tgtEl>
                                        <p:attrNameLst>
                                          <p:attrName>ppt_x</p:attrName>
                                        </p:attrNameLst>
                                      </p:cBhvr>
                                      <p:tavLst>
                                        <p:tav tm="0">
                                          <p:val>
                                            <p:strVal val="#ppt_x"/>
                                          </p:val>
                                        </p:tav>
                                        <p:tav tm="100000">
                                          <p:val>
                                            <p:strVal val="#ppt_x"/>
                                          </p:val>
                                        </p:tav>
                                      </p:tavLst>
                                    </p:anim>
                                    <p:anim calcmode="lin" valueType="num">
                                      <p:cBhvr>
                                        <p:cTn id="43" dur="1000" fill="hold"/>
                                        <p:tgtEl>
                                          <p:spTgt spid="12"/>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0"/>
                                  </p:stCondLst>
                                  <p:childTnLst>
                                    <p:set>
                                      <p:cBhvr>
                                        <p:cTn id="45" dur="1" fill="hold">
                                          <p:stCondLst>
                                            <p:cond delay="0"/>
                                          </p:stCondLst>
                                        </p:cTn>
                                        <p:tgtEl>
                                          <p:spTgt spid="15"/>
                                        </p:tgtEl>
                                        <p:attrNameLst>
                                          <p:attrName>style.visibility</p:attrName>
                                        </p:attrNameLst>
                                      </p:cBhvr>
                                      <p:to>
                                        <p:strVal val="visible"/>
                                      </p:to>
                                    </p:set>
                                    <p:animEffect transition="in" filter="fade">
                                      <p:cBhvr>
                                        <p:cTn id="46" dur="1000"/>
                                        <p:tgtEl>
                                          <p:spTgt spid="15"/>
                                        </p:tgtEl>
                                      </p:cBhvr>
                                    </p:animEffect>
                                    <p:anim calcmode="lin" valueType="num">
                                      <p:cBhvr>
                                        <p:cTn id="47" dur="1000" fill="hold"/>
                                        <p:tgtEl>
                                          <p:spTgt spid="15"/>
                                        </p:tgtEl>
                                        <p:attrNameLst>
                                          <p:attrName>ppt_x</p:attrName>
                                        </p:attrNameLst>
                                      </p:cBhvr>
                                      <p:tavLst>
                                        <p:tav tm="0">
                                          <p:val>
                                            <p:strVal val="#ppt_x"/>
                                          </p:val>
                                        </p:tav>
                                        <p:tav tm="100000">
                                          <p:val>
                                            <p:strVal val="#ppt_x"/>
                                          </p:val>
                                        </p:tav>
                                      </p:tavLst>
                                    </p:anim>
                                    <p:anim calcmode="lin" valueType="num">
                                      <p:cBhvr>
                                        <p:cTn id="48"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8" grpId="0" animBg="1"/>
      <p:bldP spid="9" grpId="0"/>
      <p:bldP spid="11" grpId="0" animBg="1"/>
      <p:bldP spid="12" grpId="0"/>
      <p:bldP spid="13" grpId="0"/>
      <p:bldP spid="14" grpId="0"/>
      <p:bldP spid="1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186042" y="569082"/>
            <a:ext cx="4267842" cy="584775"/>
          </a:xfrm>
          <a:prstGeom prst="rect">
            <a:avLst/>
          </a:prstGeom>
          <a:noFill/>
        </p:spPr>
        <p:txBody>
          <a:bodyPr wrap="square" rtlCol="0">
            <a:spAutoFit/>
          </a:bodyPr>
          <a:lstStyle/>
          <a:p>
            <a:r>
              <a:rPr lang="zh-CN" altLang="en-US" sz="3200" b="1" dirty="0" smtClean="0">
                <a:solidFill>
                  <a:srgbClr val="31DAA4"/>
                </a:solidFill>
                <a:latin typeface="方正喵呜体" panose="02010600010101010101" pitchFamily="2" charset="-122"/>
                <a:ea typeface="方正喵呜体" panose="02010600010101010101" pitchFamily="2" charset="-122"/>
                <a:cs typeface="Arial" panose="020B0604020202020204" pitchFamily="34" charset="0"/>
              </a:rPr>
              <a:t>活动主题</a:t>
            </a:r>
            <a:endParaRPr lang="zh-CN" altLang="en-US" sz="3200" b="1" dirty="0">
              <a:solidFill>
                <a:srgbClr val="31DAA4"/>
              </a:solidFill>
              <a:latin typeface="方正喵呜体" panose="02010600010101010101" pitchFamily="2" charset="-122"/>
              <a:ea typeface="方正喵呜体" panose="02010600010101010101" pitchFamily="2" charset="-122"/>
              <a:cs typeface="Arial" panose="020B0604020202020204" pitchFamily="34" charset="0"/>
            </a:endParaRPr>
          </a:p>
        </p:txBody>
      </p:sp>
      <p:sp>
        <p:nvSpPr>
          <p:cNvPr id="3" name="Freeform 26"/>
          <p:cNvSpPr>
            <a:spLocks noEditPoints="1"/>
          </p:cNvSpPr>
          <p:nvPr/>
        </p:nvSpPr>
        <p:spPr bwMode="auto">
          <a:xfrm rot="1426111">
            <a:off x="4447043" y="542288"/>
            <a:ext cx="637387" cy="638363"/>
          </a:xfrm>
          <a:custGeom>
            <a:avLst/>
            <a:gdLst>
              <a:gd name="T0" fmla="*/ 354 w 576"/>
              <a:gd name="T1" fmla="*/ 207 h 576"/>
              <a:gd name="T2" fmla="*/ 378 w 576"/>
              <a:gd name="T3" fmla="*/ 175 h 576"/>
              <a:gd name="T4" fmla="*/ 419 w 576"/>
              <a:gd name="T5" fmla="*/ 99 h 576"/>
              <a:gd name="T6" fmla="*/ 474 w 576"/>
              <a:gd name="T7" fmla="*/ 86 h 576"/>
              <a:gd name="T8" fmla="*/ 476 w 576"/>
              <a:gd name="T9" fmla="*/ 135 h 576"/>
              <a:gd name="T10" fmla="*/ 398 w 576"/>
              <a:gd name="T11" fmla="*/ 193 h 576"/>
              <a:gd name="T12" fmla="*/ 375 w 576"/>
              <a:gd name="T13" fmla="*/ 219 h 576"/>
              <a:gd name="T14" fmla="*/ 346 w 576"/>
              <a:gd name="T15" fmla="*/ 273 h 576"/>
              <a:gd name="T16" fmla="*/ 448 w 576"/>
              <a:gd name="T17" fmla="*/ 225 h 576"/>
              <a:gd name="T18" fmla="*/ 480 w 576"/>
              <a:gd name="T19" fmla="*/ 277 h 576"/>
              <a:gd name="T20" fmla="*/ 519 w 576"/>
              <a:gd name="T21" fmla="*/ 272 h 576"/>
              <a:gd name="T22" fmla="*/ 522 w 576"/>
              <a:gd name="T23" fmla="*/ 298 h 576"/>
              <a:gd name="T24" fmla="*/ 486 w 576"/>
              <a:gd name="T25" fmla="*/ 301 h 576"/>
              <a:gd name="T26" fmla="*/ 463 w 576"/>
              <a:gd name="T27" fmla="*/ 336 h 576"/>
              <a:gd name="T28" fmla="*/ 352 w 576"/>
              <a:gd name="T29" fmla="*/ 298 h 576"/>
              <a:gd name="T30" fmla="*/ 369 w 576"/>
              <a:gd name="T31" fmla="*/ 354 h 576"/>
              <a:gd name="T32" fmla="*/ 400 w 576"/>
              <a:gd name="T33" fmla="*/ 377 h 576"/>
              <a:gd name="T34" fmla="*/ 476 w 576"/>
              <a:gd name="T35" fmla="*/ 419 h 576"/>
              <a:gd name="T36" fmla="*/ 489 w 576"/>
              <a:gd name="T37" fmla="*/ 474 h 576"/>
              <a:gd name="T38" fmla="*/ 440 w 576"/>
              <a:gd name="T39" fmla="*/ 476 h 576"/>
              <a:gd name="T40" fmla="*/ 383 w 576"/>
              <a:gd name="T41" fmla="*/ 398 h 576"/>
              <a:gd name="T42" fmla="*/ 356 w 576"/>
              <a:gd name="T43" fmla="*/ 375 h 576"/>
              <a:gd name="T44" fmla="*/ 301 w 576"/>
              <a:gd name="T45" fmla="*/ 346 h 576"/>
              <a:gd name="T46" fmla="*/ 351 w 576"/>
              <a:gd name="T47" fmla="*/ 447 h 576"/>
              <a:gd name="T48" fmla="*/ 299 w 576"/>
              <a:gd name="T49" fmla="*/ 480 h 576"/>
              <a:gd name="T50" fmla="*/ 304 w 576"/>
              <a:gd name="T51" fmla="*/ 519 h 576"/>
              <a:gd name="T52" fmla="*/ 277 w 576"/>
              <a:gd name="T53" fmla="*/ 522 h 576"/>
              <a:gd name="T54" fmla="*/ 275 w 576"/>
              <a:gd name="T55" fmla="*/ 486 h 576"/>
              <a:gd name="T56" fmla="*/ 240 w 576"/>
              <a:gd name="T57" fmla="*/ 463 h 576"/>
              <a:gd name="T58" fmla="*/ 277 w 576"/>
              <a:gd name="T59" fmla="*/ 350 h 576"/>
              <a:gd name="T60" fmla="*/ 222 w 576"/>
              <a:gd name="T61" fmla="*/ 369 h 576"/>
              <a:gd name="T62" fmla="*/ 198 w 576"/>
              <a:gd name="T63" fmla="*/ 401 h 576"/>
              <a:gd name="T64" fmla="*/ 157 w 576"/>
              <a:gd name="T65" fmla="*/ 476 h 576"/>
              <a:gd name="T66" fmla="*/ 101 w 576"/>
              <a:gd name="T67" fmla="*/ 489 h 576"/>
              <a:gd name="T68" fmla="*/ 99 w 576"/>
              <a:gd name="T69" fmla="*/ 440 h 576"/>
              <a:gd name="T70" fmla="*/ 177 w 576"/>
              <a:gd name="T71" fmla="*/ 383 h 576"/>
              <a:gd name="T72" fmla="*/ 201 w 576"/>
              <a:gd name="T73" fmla="*/ 356 h 576"/>
              <a:gd name="T74" fmla="*/ 230 w 576"/>
              <a:gd name="T75" fmla="*/ 301 h 576"/>
              <a:gd name="T76" fmla="*/ 128 w 576"/>
              <a:gd name="T77" fmla="*/ 351 h 576"/>
              <a:gd name="T78" fmla="*/ 96 w 576"/>
              <a:gd name="T79" fmla="*/ 298 h 576"/>
              <a:gd name="T80" fmla="*/ 56 w 576"/>
              <a:gd name="T81" fmla="*/ 304 h 576"/>
              <a:gd name="T82" fmla="*/ 54 w 576"/>
              <a:gd name="T83" fmla="*/ 277 h 576"/>
              <a:gd name="T84" fmla="*/ 90 w 576"/>
              <a:gd name="T85" fmla="*/ 275 h 576"/>
              <a:gd name="T86" fmla="*/ 113 w 576"/>
              <a:gd name="T87" fmla="*/ 240 h 576"/>
              <a:gd name="T88" fmla="*/ 227 w 576"/>
              <a:gd name="T89" fmla="*/ 277 h 576"/>
              <a:gd name="T90" fmla="*/ 207 w 576"/>
              <a:gd name="T91" fmla="*/ 222 h 576"/>
              <a:gd name="T92" fmla="*/ 175 w 576"/>
              <a:gd name="T93" fmla="*/ 198 h 576"/>
              <a:gd name="T94" fmla="*/ 99 w 576"/>
              <a:gd name="T95" fmla="*/ 157 h 576"/>
              <a:gd name="T96" fmla="*/ 86 w 576"/>
              <a:gd name="T97" fmla="*/ 101 h 576"/>
              <a:gd name="T98" fmla="*/ 136 w 576"/>
              <a:gd name="T99" fmla="*/ 99 h 576"/>
              <a:gd name="T100" fmla="*/ 192 w 576"/>
              <a:gd name="T101" fmla="*/ 177 h 576"/>
              <a:gd name="T102" fmla="*/ 219 w 576"/>
              <a:gd name="T103" fmla="*/ 201 h 576"/>
              <a:gd name="T104" fmla="*/ 275 w 576"/>
              <a:gd name="T105" fmla="*/ 229 h 576"/>
              <a:gd name="T106" fmla="*/ 225 w 576"/>
              <a:gd name="T107" fmla="*/ 128 h 576"/>
              <a:gd name="T108" fmla="*/ 277 w 576"/>
              <a:gd name="T109" fmla="*/ 96 h 576"/>
              <a:gd name="T110" fmla="*/ 272 w 576"/>
              <a:gd name="T111" fmla="*/ 56 h 576"/>
              <a:gd name="T112" fmla="*/ 299 w 576"/>
              <a:gd name="T113" fmla="*/ 54 h 576"/>
              <a:gd name="T114" fmla="*/ 301 w 576"/>
              <a:gd name="T115" fmla="*/ 90 h 576"/>
              <a:gd name="T116" fmla="*/ 336 w 576"/>
              <a:gd name="T117" fmla="*/ 113 h 576"/>
              <a:gd name="T118" fmla="*/ 299 w 576"/>
              <a:gd name="T119" fmla="*/ 226 h 576"/>
              <a:gd name="T120" fmla="*/ 288 w 576"/>
              <a:gd name="T121" fmla="*/ 247 h 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76" h="576">
                <a:moveTo>
                  <a:pt x="301" y="230"/>
                </a:moveTo>
                <a:cubicBezTo>
                  <a:pt x="308" y="231"/>
                  <a:pt x="314" y="233"/>
                  <a:pt x="320" y="237"/>
                </a:cubicBezTo>
                <a:cubicBezTo>
                  <a:pt x="321" y="238"/>
                  <a:pt x="322" y="238"/>
                  <a:pt x="324" y="237"/>
                </a:cubicBezTo>
                <a:cubicBezTo>
                  <a:pt x="334" y="227"/>
                  <a:pt x="344" y="217"/>
                  <a:pt x="354" y="207"/>
                </a:cubicBezTo>
                <a:cubicBezTo>
                  <a:pt x="356" y="205"/>
                  <a:pt x="356" y="203"/>
                  <a:pt x="356" y="201"/>
                </a:cubicBezTo>
                <a:cubicBezTo>
                  <a:pt x="356" y="177"/>
                  <a:pt x="356" y="154"/>
                  <a:pt x="356" y="130"/>
                </a:cubicBezTo>
                <a:cubicBezTo>
                  <a:pt x="356" y="116"/>
                  <a:pt x="378" y="116"/>
                  <a:pt x="378" y="130"/>
                </a:cubicBezTo>
                <a:cubicBezTo>
                  <a:pt x="378" y="145"/>
                  <a:pt x="378" y="160"/>
                  <a:pt x="378" y="175"/>
                </a:cubicBezTo>
                <a:cubicBezTo>
                  <a:pt x="378" y="181"/>
                  <a:pt x="379" y="182"/>
                  <a:pt x="383" y="177"/>
                </a:cubicBezTo>
                <a:cubicBezTo>
                  <a:pt x="394" y="166"/>
                  <a:pt x="405" y="155"/>
                  <a:pt x="416" y="145"/>
                </a:cubicBezTo>
                <a:cubicBezTo>
                  <a:pt x="418" y="142"/>
                  <a:pt x="419" y="141"/>
                  <a:pt x="419" y="139"/>
                </a:cubicBezTo>
                <a:cubicBezTo>
                  <a:pt x="419" y="126"/>
                  <a:pt x="419" y="112"/>
                  <a:pt x="419" y="99"/>
                </a:cubicBezTo>
                <a:cubicBezTo>
                  <a:pt x="419" y="86"/>
                  <a:pt x="440" y="86"/>
                  <a:pt x="440" y="99"/>
                </a:cubicBezTo>
                <a:cubicBezTo>
                  <a:pt x="440" y="104"/>
                  <a:pt x="440" y="108"/>
                  <a:pt x="440" y="113"/>
                </a:cubicBezTo>
                <a:cubicBezTo>
                  <a:pt x="440" y="119"/>
                  <a:pt x="441" y="119"/>
                  <a:pt x="446" y="115"/>
                </a:cubicBezTo>
                <a:cubicBezTo>
                  <a:pt x="455" y="105"/>
                  <a:pt x="465" y="96"/>
                  <a:pt x="474" y="86"/>
                </a:cubicBezTo>
                <a:cubicBezTo>
                  <a:pt x="484" y="77"/>
                  <a:pt x="499" y="92"/>
                  <a:pt x="489" y="101"/>
                </a:cubicBezTo>
                <a:cubicBezTo>
                  <a:pt x="480" y="111"/>
                  <a:pt x="470" y="120"/>
                  <a:pt x="461" y="130"/>
                </a:cubicBezTo>
                <a:cubicBezTo>
                  <a:pt x="456" y="134"/>
                  <a:pt x="457" y="135"/>
                  <a:pt x="463" y="135"/>
                </a:cubicBezTo>
                <a:cubicBezTo>
                  <a:pt x="467" y="135"/>
                  <a:pt x="472" y="135"/>
                  <a:pt x="476" y="135"/>
                </a:cubicBezTo>
                <a:cubicBezTo>
                  <a:pt x="490" y="135"/>
                  <a:pt x="490" y="157"/>
                  <a:pt x="476" y="157"/>
                </a:cubicBezTo>
                <a:cubicBezTo>
                  <a:pt x="463" y="157"/>
                  <a:pt x="450" y="157"/>
                  <a:pt x="437" y="157"/>
                </a:cubicBezTo>
                <a:cubicBezTo>
                  <a:pt x="435" y="157"/>
                  <a:pt x="434" y="157"/>
                  <a:pt x="431" y="160"/>
                </a:cubicBezTo>
                <a:cubicBezTo>
                  <a:pt x="420" y="170"/>
                  <a:pt x="409" y="182"/>
                  <a:pt x="398" y="193"/>
                </a:cubicBezTo>
                <a:cubicBezTo>
                  <a:pt x="394" y="197"/>
                  <a:pt x="394" y="198"/>
                  <a:pt x="400" y="198"/>
                </a:cubicBezTo>
                <a:cubicBezTo>
                  <a:pt x="416" y="198"/>
                  <a:pt x="430" y="198"/>
                  <a:pt x="445" y="198"/>
                </a:cubicBezTo>
                <a:cubicBezTo>
                  <a:pt x="459" y="198"/>
                  <a:pt x="459" y="219"/>
                  <a:pt x="445" y="219"/>
                </a:cubicBezTo>
                <a:cubicBezTo>
                  <a:pt x="422" y="219"/>
                  <a:pt x="398" y="219"/>
                  <a:pt x="375" y="219"/>
                </a:cubicBezTo>
                <a:cubicBezTo>
                  <a:pt x="372" y="219"/>
                  <a:pt x="371" y="220"/>
                  <a:pt x="369" y="222"/>
                </a:cubicBezTo>
                <a:cubicBezTo>
                  <a:pt x="359" y="232"/>
                  <a:pt x="349" y="242"/>
                  <a:pt x="339" y="251"/>
                </a:cubicBezTo>
                <a:cubicBezTo>
                  <a:pt x="338" y="253"/>
                  <a:pt x="338" y="254"/>
                  <a:pt x="339" y="257"/>
                </a:cubicBezTo>
                <a:cubicBezTo>
                  <a:pt x="342" y="262"/>
                  <a:pt x="344" y="267"/>
                  <a:pt x="346" y="273"/>
                </a:cubicBezTo>
                <a:cubicBezTo>
                  <a:pt x="347" y="275"/>
                  <a:pt x="348" y="277"/>
                  <a:pt x="353" y="277"/>
                </a:cubicBezTo>
                <a:cubicBezTo>
                  <a:pt x="366" y="277"/>
                  <a:pt x="379" y="277"/>
                  <a:pt x="392" y="277"/>
                </a:cubicBezTo>
                <a:cubicBezTo>
                  <a:pt x="394" y="277"/>
                  <a:pt x="396" y="276"/>
                  <a:pt x="398" y="274"/>
                </a:cubicBezTo>
                <a:cubicBezTo>
                  <a:pt x="414" y="258"/>
                  <a:pt x="431" y="241"/>
                  <a:pt x="448" y="225"/>
                </a:cubicBezTo>
                <a:cubicBezTo>
                  <a:pt x="457" y="215"/>
                  <a:pt x="472" y="230"/>
                  <a:pt x="463" y="240"/>
                </a:cubicBezTo>
                <a:cubicBezTo>
                  <a:pt x="452" y="250"/>
                  <a:pt x="441" y="261"/>
                  <a:pt x="431" y="272"/>
                </a:cubicBezTo>
                <a:cubicBezTo>
                  <a:pt x="427" y="276"/>
                  <a:pt x="427" y="277"/>
                  <a:pt x="433" y="277"/>
                </a:cubicBezTo>
                <a:cubicBezTo>
                  <a:pt x="449" y="277"/>
                  <a:pt x="464" y="277"/>
                  <a:pt x="480" y="277"/>
                </a:cubicBezTo>
                <a:cubicBezTo>
                  <a:pt x="483" y="277"/>
                  <a:pt x="485" y="276"/>
                  <a:pt x="486" y="275"/>
                </a:cubicBezTo>
                <a:cubicBezTo>
                  <a:pt x="495" y="266"/>
                  <a:pt x="504" y="256"/>
                  <a:pt x="514" y="247"/>
                </a:cubicBezTo>
                <a:cubicBezTo>
                  <a:pt x="523" y="237"/>
                  <a:pt x="538" y="252"/>
                  <a:pt x="529" y="262"/>
                </a:cubicBezTo>
                <a:cubicBezTo>
                  <a:pt x="525" y="265"/>
                  <a:pt x="522" y="268"/>
                  <a:pt x="519" y="272"/>
                </a:cubicBezTo>
                <a:cubicBezTo>
                  <a:pt x="515" y="276"/>
                  <a:pt x="516" y="277"/>
                  <a:pt x="522" y="277"/>
                </a:cubicBezTo>
                <a:cubicBezTo>
                  <a:pt x="535" y="277"/>
                  <a:pt x="549" y="277"/>
                  <a:pt x="562" y="277"/>
                </a:cubicBezTo>
                <a:cubicBezTo>
                  <a:pt x="576" y="277"/>
                  <a:pt x="576" y="298"/>
                  <a:pt x="562" y="298"/>
                </a:cubicBezTo>
                <a:cubicBezTo>
                  <a:pt x="549" y="298"/>
                  <a:pt x="535" y="298"/>
                  <a:pt x="522" y="298"/>
                </a:cubicBezTo>
                <a:cubicBezTo>
                  <a:pt x="516" y="298"/>
                  <a:pt x="515" y="300"/>
                  <a:pt x="519" y="304"/>
                </a:cubicBezTo>
                <a:cubicBezTo>
                  <a:pt x="522" y="307"/>
                  <a:pt x="525" y="310"/>
                  <a:pt x="529" y="313"/>
                </a:cubicBezTo>
                <a:cubicBezTo>
                  <a:pt x="538" y="323"/>
                  <a:pt x="523" y="338"/>
                  <a:pt x="514" y="328"/>
                </a:cubicBezTo>
                <a:cubicBezTo>
                  <a:pt x="504" y="319"/>
                  <a:pt x="495" y="310"/>
                  <a:pt x="486" y="301"/>
                </a:cubicBezTo>
                <a:cubicBezTo>
                  <a:pt x="485" y="299"/>
                  <a:pt x="483" y="298"/>
                  <a:pt x="480" y="298"/>
                </a:cubicBezTo>
                <a:cubicBezTo>
                  <a:pt x="464" y="298"/>
                  <a:pt x="449" y="298"/>
                  <a:pt x="433" y="298"/>
                </a:cubicBezTo>
                <a:cubicBezTo>
                  <a:pt x="427" y="298"/>
                  <a:pt x="427" y="300"/>
                  <a:pt x="431" y="304"/>
                </a:cubicBezTo>
                <a:cubicBezTo>
                  <a:pt x="441" y="315"/>
                  <a:pt x="452" y="325"/>
                  <a:pt x="463" y="336"/>
                </a:cubicBezTo>
                <a:cubicBezTo>
                  <a:pt x="472" y="345"/>
                  <a:pt x="457" y="361"/>
                  <a:pt x="448" y="351"/>
                </a:cubicBezTo>
                <a:cubicBezTo>
                  <a:pt x="431" y="334"/>
                  <a:pt x="414" y="318"/>
                  <a:pt x="398" y="301"/>
                </a:cubicBezTo>
                <a:cubicBezTo>
                  <a:pt x="396" y="299"/>
                  <a:pt x="394" y="298"/>
                  <a:pt x="392" y="298"/>
                </a:cubicBezTo>
                <a:cubicBezTo>
                  <a:pt x="379" y="298"/>
                  <a:pt x="365" y="298"/>
                  <a:pt x="352" y="298"/>
                </a:cubicBezTo>
                <a:cubicBezTo>
                  <a:pt x="348" y="298"/>
                  <a:pt x="347" y="300"/>
                  <a:pt x="345" y="304"/>
                </a:cubicBezTo>
                <a:cubicBezTo>
                  <a:pt x="344" y="309"/>
                  <a:pt x="342" y="314"/>
                  <a:pt x="339" y="318"/>
                </a:cubicBezTo>
                <a:cubicBezTo>
                  <a:pt x="338" y="321"/>
                  <a:pt x="338" y="322"/>
                  <a:pt x="340" y="325"/>
                </a:cubicBezTo>
                <a:cubicBezTo>
                  <a:pt x="350" y="334"/>
                  <a:pt x="359" y="344"/>
                  <a:pt x="369" y="354"/>
                </a:cubicBezTo>
                <a:cubicBezTo>
                  <a:pt x="371" y="355"/>
                  <a:pt x="372" y="356"/>
                  <a:pt x="375" y="356"/>
                </a:cubicBezTo>
                <a:cubicBezTo>
                  <a:pt x="398" y="356"/>
                  <a:pt x="422" y="356"/>
                  <a:pt x="445" y="356"/>
                </a:cubicBezTo>
                <a:cubicBezTo>
                  <a:pt x="459" y="356"/>
                  <a:pt x="459" y="377"/>
                  <a:pt x="445" y="377"/>
                </a:cubicBezTo>
                <a:cubicBezTo>
                  <a:pt x="430" y="377"/>
                  <a:pt x="416" y="377"/>
                  <a:pt x="400" y="377"/>
                </a:cubicBezTo>
                <a:cubicBezTo>
                  <a:pt x="394" y="377"/>
                  <a:pt x="394" y="378"/>
                  <a:pt x="398" y="383"/>
                </a:cubicBezTo>
                <a:cubicBezTo>
                  <a:pt x="409" y="394"/>
                  <a:pt x="420" y="405"/>
                  <a:pt x="431" y="416"/>
                </a:cubicBezTo>
                <a:cubicBezTo>
                  <a:pt x="434" y="418"/>
                  <a:pt x="435" y="419"/>
                  <a:pt x="437" y="419"/>
                </a:cubicBezTo>
                <a:cubicBezTo>
                  <a:pt x="450" y="419"/>
                  <a:pt x="463" y="419"/>
                  <a:pt x="476" y="419"/>
                </a:cubicBezTo>
                <a:cubicBezTo>
                  <a:pt x="490" y="419"/>
                  <a:pt x="490" y="440"/>
                  <a:pt x="476" y="440"/>
                </a:cubicBezTo>
                <a:cubicBezTo>
                  <a:pt x="472" y="440"/>
                  <a:pt x="467" y="440"/>
                  <a:pt x="463" y="440"/>
                </a:cubicBezTo>
                <a:cubicBezTo>
                  <a:pt x="457" y="440"/>
                  <a:pt x="456" y="441"/>
                  <a:pt x="461" y="446"/>
                </a:cubicBezTo>
                <a:cubicBezTo>
                  <a:pt x="470" y="455"/>
                  <a:pt x="480" y="465"/>
                  <a:pt x="489" y="474"/>
                </a:cubicBezTo>
                <a:cubicBezTo>
                  <a:pt x="499" y="484"/>
                  <a:pt x="484" y="499"/>
                  <a:pt x="474" y="489"/>
                </a:cubicBezTo>
                <a:cubicBezTo>
                  <a:pt x="465" y="480"/>
                  <a:pt x="455" y="470"/>
                  <a:pt x="446" y="461"/>
                </a:cubicBezTo>
                <a:cubicBezTo>
                  <a:pt x="441" y="457"/>
                  <a:pt x="440" y="457"/>
                  <a:pt x="440" y="463"/>
                </a:cubicBezTo>
                <a:cubicBezTo>
                  <a:pt x="440" y="467"/>
                  <a:pt x="440" y="472"/>
                  <a:pt x="440" y="476"/>
                </a:cubicBezTo>
                <a:cubicBezTo>
                  <a:pt x="440" y="490"/>
                  <a:pt x="419" y="490"/>
                  <a:pt x="419" y="476"/>
                </a:cubicBezTo>
                <a:cubicBezTo>
                  <a:pt x="419" y="463"/>
                  <a:pt x="419" y="450"/>
                  <a:pt x="419" y="437"/>
                </a:cubicBezTo>
                <a:cubicBezTo>
                  <a:pt x="419" y="435"/>
                  <a:pt x="418" y="433"/>
                  <a:pt x="416" y="431"/>
                </a:cubicBezTo>
                <a:cubicBezTo>
                  <a:pt x="405" y="420"/>
                  <a:pt x="394" y="409"/>
                  <a:pt x="383" y="398"/>
                </a:cubicBezTo>
                <a:cubicBezTo>
                  <a:pt x="379" y="393"/>
                  <a:pt x="378" y="394"/>
                  <a:pt x="378" y="401"/>
                </a:cubicBezTo>
                <a:cubicBezTo>
                  <a:pt x="378" y="415"/>
                  <a:pt x="378" y="430"/>
                  <a:pt x="378" y="445"/>
                </a:cubicBezTo>
                <a:cubicBezTo>
                  <a:pt x="378" y="459"/>
                  <a:pt x="356" y="459"/>
                  <a:pt x="356" y="445"/>
                </a:cubicBezTo>
                <a:cubicBezTo>
                  <a:pt x="356" y="422"/>
                  <a:pt x="356" y="398"/>
                  <a:pt x="356" y="375"/>
                </a:cubicBezTo>
                <a:cubicBezTo>
                  <a:pt x="356" y="373"/>
                  <a:pt x="356" y="370"/>
                  <a:pt x="354" y="369"/>
                </a:cubicBezTo>
                <a:cubicBezTo>
                  <a:pt x="344" y="359"/>
                  <a:pt x="335" y="350"/>
                  <a:pt x="325" y="340"/>
                </a:cubicBezTo>
                <a:cubicBezTo>
                  <a:pt x="323" y="338"/>
                  <a:pt x="321" y="338"/>
                  <a:pt x="318" y="340"/>
                </a:cubicBezTo>
                <a:cubicBezTo>
                  <a:pt x="313" y="342"/>
                  <a:pt x="307" y="345"/>
                  <a:pt x="301" y="346"/>
                </a:cubicBezTo>
                <a:cubicBezTo>
                  <a:pt x="299" y="347"/>
                  <a:pt x="299" y="347"/>
                  <a:pt x="299" y="349"/>
                </a:cubicBezTo>
                <a:cubicBezTo>
                  <a:pt x="299" y="363"/>
                  <a:pt x="299" y="377"/>
                  <a:pt x="299" y="392"/>
                </a:cubicBezTo>
                <a:cubicBezTo>
                  <a:pt x="299" y="394"/>
                  <a:pt x="299" y="396"/>
                  <a:pt x="301" y="398"/>
                </a:cubicBezTo>
                <a:cubicBezTo>
                  <a:pt x="318" y="414"/>
                  <a:pt x="334" y="431"/>
                  <a:pt x="351" y="447"/>
                </a:cubicBezTo>
                <a:cubicBezTo>
                  <a:pt x="361" y="457"/>
                  <a:pt x="345" y="472"/>
                  <a:pt x="336" y="463"/>
                </a:cubicBezTo>
                <a:cubicBezTo>
                  <a:pt x="325" y="452"/>
                  <a:pt x="315" y="441"/>
                  <a:pt x="304" y="431"/>
                </a:cubicBezTo>
                <a:cubicBezTo>
                  <a:pt x="300" y="426"/>
                  <a:pt x="299" y="427"/>
                  <a:pt x="299" y="433"/>
                </a:cubicBezTo>
                <a:cubicBezTo>
                  <a:pt x="299" y="449"/>
                  <a:pt x="299" y="464"/>
                  <a:pt x="299" y="480"/>
                </a:cubicBezTo>
                <a:cubicBezTo>
                  <a:pt x="299" y="483"/>
                  <a:pt x="299" y="485"/>
                  <a:pt x="301" y="486"/>
                </a:cubicBezTo>
                <a:cubicBezTo>
                  <a:pt x="310" y="495"/>
                  <a:pt x="319" y="504"/>
                  <a:pt x="329" y="514"/>
                </a:cubicBezTo>
                <a:cubicBezTo>
                  <a:pt x="338" y="523"/>
                  <a:pt x="323" y="538"/>
                  <a:pt x="313" y="529"/>
                </a:cubicBezTo>
                <a:cubicBezTo>
                  <a:pt x="310" y="526"/>
                  <a:pt x="307" y="522"/>
                  <a:pt x="304" y="519"/>
                </a:cubicBezTo>
                <a:cubicBezTo>
                  <a:pt x="300" y="515"/>
                  <a:pt x="299" y="516"/>
                  <a:pt x="299" y="522"/>
                </a:cubicBezTo>
                <a:cubicBezTo>
                  <a:pt x="299" y="535"/>
                  <a:pt x="299" y="549"/>
                  <a:pt x="299" y="562"/>
                </a:cubicBezTo>
                <a:cubicBezTo>
                  <a:pt x="299" y="576"/>
                  <a:pt x="277" y="576"/>
                  <a:pt x="277" y="562"/>
                </a:cubicBezTo>
                <a:cubicBezTo>
                  <a:pt x="277" y="549"/>
                  <a:pt x="277" y="535"/>
                  <a:pt x="277" y="522"/>
                </a:cubicBezTo>
                <a:cubicBezTo>
                  <a:pt x="277" y="516"/>
                  <a:pt x="276" y="515"/>
                  <a:pt x="272" y="519"/>
                </a:cubicBezTo>
                <a:cubicBezTo>
                  <a:pt x="268" y="522"/>
                  <a:pt x="265" y="526"/>
                  <a:pt x="262" y="529"/>
                </a:cubicBezTo>
                <a:cubicBezTo>
                  <a:pt x="253" y="538"/>
                  <a:pt x="238" y="523"/>
                  <a:pt x="247" y="514"/>
                </a:cubicBezTo>
                <a:cubicBezTo>
                  <a:pt x="257" y="504"/>
                  <a:pt x="266" y="495"/>
                  <a:pt x="275" y="486"/>
                </a:cubicBezTo>
                <a:cubicBezTo>
                  <a:pt x="276" y="485"/>
                  <a:pt x="277" y="483"/>
                  <a:pt x="277" y="480"/>
                </a:cubicBezTo>
                <a:cubicBezTo>
                  <a:pt x="277" y="464"/>
                  <a:pt x="277" y="449"/>
                  <a:pt x="277" y="433"/>
                </a:cubicBezTo>
                <a:cubicBezTo>
                  <a:pt x="277" y="427"/>
                  <a:pt x="276" y="426"/>
                  <a:pt x="272" y="431"/>
                </a:cubicBezTo>
                <a:cubicBezTo>
                  <a:pt x="261" y="441"/>
                  <a:pt x="251" y="452"/>
                  <a:pt x="240" y="463"/>
                </a:cubicBezTo>
                <a:cubicBezTo>
                  <a:pt x="230" y="472"/>
                  <a:pt x="215" y="457"/>
                  <a:pt x="225" y="447"/>
                </a:cubicBezTo>
                <a:cubicBezTo>
                  <a:pt x="241" y="431"/>
                  <a:pt x="258" y="414"/>
                  <a:pt x="275" y="398"/>
                </a:cubicBezTo>
                <a:cubicBezTo>
                  <a:pt x="276" y="396"/>
                  <a:pt x="277" y="394"/>
                  <a:pt x="277" y="392"/>
                </a:cubicBezTo>
                <a:cubicBezTo>
                  <a:pt x="277" y="378"/>
                  <a:pt x="277" y="364"/>
                  <a:pt x="277" y="350"/>
                </a:cubicBezTo>
                <a:cubicBezTo>
                  <a:pt x="277" y="347"/>
                  <a:pt x="276" y="347"/>
                  <a:pt x="274" y="346"/>
                </a:cubicBezTo>
                <a:cubicBezTo>
                  <a:pt x="268" y="344"/>
                  <a:pt x="262" y="342"/>
                  <a:pt x="256" y="339"/>
                </a:cubicBezTo>
                <a:cubicBezTo>
                  <a:pt x="254" y="337"/>
                  <a:pt x="253" y="338"/>
                  <a:pt x="251" y="340"/>
                </a:cubicBezTo>
                <a:cubicBezTo>
                  <a:pt x="241" y="349"/>
                  <a:pt x="232" y="359"/>
                  <a:pt x="222" y="369"/>
                </a:cubicBezTo>
                <a:cubicBezTo>
                  <a:pt x="220" y="370"/>
                  <a:pt x="219" y="373"/>
                  <a:pt x="219" y="375"/>
                </a:cubicBezTo>
                <a:cubicBezTo>
                  <a:pt x="219" y="398"/>
                  <a:pt x="219" y="422"/>
                  <a:pt x="219" y="445"/>
                </a:cubicBezTo>
                <a:cubicBezTo>
                  <a:pt x="219" y="459"/>
                  <a:pt x="198" y="459"/>
                  <a:pt x="198" y="445"/>
                </a:cubicBezTo>
                <a:cubicBezTo>
                  <a:pt x="198" y="430"/>
                  <a:pt x="198" y="415"/>
                  <a:pt x="198" y="401"/>
                </a:cubicBezTo>
                <a:cubicBezTo>
                  <a:pt x="198" y="394"/>
                  <a:pt x="197" y="393"/>
                  <a:pt x="192" y="398"/>
                </a:cubicBezTo>
                <a:cubicBezTo>
                  <a:pt x="182" y="409"/>
                  <a:pt x="171" y="420"/>
                  <a:pt x="160" y="431"/>
                </a:cubicBezTo>
                <a:cubicBezTo>
                  <a:pt x="157" y="433"/>
                  <a:pt x="157" y="435"/>
                  <a:pt x="157" y="437"/>
                </a:cubicBezTo>
                <a:cubicBezTo>
                  <a:pt x="157" y="450"/>
                  <a:pt x="157" y="463"/>
                  <a:pt x="157" y="476"/>
                </a:cubicBezTo>
                <a:cubicBezTo>
                  <a:pt x="157" y="490"/>
                  <a:pt x="136" y="490"/>
                  <a:pt x="136" y="476"/>
                </a:cubicBezTo>
                <a:cubicBezTo>
                  <a:pt x="136" y="472"/>
                  <a:pt x="136" y="467"/>
                  <a:pt x="136" y="463"/>
                </a:cubicBezTo>
                <a:cubicBezTo>
                  <a:pt x="136" y="457"/>
                  <a:pt x="134" y="457"/>
                  <a:pt x="130" y="461"/>
                </a:cubicBezTo>
                <a:cubicBezTo>
                  <a:pt x="121" y="470"/>
                  <a:pt x="111" y="480"/>
                  <a:pt x="101" y="489"/>
                </a:cubicBezTo>
                <a:cubicBezTo>
                  <a:pt x="92" y="499"/>
                  <a:pt x="77" y="484"/>
                  <a:pt x="86" y="474"/>
                </a:cubicBezTo>
                <a:cubicBezTo>
                  <a:pt x="96" y="465"/>
                  <a:pt x="105" y="455"/>
                  <a:pt x="115" y="446"/>
                </a:cubicBezTo>
                <a:cubicBezTo>
                  <a:pt x="119" y="441"/>
                  <a:pt x="119" y="440"/>
                  <a:pt x="113" y="440"/>
                </a:cubicBezTo>
                <a:cubicBezTo>
                  <a:pt x="108" y="440"/>
                  <a:pt x="104" y="440"/>
                  <a:pt x="99" y="440"/>
                </a:cubicBezTo>
                <a:cubicBezTo>
                  <a:pt x="86" y="440"/>
                  <a:pt x="86" y="419"/>
                  <a:pt x="99" y="419"/>
                </a:cubicBezTo>
                <a:cubicBezTo>
                  <a:pt x="113" y="419"/>
                  <a:pt x="126" y="419"/>
                  <a:pt x="139" y="419"/>
                </a:cubicBezTo>
                <a:cubicBezTo>
                  <a:pt x="141" y="419"/>
                  <a:pt x="142" y="418"/>
                  <a:pt x="144" y="416"/>
                </a:cubicBezTo>
                <a:cubicBezTo>
                  <a:pt x="156" y="405"/>
                  <a:pt x="167" y="394"/>
                  <a:pt x="177" y="383"/>
                </a:cubicBezTo>
                <a:cubicBezTo>
                  <a:pt x="182" y="378"/>
                  <a:pt x="182" y="377"/>
                  <a:pt x="175" y="377"/>
                </a:cubicBezTo>
                <a:cubicBezTo>
                  <a:pt x="160" y="377"/>
                  <a:pt x="145" y="377"/>
                  <a:pt x="130" y="377"/>
                </a:cubicBezTo>
                <a:cubicBezTo>
                  <a:pt x="117" y="377"/>
                  <a:pt x="117" y="356"/>
                  <a:pt x="130" y="356"/>
                </a:cubicBezTo>
                <a:cubicBezTo>
                  <a:pt x="154" y="356"/>
                  <a:pt x="177" y="356"/>
                  <a:pt x="201" y="356"/>
                </a:cubicBezTo>
                <a:cubicBezTo>
                  <a:pt x="203" y="356"/>
                  <a:pt x="205" y="355"/>
                  <a:pt x="207" y="354"/>
                </a:cubicBezTo>
                <a:cubicBezTo>
                  <a:pt x="217" y="344"/>
                  <a:pt x="226" y="334"/>
                  <a:pt x="236" y="324"/>
                </a:cubicBezTo>
                <a:cubicBezTo>
                  <a:pt x="238" y="323"/>
                  <a:pt x="238" y="321"/>
                  <a:pt x="237" y="319"/>
                </a:cubicBezTo>
                <a:cubicBezTo>
                  <a:pt x="233" y="313"/>
                  <a:pt x="231" y="307"/>
                  <a:pt x="230" y="301"/>
                </a:cubicBezTo>
                <a:cubicBezTo>
                  <a:pt x="229" y="299"/>
                  <a:pt x="228" y="298"/>
                  <a:pt x="226" y="298"/>
                </a:cubicBezTo>
                <a:cubicBezTo>
                  <a:pt x="212" y="298"/>
                  <a:pt x="198" y="298"/>
                  <a:pt x="184" y="298"/>
                </a:cubicBezTo>
                <a:cubicBezTo>
                  <a:pt x="182" y="298"/>
                  <a:pt x="179" y="299"/>
                  <a:pt x="178" y="301"/>
                </a:cubicBezTo>
                <a:cubicBezTo>
                  <a:pt x="161" y="318"/>
                  <a:pt x="145" y="334"/>
                  <a:pt x="128" y="351"/>
                </a:cubicBezTo>
                <a:cubicBezTo>
                  <a:pt x="119" y="361"/>
                  <a:pt x="103" y="345"/>
                  <a:pt x="113" y="336"/>
                </a:cubicBezTo>
                <a:cubicBezTo>
                  <a:pt x="124" y="325"/>
                  <a:pt x="134" y="315"/>
                  <a:pt x="145" y="304"/>
                </a:cubicBezTo>
                <a:cubicBezTo>
                  <a:pt x="149" y="300"/>
                  <a:pt x="149" y="298"/>
                  <a:pt x="142" y="298"/>
                </a:cubicBezTo>
                <a:cubicBezTo>
                  <a:pt x="127" y="298"/>
                  <a:pt x="111" y="298"/>
                  <a:pt x="96" y="298"/>
                </a:cubicBezTo>
                <a:cubicBezTo>
                  <a:pt x="93" y="298"/>
                  <a:pt x="91" y="299"/>
                  <a:pt x="90" y="301"/>
                </a:cubicBezTo>
                <a:cubicBezTo>
                  <a:pt x="81" y="310"/>
                  <a:pt x="71" y="319"/>
                  <a:pt x="62" y="328"/>
                </a:cubicBezTo>
                <a:cubicBezTo>
                  <a:pt x="52" y="338"/>
                  <a:pt x="37" y="323"/>
                  <a:pt x="47" y="313"/>
                </a:cubicBezTo>
                <a:cubicBezTo>
                  <a:pt x="50" y="310"/>
                  <a:pt x="53" y="307"/>
                  <a:pt x="56" y="304"/>
                </a:cubicBezTo>
                <a:cubicBezTo>
                  <a:pt x="61" y="300"/>
                  <a:pt x="60" y="298"/>
                  <a:pt x="54" y="298"/>
                </a:cubicBezTo>
                <a:cubicBezTo>
                  <a:pt x="40" y="298"/>
                  <a:pt x="27" y="298"/>
                  <a:pt x="13" y="298"/>
                </a:cubicBezTo>
                <a:cubicBezTo>
                  <a:pt x="0" y="298"/>
                  <a:pt x="0" y="277"/>
                  <a:pt x="13" y="277"/>
                </a:cubicBezTo>
                <a:cubicBezTo>
                  <a:pt x="27" y="277"/>
                  <a:pt x="40" y="277"/>
                  <a:pt x="54" y="277"/>
                </a:cubicBezTo>
                <a:cubicBezTo>
                  <a:pt x="60" y="277"/>
                  <a:pt x="61" y="276"/>
                  <a:pt x="56" y="272"/>
                </a:cubicBezTo>
                <a:cubicBezTo>
                  <a:pt x="53" y="268"/>
                  <a:pt x="50" y="265"/>
                  <a:pt x="47" y="262"/>
                </a:cubicBezTo>
                <a:cubicBezTo>
                  <a:pt x="37" y="252"/>
                  <a:pt x="52" y="237"/>
                  <a:pt x="62" y="247"/>
                </a:cubicBezTo>
                <a:cubicBezTo>
                  <a:pt x="71" y="256"/>
                  <a:pt x="81" y="266"/>
                  <a:pt x="90" y="275"/>
                </a:cubicBezTo>
                <a:cubicBezTo>
                  <a:pt x="91" y="276"/>
                  <a:pt x="93" y="277"/>
                  <a:pt x="96" y="277"/>
                </a:cubicBezTo>
                <a:cubicBezTo>
                  <a:pt x="111" y="277"/>
                  <a:pt x="127" y="277"/>
                  <a:pt x="142" y="277"/>
                </a:cubicBezTo>
                <a:cubicBezTo>
                  <a:pt x="149" y="277"/>
                  <a:pt x="149" y="276"/>
                  <a:pt x="145" y="272"/>
                </a:cubicBezTo>
                <a:cubicBezTo>
                  <a:pt x="134" y="261"/>
                  <a:pt x="124" y="250"/>
                  <a:pt x="113" y="240"/>
                </a:cubicBezTo>
                <a:cubicBezTo>
                  <a:pt x="103" y="230"/>
                  <a:pt x="119" y="215"/>
                  <a:pt x="128" y="225"/>
                </a:cubicBezTo>
                <a:cubicBezTo>
                  <a:pt x="145" y="241"/>
                  <a:pt x="161" y="258"/>
                  <a:pt x="178" y="274"/>
                </a:cubicBezTo>
                <a:cubicBezTo>
                  <a:pt x="179" y="276"/>
                  <a:pt x="182" y="277"/>
                  <a:pt x="184" y="277"/>
                </a:cubicBezTo>
                <a:cubicBezTo>
                  <a:pt x="198" y="277"/>
                  <a:pt x="213" y="277"/>
                  <a:pt x="227" y="277"/>
                </a:cubicBezTo>
                <a:cubicBezTo>
                  <a:pt x="228" y="277"/>
                  <a:pt x="229" y="277"/>
                  <a:pt x="229" y="275"/>
                </a:cubicBezTo>
                <a:cubicBezTo>
                  <a:pt x="231" y="268"/>
                  <a:pt x="234" y="261"/>
                  <a:pt x="237" y="256"/>
                </a:cubicBezTo>
                <a:cubicBezTo>
                  <a:pt x="238" y="254"/>
                  <a:pt x="238" y="253"/>
                  <a:pt x="237" y="252"/>
                </a:cubicBezTo>
                <a:cubicBezTo>
                  <a:pt x="227" y="242"/>
                  <a:pt x="217" y="232"/>
                  <a:pt x="207" y="222"/>
                </a:cubicBezTo>
                <a:cubicBezTo>
                  <a:pt x="205" y="220"/>
                  <a:pt x="203" y="219"/>
                  <a:pt x="201" y="219"/>
                </a:cubicBezTo>
                <a:cubicBezTo>
                  <a:pt x="177" y="219"/>
                  <a:pt x="154" y="219"/>
                  <a:pt x="130" y="219"/>
                </a:cubicBezTo>
                <a:cubicBezTo>
                  <a:pt x="117" y="219"/>
                  <a:pt x="117" y="198"/>
                  <a:pt x="130" y="198"/>
                </a:cubicBezTo>
                <a:cubicBezTo>
                  <a:pt x="145" y="198"/>
                  <a:pt x="160" y="198"/>
                  <a:pt x="175" y="198"/>
                </a:cubicBezTo>
                <a:cubicBezTo>
                  <a:pt x="182" y="198"/>
                  <a:pt x="182" y="197"/>
                  <a:pt x="177" y="193"/>
                </a:cubicBezTo>
                <a:cubicBezTo>
                  <a:pt x="167" y="182"/>
                  <a:pt x="156" y="170"/>
                  <a:pt x="144" y="160"/>
                </a:cubicBezTo>
                <a:cubicBezTo>
                  <a:pt x="142" y="157"/>
                  <a:pt x="141" y="157"/>
                  <a:pt x="139" y="157"/>
                </a:cubicBezTo>
                <a:cubicBezTo>
                  <a:pt x="126" y="157"/>
                  <a:pt x="113" y="157"/>
                  <a:pt x="99" y="157"/>
                </a:cubicBezTo>
                <a:cubicBezTo>
                  <a:pt x="86" y="157"/>
                  <a:pt x="86" y="135"/>
                  <a:pt x="99" y="135"/>
                </a:cubicBezTo>
                <a:cubicBezTo>
                  <a:pt x="104" y="135"/>
                  <a:pt x="108" y="135"/>
                  <a:pt x="113" y="135"/>
                </a:cubicBezTo>
                <a:cubicBezTo>
                  <a:pt x="119" y="135"/>
                  <a:pt x="119" y="134"/>
                  <a:pt x="115" y="130"/>
                </a:cubicBezTo>
                <a:cubicBezTo>
                  <a:pt x="105" y="120"/>
                  <a:pt x="96" y="111"/>
                  <a:pt x="86" y="101"/>
                </a:cubicBezTo>
                <a:cubicBezTo>
                  <a:pt x="77" y="92"/>
                  <a:pt x="92" y="77"/>
                  <a:pt x="101" y="86"/>
                </a:cubicBezTo>
                <a:cubicBezTo>
                  <a:pt x="111" y="96"/>
                  <a:pt x="121" y="105"/>
                  <a:pt x="130" y="115"/>
                </a:cubicBezTo>
                <a:cubicBezTo>
                  <a:pt x="134" y="119"/>
                  <a:pt x="136" y="119"/>
                  <a:pt x="136" y="113"/>
                </a:cubicBezTo>
                <a:cubicBezTo>
                  <a:pt x="136" y="108"/>
                  <a:pt x="136" y="104"/>
                  <a:pt x="136" y="99"/>
                </a:cubicBezTo>
                <a:cubicBezTo>
                  <a:pt x="136" y="86"/>
                  <a:pt x="157" y="86"/>
                  <a:pt x="157" y="99"/>
                </a:cubicBezTo>
                <a:cubicBezTo>
                  <a:pt x="157" y="112"/>
                  <a:pt x="157" y="126"/>
                  <a:pt x="157" y="139"/>
                </a:cubicBezTo>
                <a:cubicBezTo>
                  <a:pt x="157" y="141"/>
                  <a:pt x="157" y="142"/>
                  <a:pt x="160" y="145"/>
                </a:cubicBezTo>
                <a:cubicBezTo>
                  <a:pt x="171" y="155"/>
                  <a:pt x="182" y="166"/>
                  <a:pt x="192" y="177"/>
                </a:cubicBezTo>
                <a:cubicBezTo>
                  <a:pt x="197" y="182"/>
                  <a:pt x="198" y="181"/>
                  <a:pt x="198" y="175"/>
                </a:cubicBezTo>
                <a:cubicBezTo>
                  <a:pt x="198" y="160"/>
                  <a:pt x="198" y="145"/>
                  <a:pt x="198" y="130"/>
                </a:cubicBezTo>
                <a:cubicBezTo>
                  <a:pt x="198" y="116"/>
                  <a:pt x="219" y="116"/>
                  <a:pt x="219" y="130"/>
                </a:cubicBezTo>
                <a:cubicBezTo>
                  <a:pt x="219" y="154"/>
                  <a:pt x="219" y="177"/>
                  <a:pt x="219" y="201"/>
                </a:cubicBezTo>
                <a:cubicBezTo>
                  <a:pt x="219" y="203"/>
                  <a:pt x="220" y="205"/>
                  <a:pt x="222" y="207"/>
                </a:cubicBezTo>
                <a:cubicBezTo>
                  <a:pt x="232" y="217"/>
                  <a:pt x="242" y="227"/>
                  <a:pt x="252" y="237"/>
                </a:cubicBezTo>
                <a:cubicBezTo>
                  <a:pt x="253" y="238"/>
                  <a:pt x="254" y="238"/>
                  <a:pt x="255" y="237"/>
                </a:cubicBezTo>
                <a:cubicBezTo>
                  <a:pt x="261" y="234"/>
                  <a:pt x="268" y="231"/>
                  <a:pt x="275" y="229"/>
                </a:cubicBezTo>
                <a:cubicBezTo>
                  <a:pt x="277" y="229"/>
                  <a:pt x="277" y="229"/>
                  <a:pt x="277" y="226"/>
                </a:cubicBezTo>
                <a:cubicBezTo>
                  <a:pt x="277" y="212"/>
                  <a:pt x="277" y="198"/>
                  <a:pt x="277" y="184"/>
                </a:cubicBezTo>
                <a:cubicBezTo>
                  <a:pt x="277" y="182"/>
                  <a:pt x="276" y="180"/>
                  <a:pt x="275" y="178"/>
                </a:cubicBezTo>
                <a:cubicBezTo>
                  <a:pt x="258" y="161"/>
                  <a:pt x="241" y="145"/>
                  <a:pt x="225" y="128"/>
                </a:cubicBezTo>
                <a:cubicBezTo>
                  <a:pt x="215" y="118"/>
                  <a:pt x="230" y="103"/>
                  <a:pt x="240" y="113"/>
                </a:cubicBezTo>
                <a:cubicBezTo>
                  <a:pt x="251" y="123"/>
                  <a:pt x="261" y="134"/>
                  <a:pt x="272" y="145"/>
                </a:cubicBezTo>
                <a:cubicBezTo>
                  <a:pt x="276" y="149"/>
                  <a:pt x="277" y="149"/>
                  <a:pt x="277" y="142"/>
                </a:cubicBezTo>
                <a:cubicBezTo>
                  <a:pt x="277" y="127"/>
                  <a:pt x="277" y="111"/>
                  <a:pt x="277" y="96"/>
                </a:cubicBezTo>
                <a:cubicBezTo>
                  <a:pt x="277" y="92"/>
                  <a:pt x="276" y="91"/>
                  <a:pt x="275" y="90"/>
                </a:cubicBezTo>
                <a:cubicBezTo>
                  <a:pt x="266" y="80"/>
                  <a:pt x="257" y="71"/>
                  <a:pt x="247" y="62"/>
                </a:cubicBezTo>
                <a:cubicBezTo>
                  <a:pt x="238" y="52"/>
                  <a:pt x="253" y="37"/>
                  <a:pt x="262" y="47"/>
                </a:cubicBezTo>
                <a:cubicBezTo>
                  <a:pt x="265" y="50"/>
                  <a:pt x="268" y="53"/>
                  <a:pt x="272" y="56"/>
                </a:cubicBezTo>
                <a:cubicBezTo>
                  <a:pt x="276" y="61"/>
                  <a:pt x="277" y="60"/>
                  <a:pt x="277" y="54"/>
                </a:cubicBezTo>
                <a:cubicBezTo>
                  <a:pt x="277" y="41"/>
                  <a:pt x="277" y="27"/>
                  <a:pt x="277" y="13"/>
                </a:cubicBezTo>
                <a:cubicBezTo>
                  <a:pt x="277" y="0"/>
                  <a:pt x="299" y="0"/>
                  <a:pt x="299" y="13"/>
                </a:cubicBezTo>
                <a:cubicBezTo>
                  <a:pt x="299" y="27"/>
                  <a:pt x="299" y="41"/>
                  <a:pt x="299" y="54"/>
                </a:cubicBezTo>
                <a:cubicBezTo>
                  <a:pt x="299" y="60"/>
                  <a:pt x="300" y="61"/>
                  <a:pt x="304" y="56"/>
                </a:cubicBezTo>
                <a:cubicBezTo>
                  <a:pt x="307" y="53"/>
                  <a:pt x="310" y="50"/>
                  <a:pt x="313" y="47"/>
                </a:cubicBezTo>
                <a:cubicBezTo>
                  <a:pt x="323" y="37"/>
                  <a:pt x="338" y="52"/>
                  <a:pt x="329" y="62"/>
                </a:cubicBezTo>
                <a:cubicBezTo>
                  <a:pt x="319" y="71"/>
                  <a:pt x="310" y="80"/>
                  <a:pt x="301" y="90"/>
                </a:cubicBezTo>
                <a:cubicBezTo>
                  <a:pt x="299" y="91"/>
                  <a:pt x="299" y="92"/>
                  <a:pt x="299" y="96"/>
                </a:cubicBezTo>
                <a:cubicBezTo>
                  <a:pt x="299" y="111"/>
                  <a:pt x="299" y="127"/>
                  <a:pt x="299" y="142"/>
                </a:cubicBezTo>
                <a:cubicBezTo>
                  <a:pt x="299" y="149"/>
                  <a:pt x="300" y="149"/>
                  <a:pt x="304" y="145"/>
                </a:cubicBezTo>
                <a:cubicBezTo>
                  <a:pt x="315" y="134"/>
                  <a:pt x="325" y="123"/>
                  <a:pt x="336" y="113"/>
                </a:cubicBezTo>
                <a:cubicBezTo>
                  <a:pt x="345" y="103"/>
                  <a:pt x="361" y="118"/>
                  <a:pt x="351" y="128"/>
                </a:cubicBezTo>
                <a:cubicBezTo>
                  <a:pt x="334" y="145"/>
                  <a:pt x="318" y="161"/>
                  <a:pt x="301" y="178"/>
                </a:cubicBezTo>
                <a:cubicBezTo>
                  <a:pt x="299" y="180"/>
                  <a:pt x="299" y="182"/>
                  <a:pt x="299" y="184"/>
                </a:cubicBezTo>
                <a:cubicBezTo>
                  <a:pt x="299" y="198"/>
                  <a:pt x="299" y="212"/>
                  <a:pt x="299" y="226"/>
                </a:cubicBezTo>
                <a:cubicBezTo>
                  <a:pt x="299" y="228"/>
                  <a:pt x="300" y="229"/>
                  <a:pt x="301" y="230"/>
                </a:cubicBezTo>
                <a:close/>
                <a:moveTo>
                  <a:pt x="288" y="247"/>
                </a:moveTo>
                <a:cubicBezTo>
                  <a:pt x="341" y="247"/>
                  <a:pt x="341" y="328"/>
                  <a:pt x="288" y="328"/>
                </a:cubicBezTo>
                <a:cubicBezTo>
                  <a:pt x="235" y="328"/>
                  <a:pt x="235" y="247"/>
                  <a:pt x="288" y="247"/>
                </a:cubicBezTo>
                <a:close/>
              </a:path>
            </a:pathLst>
          </a:custGeom>
          <a:noFill/>
          <a:ln>
            <a:solidFill>
              <a:srgbClr val="31DAA4"/>
            </a:solid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000">
              <a:solidFill>
                <a:schemeClr val="bg1"/>
              </a:solidFill>
              <a:latin typeface="方正喵呜体" panose="02010600010101010101" pitchFamily="2" charset="-122"/>
              <a:ea typeface="方正喵呜体" panose="02010600010101010101" pitchFamily="2" charset="-122"/>
            </a:endParaRPr>
          </a:p>
        </p:txBody>
      </p:sp>
      <p:sp>
        <p:nvSpPr>
          <p:cNvPr id="4" name="KSO_Shape"/>
          <p:cNvSpPr/>
          <p:nvPr/>
        </p:nvSpPr>
        <p:spPr bwMode="auto">
          <a:xfrm>
            <a:off x="1745198" y="2057009"/>
            <a:ext cx="473751" cy="622740"/>
          </a:xfrm>
          <a:custGeom>
            <a:avLst/>
            <a:gdLst>
              <a:gd name="T0" fmla="*/ 164687 w 1387475"/>
              <a:gd name="T1" fmla="*/ 1575829 h 1866900"/>
              <a:gd name="T2" fmla="*/ 306033 w 1387475"/>
              <a:gd name="T3" fmla="*/ 1609457 h 1866900"/>
              <a:gd name="T4" fmla="*/ 573163 w 1387475"/>
              <a:gd name="T5" fmla="*/ 1642762 h 1866900"/>
              <a:gd name="T6" fmla="*/ 792313 w 1387475"/>
              <a:gd name="T7" fmla="*/ 1645672 h 1866900"/>
              <a:gd name="T8" fmla="*/ 988447 w 1387475"/>
              <a:gd name="T9" fmla="*/ 1628535 h 1866900"/>
              <a:gd name="T10" fmla="*/ 1198520 w 1387475"/>
              <a:gd name="T11" fmla="*/ 1589409 h 1866900"/>
              <a:gd name="T12" fmla="*/ 1281512 w 1387475"/>
              <a:gd name="T13" fmla="*/ 1571301 h 1866900"/>
              <a:gd name="T14" fmla="*/ 1328195 w 1387475"/>
              <a:gd name="T15" fmla="*/ 1578092 h 1866900"/>
              <a:gd name="T16" fmla="*/ 1369367 w 1387475"/>
              <a:gd name="T17" fmla="*/ 1600403 h 1866900"/>
              <a:gd name="T18" fmla="*/ 1399841 w 1387475"/>
              <a:gd name="T19" fmla="*/ 1636295 h 1866900"/>
              <a:gd name="T20" fmla="*/ 1415402 w 1387475"/>
              <a:gd name="T21" fmla="*/ 1684474 h 1866900"/>
              <a:gd name="T22" fmla="*/ 1411187 w 1387475"/>
              <a:gd name="T23" fmla="*/ 1734270 h 1866900"/>
              <a:gd name="T24" fmla="*/ 1389142 w 1387475"/>
              <a:gd name="T25" fmla="*/ 1778246 h 1866900"/>
              <a:gd name="T26" fmla="*/ 1351537 w 1387475"/>
              <a:gd name="T27" fmla="*/ 1810582 h 1866900"/>
              <a:gd name="T28" fmla="*/ 1229642 w 1387475"/>
              <a:gd name="T29" fmla="*/ 1846473 h 1866900"/>
              <a:gd name="T30" fmla="*/ 994607 w 1387475"/>
              <a:gd name="T31" fmla="*/ 1887862 h 1866900"/>
              <a:gd name="T32" fmla="*/ 775132 w 1387475"/>
              <a:gd name="T33" fmla="*/ 1904353 h 1866900"/>
              <a:gd name="T34" fmla="*/ 577702 w 1387475"/>
              <a:gd name="T35" fmla="*/ 1901766 h 1866900"/>
              <a:gd name="T36" fmla="*/ 283340 w 1387475"/>
              <a:gd name="T37" fmla="*/ 1867492 h 1866900"/>
              <a:gd name="T38" fmla="*/ 99525 w 1387475"/>
              <a:gd name="T39" fmla="*/ 1824809 h 1866900"/>
              <a:gd name="T40" fmla="*/ 49276 w 1387475"/>
              <a:gd name="T41" fmla="*/ 1800881 h 1866900"/>
              <a:gd name="T42" fmla="*/ 17182 w 1387475"/>
              <a:gd name="T43" fmla="*/ 1763049 h 1866900"/>
              <a:gd name="T44" fmla="*/ 973 w 1387475"/>
              <a:gd name="T45" fmla="*/ 1716486 h 1866900"/>
              <a:gd name="T46" fmla="*/ 4539 w 1387475"/>
              <a:gd name="T47" fmla="*/ 1666043 h 1866900"/>
              <a:gd name="T48" fmla="*/ 25611 w 1387475"/>
              <a:gd name="T49" fmla="*/ 1622714 h 1866900"/>
              <a:gd name="T50" fmla="*/ 59002 w 1387475"/>
              <a:gd name="T51" fmla="*/ 1591672 h 1866900"/>
              <a:gd name="T52" fmla="*/ 101146 w 1387475"/>
              <a:gd name="T53" fmla="*/ 1574211 h 1866900"/>
              <a:gd name="T54" fmla="*/ 894023 w 1387475"/>
              <a:gd name="T55" fmla="*/ 1465359 h 1866900"/>
              <a:gd name="T56" fmla="*/ 498071 w 1387475"/>
              <a:gd name="T57" fmla="*/ 1136520 h 1866900"/>
              <a:gd name="T58" fmla="*/ 586455 w 1387475"/>
              <a:gd name="T59" fmla="*/ 1253153 h 1866900"/>
              <a:gd name="T60" fmla="*/ 997624 w 1387475"/>
              <a:gd name="T61" fmla="*/ 1112869 h 1866900"/>
              <a:gd name="T62" fmla="*/ 611384 w 1387475"/>
              <a:gd name="T63" fmla="*/ 827767 h 1866900"/>
              <a:gd name="T64" fmla="*/ 721785 w 1387475"/>
              <a:gd name="T65" fmla="*/ 789538 h 1866900"/>
              <a:gd name="T66" fmla="*/ 851935 w 1387475"/>
              <a:gd name="T67" fmla="*/ 678413 h 1866900"/>
              <a:gd name="T68" fmla="*/ 658329 w 1387475"/>
              <a:gd name="T69" fmla="*/ 441259 h 1866900"/>
              <a:gd name="T70" fmla="*/ 1262132 w 1387475"/>
              <a:gd name="T71" fmla="*/ 1520436 h 1866900"/>
              <a:gd name="T72" fmla="*/ 1091513 w 1387475"/>
              <a:gd name="T73" fmla="*/ 1558990 h 1866900"/>
              <a:gd name="T74" fmla="*/ 888195 w 1387475"/>
              <a:gd name="T75" fmla="*/ 1586529 h 1866900"/>
              <a:gd name="T76" fmla="*/ 700741 w 1387475"/>
              <a:gd name="T77" fmla="*/ 1593980 h 1866900"/>
              <a:gd name="T78" fmla="*/ 425226 w 1387475"/>
              <a:gd name="T79" fmla="*/ 1575189 h 1866900"/>
              <a:gd name="T80" fmla="*/ 221583 w 1387475"/>
              <a:gd name="T81" fmla="*/ 1537931 h 1866900"/>
              <a:gd name="T82" fmla="*/ 681639 w 1387475"/>
              <a:gd name="T83" fmla="*/ 229701 h 1866900"/>
              <a:gd name="T84" fmla="*/ 726318 w 1387475"/>
              <a:gd name="T85" fmla="*/ 232293 h 1866900"/>
              <a:gd name="T86" fmla="*/ 715648 w 1387475"/>
              <a:gd name="T87" fmla="*/ 0 h 1866900"/>
              <a:gd name="T88" fmla="*/ 756541 w 1387475"/>
              <a:gd name="T89" fmla="*/ 10304 h 1866900"/>
              <a:gd name="T90" fmla="*/ 789318 w 1387475"/>
              <a:gd name="T91" fmla="*/ 34776 h 1866900"/>
              <a:gd name="T92" fmla="*/ 810413 w 1387475"/>
              <a:gd name="T93" fmla="*/ 69230 h 1866900"/>
              <a:gd name="T94" fmla="*/ 816255 w 1387475"/>
              <a:gd name="T95" fmla="*/ 113343 h 1866900"/>
              <a:gd name="T96" fmla="*/ 793862 w 1387475"/>
              <a:gd name="T97" fmla="*/ 170337 h 1866900"/>
              <a:gd name="T98" fmla="*/ 746804 w 1387475"/>
              <a:gd name="T99" fmla="*/ 204147 h 1866900"/>
              <a:gd name="T100" fmla="*/ 705264 w 1387475"/>
              <a:gd name="T101" fmla="*/ 210587 h 1866900"/>
              <a:gd name="T102" fmla="*/ 651715 w 1387475"/>
              <a:gd name="T103" fmla="*/ 192877 h 1866900"/>
              <a:gd name="T104" fmla="*/ 612122 w 1387475"/>
              <a:gd name="T105" fmla="*/ 144899 h 1866900"/>
              <a:gd name="T106" fmla="*/ 605307 w 1387475"/>
              <a:gd name="T107" fmla="*/ 89515 h 1866900"/>
              <a:gd name="T108" fmla="*/ 619261 w 1387475"/>
              <a:gd name="T109" fmla="*/ 50876 h 1866900"/>
              <a:gd name="T110" fmla="*/ 646847 w 1387475"/>
              <a:gd name="T111" fmla="*/ 20930 h 1866900"/>
              <a:gd name="T112" fmla="*/ 683845 w 1387475"/>
              <a:gd name="T113" fmla="*/ 3542 h 186690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1387475" h="1866900">
                <a:moveTo>
                  <a:pt x="121658" y="1539875"/>
                </a:moveTo>
                <a:lnTo>
                  <a:pt x="127058" y="1539875"/>
                </a:lnTo>
                <a:lnTo>
                  <a:pt x="132776" y="1540192"/>
                </a:lnTo>
                <a:lnTo>
                  <a:pt x="138493" y="1540509"/>
                </a:lnTo>
                <a:lnTo>
                  <a:pt x="144529" y="1541460"/>
                </a:lnTo>
                <a:lnTo>
                  <a:pt x="150246" y="1542093"/>
                </a:lnTo>
                <a:lnTo>
                  <a:pt x="157870" y="1543361"/>
                </a:lnTo>
                <a:lnTo>
                  <a:pt x="161364" y="1544312"/>
                </a:lnTo>
                <a:lnTo>
                  <a:pt x="165493" y="1545262"/>
                </a:lnTo>
                <a:lnTo>
                  <a:pt x="171528" y="1547163"/>
                </a:lnTo>
                <a:lnTo>
                  <a:pt x="188999" y="1552234"/>
                </a:lnTo>
                <a:lnTo>
                  <a:pt x="216634" y="1559205"/>
                </a:lnTo>
                <a:lnTo>
                  <a:pt x="234105" y="1563325"/>
                </a:lnTo>
                <a:lnTo>
                  <a:pt x="253799" y="1567761"/>
                </a:lnTo>
                <a:lnTo>
                  <a:pt x="275399" y="1572514"/>
                </a:lnTo>
                <a:lnTo>
                  <a:pt x="299857" y="1577268"/>
                </a:lnTo>
                <a:lnTo>
                  <a:pt x="325904" y="1582021"/>
                </a:lnTo>
                <a:lnTo>
                  <a:pt x="354175" y="1586457"/>
                </a:lnTo>
                <a:lnTo>
                  <a:pt x="384351" y="1591210"/>
                </a:lnTo>
                <a:lnTo>
                  <a:pt x="416433" y="1595964"/>
                </a:lnTo>
                <a:lnTo>
                  <a:pt x="450104" y="1600083"/>
                </a:lnTo>
                <a:lnTo>
                  <a:pt x="485680" y="1603569"/>
                </a:lnTo>
                <a:lnTo>
                  <a:pt x="522527" y="1607372"/>
                </a:lnTo>
                <a:lnTo>
                  <a:pt x="561597" y="1609907"/>
                </a:lnTo>
                <a:lnTo>
                  <a:pt x="601620" y="1611808"/>
                </a:lnTo>
                <a:lnTo>
                  <a:pt x="643550" y="1613392"/>
                </a:lnTo>
                <a:lnTo>
                  <a:pt x="664832" y="1613709"/>
                </a:lnTo>
                <a:lnTo>
                  <a:pt x="686749" y="1614026"/>
                </a:lnTo>
                <a:lnTo>
                  <a:pt x="708349" y="1614026"/>
                </a:lnTo>
                <a:lnTo>
                  <a:pt x="730902" y="1613709"/>
                </a:lnTo>
                <a:lnTo>
                  <a:pt x="753455" y="1613392"/>
                </a:lnTo>
                <a:lnTo>
                  <a:pt x="776325" y="1612759"/>
                </a:lnTo>
                <a:lnTo>
                  <a:pt x="799513" y="1611491"/>
                </a:lnTo>
                <a:lnTo>
                  <a:pt x="823019" y="1610224"/>
                </a:lnTo>
                <a:lnTo>
                  <a:pt x="846843" y="1608639"/>
                </a:lnTo>
                <a:lnTo>
                  <a:pt x="870666" y="1606738"/>
                </a:lnTo>
                <a:lnTo>
                  <a:pt x="895125" y="1604836"/>
                </a:lnTo>
                <a:lnTo>
                  <a:pt x="919266" y="1602301"/>
                </a:lnTo>
                <a:lnTo>
                  <a:pt x="944042" y="1599133"/>
                </a:lnTo>
                <a:lnTo>
                  <a:pt x="968501" y="1595964"/>
                </a:lnTo>
                <a:lnTo>
                  <a:pt x="993912" y="1592795"/>
                </a:lnTo>
                <a:lnTo>
                  <a:pt x="1019006" y="1588675"/>
                </a:lnTo>
                <a:lnTo>
                  <a:pt x="1044418" y="1584556"/>
                </a:lnTo>
                <a:lnTo>
                  <a:pt x="1070147" y="1580119"/>
                </a:lnTo>
                <a:lnTo>
                  <a:pt x="1095876" y="1575049"/>
                </a:lnTo>
                <a:lnTo>
                  <a:pt x="1122241" y="1569662"/>
                </a:lnTo>
                <a:lnTo>
                  <a:pt x="1148288" y="1563641"/>
                </a:lnTo>
                <a:lnTo>
                  <a:pt x="1174335" y="1557621"/>
                </a:lnTo>
                <a:lnTo>
                  <a:pt x="1201017" y="1550649"/>
                </a:lnTo>
                <a:lnTo>
                  <a:pt x="1227382" y="1543995"/>
                </a:lnTo>
                <a:lnTo>
                  <a:pt x="1229923" y="1543044"/>
                </a:lnTo>
                <a:lnTo>
                  <a:pt x="1232464" y="1542727"/>
                </a:lnTo>
                <a:lnTo>
                  <a:pt x="1237546" y="1542093"/>
                </a:lnTo>
                <a:lnTo>
                  <a:pt x="1243582" y="1540826"/>
                </a:lnTo>
                <a:lnTo>
                  <a:pt x="1249617" y="1540192"/>
                </a:lnTo>
                <a:lnTo>
                  <a:pt x="1255652" y="1539875"/>
                </a:lnTo>
                <a:lnTo>
                  <a:pt x="1261370" y="1539875"/>
                </a:lnTo>
                <a:lnTo>
                  <a:pt x="1267405" y="1539875"/>
                </a:lnTo>
                <a:lnTo>
                  <a:pt x="1273123" y="1540192"/>
                </a:lnTo>
                <a:lnTo>
                  <a:pt x="1278840" y="1540826"/>
                </a:lnTo>
                <a:lnTo>
                  <a:pt x="1284876" y="1542093"/>
                </a:lnTo>
                <a:lnTo>
                  <a:pt x="1290593" y="1543044"/>
                </a:lnTo>
                <a:lnTo>
                  <a:pt x="1295993" y="1544628"/>
                </a:lnTo>
                <a:lnTo>
                  <a:pt x="1301393" y="1546530"/>
                </a:lnTo>
                <a:lnTo>
                  <a:pt x="1306793" y="1548114"/>
                </a:lnTo>
                <a:lnTo>
                  <a:pt x="1312193" y="1550332"/>
                </a:lnTo>
                <a:lnTo>
                  <a:pt x="1317275" y="1552867"/>
                </a:lnTo>
                <a:lnTo>
                  <a:pt x="1322358" y="1555402"/>
                </a:lnTo>
                <a:lnTo>
                  <a:pt x="1327440" y="1558254"/>
                </a:lnTo>
                <a:lnTo>
                  <a:pt x="1332205" y="1561740"/>
                </a:lnTo>
                <a:lnTo>
                  <a:pt x="1336969" y="1564909"/>
                </a:lnTo>
                <a:lnTo>
                  <a:pt x="1341734" y="1568395"/>
                </a:lnTo>
                <a:lnTo>
                  <a:pt x="1346181" y="1572197"/>
                </a:lnTo>
                <a:lnTo>
                  <a:pt x="1350310" y="1576000"/>
                </a:lnTo>
                <a:lnTo>
                  <a:pt x="1354440" y="1580119"/>
                </a:lnTo>
                <a:lnTo>
                  <a:pt x="1357934" y="1584556"/>
                </a:lnTo>
                <a:lnTo>
                  <a:pt x="1361746" y="1588992"/>
                </a:lnTo>
                <a:lnTo>
                  <a:pt x="1365240" y="1593746"/>
                </a:lnTo>
                <a:lnTo>
                  <a:pt x="1368734" y="1598499"/>
                </a:lnTo>
                <a:lnTo>
                  <a:pt x="1371593" y="1603569"/>
                </a:lnTo>
                <a:lnTo>
                  <a:pt x="1374452" y="1608956"/>
                </a:lnTo>
                <a:lnTo>
                  <a:pt x="1376993" y="1614343"/>
                </a:lnTo>
                <a:lnTo>
                  <a:pt x="1379216" y="1620047"/>
                </a:lnTo>
                <a:lnTo>
                  <a:pt x="1381440" y="1625751"/>
                </a:lnTo>
                <a:lnTo>
                  <a:pt x="1383028" y="1631455"/>
                </a:lnTo>
                <a:lnTo>
                  <a:pt x="1384616" y="1638109"/>
                </a:lnTo>
                <a:lnTo>
                  <a:pt x="1385569" y="1644130"/>
                </a:lnTo>
                <a:lnTo>
                  <a:pt x="1386840" y="1650785"/>
                </a:lnTo>
                <a:lnTo>
                  <a:pt x="1387157" y="1656806"/>
                </a:lnTo>
                <a:lnTo>
                  <a:pt x="1387475" y="1663143"/>
                </a:lnTo>
                <a:lnTo>
                  <a:pt x="1387475" y="1669164"/>
                </a:lnTo>
                <a:lnTo>
                  <a:pt x="1387157" y="1675819"/>
                </a:lnTo>
                <a:lnTo>
                  <a:pt x="1386522" y="1681523"/>
                </a:lnTo>
                <a:lnTo>
                  <a:pt x="1385569" y="1687544"/>
                </a:lnTo>
                <a:lnTo>
                  <a:pt x="1384298" y="1693881"/>
                </a:lnTo>
                <a:lnTo>
                  <a:pt x="1382710" y="1699585"/>
                </a:lnTo>
                <a:lnTo>
                  <a:pt x="1380804" y="1705289"/>
                </a:lnTo>
                <a:lnTo>
                  <a:pt x="1378899" y="1711310"/>
                </a:lnTo>
                <a:lnTo>
                  <a:pt x="1376675" y="1716697"/>
                </a:lnTo>
                <a:lnTo>
                  <a:pt x="1374134" y="1722084"/>
                </a:lnTo>
                <a:lnTo>
                  <a:pt x="1371275" y="1727471"/>
                </a:lnTo>
                <a:lnTo>
                  <a:pt x="1367781" y="1732541"/>
                </a:lnTo>
                <a:lnTo>
                  <a:pt x="1364604" y="1737611"/>
                </a:lnTo>
                <a:lnTo>
                  <a:pt x="1361110" y="1742681"/>
                </a:lnTo>
                <a:lnTo>
                  <a:pt x="1357299" y="1747435"/>
                </a:lnTo>
                <a:lnTo>
                  <a:pt x="1352852" y="1751871"/>
                </a:lnTo>
                <a:lnTo>
                  <a:pt x="1349040" y="1755991"/>
                </a:lnTo>
                <a:lnTo>
                  <a:pt x="1344275" y="1760427"/>
                </a:lnTo>
                <a:lnTo>
                  <a:pt x="1339510" y="1764230"/>
                </a:lnTo>
                <a:lnTo>
                  <a:pt x="1334746" y="1768032"/>
                </a:lnTo>
                <a:lnTo>
                  <a:pt x="1329346" y="1771201"/>
                </a:lnTo>
                <a:lnTo>
                  <a:pt x="1324264" y="1774370"/>
                </a:lnTo>
                <a:lnTo>
                  <a:pt x="1318546" y="1777856"/>
                </a:lnTo>
                <a:lnTo>
                  <a:pt x="1313146" y="1780391"/>
                </a:lnTo>
                <a:lnTo>
                  <a:pt x="1307111" y="1782926"/>
                </a:lnTo>
                <a:lnTo>
                  <a:pt x="1301076" y="1785144"/>
                </a:lnTo>
                <a:lnTo>
                  <a:pt x="1295040" y="1786728"/>
                </a:lnTo>
                <a:lnTo>
                  <a:pt x="1264864" y="1794651"/>
                </a:lnTo>
                <a:lnTo>
                  <a:pt x="1234688" y="1802256"/>
                </a:lnTo>
                <a:lnTo>
                  <a:pt x="1204829" y="1809544"/>
                </a:lnTo>
                <a:lnTo>
                  <a:pt x="1175606" y="1816199"/>
                </a:lnTo>
                <a:lnTo>
                  <a:pt x="1146064" y="1822219"/>
                </a:lnTo>
                <a:lnTo>
                  <a:pt x="1117159" y="1828240"/>
                </a:lnTo>
                <a:lnTo>
                  <a:pt x="1087935" y="1833310"/>
                </a:lnTo>
                <a:lnTo>
                  <a:pt x="1059030" y="1838381"/>
                </a:lnTo>
                <a:lnTo>
                  <a:pt x="1030759" y="1842500"/>
                </a:lnTo>
                <a:lnTo>
                  <a:pt x="1002489" y="1846620"/>
                </a:lnTo>
                <a:lnTo>
                  <a:pt x="974536" y="1850105"/>
                </a:lnTo>
                <a:lnTo>
                  <a:pt x="946583" y="1853591"/>
                </a:lnTo>
                <a:lnTo>
                  <a:pt x="918948" y="1856126"/>
                </a:lnTo>
                <a:lnTo>
                  <a:pt x="891631" y="1858661"/>
                </a:lnTo>
                <a:lnTo>
                  <a:pt x="864948" y="1860563"/>
                </a:lnTo>
                <a:lnTo>
                  <a:pt x="837948" y="1862464"/>
                </a:lnTo>
                <a:lnTo>
                  <a:pt x="811584" y="1864048"/>
                </a:lnTo>
                <a:lnTo>
                  <a:pt x="785219" y="1865316"/>
                </a:lnTo>
                <a:lnTo>
                  <a:pt x="759490" y="1866266"/>
                </a:lnTo>
                <a:lnTo>
                  <a:pt x="734078" y="1866900"/>
                </a:lnTo>
                <a:lnTo>
                  <a:pt x="709302" y="1866900"/>
                </a:lnTo>
                <a:lnTo>
                  <a:pt x="684526" y="1866900"/>
                </a:lnTo>
                <a:lnTo>
                  <a:pt x="660067" y="1866900"/>
                </a:lnTo>
                <a:lnTo>
                  <a:pt x="636244" y="1866583"/>
                </a:lnTo>
                <a:lnTo>
                  <a:pt x="612103" y="1865633"/>
                </a:lnTo>
                <a:lnTo>
                  <a:pt x="588914" y="1864682"/>
                </a:lnTo>
                <a:lnTo>
                  <a:pt x="566044" y="1863731"/>
                </a:lnTo>
                <a:lnTo>
                  <a:pt x="544126" y="1862464"/>
                </a:lnTo>
                <a:lnTo>
                  <a:pt x="499974" y="1859295"/>
                </a:lnTo>
                <a:lnTo>
                  <a:pt x="458362" y="1855176"/>
                </a:lnTo>
                <a:lnTo>
                  <a:pt x="418339" y="1851373"/>
                </a:lnTo>
                <a:lnTo>
                  <a:pt x="379904" y="1846303"/>
                </a:lnTo>
                <a:lnTo>
                  <a:pt x="344010" y="1841233"/>
                </a:lnTo>
                <a:lnTo>
                  <a:pt x="309704" y="1835846"/>
                </a:lnTo>
                <a:lnTo>
                  <a:pt x="277622" y="1830142"/>
                </a:lnTo>
                <a:lnTo>
                  <a:pt x="247763" y="1824755"/>
                </a:lnTo>
                <a:lnTo>
                  <a:pt x="220446" y="1819051"/>
                </a:lnTo>
                <a:lnTo>
                  <a:pt x="195034" y="1813664"/>
                </a:lnTo>
                <a:lnTo>
                  <a:pt x="172481" y="1808277"/>
                </a:lnTo>
                <a:lnTo>
                  <a:pt x="152152" y="1803523"/>
                </a:lnTo>
                <a:lnTo>
                  <a:pt x="134364" y="1798770"/>
                </a:lnTo>
                <a:lnTo>
                  <a:pt x="119435" y="1794651"/>
                </a:lnTo>
                <a:lnTo>
                  <a:pt x="97517" y="1788313"/>
                </a:lnTo>
                <a:lnTo>
                  <a:pt x="87035" y="1785461"/>
                </a:lnTo>
                <a:lnTo>
                  <a:pt x="81000" y="1783243"/>
                </a:lnTo>
                <a:lnTo>
                  <a:pt x="75282" y="1780708"/>
                </a:lnTo>
                <a:lnTo>
                  <a:pt x="69247" y="1777856"/>
                </a:lnTo>
                <a:lnTo>
                  <a:pt x="63847" y="1775004"/>
                </a:lnTo>
                <a:lnTo>
                  <a:pt x="58447" y="1771518"/>
                </a:lnTo>
                <a:lnTo>
                  <a:pt x="53364" y="1768349"/>
                </a:lnTo>
                <a:lnTo>
                  <a:pt x="48282" y="1764863"/>
                </a:lnTo>
                <a:lnTo>
                  <a:pt x="43517" y="1760744"/>
                </a:lnTo>
                <a:lnTo>
                  <a:pt x="39070" y="1756307"/>
                </a:lnTo>
                <a:lnTo>
                  <a:pt x="34941" y="1752188"/>
                </a:lnTo>
                <a:lnTo>
                  <a:pt x="30812" y="1747752"/>
                </a:lnTo>
                <a:lnTo>
                  <a:pt x="27000" y="1742998"/>
                </a:lnTo>
                <a:lnTo>
                  <a:pt x="23188" y="1737928"/>
                </a:lnTo>
                <a:lnTo>
                  <a:pt x="20012" y="1733175"/>
                </a:lnTo>
                <a:lnTo>
                  <a:pt x="16835" y="1727788"/>
                </a:lnTo>
                <a:lnTo>
                  <a:pt x="13659" y="1722718"/>
                </a:lnTo>
                <a:lnTo>
                  <a:pt x="11118" y="1717014"/>
                </a:lnTo>
                <a:lnTo>
                  <a:pt x="8576" y="1711627"/>
                </a:lnTo>
                <a:lnTo>
                  <a:pt x="6988" y="1705606"/>
                </a:lnTo>
                <a:lnTo>
                  <a:pt x="5082" y="1699902"/>
                </a:lnTo>
                <a:lnTo>
                  <a:pt x="3176" y="1694198"/>
                </a:lnTo>
                <a:lnTo>
                  <a:pt x="2224" y="1688494"/>
                </a:lnTo>
                <a:lnTo>
                  <a:pt x="953" y="1682156"/>
                </a:lnTo>
                <a:lnTo>
                  <a:pt x="318" y="1676136"/>
                </a:lnTo>
                <a:lnTo>
                  <a:pt x="0" y="1669798"/>
                </a:lnTo>
                <a:lnTo>
                  <a:pt x="0" y="1663777"/>
                </a:lnTo>
                <a:lnTo>
                  <a:pt x="318" y="1657439"/>
                </a:lnTo>
                <a:lnTo>
                  <a:pt x="635" y="1651419"/>
                </a:lnTo>
                <a:lnTo>
                  <a:pt x="1906" y="1645398"/>
                </a:lnTo>
                <a:lnTo>
                  <a:pt x="2859" y="1638743"/>
                </a:lnTo>
                <a:lnTo>
                  <a:pt x="4447" y="1632722"/>
                </a:lnTo>
                <a:lnTo>
                  <a:pt x="6035" y="1626385"/>
                </a:lnTo>
                <a:lnTo>
                  <a:pt x="8259" y="1620998"/>
                </a:lnTo>
                <a:lnTo>
                  <a:pt x="10482" y="1615294"/>
                </a:lnTo>
                <a:lnTo>
                  <a:pt x="13023" y="1610224"/>
                </a:lnTo>
                <a:lnTo>
                  <a:pt x="15565" y="1604836"/>
                </a:lnTo>
                <a:lnTo>
                  <a:pt x="18423" y="1599766"/>
                </a:lnTo>
                <a:lnTo>
                  <a:pt x="21918" y="1595013"/>
                </a:lnTo>
                <a:lnTo>
                  <a:pt x="25094" y="1590260"/>
                </a:lnTo>
                <a:lnTo>
                  <a:pt x="28270" y="1585823"/>
                </a:lnTo>
                <a:lnTo>
                  <a:pt x="32400" y="1581387"/>
                </a:lnTo>
                <a:lnTo>
                  <a:pt x="35894" y="1577584"/>
                </a:lnTo>
                <a:lnTo>
                  <a:pt x="40023" y="1573465"/>
                </a:lnTo>
                <a:lnTo>
                  <a:pt x="44153" y="1569979"/>
                </a:lnTo>
                <a:lnTo>
                  <a:pt x="48600" y="1566177"/>
                </a:lnTo>
                <a:lnTo>
                  <a:pt x="53047" y="1563008"/>
                </a:lnTo>
                <a:lnTo>
                  <a:pt x="57811" y="1559839"/>
                </a:lnTo>
                <a:lnTo>
                  <a:pt x="62576" y="1556987"/>
                </a:lnTo>
                <a:lnTo>
                  <a:pt x="67658" y="1554452"/>
                </a:lnTo>
                <a:lnTo>
                  <a:pt x="72741" y="1551917"/>
                </a:lnTo>
                <a:lnTo>
                  <a:pt x="77823" y="1549699"/>
                </a:lnTo>
                <a:lnTo>
                  <a:pt x="82905" y="1547480"/>
                </a:lnTo>
                <a:lnTo>
                  <a:pt x="88305" y="1545579"/>
                </a:lnTo>
                <a:lnTo>
                  <a:pt x="93705" y="1544312"/>
                </a:lnTo>
                <a:lnTo>
                  <a:pt x="99105" y="1542727"/>
                </a:lnTo>
                <a:lnTo>
                  <a:pt x="104505" y="1541776"/>
                </a:lnTo>
                <a:lnTo>
                  <a:pt x="109905" y="1540826"/>
                </a:lnTo>
                <a:lnTo>
                  <a:pt x="115941" y="1540192"/>
                </a:lnTo>
                <a:lnTo>
                  <a:pt x="121658" y="1539875"/>
                </a:lnTo>
                <a:close/>
                <a:moveTo>
                  <a:pt x="889940" y="1255077"/>
                </a:moveTo>
                <a:lnTo>
                  <a:pt x="880106" y="1362392"/>
                </a:lnTo>
                <a:lnTo>
                  <a:pt x="777009" y="1393507"/>
                </a:lnTo>
                <a:lnTo>
                  <a:pt x="875982" y="1436052"/>
                </a:lnTo>
                <a:lnTo>
                  <a:pt x="874396" y="1544320"/>
                </a:lnTo>
                <a:lnTo>
                  <a:pt x="944819" y="1462722"/>
                </a:lnTo>
                <a:lnTo>
                  <a:pt x="1046647" y="1497965"/>
                </a:lnTo>
                <a:lnTo>
                  <a:pt x="991768" y="1405255"/>
                </a:lnTo>
                <a:lnTo>
                  <a:pt x="1056481" y="1319212"/>
                </a:lnTo>
                <a:lnTo>
                  <a:pt x="951481" y="1343342"/>
                </a:lnTo>
                <a:lnTo>
                  <a:pt x="889940" y="1255077"/>
                </a:lnTo>
                <a:close/>
                <a:moveTo>
                  <a:pt x="488020" y="1113790"/>
                </a:moveTo>
                <a:lnTo>
                  <a:pt x="436313" y="1183322"/>
                </a:lnTo>
                <a:lnTo>
                  <a:pt x="352566" y="1161415"/>
                </a:lnTo>
                <a:lnTo>
                  <a:pt x="402687" y="1231900"/>
                </a:lnTo>
                <a:lnTo>
                  <a:pt x="356055" y="1304607"/>
                </a:lnTo>
                <a:lnTo>
                  <a:pt x="438533" y="1278890"/>
                </a:lnTo>
                <a:lnTo>
                  <a:pt x="493412" y="1346200"/>
                </a:lnTo>
                <a:lnTo>
                  <a:pt x="494364" y="1259522"/>
                </a:lnTo>
                <a:lnTo>
                  <a:pt x="574621" y="1228090"/>
                </a:lnTo>
                <a:lnTo>
                  <a:pt x="493095" y="1200150"/>
                </a:lnTo>
                <a:lnTo>
                  <a:pt x="488020" y="1113790"/>
                </a:lnTo>
                <a:close/>
                <a:moveTo>
                  <a:pt x="995892" y="1029017"/>
                </a:moveTo>
                <a:lnTo>
                  <a:pt x="976541" y="1054735"/>
                </a:lnTo>
                <a:lnTo>
                  <a:pt x="945136" y="1046480"/>
                </a:lnTo>
                <a:lnTo>
                  <a:pt x="964170" y="1073150"/>
                </a:lnTo>
                <a:lnTo>
                  <a:pt x="946405" y="1100455"/>
                </a:lnTo>
                <a:lnTo>
                  <a:pt x="977493" y="1090612"/>
                </a:lnTo>
                <a:lnTo>
                  <a:pt x="997795" y="1115695"/>
                </a:lnTo>
                <a:lnTo>
                  <a:pt x="998112" y="1083310"/>
                </a:lnTo>
                <a:lnTo>
                  <a:pt x="1028566" y="1071562"/>
                </a:lnTo>
                <a:lnTo>
                  <a:pt x="997795" y="1061402"/>
                </a:lnTo>
                <a:lnTo>
                  <a:pt x="995892" y="1029017"/>
                </a:lnTo>
                <a:close/>
                <a:moveTo>
                  <a:pt x="707220" y="773747"/>
                </a:moveTo>
                <a:lnTo>
                  <a:pt x="666298" y="828675"/>
                </a:lnTo>
                <a:lnTo>
                  <a:pt x="599047" y="811212"/>
                </a:lnTo>
                <a:lnTo>
                  <a:pt x="639017" y="868045"/>
                </a:lnTo>
                <a:lnTo>
                  <a:pt x="601585" y="925830"/>
                </a:lnTo>
                <a:lnTo>
                  <a:pt x="667567" y="905510"/>
                </a:lnTo>
                <a:lnTo>
                  <a:pt x="711661" y="958850"/>
                </a:lnTo>
                <a:lnTo>
                  <a:pt x="712296" y="889952"/>
                </a:lnTo>
                <a:lnTo>
                  <a:pt x="776692" y="864552"/>
                </a:lnTo>
                <a:lnTo>
                  <a:pt x="711661" y="842645"/>
                </a:lnTo>
                <a:lnTo>
                  <a:pt x="707220" y="773747"/>
                </a:lnTo>
                <a:close/>
                <a:moveTo>
                  <a:pt x="831571" y="594359"/>
                </a:moveTo>
                <a:lnTo>
                  <a:pt x="806510" y="627697"/>
                </a:lnTo>
                <a:lnTo>
                  <a:pt x="766223" y="617537"/>
                </a:lnTo>
                <a:lnTo>
                  <a:pt x="790649" y="651192"/>
                </a:lnTo>
                <a:lnTo>
                  <a:pt x="767809" y="686435"/>
                </a:lnTo>
                <a:lnTo>
                  <a:pt x="807462" y="674052"/>
                </a:lnTo>
                <a:lnTo>
                  <a:pt x="834109" y="706437"/>
                </a:lnTo>
                <a:lnTo>
                  <a:pt x="834743" y="664845"/>
                </a:lnTo>
                <a:lnTo>
                  <a:pt x="873444" y="649605"/>
                </a:lnTo>
                <a:lnTo>
                  <a:pt x="834109" y="635952"/>
                </a:lnTo>
                <a:lnTo>
                  <a:pt x="831571" y="594359"/>
                </a:lnTo>
                <a:close/>
                <a:moveTo>
                  <a:pt x="694531" y="361314"/>
                </a:moveTo>
                <a:lnTo>
                  <a:pt x="675180" y="387349"/>
                </a:lnTo>
                <a:lnTo>
                  <a:pt x="644093" y="379094"/>
                </a:lnTo>
                <a:lnTo>
                  <a:pt x="662492" y="405447"/>
                </a:lnTo>
                <a:lnTo>
                  <a:pt x="645044" y="432434"/>
                </a:lnTo>
                <a:lnTo>
                  <a:pt x="676132" y="423227"/>
                </a:lnTo>
                <a:lnTo>
                  <a:pt x="696752" y="448309"/>
                </a:lnTo>
                <a:lnTo>
                  <a:pt x="697069" y="415924"/>
                </a:lnTo>
                <a:lnTo>
                  <a:pt x="726888" y="403859"/>
                </a:lnTo>
                <a:lnTo>
                  <a:pt x="696434" y="393699"/>
                </a:lnTo>
                <a:lnTo>
                  <a:pt x="694531" y="361314"/>
                </a:lnTo>
                <a:close/>
                <a:moveTo>
                  <a:pt x="736087" y="220662"/>
                </a:moveTo>
                <a:lnTo>
                  <a:pt x="1236663" y="1490027"/>
                </a:lnTo>
                <a:lnTo>
                  <a:pt x="1231588" y="1490980"/>
                </a:lnTo>
                <a:lnTo>
                  <a:pt x="1226512" y="1491615"/>
                </a:lnTo>
                <a:lnTo>
                  <a:pt x="1200182" y="1498917"/>
                </a:lnTo>
                <a:lnTo>
                  <a:pt x="1173536" y="1505267"/>
                </a:lnTo>
                <a:lnTo>
                  <a:pt x="1147524" y="1511617"/>
                </a:lnTo>
                <a:lnTo>
                  <a:pt x="1121512" y="1517332"/>
                </a:lnTo>
                <a:lnTo>
                  <a:pt x="1095182" y="1522730"/>
                </a:lnTo>
                <a:lnTo>
                  <a:pt x="1069487" y="1527810"/>
                </a:lnTo>
                <a:lnTo>
                  <a:pt x="1043792" y="1532572"/>
                </a:lnTo>
                <a:lnTo>
                  <a:pt x="1018414" y="1537017"/>
                </a:lnTo>
                <a:lnTo>
                  <a:pt x="993354" y="1540510"/>
                </a:lnTo>
                <a:lnTo>
                  <a:pt x="967976" y="1544320"/>
                </a:lnTo>
                <a:lnTo>
                  <a:pt x="943550" y="1547495"/>
                </a:lnTo>
                <a:lnTo>
                  <a:pt x="918807" y="1550035"/>
                </a:lnTo>
                <a:lnTo>
                  <a:pt x="894698" y="1552575"/>
                </a:lnTo>
                <a:lnTo>
                  <a:pt x="870272" y="1554798"/>
                </a:lnTo>
                <a:lnTo>
                  <a:pt x="846480" y="1556385"/>
                </a:lnTo>
                <a:lnTo>
                  <a:pt x="822689" y="1558290"/>
                </a:lnTo>
                <a:lnTo>
                  <a:pt x="799214" y="1559560"/>
                </a:lnTo>
                <a:lnTo>
                  <a:pt x="776057" y="1560513"/>
                </a:lnTo>
                <a:lnTo>
                  <a:pt x="753217" y="1561148"/>
                </a:lnTo>
                <a:lnTo>
                  <a:pt x="730694" y="1562100"/>
                </a:lnTo>
                <a:lnTo>
                  <a:pt x="708172" y="1562100"/>
                </a:lnTo>
                <a:lnTo>
                  <a:pt x="686600" y="1562100"/>
                </a:lnTo>
                <a:lnTo>
                  <a:pt x="664712" y="1562100"/>
                </a:lnTo>
                <a:lnTo>
                  <a:pt x="643458" y="1561465"/>
                </a:lnTo>
                <a:lnTo>
                  <a:pt x="601585" y="1560195"/>
                </a:lnTo>
                <a:lnTo>
                  <a:pt x="561615" y="1557973"/>
                </a:lnTo>
                <a:lnTo>
                  <a:pt x="522597" y="1555115"/>
                </a:lnTo>
                <a:lnTo>
                  <a:pt x="485799" y="1551940"/>
                </a:lnTo>
                <a:lnTo>
                  <a:pt x="450270" y="1548130"/>
                </a:lnTo>
                <a:lnTo>
                  <a:pt x="416645" y="1543685"/>
                </a:lnTo>
                <a:lnTo>
                  <a:pt x="384605" y="1539557"/>
                </a:lnTo>
                <a:lnTo>
                  <a:pt x="354469" y="1534795"/>
                </a:lnTo>
                <a:lnTo>
                  <a:pt x="326237" y="1530032"/>
                </a:lnTo>
                <a:lnTo>
                  <a:pt x="300224" y="1524952"/>
                </a:lnTo>
                <a:lnTo>
                  <a:pt x="275798" y="1520190"/>
                </a:lnTo>
                <a:lnTo>
                  <a:pt x="254227" y="1515427"/>
                </a:lnTo>
                <a:lnTo>
                  <a:pt x="234560" y="1511300"/>
                </a:lnTo>
                <a:lnTo>
                  <a:pt x="217112" y="1507172"/>
                </a:lnTo>
                <a:lnTo>
                  <a:pt x="189514" y="1499870"/>
                </a:lnTo>
                <a:lnTo>
                  <a:pt x="172067" y="1495107"/>
                </a:lnTo>
                <a:lnTo>
                  <a:pt x="166040" y="1492885"/>
                </a:lnTo>
                <a:lnTo>
                  <a:pt x="161916" y="1491932"/>
                </a:lnTo>
                <a:lnTo>
                  <a:pt x="158426" y="1491297"/>
                </a:lnTo>
                <a:lnTo>
                  <a:pt x="150813" y="1490027"/>
                </a:lnTo>
                <a:lnTo>
                  <a:pt x="659319" y="222249"/>
                </a:lnTo>
                <a:lnTo>
                  <a:pt x="667884" y="225107"/>
                </a:lnTo>
                <a:lnTo>
                  <a:pt x="677084" y="227329"/>
                </a:lnTo>
                <a:lnTo>
                  <a:pt x="681525" y="227964"/>
                </a:lnTo>
                <a:lnTo>
                  <a:pt x="686283" y="228282"/>
                </a:lnTo>
                <a:lnTo>
                  <a:pt x="690724" y="228599"/>
                </a:lnTo>
                <a:lnTo>
                  <a:pt x="695483" y="228917"/>
                </a:lnTo>
                <a:lnTo>
                  <a:pt x="700876" y="228599"/>
                </a:lnTo>
                <a:lnTo>
                  <a:pt x="706586" y="228282"/>
                </a:lnTo>
                <a:lnTo>
                  <a:pt x="711661" y="227647"/>
                </a:lnTo>
                <a:lnTo>
                  <a:pt x="716737" y="227012"/>
                </a:lnTo>
                <a:lnTo>
                  <a:pt x="721812" y="225742"/>
                </a:lnTo>
                <a:lnTo>
                  <a:pt x="726888" y="224472"/>
                </a:lnTo>
                <a:lnTo>
                  <a:pt x="731329" y="222884"/>
                </a:lnTo>
                <a:lnTo>
                  <a:pt x="736087" y="220662"/>
                </a:lnTo>
                <a:close/>
                <a:moveTo>
                  <a:pt x="690714" y="0"/>
                </a:moveTo>
                <a:lnTo>
                  <a:pt x="695802" y="0"/>
                </a:lnTo>
                <a:lnTo>
                  <a:pt x="701207" y="0"/>
                </a:lnTo>
                <a:lnTo>
                  <a:pt x="706931" y="315"/>
                </a:lnTo>
                <a:lnTo>
                  <a:pt x="712019" y="1262"/>
                </a:lnTo>
                <a:lnTo>
                  <a:pt x="717107" y="2209"/>
                </a:lnTo>
                <a:lnTo>
                  <a:pt x="722194" y="3471"/>
                </a:lnTo>
                <a:lnTo>
                  <a:pt x="727282" y="4733"/>
                </a:lnTo>
                <a:lnTo>
                  <a:pt x="731734" y="6311"/>
                </a:lnTo>
                <a:lnTo>
                  <a:pt x="736504" y="7889"/>
                </a:lnTo>
                <a:lnTo>
                  <a:pt x="741274" y="10098"/>
                </a:lnTo>
                <a:lnTo>
                  <a:pt x="745725" y="12307"/>
                </a:lnTo>
                <a:lnTo>
                  <a:pt x="750177" y="14831"/>
                </a:lnTo>
                <a:lnTo>
                  <a:pt x="754311" y="17671"/>
                </a:lnTo>
                <a:lnTo>
                  <a:pt x="758445" y="20511"/>
                </a:lnTo>
                <a:lnTo>
                  <a:pt x="762261" y="23667"/>
                </a:lnTo>
                <a:lnTo>
                  <a:pt x="766076" y="26822"/>
                </a:lnTo>
                <a:lnTo>
                  <a:pt x="769574" y="30293"/>
                </a:lnTo>
                <a:lnTo>
                  <a:pt x="773390" y="34080"/>
                </a:lnTo>
                <a:lnTo>
                  <a:pt x="776570" y="37551"/>
                </a:lnTo>
                <a:lnTo>
                  <a:pt x="779432" y="41654"/>
                </a:lnTo>
                <a:lnTo>
                  <a:pt x="782294" y="45440"/>
                </a:lnTo>
                <a:lnTo>
                  <a:pt x="784838" y="49858"/>
                </a:lnTo>
                <a:lnTo>
                  <a:pt x="787382" y="54276"/>
                </a:lnTo>
                <a:lnTo>
                  <a:pt x="789925" y="58378"/>
                </a:lnTo>
                <a:lnTo>
                  <a:pt x="791833" y="63111"/>
                </a:lnTo>
                <a:lnTo>
                  <a:pt x="794059" y="67845"/>
                </a:lnTo>
                <a:lnTo>
                  <a:pt x="795331" y="72578"/>
                </a:lnTo>
                <a:lnTo>
                  <a:pt x="796921" y="77627"/>
                </a:lnTo>
                <a:lnTo>
                  <a:pt x="797875" y="82361"/>
                </a:lnTo>
                <a:lnTo>
                  <a:pt x="799147" y="87725"/>
                </a:lnTo>
                <a:lnTo>
                  <a:pt x="799465" y="92774"/>
                </a:lnTo>
                <a:lnTo>
                  <a:pt x="800101" y="98138"/>
                </a:lnTo>
                <a:lnTo>
                  <a:pt x="800101" y="103187"/>
                </a:lnTo>
                <a:lnTo>
                  <a:pt x="799783" y="111076"/>
                </a:lnTo>
                <a:lnTo>
                  <a:pt x="799147" y="118965"/>
                </a:lnTo>
                <a:lnTo>
                  <a:pt x="797557" y="126539"/>
                </a:lnTo>
                <a:lnTo>
                  <a:pt x="795331" y="133797"/>
                </a:lnTo>
                <a:lnTo>
                  <a:pt x="792787" y="141054"/>
                </a:lnTo>
                <a:lnTo>
                  <a:pt x="789925" y="147997"/>
                </a:lnTo>
                <a:lnTo>
                  <a:pt x="786428" y="154623"/>
                </a:lnTo>
                <a:lnTo>
                  <a:pt x="782294" y="160935"/>
                </a:lnTo>
                <a:lnTo>
                  <a:pt x="777842" y="166930"/>
                </a:lnTo>
                <a:lnTo>
                  <a:pt x="773390" y="172926"/>
                </a:lnTo>
                <a:lnTo>
                  <a:pt x="767666" y="177975"/>
                </a:lnTo>
                <a:lnTo>
                  <a:pt x="762261" y="183024"/>
                </a:lnTo>
                <a:lnTo>
                  <a:pt x="756219" y="187441"/>
                </a:lnTo>
                <a:lnTo>
                  <a:pt x="750177" y="191544"/>
                </a:lnTo>
                <a:lnTo>
                  <a:pt x="743499" y="195015"/>
                </a:lnTo>
                <a:lnTo>
                  <a:pt x="736504" y="198486"/>
                </a:lnTo>
                <a:lnTo>
                  <a:pt x="731734" y="200064"/>
                </a:lnTo>
                <a:lnTo>
                  <a:pt x="727282" y="201641"/>
                </a:lnTo>
                <a:lnTo>
                  <a:pt x="722194" y="203219"/>
                </a:lnTo>
                <a:lnTo>
                  <a:pt x="717107" y="204482"/>
                </a:lnTo>
                <a:lnTo>
                  <a:pt x="712019" y="205113"/>
                </a:lnTo>
                <a:lnTo>
                  <a:pt x="706931" y="206059"/>
                </a:lnTo>
                <a:lnTo>
                  <a:pt x="701207" y="206375"/>
                </a:lnTo>
                <a:lnTo>
                  <a:pt x="695802" y="206375"/>
                </a:lnTo>
                <a:lnTo>
                  <a:pt x="691032" y="206375"/>
                </a:lnTo>
                <a:lnTo>
                  <a:pt x="686580" y="206059"/>
                </a:lnTo>
                <a:lnTo>
                  <a:pt x="681810" y="205744"/>
                </a:lnTo>
                <a:lnTo>
                  <a:pt x="677358" y="204482"/>
                </a:lnTo>
                <a:lnTo>
                  <a:pt x="668137" y="202273"/>
                </a:lnTo>
                <a:lnTo>
                  <a:pt x="659551" y="199433"/>
                </a:lnTo>
                <a:lnTo>
                  <a:pt x="652237" y="196593"/>
                </a:lnTo>
                <a:lnTo>
                  <a:pt x="645242" y="193121"/>
                </a:lnTo>
                <a:lnTo>
                  <a:pt x="638564" y="189019"/>
                </a:lnTo>
                <a:lnTo>
                  <a:pt x="632204" y="184601"/>
                </a:lnTo>
                <a:lnTo>
                  <a:pt x="626481" y="179552"/>
                </a:lnTo>
                <a:lnTo>
                  <a:pt x="620757" y="174188"/>
                </a:lnTo>
                <a:lnTo>
                  <a:pt x="615669" y="168508"/>
                </a:lnTo>
                <a:lnTo>
                  <a:pt x="610899" y="162197"/>
                </a:lnTo>
                <a:lnTo>
                  <a:pt x="606447" y="156201"/>
                </a:lnTo>
                <a:lnTo>
                  <a:pt x="602950" y="149259"/>
                </a:lnTo>
                <a:lnTo>
                  <a:pt x="599770" y="142001"/>
                </a:lnTo>
                <a:lnTo>
                  <a:pt x="597226" y="135059"/>
                </a:lnTo>
                <a:lnTo>
                  <a:pt x="595000" y="127485"/>
                </a:lnTo>
                <a:lnTo>
                  <a:pt x="593092" y="119281"/>
                </a:lnTo>
                <a:lnTo>
                  <a:pt x="592456" y="111392"/>
                </a:lnTo>
                <a:lnTo>
                  <a:pt x="592138" y="103187"/>
                </a:lnTo>
                <a:lnTo>
                  <a:pt x="592138" y="98138"/>
                </a:lnTo>
                <a:lnTo>
                  <a:pt x="592456" y="92774"/>
                </a:lnTo>
                <a:lnTo>
                  <a:pt x="593092" y="87725"/>
                </a:lnTo>
                <a:lnTo>
                  <a:pt x="594046" y="82361"/>
                </a:lnTo>
                <a:lnTo>
                  <a:pt x="595318" y="77627"/>
                </a:lnTo>
                <a:lnTo>
                  <a:pt x="596590" y="72578"/>
                </a:lnTo>
                <a:lnTo>
                  <a:pt x="598180" y="67845"/>
                </a:lnTo>
                <a:lnTo>
                  <a:pt x="600088" y="63111"/>
                </a:lnTo>
                <a:lnTo>
                  <a:pt x="602314" y="58378"/>
                </a:lnTo>
                <a:lnTo>
                  <a:pt x="604221" y="54276"/>
                </a:lnTo>
                <a:lnTo>
                  <a:pt x="606765" y="49858"/>
                </a:lnTo>
                <a:lnTo>
                  <a:pt x="609627" y="45440"/>
                </a:lnTo>
                <a:lnTo>
                  <a:pt x="612807" y="41654"/>
                </a:lnTo>
                <a:lnTo>
                  <a:pt x="615669" y="37551"/>
                </a:lnTo>
                <a:lnTo>
                  <a:pt x="618849" y="34080"/>
                </a:lnTo>
                <a:lnTo>
                  <a:pt x="622347" y="30293"/>
                </a:lnTo>
                <a:lnTo>
                  <a:pt x="626163" y="26822"/>
                </a:lnTo>
                <a:lnTo>
                  <a:pt x="629660" y="23667"/>
                </a:lnTo>
                <a:lnTo>
                  <a:pt x="633794" y="20511"/>
                </a:lnTo>
                <a:lnTo>
                  <a:pt x="637610" y="17671"/>
                </a:lnTo>
                <a:lnTo>
                  <a:pt x="642062" y="14831"/>
                </a:lnTo>
                <a:lnTo>
                  <a:pt x="646514" y="12307"/>
                </a:lnTo>
                <a:lnTo>
                  <a:pt x="650965" y="10098"/>
                </a:lnTo>
                <a:lnTo>
                  <a:pt x="655417" y="7889"/>
                </a:lnTo>
                <a:lnTo>
                  <a:pt x="660187" y="6311"/>
                </a:lnTo>
                <a:lnTo>
                  <a:pt x="664957" y="4733"/>
                </a:lnTo>
                <a:lnTo>
                  <a:pt x="670045" y="3471"/>
                </a:lnTo>
                <a:lnTo>
                  <a:pt x="675132" y="2209"/>
                </a:lnTo>
                <a:lnTo>
                  <a:pt x="680220" y="1262"/>
                </a:lnTo>
                <a:lnTo>
                  <a:pt x="685308" y="315"/>
                </a:lnTo>
                <a:lnTo>
                  <a:pt x="690714" y="0"/>
                </a:lnTo>
                <a:close/>
              </a:path>
            </a:pathLst>
          </a:custGeom>
          <a:solidFill>
            <a:srgbClr val="31DAA4"/>
          </a:solidFill>
          <a:ln>
            <a:solidFill>
              <a:schemeClr val="bg1"/>
            </a:solid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chemeClr val="bg1"/>
              </a:solidFill>
              <a:latin typeface="方正喵呜体" panose="02010600010101010101" pitchFamily="2" charset="-122"/>
              <a:ea typeface="方正喵呜体" panose="02010600010101010101" pitchFamily="2" charset="-122"/>
            </a:endParaRPr>
          </a:p>
        </p:txBody>
      </p:sp>
      <p:sp>
        <p:nvSpPr>
          <p:cNvPr id="5" name="Freeform 35"/>
          <p:cNvSpPr>
            <a:spLocks noEditPoints="1"/>
          </p:cNvSpPr>
          <p:nvPr/>
        </p:nvSpPr>
        <p:spPr bwMode="auto">
          <a:xfrm>
            <a:off x="7089327" y="1928993"/>
            <a:ext cx="494124" cy="776652"/>
          </a:xfrm>
          <a:custGeom>
            <a:avLst/>
            <a:gdLst>
              <a:gd name="T0" fmla="*/ 322 w 363"/>
              <a:gd name="T1" fmla="*/ 276 h 570"/>
              <a:gd name="T2" fmla="*/ 247 w 363"/>
              <a:gd name="T3" fmla="*/ 331 h 570"/>
              <a:gd name="T4" fmla="*/ 186 w 363"/>
              <a:gd name="T5" fmla="*/ 270 h 570"/>
              <a:gd name="T6" fmla="*/ 102 w 363"/>
              <a:gd name="T7" fmla="*/ 329 h 570"/>
              <a:gd name="T8" fmla="*/ 52 w 363"/>
              <a:gd name="T9" fmla="*/ 260 h 570"/>
              <a:gd name="T10" fmla="*/ 336 w 363"/>
              <a:gd name="T11" fmla="*/ 290 h 570"/>
              <a:gd name="T12" fmla="*/ 357 w 363"/>
              <a:gd name="T13" fmla="*/ 369 h 570"/>
              <a:gd name="T14" fmla="*/ 319 w 363"/>
              <a:gd name="T15" fmla="*/ 339 h 570"/>
              <a:gd name="T16" fmla="*/ 234 w 363"/>
              <a:gd name="T17" fmla="*/ 402 h 570"/>
              <a:gd name="T18" fmla="*/ 173 w 363"/>
              <a:gd name="T19" fmla="*/ 342 h 570"/>
              <a:gd name="T20" fmla="*/ 89 w 363"/>
              <a:gd name="T21" fmla="*/ 400 h 570"/>
              <a:gd name="T22" fmla="*/ 31 w 363"/>
              <a:gd name="T23" fmla="*/ 337 h 570"/>
              <a:gd name="T24" fmla="*/ 4 w 363"/>
              <a:gd name="T25" fmla="*/ 350 h 570"/>
              <a:gd name="T26" fmla="*/ 51 w 363"/>
              <a:gd name="T27" fmla="*/ 289 h 570"/>
              <a:gd name="T28" fmla="*/ 110 w 363"/>
              <a:gd name="T29" fmla="*/ 353 h 570"/>
              <a:gd name="T30" fmla="*/ 194 w 363"/>
              <a:gd name="T31" fmla="*/ 294 h 570"/>
              <a:gd name="T32" fmla="*/ 255 w 363"/>
              <a:gd name="T33" fmla="*/ 355 h 570"/>
              <a:gd name="T34" fmla="*/ 336 w 363"/>
              <a:gd name="T35" fmla="*/ 290 h 570"/>
              <a:gd name="T36" fmla="*/ 351 w 363"/>
              <a:gd name="T37" fmla="*/ 457 h 570"/>
              <a:gd name="T38" fmla="*/ 326 w 363"/>
              <a:gd name="T39" fmla="*/ 437 h 570"/>
              <a:gd name="T40" fmla="*/ 240 w 363"/>
              <a:gd name="T41" fmla="*/ 501 h 570"/>
              <a:gd name="T42" fmla="*/ 180 w 363"/>
              <a:gd name="T43" fmla="*/ 440 h 570"/>
              <a:gd name="T44" fmla="*/ 96 w 363"/>
              <a:gd name="T45" fmla="*/ 499 h 570"/>
              <a:gd name="T46" fmla="*/ 37 w 363"/>
              <a:gd name="T47" fmla="*/ 435 h 570"/>
              <a:gd name="T48" fmla="*/ 13 w 363"/>
              <a:gd name="T49" fmla="*/ 444 h 570"/>
              <a:gd name="T50" fmla="*/ 1 w 363"/>
              <a:gd name="T51" fmla="*/ 403 h 570"/>
              <a:gd name="T52" fmla="*/ 25 w 363"/>
              <a:gd name="T53" fmla="*/ 383 h 570"/>
              <a:gd name="T54" fmla="*/ 84 w 363"/>
              <a:gd name="T55" fmla="*/ 446 h 570"/>
              <a:gd name="T56" fmla="*/ 169 w 363"/>
              <a:gd name="T57" fmla="*/ 388 h 570"/>
              <a:gd name="T58" fmla="*/ 230 w 363"/>
              <a:gd name="T59" fmla="*/ 448 h 570"/>
              <a:gd name="T60" fmla="*/ 316 w 363"/>
              <a:gd name="T61" fmla="*/ 385 h 570"/>
              <a:gd name="T62" fmla="*/ 360 w 363"/>
              <a:gd name="T63" fmla="*/ 421 h 570"/>
              <a:gd name="T64" fmla="*/ 340 w 363"/>
              <a:gd name="T65" fmla="*/ 480 h 570"/>
              <a:gd name="T66" fmla="*/ 17 w 363"/>
              <a:gd name="T67" fmla="*/ 465 h 570"/>
              <a:gd name="T68" fmla="*/ 23 w 363"/>
              <a:gd name="T69" fmla="*/ 456 h 570"/>
              <a:gd name="T70" fmla="*/ 82 w 363"/>
              <a:gd name="T71" fmla="*/ 521 h 570"/>
              <a:gd name="T72" fmla="*/ 167 w 363"/>
              <a:gd name="T73" fmla="*/ 462 h 570"/>
              <a:gd name="T74" fmla="*/ 228 w 363"/>
              <a:gd name="T75" fmla="*/ 523 h 570"/>
              <a:gd name="T76" fmla="*/ 314 w 363"/>
              <a:gd name="T77" fmla="*/ 459 h 570"/>
              <a:gd name="T78" fmla="*/ 339 w 363"/>
              <a:gd name="T79" fmla="*/ 476 h 570"/>
              <a:gd name="T80" fmla="*/ 196 w 363"/>
              <a:gd name="T81" fmla="*/ 180 h 570"/>
              <a:gd name="T82" fmla="*/ 312 w 363"/>
              <a:gd name="T83" fmla="*/ 178 h 570"/>
              <a:gd name="T84" fmla="*/ 154 w 363"/>
              <a:gd name="T85" fmla="*/ 203 h 570"/>
              <a:gd name="T86" fmla="*/ 75 w 363"/>
              <a:gd name="T87" fmla="*/ 130 h 570"/>
              <a:gd name="T88" fmla="*/ 169 w 363"/>
              <a:gd name="T89" fmla="*/ 187 h 570"/>
              <a:gd name="T90" fmla="*/ 175 w 363"/>
              <a:gd name="T91" fmla="*/ 182 h 570"/>
              <a:gd name="T92" fmla="*/ 182 w 363"/>
              <a:gd name="T93" fmla="*/ 4 h 570"/>
              <a:gd name="T94" fmla="*/ 184 w 363"/>
              <a:gd name="T95" fmla="*/ 185 h 570"/>
              <a:gd name="T96" fmla="*/ 196 w 363"/>
              <a:gd name="T97" fmla="*/ 180 h 570"/>
              <a:gd name="T98" fmla="*/ 77 w 363"/>
              <a:gd name="T99" fmla="*/ 135 h 570"/>
              <a:gd name="T100" fmla="*/ 153 w 363"/>
              <a:gd name="T101" fmla="*/ 198 h 570"/>
              <a:gd name="T102" fmla="*/ 206 w 363"/>
              <a:gd name="T103" fmla="*/ 196 h 570"/>
              <a:gd name="T104" fmla="*/ 289 w 363"/>
              <a:gd name="T105" fmla="*/ 128 h 570"/>
              <a:gd name="T106" fmla="*/ 206 w 363"/>
              <a:gd name="T107" fmla="*/ 196 h 5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63" h="570">
                <a:moveTo>
                  <a:pt x="322" y="271"/>
                </a:moveTo>
                <a:cubicBezTo>
                  <a:pt x="323" y="273"/>
                  <a:pt x="323" y="275"/>
                  <a:pt x="322" y="276"/>
                </a:cubicBezTo>
                <a:cubicBezTo>
                  <a:pt x="257" y="332"/>
                  <a:pt x="257" y="332"/>
                  <a:pt x="257" y="332"/>
                </a:cubicBezTo>
                <a:cubicBezTo>
                  <a:pt x="254" y="335"/>
                  <a:pt x="249" y="334"/>
                  <a:pt x="247" y="331"/>
                </a:cubicBezTo>
                <a:cubicBezTo>
                  <a:pt x="197" y="271"/>
                  <a:pt x="197" y="271"/>
                  <a:pt x="197" y="271"/>
                </a:cubicBezTo>
                <a:cubicBezTo>
                  <a:pt x="194" y="268"/>
                  <a:pt x="189" y="268"/>
                  <a:pt x="186" y="270"/>
                </a:cubicBezTo>
                <a:cubicBezTo>
                  <a:pt x="112" y="330"/>
                  <a:pt x="112" y="330"/>
                  <a:pt x="112" y="330"/>
                </a:cubicBezTo>
                <a:cubicBezTo>
                  <a:pt x="109" y="333"/>
                  <a:pt x="104" y="332"/>
                  <a:pt x="102" y="329"/>
                </a:cubicBezTo>
                <a:cubicBezTo>
                  <a:pt x="54" y="266"/>
                  <a:pt x="54" y="266"/>
                  <a:pt x="54" y="266"/>
                </a:cubicBezTo>
                <a:cubicBezTo>
                  <a:pt x="52" y="264"/>
                  <a:pt x="51" y="262"/>
                  <a:pt x="52" y="260"/>
                </a:cubicBezTo>
                <a:cubicBezTo>
                  <a:pt x="128" y="184"/>
                  <a:pt x="254" y="189"/>
                  <a:pt x="322" y="271"/>
                </a:cubicBezTo>
                <a:close/>
                <a:moveTo>
                  <a:pt x="336" y="290"/>
                </a:moveTo>
                <a:cubicBezTo>
                  <a:pt x="350" y="313"/>
                  <a:pt x="360" y="339"/>
                  <a:pt x="363" y="367"/>
                </a:cubicBezTo>
                <a:cubicBezTo>
                  <a:pt x="363" y="370"/>
                  <a:pt x="359" y="372"/>
                  <a:pt x="357" y="369"/>
                </a:cubicBezTo>
                <a:cubicBezTo>
                  <a:pt x="331" y="340"/>
                  <a:pt x="331" y="340"/>
                  <a:pt x="331" y="340"/>
                </a:cubicBezTo>
                <a:cubicBezTo>
                  <a:pt x="328" y="337"/>
                  <a:pt x="323" y="336"/>
                  <a:pt x="319" y="339"/>
                </a:cubicBezTo>
                <a:cubicBezTo>
                  <a:pt x="245" y="403"/>
                  <a:pt x="245" y="403"/>
                  <a:pt x="245" y="403"/>
                </a:cubicBezTo>
                <a:cubicBezTo>
                  <a:pt x="242" y="406"/>
                  <a:pt x="237" y="405"/>
                  <a:pt x="234" y="402"/>
                </a:cubicBezTo>
                <a:cubicBezTo>
                  <a:pt x="185" y="343"/>
                  <a:pt x="185" y="343"/>
                  <a:pt x="185" y="343"/>
                </a:cubicBezTo>
                <a:cubicBezTo>
                  <a:pt x="182" y="340"/>
                  <a:pt x="177" y="339"/>
                  <a:pt x="173" y="342"/>
                </a:cubicBezTo>
                <a:cubicBezTo>
                  <a:pt x="101" y="401"/>
                  <a:pt x="101" y="401"/>
                  <a:pt x="101" y="401"/>
                </a:cubicBezTo>
                <a:cubicBezTo>
                  <a:pt x="97" y="404"/>
                  <a:pt x="92" y="403"/>
                  <a:pt x="89" y="400"/>
                </a:cubicBezTo>
                <a:cubicBezTo>
                  <a:pt x="42" y="338"/>
                  <a:pt x="42" y="338"/>
                  <a:pt x="42" y="338"/>
                </a:cubicBezTo>
                <a:cubicBezTo>
                  <a:pt x="40" y="335"/>
                  <a:pt x="34" y="334"/>
                  <a:pt x="31" y="337"/>
                </a:cubicBezTo>
                <a:cubicBezTo>
                  <a:pt x="9" y="353"/>
                  <a:pt x="9" y="353"/>
                  <a:pt x="9" y="353"/>
                </a:cubicBezTo>
                <a:cubicBezTo>
                  <a:pt x="7" y="355"/>
                  <a:pt x="3" y="353"/>
                  <a:pt x="4" y="350"/>
                </a:cubicBezTo>
                <a:cubicBezTo>
                  <a:pt x="11" y="317"/>
                  <a:pt x="15" y="307"/>
                  <a:pt x="40" y="288"/>
                </a:cubicBezTo>
                <a:cubicBezTo>
                  <a:pt x="44" y="285"/>
                  <a:pt x="48" y="286"/>
                  <a:pt x="51" y="289"/>
                </a:cubicBezTo>
                <a:cubicBezTo>
                  <a:pt x="99" y="352"/>
                  <a:pt x="99" y="352"/>
                  <a:pt x="99" y="352"/>
                </a:cubicBezTo>
                <a:cubicBezTo>
                  <a:pt x="102" y="355"/>
                  <a:pt x="106" y="356"/>
                  <a:pt x="110" y="353"/>
                </a:cubicBezTo>
                <a:cubicBezTo>
                  <a:pt x="184" y="293"/>
                  <a:pt x="184" y="293"/>
                  <a:pt x="184" y="293"/>
                </a:cubicBezTo>
                <a:cubicBezTo>
                  <a:pt x="187" y="290"/>
                  <a:pt x="192" y="291"/>
                  <a:pt x="194" y="294"/>
                </a:cubicBezTo>
                <a:cubicBezTo>
                  <a:pt x="245" y="354"/>
                  <a:pt x="245" y="354"/>
                  <a:pt x="245" y="354"/>
                </a:cubicBezTo>
                <a:cubicBezTo>
                  <a:pt x="247" y="358"/>
                  <a:pt x="252" y="358"/>
                  <a:pt x="255" y="355"/>
                </a:cubicBezTo>
                <a:cubicBezTo>
                  <a:pt x="331" y="290"/>
                  <a:pt x="331" y="290"/>
                  <a:pt x="331" y="290"/>
                </a:cubicBezTo>
                <a:cubicBezTo>
                  <a:pt x="333" y="288"/>
                  <a:pt x="335" y="289"/>
                  <a:pt x="336" y="290"/>
                </a:cubicBezTo>
                <a:close/>
                <a:moveTo>
                  <a:pt x="361" y="424"/>
                </a:moveTo>
                <a:cubicBezTo>
                  <a:pt x="359" y="436"/>
                  <a:pt x="355" y="447"/>
                  <a:pt x="351" y="457"/>
                </a:cubicBezTo>
                <a:cubicBezTo>
                  <a:pt x="350" y="459"/>
                  <a:pt x="347" y="460"/>
                  <a:pt x="345" y="458"/>
                </a:cubicBezTo>
                <a:cubicBezTo>
                  <a:pt x="326" y="437"/>
                  <a:pt x="326" y="437"/>
                  <a:pt x="326" y="437"/>
                </a:cubicBezTo>
                <a:cubicBezTo>
                  <a:pt x="323" y="434"/>
                  <a:pt x="319" y="433"/>
                  <a:pt x="316" y="436"/>
                </a:cubicBezTo>
                <a:cubicBezTo>
                  <a:pt x="240" y="501"/>
                  <a:pt x="240" y="501"/>
                  <a:pt x="240" y="501"/>
                </a:cubicBezTo>
                <a:cubicBezTo>
                  <a:pt x="237" y="504"/>
                  <a:pt x="232" y="503"/>
                  <a:pt x="230" y="500"/>
                </a:cubicBezTo>
                <a:cubicBezTo>
                  <a:pt x="180" y="440"/>
                  <a:pt x="180" y="440"/>
                  <a:pt x="180" y="440"/>
                </a:cubicBezTo>
                <a:cubicBezTo>
                  <a:pt x="177" y="437"/>
                  <a:pt x="173" y="437"/>
                  <a:pt x="170" y="439"/>
                </a:cubicBezTo>
                <a:cubicBezTo>
                  <a:pt x="96" y="499"/>
                  <a:pt x="96" y="499"/>
                  <a:pt x="96" y="499"/>
                </a:cubicBezTo>
                <a:cubicBezTo>
                  <a:pt x="93" y="502"/>
                  <a:pt x="88" y="501"/>
                  <a:pt x="85" y="498"/>
                </a:cubicBezTo>
                <a:cubicBezTo>
                  <a:pt x="37" y="435"/>
                  <a:pt x="37" y="435"/>
                  <a:pt x="37" y="435"/>
                </a:cubicBezTo>
                <a:cubicBezTo>
                  <a:pt x="34" y="431"/>
                  <a:pt x="30" y="431"/>
                  <a:pt x="26" y="434"/>
                </a:cubicBezTo>
                <a:cubicBezTo>
                  <a:pt x="13" y="444"/>
                  <a:pt x="13" y="444"/>
                  <a:pt x="13" y="444"/>
                </a:cubicBezTo>
                <a:cubicBezTo>
                  <a:pt x="11" y="445"/>
                  <a:pt x="9" y="444"/>
                  <a:pt x="8" y="442"/>
                </a:cubicBezTo>
                <a:cubicBezTo>
                  <a:pt x="4" y="430"/>
                  <a:pt x="2" y="417"/>
                  <a:pt x="1" y="403"/>
                </a:cubicBezTo>
                <a:cubicBezTo>
                  <a:pt x="0" y="402"/>
                  <a:pt x="1" y="401"/>
                  <a:pt x="2" y="400"/>
                </a:cubicBezTo>
                <a:cubicBezTo>
                  <a:pt x="25" y="383"/>
                  <a:pt x="25" y="383"/>
                  <a:pt x="25" y="383"/>
                </a:cubicBezTo>
                <a:cubicBezTo>
                  <a:pt x="28" y="380"/>
                  <a:pt x="33" y="380"/>
                  <a:pt x="36" y="384"/>
                </a:cubicBezTo>
                <a:cubicBezTo>
                  <a:pt x="84" y="446"/>
                  <a:pt x="84" y="446"/>
                  <a:pt x="84" y="446"/>
                </a:cubicBezTo>
                <a:cubicBezTo>
                  <a:pt x="87" y="450"/>
                  <a:pt x="92" y="450"/>
                  <a:pt x="95" y="447"/>
                </a:cubicBezTo>
                <a:cubicBezTo>
                  <a:pt x="169" y="388"/>
                  <a:pt x="169" y="388"/>
                  <a:pt x="169" y="388"/>
                </a:cubicBezTo>
                <a:cubicBezTo>
                  <a:pt x="173" y="385"/>
                  <a:pt x="178" y="386"/>
                  <a:pt x="180" y="389"/>
                </a:cubicBezTo>
                <a:cubicBezTo>
                  <a:pt x="230" y="448"/>
                  <a:pt x="230" y="448"/>
                  <a:pt x="230" y="448"/>
                </a:cubicBezTo>
                <a:cubicBezTo>
                  <a:pt x="233" y="452"/>
                  <a:pt x="238" y="452"/>
                  <a:pt x="242" y="449"/>
                </a:cubicBezTo>
                <a:cubicBezTo>
                  <a:pt x="316" y="385"/>
                  <a:pt x="316" y="385"/>
                  <a:pt x="316" y="385"/>
                </a:cubicBezTo>
                <a:cubicBezTo>
                  <a:pt x="320" y="382"/>
                  <a:pt x="325" y="382"/>
                  <a:pt x="328" y="386"/>
                </a:cubicBezTo>
                <a:cubicBezTo>
                  <a:pt x="360" y="421"/>
                  <a:pt x="360" y="421"/>
                  <a:pt x="360" y="421"/>
                </a:cubicBezTo>
                <a:cubicBezTo>
                  <a:pt x="361" y="422"/>
                  <a:pt x="361" y="423"/>
                  <a:pt x="361" y="424"/>
                </a:cubicBezTo>
                <a:close/>
                <a:moveTo>
                  <a:pt x="340" y="480"/>
                </a:moveTo>
                <a:cubicBezTo>
                  <a:pt x="308" y="534"/>
                  <a:pt x="249" y="570"/>
                  <a:pt x="182" y="570"/>
                </a:cubicBezTo>
                <a:cubicBezTo>
                  <a:pt x="109" y="570"/>
                  <a:pt x="46" y="527"/>
                  <a:pt x="17" y="465"/>
                </a:cubicBezTo>
                <a:cubicBezTo>
                  <a:pt x="16" y="463"/>
                  <a:pt x="16" y="462"/>
                  <a:pt x="18" y="461"/>
                </a:cubicBezTo>
                <a:cubicBezTo>
                  <a:pt x="23" y="456"/>
                  <a:pt x="23" y="456"/>
                  <a:pt x="23" y="456"/>
                </a:cubicBezTo>
                <a:cubicBezTo>
                  <a:pt x="27" y="454"/>
                  <a:pt x="32" y="455"/>
                  <a:pt x="34" y="458"/>
                </a:cubicBezTo>
                <a:cubicBezTo>
                  <a:pt x="82" y="521"/>
                  <a:pt x="82" y="521"/>
                  <a:pt x="82" y="521"/>
                </a:cubicBezTo>
                <a:cubicBezTo>
                  <a:pt x="85" y="524"/>
                  <a:pt x="90" y="525"/>
                  <a:pt x="93" y="522"/>
                </a:cubicBezTo>
                <a:cubicBezTo>
                  <a:pt x="167" y="462"/>
                  <a:pt x="167" y="462"/>
                  <a:pt x="167" y="462"/>
                </a:cubicBezTo>
                <a:cubicBezTo>
                  <a:pt x="170" y="459"/>
                  <a:pt x="175" y="460"/>
                  <a:pt x="178" y="463"/>
                </a:cubicBezTo>
                <a:cubicBezTo>
                  <a:pt x="228" y="523"/>
                  <a:pt x="228" y="523"/>
                  <a:pt x="228" y="523"/>
                </a:cubicBezTo>
                <a:cubicBezTo>
                  <a:pt x="231" y="527"/>
                  <a:pt x="235" y="527"/>
                  <a:pt x="238" y="524"/>
                </a:cubicBezTo>
                <a:cubicBezTo>
                  <a:pt x="314" y="459"/>
                  <a:pt x="314" y="459"/>
                  <a:pt x="314" y="459"/>
                </a:cubicBezTo>
                <a:cubicBezTo>
                  <a:pt x="317" y="456"/>
                  <a:pt x="322" y="456"/>
                  <a:pt x="325" y="459"/>
                </a:cubicBezTo>
                <a:cubicBezTo>
                  <a:pt x="339" y="476"/>
                  <a:pt x="339" y="476"/>
                  <a:pt x="339" y="476"/>
                </a:cubicBezTo>
                <a:cubicBezTo>
                  <a:pt x="340" y="477"/>
                  <a:pt x="340" y="478"/>
                  <a:pt x="340" y="480"/>
                </a:cubicBezTo>
                <a:close/>
                <a:moveTo>
                  <a:pt x="196" y="180"/>
                </a:moveTo>
                <a:cubicBezTo>
                  <a:pt x="217" y="155"/>
                  <a:pt x="256" y="120"/>
                  <a:pt x="290" y="122"/>
                </a:cubicBezTo>
                <a:cubicBezTo>
                  <a:pt x="323" y="124"/>
                  <a:pt x="333" y="154"/>
                  <a:pt x="312" y="178"/>
                </a:cubicBezTo>
                <a:cubicBezTo>
                  <a:pt x="285" y="209"/>
                  <a:pt x="242" y="213"/>
                  <a:pt x="204" y="202"/>
                </a:cubicBezTo>
                <a:cubicBezTo>
                  <a:pt x="187" y="198"/>
                  <a:pt x="171" y="198"/>
                  <a:pt x="154" y="203"/>
                </a:cubicBezTo>
                <a:cubicBezTo>
                  <a:pt x="120" y="213"/>
                  <a:pt x="80" y="208"/>
                  <a:pt x="56" y="180"/>
                </a:cubicBezTo>
                <a:cubicBezTo>
                  <a:pt x="37" y="159"/>
                  <a:pt x="45" y="131"/>
                  <a:pt x="75" y="130"/>
                </a:cubicBezTo>
                <a:cubicBezTo>
                  <a:pt x="107" y="128"/>
                  <a:pt x="142" y="160"/>
                  <a:pt x="161" y="182"/>
                </a:cubicBezTo>
                <a:cubicBezTo>
                  <a:pt x="165" y="187"/>
                  <a:pt x="166" y="188"/>
                  <a:pt x="169" y="187"/>
                </a:cubicBezTo>
                <a:cubicBezTo>
                  <a:pt x="170" y="186"/>
                  <a:pt x="172" y="185"/>
                  <a:pt x="174" y="185"/>
                </a:cubicBezTo>
                <a:cubicBezTo>
                  <a:pt x="175" y="184"/>
                  <a:pt x="175" y="184"/>
                  <a:pt x="175" y="182"/>
                </a:cubicBezTo>
                <a:cubicBezTo>
                  <a:pt x="175" y="123"/>
                  <a:pt x="175" y="64"/>
                  <a:pt x="175" y="4"/>
                </a:cubicBezTo>
                <a:cubicBezTo>
                  <a:pt x="175" y="0"/>
                  <a:pt x="182" y="0"/>
                  <a:pt x="182" y="4"/>
                </a:cubicBezTo>
                <a:cubicBezTo>
                  <a:pt x="182" y="64"/>
                  <a:pt x="182" y="123"/>
                  <a:pt x="182" y="183"/>
                </a:cubicBezTo>
                <a:cubicBezTo>
                  <a:pt x="182" y="184"/>
                  <a:pt x="182" y="184"/>
                  <a:pt x="184" y="185"/>
                </a:cubicBezTo>
                <a:cubicBezTo>
                  <a:pt x="185" y="185"/>
                  <a:pt x="187" y="186"/>
                  <a:pt x="188" y="187"/>
                </a:cubicBezTo>
                <a:cubicBezTo>
                  <a:pt x="190" y="188"/>
                  <a:pt x="193" y="183"/>
                  <a:pt x="196" y="180"/>
                </a:cubicBezTo>
                <a:close/>
                <a:moveTo>
                  <a:pt x="160" y="185"/>
                </a:moveTo>
                <a:cubicBezTo>
                  <a:pt x="143" y="165"/>
                  <a:pt x="106" y="129"/>
                  <a:pt x="77" y="135"/>
                </a:cubicBezTo>
                <a:cubicBezTo>
                  <a:pt x="56" y="140"/>
                  <a:pt x="48" y="159"/>
                  <a:pt x="62" y="176"/>
                </a:cubicBezTo>
                <a:cubicBezTo>
                  <a:pt x="83" y="199"/>
                  <a:pt x="124" y="206"/>
                  <a:pt x="153" y="198"/>
                </a:cubicBezTo>
                <a:cubicBezTo>
                  <a:pt x="162" y="195"/>
                  <a:pt x="168" y="194"/>
                  <a:pt x="160" y="185"/>
                </a:cubicBezTo>
                <a:close/>
                <a:moveTo>
                  <a:pt x="206" y="196"/>
                </a:moveTo>
                <a:cubicBezTo>
                  <a:pt x="237" y="206"/>
                  <a:pt x="282" y="199"/>
                  <a:pt x="304" y="173"/>
                </a:cubicBezTo>
                <a:cubicBezTo>
                  <a:pt x="320" y="155"/>
                  <a:pt x="311" y="133"/>
                  <a:pt x="289" y="128"/>
                </a:cubicBezTo>
                <a:cubicBezTo>
                  <a:pt x="257" y="121"/>
                  <a:pt x="216" y="161"/>
                  <a:pt x="198" y="183"/>
                </a:cubicBezTo>
                <a:cubicBezTo>
                  <a:pt x="188" y="194"/>
                  <a:pt x="194" y="193"/>
                  <a:pt x="206" y="196"/>
                </a:cubicBezTo>
                <a:close/>
              </a:path>
            </a:pathLst>
          </a:custGeom>
          <a:solidFill>
            <a:srgbClr val="31DAA4"/>
          </a:solidFill>
          <a:ln>
            <a:solidFill>
              <a:schemeClr val="bg1"/>
            </a:solid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latin typeface="方正喵呜体" panose="02010600010101010101" pitchFamily="2" charset="-122"/>
              <a:ea typeface="方正喵呜体" panose="02010600010101010101" pitchFamily="2" charset="-122"/>
            </a:endParaRPr>
          </a:p>
        </p:txBody>
      </p:sp>
      <p:sp>
        <p:nvSpPr>
          <p:cNvPr id="6" name="Freeform 24"/>
          <p:cNvSpPr>
            <a:spLocks noEditPoints="1"/>
          </p:cNvSpPr>
          <p:nvPr/>
        </p:nvSpPr>
        <p:spPr bwMode="auto">
          <a:xfrm>
            <a:off x="9699401" y="1928993"/>
            <a:ext cx="621562" cy="798292"/>
          </a:xfrm>
          <a:custGeom>
            <a:avLst/>
            <a:gdLst>
              <a:gd name="T0" fmla="*/ 228 w 456"/>
              <a:gd name="T1" fmla="*/ 56 h 585"/>
              <a:gd name="T2" fmla="*/ 265 w 456"/>
              <a:gd name="T3" fmla="*/ 92 h 585"/>
              <a:gd name="T4" fmla="*/ 228 w 456"/>
              <a:gd name="T5" fmla="*/ 128 h 585"/>
              <a:gd name="T6" fmla="*/ 190 w 456"/>
              <a:gd name="T7" fmla="*/ 92 h 585"/>
              <a:gd name="T8" fmla="*/ 228 w 456"/>
              <a:gd name="T9" fmla="*/ 56 h 585"/>
              <a:gd name="T10" fmla="*/ 228 w 456"/>
              <a:gd name="T11" fmla="*/ 159 h 585"/>
              <a:gd name="T12" fmla="*/ 374 w 456"/>
              <a:gd name="T13" fmla="*/ 373 h 585"/>
              <a:gd name="T14" fmla="*/ 388 w 456"/>
              <a:gd name="T15" fmla="*/ 411 h 585"/>
              <a:gd name="T16" fmla="*/ 450 w 456"/>
              <a:gd name="T17" fmla="*/ 483 h 585"/>
              <a:gd name="T18" fmla="*/ 444 w 456"/>
              <a:gd name="T19" fmla="*/ 503 h 585"/>
              <a:gd name="T20" fmla="*/ 281 w 456"/>
              <a:gd name="T21" fmla="*/ 537 h 585"/>
              <a:gd name="T22" fmla="*/ 278 w 456"/>
              <a:gd name="T23" fmla="*/ 541 h 585"/>
              <a:gd name="T24" fmla="*/ 228 w 456"/>
              <a:gd name="T25" fmla="*/ 585 h 585"/>
              <a:gd name="T26" fmla="*/ 179 w 456"/>
              <a:gd name="T27" fmla="*/ 542 h 585"/>
              <a:gd name="T28" fmla="*/ 175 w 456"/>
              <a:gd name="T29" fmla="*/ 538 h 585"/>
              <a:gd name="T30" fmla="*/ 12 w 456"/>
              <a:gd name="T31" fmla="*/ 504 h 585"/>
              <a:gd name="T32" fmla="*/ 6 w 456"/>
              <a:gd name="T33" fmla="*/ 484 h 585"/>
              <a:gd name="T34" fmla="*/ 68 w 456"/>
              <a:gd name="T35" fmla="*/ 411 h 585"/>
              <a:gd name="T36" fmla="*/ 83 w 456"/>
              <a:gd name="T37" fmla="*/ 373 h 585"/>
              <a:gd name="T38" fmla="*/ 228 w 456"/>
              <a:gd name="T39" fmla="*/ 159 h 585"/>
              <a:gd name="T40" fmla="*/ 110 w 456"/>
              <a:gd name="T41" fmla="*/ 21 h 585"/>
              <a:gd name="T42" fmla="*/ 188 w 456"/>
              <a:gd name="T43" fmla="*/ 68 h 585"/>
              <a:gd name="T44" fmla="*/ 184 w 456"/>
              <a:gd name="T45" fmla="*/ 76 h 585"/>
              <a:gd name="T46" fmla="*/ 184 w 456"/>
              <a:gd name="T47" fmla="*/ 108 h 585"/>
              <a:gd name="T48" fmla="*/ 188 w 456"/>
              <a:gd name="T49" fmla="*/ 116 h 585"/>
              <a:gd name="T50" fmla="*/ 110 w 456"/>
              <a:gd name="T51" fmla="*/ 163 h 585"/>
              <a:gd name="T52" fmla="*/ 108 w 456"/>
              <a:gd name="T53" fmla="*/ 91 h 585"/>
              <a:gd name="T54" fmla="*/ 110 w 456"/>
              <a:gd name="T55" fmla="*/ 21 h 585"/>
              <a:gd name="T56" fmla="*/ 347 w 456"/>
              <a:gd name="T57" fmla="*/ 21 h 585"/>
              <a:gd name="T58" fmla="*/ 268 w 456"/>
              <a:gd name="T59" fmla="*/ 68 h 585"/>
              <a:gd name="T60" fmla="*/ 272 w 456"/>
              <a:gd name="T61" fmla="*/ 76 h 585"/>
              <a:gd name="T62" fmla="*/ 272 w 456"/>
              <a:gd name="T63" fmla="*/ 108 h 585"/>
              <a:gd name="T64" fmla="*/ 268 w 456"/>
              <a:gd name="T65" fmla="*/ 116 h 585"/>
              <a:gd name="T66" fmla="*/ 347 w 456"/>
              <a:gd name="T67" fmla="*/ 163 h 585"/>
              <a:gd name="T68" fmla="*/ 349 w 456"/>
              <a:gd name="T69" fmla="*/ 91 h 585"/>
              <a:gd name="T70" fmla="*/ 347 w 456"/>
              <a:gd name="T71" fmla="*/ 21 h 5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56" h="585">
                <a:moveTo>
                  <a:pt x="228" y="56"/>
                </a:moveTo>
                <a:cubicBezTo>
                  <a:pt x="248" y="56"/>
                  <a:pt x="265" y="72"/>
                  <a:pt x="265" y="92"/>
                </a:cubicBezTo>
                <a:cubicBezTo>
                  <a:pt x="265" y="112"/>
                  <a:pt x="248" y="128"/>
                  <a:pt x="228" y="128"/>
                </a:cubicBezTo>
                <a:cubicBezTo>
                  <a:pt x="207" y="128"/>
                  <a:pt x="190" y="112"/>
                  <a:pt x="190" y="92"/>
                </a:cubicBezTo>
                <a:cubicBezTo>
                  <a:pt x="190" y="72"/>
                  <a:pt x="207" y="56"/>
                  <a:pt x="228" y="56"/>
                </a:cubicBezTo>
                <a:close/>
                <a:moveTo>
                  <a:pt x="228" y="159"/>
                </a:moveTo>
                <a:cubicBezTo>
                  <a:pt x="346" y="160"/>
                  <a:pt x="374" y="272"/>
                  <a:pt x="374" y="373"/>
                </a:cubicBezTo>
                <a:cubicBezTo>
                  <a:pt x="374" y="388"/>
                  <a:pt x="379" y="400"/>
                  <a:pt x="388" y="411"/>
                </a:cubicBezTo>
                <a:cubicBezTo>
                  <a:pt x="409" y="435"/>
                  <a:pt x="429" y="459"/>
                  <a:pt x="450" y="483"/>
                </a:cubicBezTo>
                <a:cubicBezTo>
                  <a:pt x="456" y="490"/>
                  <a:pt x="453" y="501"/>
                  <a:pt x="444" y="503"/>
                </a:cubicBezTo>
                <a:cubicBezTo>
                  <a:pt x="388" y="521"/>
                  <a:pt x="334" y="533"/>
                  <a:pt x="281" y="537"/>
                </a:cubicBezTo>
                <a:cubicBezTo>
                  <a:pt x="279" y="537"/>
                  <a:pt x="278" y="539"/>
                  <a:pt x="278" y="541"/>
                </a:cubicBezTo>
                <a:cubicBezTo>
                  <a:pt x="276" y="566"/>
                  <a:pt x="254" y="585"/>
                  <a:pt x="228" y="585"/>
                </a:cubicBezTo>
                <a:cubicBezTo>
                  <a:pt x="204" y="585"/>
                  <a:pt x="181" y="567"/>
                  <a:pt x="179" y="542"/>
                </a:cubicBezTo>
                <a:cubicBezTo>
                  <a:pt x="179" y="540"/>
                  <a:pt x="177" y="538"/>
                  <a:pt x="175" y="538"/>
                </a:cubicBezTo>
                <a:cubicBezTo>
                  <a:pt x="122" y="534"/>
                  <a:pt x="69" y="522"/>
                  <a:pt x="12" y="504"/>
                </a:cubicBezTo>
                <a:cubicBezTo>
                  <a:pt x="3" y="501"/>
                  <a:pt x="0" y="490"/>
                  <a:pt x="6" y="484"/>
                </a:cubicBezTo>
                <a:cubicBezTo>
                  <a:pt x="27" y="459"/>
                  <a:pt x="48" y="436"/>
                  <a:pt x="68" y="411"/>
                </a:cubicBezTo>
                <a:cubicBezTo>
                  <a:pt x="78" y="400"/>
                  <a:pt x="83" y="388"/>
                  <a:pt x="83" y="373"/>
                </a:cubicBezTo>
                <a:cubicBezTo>
                  <a:pt x="83" y="272"/>
                  <a:pt x="106" y="158"/>
                  <a:pt x="228" y="159"/>
                </a:cubicBezTo>
                <a:close/>
                <a:moveTo>
                  <a:pt x="110" y="21"/>
                </a:moveTo>
                <a:cubicBezTo>
                  <a:pt x="146" y="0"/>
                  <a:pt x="174" y="40"/>
                  <a:pt x="188" y="68"/>
                </a:cubicBezTo>
                <a:cubicBezTo>
                  <a:pt x="190" y="72"/>
                  <a:pt x="187" y="73"/>
                  <a:pt x="184" y="76"/>
                </a:cubicBezTo>
                <a:cubicBezTo>
                  <a:pt x="176" y="85"/>
                  <a:pt x="176" y="99"/>
                  <a:pt x="184" y="108"/>
                </a:cubicBezTo>
                <a:cubicBezTo>
                  <a:pt x="188" y="111"/>
                  <a:pt x="190" y="112"/>
                  <a:pt x="188" y="116"/>
                </a:cubicBezTo>
                <a:cubicBezTo>
                  <a:pt x="174" y="144"/>
                  <a:pt x="146" y="184"/>
                  <a:pt x="110" y="163"/>
                </a:cubicBezTo>
                <a:cubicBezTo>
                  <a:pt x="75" y="143"/>
                  <a:pt x="108" y="109"/>
                  <a:pt x="108" y="91"/>
                </a:cubicBezTo>
                <a:cubicBezTo>
                  <a:pt x="108" y="75"/>
                  <a:pt x="74" y="42"/>
                  <a:pt x="110" y="21"/>
                </a:cubicBezTo>
                <a:close/>
                <a:moveTo>
                  <a:pt x="347" y="21"/>
                </a:moveTo>
                <a:cubicBezTo>
                  <a:pt x="311" y="0"/>
                  <a:pt x="282" y="40"/>
                  <a:pt x="268" y="68"/>
                </a:cubicBezTo>
                <a:cubicBezTo>
                  <a:pt x="266" y="72"/>
                  <a:pt x="269" y="73"/>
                  <a:pt x="272" y="76"/>
                </a:cubicBezTo>
                <a:cubicBezTo>
                  <a:pt x="281" y="85"/>
                  <a:pt x="280" y="99"/>
                  <a:pt x="272" y="108"/>
                </a:cubicBezTo>
                <a:cubicBezTo>
                  <a:pt x="269" y="111"/>
                  <a:pt x="267" y="112"/>
                  <a:pt x="268" y="116"/>
                </a:cubicBezTo>
                <a:cubicBezTo>
                  <a:pt x="282" y="144"/>
                  <a:pt x="311" y="184"/>
                  <a:pt x="347" y="163"/>
                </a:cubicBezTo>
                <a:cubicBezTo>
                  <a:pt x="382" y="143"/>
                  <a:pt x="349" y="109"/>
                  <a:pt x="349" y="91"/>
                </a:cubicBezTo>
                <a:cubicBezTo>
                  <a:pt x="348" y="75"/>
                  <a:pt x="382" y="42"/>
                  <a:pt x="347" y="21"/>
                </a:cubicBezTo>
                <a:close/>
              </a:path>
            </a:pathLst>
          </a:custGeom>
          <a:solidFill>
            <a:srgbClr val="31DAA4"/>
          </a:solidFill>
          <a:ln>
            <a:solidFill>
              <a:schemeClr val="bg1"/>
            </a:solid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latin typeface="方正喵呜体" panose="02010600010101010101" pitchFamily="2" charset="-122"/>
              <a:ea typeface="方正喵呜体" panose="02010600010101010101" pitchFamily="2" charset="-122"/>
            </a:endParaRPr>
          </a:p>
        </p:txBody>
      </p:sp>
      <p:sp>
        <p:nvSpPr>
          <p:cNvPr id="7" name="Freeform 27"/>
          <p:cNvSpPr>
            <a:spLocks noEditPoints="1"/>
          </p:cNvSpPr>
          <p:nvPr/>
        </p:nvSpPr>
        <p:spPr bwMode="auto">
          <a:xfrm>
            <a:off x="4334898" y="2057009"/>
            <a:ext cx="638480" cy="780998"/>
          </a:xfrm>
          <a:custGeom>
            <a:avLst/>
            <a:gdLst>
              <a:gd name="T0" fmla="*/ 215 w 494"/>
              <a:gd name="T1" fmla="*/ 0 h 604"/>
              <a:gd name="T2" fmla="*/ 460 w 494"/>
              <a:gd name="T3" fmla="*/ 0 h 604"/>
              <a:gd name="T4" fmla="*/ 494 w 494"/>
              <a:gd name="T5" fmla="*/ 34 h 604"/>
              <a:gd name="T6" fmla="*/ 494 w 494"/>
              <a:gd name="T7" fmla="*/ 108 h 604"/>
              <a:gd name="T8" fmla="*/ 460 w 494"/>
              <a:gd name="T9" fmla="*/ 142 h 604"/>
              <a:gd name="T10" fmla="*/ 215 w 494"/>
              <a:gd name="T11" fmla="*/ 142 h 604"/>
              <a:gd name="T12" fmla="*/ 181 w 494"/>
              <a:gd name="T13" fmla="*/ 108 h 604"/>
              <a:gd name="T14" fmla="*/ 181 w 494"/>
              <a:gd name="T15" fmla="*/ 34 h 604"/>
              <a:gd name="T16" fmla="*/ 215 w 494"/>
              <a:gd name="T17" fmla="*/ 0 h 604"/>
              <a:gd name="T18" fmla="*/ 246 w 494"/>
              <a:gd name="T19" fmla="*/ 154 h 604"/>
              <a:gd name="T20" fmla="*/ 434 w 494"/>
              <a:gd name="T21" fmla="*/ 154 h 604"/>
              <a:gd name="T22" fmla="*/ 450 w 494"/>
              <a:gd name="T23" fmla="*/ 169 h 604"/>
              <a:gd name="T24" fmla="*/ 448 w 494"/>
              <a:gd name="T25" fmla="*/ 267 h 604"/>
              <a:gd name="T26" fmla="*/ 444 w 494"/>
              <a:gd name="T27" fmla="*/ 272 h 604"/>
              <a:gd name="T28" fmla="*/ 348 w 494"/>
              <a:gd name="T29" fmla="*/ 389 h 604"/>
              <a:gd name="T30" fmla="*/ 358 w 494"/>
              <a:gd name="T31" fmla="*/ 437 h 604"/>
              <a:gd name="T32" fmla="*/ 356 w 494"/>
              <a:gd name="T33" fmla="*/ 440 h 604"/>
              <a:gd name="T34" fmla="*/ 211 w 494"/>
              <a:gd name="T35" fmla="*/ 558 h 604"/>
              <a:gd name="T36" fmla="*/ 90 w 494"/>
              <a:gd name="T37" fmla="*/ 402 h 604"/>
              <a:gd name="T38" fmla="*/ 181 w 494"/>
              <a:gd name="T39" fmla="*/ 309 h 604"/>
              <a:gd name="T40" fmla="*/ 234 w 494"/>
              <a:gd name="T41" fmla="*/ 217 h 604"/>
              <a:gd name="T42" fmla="*/ 234 w 494"/>
              <a:gd name="T43" fmla="*/ 167 h 604"/>
              <a:gd name="T44" fmla="*/ 246 w 494"/>
              <a:gd name="T45" fmla="*/ 154 h 604"/>
              <a:gd name="T46" fmla="*/ 448 w 494"/>
              <a:gd name="T47" fmla="*/ 287 h 604"/>
              <a:gd name="T48" fmla="*/ 447 w 494"/>
              <a:gd name="T49" fmla="*/ 307 h 604"/>
              <a:gd name="T50" fmla="*/ 370 w 494"/>
              <a:gd name="T51" fmla="*/ 429 h 604"/>
              <a:gd name="T52" fmla="*/ 366 w 494"/>
              <a:gd name="T53" fmla="*/ 428 h 604"/>
              <a:gd name="T54" fmla="*/ 359 w 494"/>
              <a:gd name="T55" fmla="*/ 389 h 604"/>
              <a:gd name="T56" fmla="*/ 443 w 494"/>
              <a:gd name="T57" fmla="*/ 284 h 604"/>
              <a:gd name="T58" fmla="*/ 448 w 494"/>
              <a:gd name="T59" fmla="*/ 287 h 6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94" h="604">
                <a:moveTo>
                  <a:pt x="215" y="0"/>
                </a:moveTo>
                <a:cubicBezTo>
                  <a:pt x="296" y="0"/>
                  <a:pt x="378" y="0"/>
                  <a:pt x="460" y="0"/>
                </a:cubicBezTo>
                <a:cubicBezTo>
                  <a:pt x="479" y="0"/>
                  <a:pt x="494" y="16"/>
                  <a:pt x="494" y="34"/>
                </a:cubicBezTo>
                <a:cubicBezTo>
                  <a:pt x="494" y="59"/>
                  <a:pt x="494" y="84"/>
                  <a:pt x="494" y="108"/>
                </a:cubicBezTo>
                <a:cubicBezTo>
                  <a:pt x="494" y="127"/>
                  <a:pt x="479" y="142"/>
                  <a:pt x="460" y="142"/>
                </a:cubicBezTo>
                <a:cubicBezTo>
                  <a:pt x="378" y="142"/>
                  <a:pt x="296" y="142"/>
                  <a:pt x="215" y="142"/>
                </a:cubicBezTo>
                <a:cubicBezTo>
                  <a:pt x="196" y="142"/>
                  <a:pt x="181" y="127"/>
                  <a:pt x="181" y="108"/>
                </a:cubicBezTo>
                <a:cubicBezTo>
                  <a:pt x="181" y="84"/>
                  <a:pt x="181" y="59"/>
                  <a:pt x="181" y="34"/>
                </a:cubicBezTo>
                <a:cubicBezTo>
                  <a:pt x="181" y="16"/>
                  <a:pt x="196" y="0"/>
                  <a:pt x="215" y="0"/>
                </a:cubicBezTo>
                <a:close/>
                <a:moveTo>
                  <a:pt x="246" y="154"/>
                </a:moveTo>
                <a:cubicBezTo>
                  <a:pt x="309" y="154"/>
                  <a:pt x="371" y="154"/>
                  <a:pt x="434" y="154"/>
                </a:cubicBezTo>
                <a:cubicBezTo>
                  <a:pt x="449" y="154"/>
                  <a:pt x="450" y="155"/>
                  <a:pt x="450" y="169"/>
                </a:cubicBezTo>
                <a:cubicBezTo>
                  <a:pt x="450" y="204"/>
                  <a:pt x="449" y="236"/>
                  <a:pt x="448" y="267"/>
                </a:cubicBezTo>
                <a:cubicBezTo>
                  <a:pt x="448" y="271"/>
                  <a:pt x="447" y="272"/>
                  <a:pt x="444" y="272"/>
                </a:cubicBezTo>
                <a:cubicBezTo>
                  <a:pt x="389" y="283"/>
                  <a:pt x="348" y="331"/>
                  <a:pt x="348" y="389"/>
                </a:cubicBezTo>
                <a:cubicBezTo>
                  <a:pt x="348" y="406"/>
                  <a:pt x="351" y="422"/>
                  <a:pt x="358" y="437"/>
                </a:cubicBezTo>
                <a:cubicBezTo>
                  <a:pt x="358" y="438"/>
                  <a:pt x="358" y="439"/>
                  <a:pt x="356" y="440"/>
                </a:cubicBezTo>
                <a:cubicBezTo>
                  <a:pt x="311" y="477"/>
                  <a:pt x="257" y="525"/>
                  <a:pt x="211" y="558"/>
                </a:cubicBezTo>
                <a:cubicBezTo>
                  <a:pt x="145" y="604"/>
                  <a:pt x="0" y="512"/>
                  <a:pt x="90" y="402"/>
                </a:cubicBezTo>
                <a:cubicBezTo>
                  <a:pt x="121" y="364"/>
                  <a:pt x="164" y="327"/>
                  <a:pt x="181" y="309"/>
                </a:cubicBezTo>
                <a:cubicBezTo>
                  <a:pt x="221" y="268"/>
                  <a:pt x="234" y="250"/>
                  <a:pt x="234" y="217"/>
                </a:cubicBezTo>
                <a:cubicBezTo>
                  <a:pt x="234" y="200"/>
                  <a:pt x="234" y="183"/>
                  <a:pt x="234" y="167"/>
                </a:cubicBezTo>
                <a:cubicBezTo>
                  <a:pt x="234" y="155"/>
                  <a:pt x="235" y="154"/>
                  <a:pt x="246" y="154"/>
                </a:cubicBezTo>
                <a:close/>
                <a:moveTo>
                  <a:pt x="448" y="287"/>
                </a:moveTo>
                <a:cubicBezTo>
                  <a:pt x="447" y="294"/>
                  <a:pt x="447" y="300"/>
                  <a:pt x="447" y="307"/>
                </a:cubicBezTo>
                <a:cubicBezTo>
                  <a:pt x="446" y="367"/>
                  <a:pt x="438" y="375"/>
                  <a:pt x="370" y="429"/>
                </a:cubicBezTo>
                <a:cubicBezTo>
                  <a:pt x="368" y="431"/>
                  <a:pt x="367" y="431"/>
                  <a:pt x="366" y="428"/>
                </a:cubicBezTo>
                <a:cubicBezTo>
                  <a:pt x="361" y="416"/>
                  <a:pt x="359" y="403"/>
                  <a:pt x="359" y="389"/>
                </a:cubicBezTo>
                <a:cubicBezTo>
                  <a:pt x="359" y="338"/>
                  <a:pt x="394" y="295"/>
                  <a:pt x="443" y="284"/>
                </a:cubicBezTo>
                <a:cubicBezTo>
                  <a:pt x="446" y="283"/>
                  <a:pt x="448" y="284"/>
                  <a:pt x="448" y="287"/>
                </a:cubicBezTo>
                <a:close/>
              </a:path>
            </a:pathLst>
          </a:custGeom>
          <a:solidFill>
            <a:srgbClr val="31DAA4"/>
          </a:solidFill>
          <a:ln>
            <a:solidFill>
              <a:schemeClr val="bg1"/>
            </a:solid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latin typeface="方正喵呜体" panose="02010600010101010101" pitchFamily="2" charset="-122"/>
              <a:ea typeface="方正喵呜体" panose="02010600010101010101" pitchFamily="2" charset="-122"/>
            </a:endParaRPr>
          </a:p>
        </p:txBody>
      </p:sp>
      <p:sp>
        <p:nvSpPr>
          <p:cNvPr id="8" name="弧形 7"/>
          <p:cNvSpPr/>
          <p:nvPr/>
        </p:nvSpPr>
        <p:spPr>
          <a:xfrm flipV="1">
            <a:off x="1579725" y="2002431"/>
            <a:ext cx="804697" cy="804697"/>
          </a:xfrm>
          <a:prstGeom prst="arc">
            <a:avLst>
              <a:gd name="adj1" fmla="val 12838108"/>
              <a:gd name="adj2" fmla="val 19936151"/>
            </a:avLst>
          </a:prstGeom>
          <a:ln>
            <a:solidFill>
              <a:srgbClr val="31DAA4"/>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bg1"/>
              </a:solidFill>
              <a:latin typeface="方正喵呜体" panose="02010600010101010101" pitchFamily="2" charset="-122"/>
              <a:ea typeface="方正喵呜体" panose="02010600010101010101" pitchFamily="2" charset="-122"/>
            </a:endParaRPr>
          </a:p>
        </p:txBody>
      </p:sp>
      <p:sp>
        <p:nvSpPr>
          <p:cNvPr id="9" name="弧形 8"/>
          <p:cNvSpPr/>
          <p:nvPr/>
        </p:nvSpPr>
        <p:spPr>
          <a:xfrm flipV="1">
            <a:off x="4251789" y="2072555"/>
            <a:ext cx="804697" cy="804697"/>
          </a:xfrm>
          <a:prstGeom prst="arc">
            <a:avLst>
              <a:gd name="adj1" fmla="val 12838108"/>
              <a:gd name="adj2" fmla="val 19936151"/>
            </a:avLst>
          </a:prstGeom>
          <a:ln>
            <a:solidFill>
              <a:srgbClr val="31DAA4"/>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bg1"/>
              </a:solidFill>
              <a:latin typeface="方正喵呜体" panose="02010600010101010101" pitchFamily="2" charset="-122"/>
              <a:ea typeface="方正喵呜体" panose="02010600010101010101" pitchFamily="2" charset="-122"/>
            </a:endParaRPr>
          </a:p>
        </p:txBody>
      </p:sp>
      <p:sp>
        <p:nvSpPr>
          <p:cNvPr id="10" name="弧形 9"/>
          <p:cNvSpPr/>
          <p:nvPr/>
        </p:nvSpPr>
        <p:spPr>
          <a:xfrm flipV="1">
            <a:off x="6923853" y="1993201"/>
            <a:ext cx="804697" cy="804697"/>
          </a:xfrm>
          <a:prstGeom prst="arc">
            <a:avLst>
              <a:gd name="adj1" fmla="val 12838108"/>
              <a:gd name="adj2" fmla="val 19936151"/>
            </a:avLst>
          </a:prstGeom>
          <a:ln>
            <a:solidFill>
              <a:srgbClr val="31DAA4"/>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bg1"/>
              </a:solidFill>
              <a:latin typeface="方正喵呜体" panose="02010600010101010101" pitchFamily="2" charset="-122"/>
              <a:ea typeface="方正喵呜体" panose="02010600010101010101" pitchFamily="2" charset="-122"/>
            </a:endParaRPr>
          </a:p>
        </p:txBody>
      </p:sp>
      <p:sp>
        <p:nvSpPr>
          <p:cNvPr id="11" name="弧形 10"/>
          <p:cNvSpPr/>
          <p:nvPr/>
        </p:nvSpPr>
        <p:spPr>
          <a:xfrm flipV="1">
            <a:off x="9595917" y="2041863"/>
            <a:ext cx="804697" cy="804697"/>
          </a:xfrm>
          <a:prstGeom prst="arc">
            <a:avLst>
              <a:gd name="adj1" fmla="val 12838108"/>
              <a:gd name="adj2" fmla="val 19936151"/>
            </a:avLst>
          </a:prstGeom>
          <a:ln>
            <a:solidFill>
              <a:srgbClr val="31DAA4"/>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bg1"/>
              </a:solidFill>
              <a:latin typeface="方正喵呜体" panose="02010600010101010101" pitchFamily="2" charset="-122"/>
              <a:ea typeface="方正喵呜体" panose="02010600010101010101" pitchFamily="2" charset="-122"/>
            </a:endParaRPr>
          </a:p>
        </p:txBody>
      </p:sp>
      <p:sp>
        <p:nvSpPr>
          <p:cNvPr id="12" name="矩形 11"/>
          <p:cNvSpPr/>
          <p:nvPr/>
        </p:nvSpPr>
        <p:spPr>
          <a:xfrm>
            <a:off x="1523870" y="2981259"/>
            <a:ext cx="1107996" cy="369332"/>
          </a:xfrm>
          <a:prstGeom prst="rect">
            <a:avLst/>
          </a:prstGeom>
        </p:spPr>
        <p:txBody>
          <a:bodyPr wrap="none">
            <a:spAutoFit/>
          </a:bodyPr>
          <a:lstStyle/>
          <a:p>
            <a:r>
              <a:rPr lang="zh-CN" altLang="en-US" b="1" dirty="0" smtClean="0">
                <a:solidFill>
                  <a:srgbClr val="31DAA4"/>
                </a:solidFill>
                <a:latin typeface="方正喵呜体" panose="02010600010101010101" pitchFamily="2" charset="-122"/>
                <a:ea typeface="方正喵呜体" panose="02010600010101010101" pitchFamily="2" charset="-122"/>
                <a:cs typeface="Arial" panose="020B0604020202020204" pitchFamily="34" charset="0"/>
              </a:rPr>
              <a:t>活动主题</a:t>
            </a:r>
            <a:endParaRPr lang="zh-CN" altLang="en-US" dirty="0">
              <a:solidFill>
                <a:srgbClr val="31DAA4"/>
              </a:solidFill>
              <a:latin typeface="方正喵呜体" panose="02010600010101010101" pitchFamily="2" charset="-122"/>
              <a:ea typeface="方正喵呜体" panose="02010600010101010101" pitchFamily="2" charset="-122"/>
            </a:endParaRPr>
          </a:p>
        </p:txBody>
      </p:sp>
      <p:sp>
        <p:nvSpPr>
          <p:cNvPr id="13" name="矩形 12"/>
          <p:cNvSpPr/>
          <p:nvPr/>
        </p:nvSpPr>
        <p:spPr>
          <a:xfrm>
            <a:off x="4241203" y="2981259"/>
            <a:ext cx="1107996" cy="369332"/>
          </a:xfrm>
          <a:prstGeom prst="rect">
            <a:avLst/>
          </a:prstGeom>
        </p:spPr>
        <p:txBody>
          <a:bodyPr wrap="none">
            <a:spAutoFit/>
          </a:bodyPr>
          <a:lstStyle/>
          <a:p>
            <a:r>
              <a:rPr lang="zh-CN" altLang="en-US" b="1" dirty="0" smtClean="0">
                <a:solidFill>
                  <a:srgbClr val="31DAA4"/>
                </a:solidFill>
                <a:latin typeface="方正喵呜体" panose="02010600010101010101" pitchFamily="2" charset="-122"/>
                <a:ea typeface="方正喵呜体" panose="02010600010101010101" pitchFamily="2" charset="-122"/>
                <a:cs typeface="Arial" panose="020B0604020202020204" pitchFamily="34" charset="0"/>
              </a:rPr>
              <a:t>活动主题</a:t>
            </a:r>
            <a:endParaRPr lang="zh-CN" altLang="en-US" dirty="0">
              <a:solidFill>
                <a:srgbClr val="31DAA4"/>
              </a:solidFill>
              <a:latin typeface="方正喵呜体" panose="02010600010101010101" pitchFamily="2" charset="-122"/>
              <a:ea typeface="方正喵呜体" panose="02010600010101010101" pitchFamily="2" charset="-122"/>
            </a:endParaRPr>
          </a:p>
        </p:txBody>
      </p:sp>
      <p:sp>
        <p:nvSpPr>
          <p:cNvPr id="14" name="矩形 13"/>
          <p:cNvSpPr/>
          <p:nvPr/>
        </p:nvSpPr>
        <p:spPr>
          <a:xfrm>
            <a:off x="6958536" y="2981259"/>
            <a:ext cx="1107996" cy="369332"/>
          </a:xfrm>
          <a:prstGeom prst="rect">
            <a:avLst/>
          </a:prstGeom>
        </p:spPr>
        <p:txBody>
          <a:bodyPr wrap="none">
            <a:spAutoFit/>
          </a:bodyPr>
          <a:lstStyle/>
          <a:p>
            <a:r>
              <a:rPr lang="zh-CN" altLang="en-US" b="1" dirty="0" smtClean="0">
                <a:solidFill>
                  <a:srgbClr val="31DAA4"/>
                </a:solidFill>
                <a:latin typeface="方正喵呜体" panose="02010600010101010101" pitchFamily="2" charset="-122"/>
                <a:ea typeface="方正喵呜体" panose="02010600010101010101" pitchFamily="2" charset="-122"/>
                <a:cs typeface="Arial" panose="020B0604020202020204" pitchFamily="34" charset="0"/>
              </a:rPr>
              <a:t>活动主题</a:t>
            </a:r>
            <a:endParaRPr lang="zh-CN" altLang="en-US" dirty="0">
              <a:solidFill>
                <a:srgbClr val="31DAA4"/>
              </a:solidFill>
              <a:latin typeface="方正喵呜体" panose="02010600010101010101" pitchFamily="2" charset="-122"/>
              <a:ea typeface="方正喵呜体" panose="02010600010101010101" pitchFamily="2" charset="-122"/>
            </a:endParaRPr>
          </a:p>
        </p:txBody>
      </p:sp>
      <p:sp>
        <p:nvSpPr>
          <p:cNvPr id="15" name="矩形 14"/>
          <p:cNvSpPr/>
          <p:nvPr/>
        </p:nvSpPr>
        <p:spPr>
          <a:xfrm>
            <a:off x="9649743" y="2981259"/>
            <a:ext cx="1107996" cy="369332"/>
          </a:xfrm>
          <a:prstGeom prst="rect">
            <a:avLst/>
          </a:prstGeom>
        </p:spPr>
        <p:txBody>
          <a:bodyPr wrap="none">
            <a:spAutoFit/>
          </a:bodyPr>
          <a:lstStyle/>
          <a:p>
            <a:r>
              <a:rPr lang="zh-CN" altLang="en-US" b="1" dirty="0" smtClean="0">
                <a:solidFill>
                  <a:srgbClr val="31DAA4"/>
                </a:solidFill>
                <a:latin typeface="方正喵呜体" panose="02010600010101010101" pitchFamily="2" charset="-122"/>
                <a:ea typeface="方正喵呜体" panose="02010600010101010101" pitchFamily="2" charset="-122"/>
                <a:cs typeface="Arial" panose="020B0604020202020204" pitchFamily="34" charset="0"/>
              </a:rPr>
              <a:t>活动主题</a:t>
            </a:r>
            <a:endParaRPr lang="zh-CN" altLang="en-US" dirty="0">
              <a:solidFill>
                <a:srgbClr val="31DAA4"/>
              </a:solidFill>
              <a:latin typeface="方正喵呜体" panose="02010600010101010101" pitchFamily="2" charset="-122"/>
              <a:ea typeface="方正喵呜体" panose="02010600010101010101" pitchFamily="2" charset="-122"/>
            </a:endParaRPr>
          </a:p>
        </p:txBody>
      </p:sp>
      <p:grpSp>
        <p:nvGrpSpPr>
          <p:cNvPr id="16" name="组合 15"/>
          <p:cNvGrpSpPr/>
          <p:nvPr/>
        </p:nvGrpSpPr>
        <p:grpSpPr>
          <a:xfrm>
            <a:off x="1936804" y="3601598"/>
            <a:ext cx="8205461" cy="144000"/>
            <a:chOff x="1936804" y="3601598"/>
            <a:chExt cx="8205461" cy="144000"/>
          </a:xfrm>
          <a:solidFill>
            <a:srgbClr val="31DAA4"/>
          </a:solidFill>
        </p:grpSpPr>
        <p:cxnSp>
          <p:nvCxnSpPr>
            <p:cNvPr id="17" name="直接连接符 16"/>
            <p:cNvCxnSpPr/>
            <p:nvPr/>
          </p:nvCxnSpPr>
          <p:spPr>
            <a:xfrm>
              <a:off x="1982073" y="3683724"/>
              <a:ext cx="8028109" cy="0"/>
            </a:xfrm>
            <a:prstGeom prst="line">
              <a:avLst/>
            </a:prstGeom>
            <a:grpFill/>
            <a:ln>
              <a:solidFill>
                <a:srgbClr val="31DAA4"/>
              </a:solidFill>
            </a:ln>
          </p:spPr>
          <p:style>
            <a:lnRef idx="1">
              <a:schemeClr val="accent1"/>
            </a:lnRef>
            <a:fillRef idx="0">
              <a:schemeClr val="accent1"/>
            </a:fillRef>
            <a:effectRef idx="0">
              <a:schemeClr val="accent1"/>
            </a:effectRef>
            <a:fontRef idx="minor">
              <a:schemeClr val="tx1"/>
            </a:fontRef>
          </p:style>
        </p:cxnSp>
        <p:sp>
          <p:nvSpPr>
            <p:cNvPr id="18" name="椭圆 17"/>
            <p:cNvSpPr/>
            <p:nvPr/>
          </p:nvSpPr>
          <p:spPr>
            <a:xfrm>
              <a:off x="1936804" y="3601598"/>
              <a:ext cx="144000" cy="144000"/>
            </a:xfrm>
            <a:prstGeom prst="ellipse">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1DAA4"/>
                </a:solidFill>
                <a:latin typeface="方正喵呜体" panose="02010600010101010101" pitchFamily="2" charset="-122"/>
                <a:ea typeface="方正喵呜体" panose="02010600010101010101" pitchFamily="2" charset="-122"/>
              </a:endParaRPr>
            </a:p>
          </p:txBody>
        </p:sp>
        <p:sp>
          <p:nvSpPr>
            <p:cNvPr id="19" name="椭圆 18"/>
            <p:cNvSpPr/>
            <p:nvPr/>
          </p:nvSpPr>
          <p:spPr>
            <a:xfrm>
              <a:off x="4623958" y="3601598"/>
              <a:ext cx="144000" cy="144000"/>
            </a:xfrm>
            <a:prstGeom prst="ellipse">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1DAA4"/>
                </a:solidFill>
                <a:latin typeface="方正喵呜体" panose="02010600010101010101" pitchFamily="2" charset="-122"/>
                <a:ea typeface="方正喵呜体" panose="02010600010101010101" pitchFamily="2" charset="-122"/>
              </a:endParaRPr>
            </a:p>
          </p:txBody>
        </p:sp>
        <p:sp>
          <p:nvSpPr>
            <p:cNvPr id="20" name="椭圆 19"/>
            <p:cNvSpPr/>
            <p:nvPr/>
          </p:nvSpPr>
          <p:spPr>
            <a:xfrm>
              <a:off x="7311112" y="3601598"/>
              <a:ext cx="144000" cy="144000"/>
            </a:xfrm>
            <a:prstGeom prst="ellipse">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1DAA4"/>
                </a:solidFill>
                <a:latin typeface="方正喵呜体" panose="02010600010101010101" pitchFamily="2" charset="-122"/>
                <a:ea typeface="方正喵呜体" panose="02010600010101010101" pitchFamily="2" charset="-122"/>
              </a:endParaRPr>
            </a:p>
          </p:txBody>
        </p:sp>
        <p:sp>
          <p:nvSpPr>
            <p:cNvPr id="21" name="椭圆 20"/>
            <p:cNvSpPr/>
            <p:nvPr/>
          </p:nvSpPr>
          <p:spPr>
            <a:xfrm>
              <a:off x="9998265" y="3601598"/>
              <a:ext cx="144000" cy="144000"/>
            </a:xfrm>
            <a:prstGeom prst="ellipse">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1DAA4"/>
                </a:solidFill>
                <a:latin typeface="方正喵呜体" panose="02010600010101010101" pitchFamily="2" charset="-122"/>
                <a:ea typeface="方正喵呜体" panose="02010600010101010101" pitchFamily="2" charset="-122"/>
              </a:endParaRPr>
            </a:p>
          </p:txBody>
        </p:sp>
      </p:grpSp>
      <p:sp>
        <p:nvSpPr>
          <p:cNvPr id="22" name="矩形 21"/>
          <p:cNvSpPr/>
          <p:nvPr/>
        </p:nvSpPr>
        <p:spPr>
          <a:xfrm>
            <a:off x="758648" y="4065339"/>
            <a:ext cx="2500312" cy="923330"/>
          </a:xfrm>
          <a:prstGeom prst="rect">
            <a:avLst/>
          </a:prstGeom>
          <a:noFill/>
        </p:spPr>
        <p:txBody>
          <a:bodyPr wrap="square" rtlCol="0">
            <a:spAutoFit/>
          </a:bodyPr>
          <a:lstStyle/>
          <a:p>
            <a:pPr algn="ctr"/>
            <a:r>
              <a:rPr lang="en-US" altLang="zh-CN" dirty="0">
                <a:solidFill>
                  <a:schemeClr val="tx1">
                    <a:lumMod val="50000"/>
                    <a:lumOff val="50000"/>
                  </a:schemeClr>
                </a:solidFill>
                <a:latin typeface="方正喵呜体" panose="02010600010101010101" pitchFamily="2" charset="-122"/>
                <a:ea typeface="方正喵呜体" panose="02010600010101010101" pitchFamily="2" charset="-122"/>
                <a:cs typeface="Arial" panose="020B0604020202020204" pitchFamily="34" charset="0"/>
              </a:rPr>
              <a:t>Choose six words from 1a and write a sentence for each one. </a:t>
            </a:r>
            <a:endParaRPr lang="en-US" altLang="zh-CN" dirty="0">
              <a:solidFill>
                <a:schemeClr val="tx1">
                  <a:lumMod val="50000"/>
                  <a:lumOff val="50000"/>
                </a:schemeClr>
              </a:solidFill>
              <a:latin typeface="方正喵呜体" panose="02010600010101010101" pitchFamily="2" charset="-122"/>
              <a:ea typeface="方正喵呜体" panose="02010600010101010101" pitchFamily="2" charset="-122"/>
              <a:cs typeface="Arial" panose="020B0604020202020204" pitchFamily="34" charset="0"/>
            </a:endParaRPr>
          </a:p>
        </p:txBody>
      </p:sp>
      <p:sp>
        <p:nvSpPr>
          <p:cNvPr id="23" name="矩形 22"/>
          <p:cNvSpPr/>
          <p:nvPr/>
        </p:nvSpPr>
        <p:spPr>
          <a:xfrm>
            <a:off x="3445802" y="4065339"/>
            <a:ext cx="2500312" cy="923330"/>
          </a:xfrm>
          <a:prstGeom prst="rect">
            <a:avLst/>
          </a:prstGeom>
          <a:noFill/>
        </p:spPr>
        <p:txBody>
          <a:bodyPr wrap="square" rtlCol="0">
            <a:spAutoFit/>
          </a:bodyPr>
          <a:lstStyle/>
          <a:p>
            <a:pPr algn="ctr"/>
            <a:r>
              <a:rPr lang="en-US" altLang="zh-CN" dirty="0">
                <a:solidFill>
                  <a:schemeClr val="tx1">
                    <a:lumMod val="50000"/>
                    <a:lumOff val="50000"/>
                  </a:schemeClr>
                </a:solidFill>
                <a:latin typeface="方正喵呜体" panose="02010600010101010101" pitchFamily="2" charset="-122"/>
                <a:ea typeface="方正喵呜体" panose="02010600010101010101" pitchFamily="2" charset="-122"/>
                <a:cs typeface="Arial" panose="020B0604020202020204" pitchFamily="34" charset="0"/>
              </a:rPr>
              <a:t>Choose six words from 1a and write a sentence for each one. </a:t>
            </a:r>
            <a:endParaRPr lang="en-US" altLang="zh-CN" dirty="0">
              <a:solidFill>
                <a:schemeClr val="tx1">
                  <a:lumMod val="50000"/>
                  <a:lumOff val="50000"/>
                </a:schemeClr>
              </a:solidFill>
              <a:latin typeface="方正喵呜体" panose="02010600010101010101" pitchFamily="2" charset="-122"/>
              <a:ea typeface="方正喵呜体" panose="02010600010101010101" pitchFamily="2" charset="-122"/>
              <a:cs typeface="Arial" panose="020B0604020202020204" pitchFamily="34" charset="0"/>
            </a:endParaRPr>
          </a:p>
        </p:txBody>
      </p:sp>
      <p:sp>
        <p:nvSpPr>
          <p:cNvPr id="24" name="矩形 23"/>
          <p:cNvSpPr/>
          <p:nvPr/>
        </p:nvSpPr>
        <p:spPr>
          <a:xfrm>
            <a:off x="6132956" y="4065339"/>
            <a:ext cx="2500312" cy="923330"/>
          </a:xfrm>
          <a:prstGeom prst="rect">
            <a:avLst/>
          </a:prstGeom>
          <a:noFill/>
        </p:spPr>
        <p:txBody>
          <a:bodyPr wrap="square" rtlCol="0">
            <a:spAutoFit/>
          </a:bodyPr>
          <a:lstStyle/>
          <a:p>
            <a:pPr algn="ctr"/>
            <a:r>
              <a:rPr lang="en-US" altLang="zh-CN" dirty="0">
                <a:solidFill>
                  <a:schemeClr val="tx1">
                    <a:lumMod val="50000"/>
                    <a:lumOff val="50000"/>
                  </a:schemeClr>
                </a:solidFill>
                <a:latin typeface="方正喵呜体" panose="02010600010101010101" pitchFamily="2" charset="-122"/>
                <a:ea typeface="方正喵呜体" panose="02010600010101010101" pitchFamily="2" charset="-122"/>
                <a:cs typeface="Arial" panose="020B0604020202020204" pitchFamily="34" charset="0"/>
              </a:rPr>
              <a:t>Choose six words from 1a and write a sentence for each one. </a:t>
            </a:r>
            <a:endParaRPr lang="en-US" altLang="zh-CN" dirty="0">
              <a:solidFill>
                <a:schemeClr val="tx1">
                  <a:lumMod val="50000"/>
                  <a:lumOff val="50000"/>
                </a:schemeClr>
              </a:solidFill>
              <a:latin typeface="方正喵呜体" panose="02010600010101010101" pitchFamily="2" charset="-122"/>
              <a:ea typeface="方正喵呜体" panose="02010600010101010101" pitchFamily="2" charset="-122"/>
              <a:cs typeface="Arial" panose="020B0604020202020204" pitchFamily="34" charset="0"/>
            </a:endParaRPr>
          </a:p>
        </p:txBody>
      </p:sp>
      <p:sp>
        <p:nvSpPr>
          <p:cNvPr id="25" name="矩形 24"/>
          <p:cNvSpPr/>
          <p:nvPr/>
        </p:nvSpPr>
        <p:spPr>
          <a:xfrm>
            <a:off x="8820110" y="4065339"/>
            <a:ext cx="2500312" cy="923330"/>
          </a:xfrm>
          <a:prstGeom prst="rect">
            <a:avLst/>
          </a:prstGeom>
          <a:noFill/>
        </p:spPr>
        <p:txBody>
          <a:bodyPr wrap="square" rtlCol="0">
            <a:spAutoFit/>
          </a:bodyPr>
          <a:lstStyle/>
          <a:p>
            <a:pPr algn="ctr"/>
            <a:r>
              <a:rPr lang="en-US" altLang="zh-CN" dirty="0">
                <a:solidFill>
                  <a:schemeClr val="tx1">
                    <a:lumMod val="50000"/>
                    <a:lumOff val="50000"/>
                  </a:schemeClr>
                </a:solidFill>
                <a:latin typeface="方正喵呜体" panose="02010600010101010101" pitchFamily="2" charset="-122"/>
                <a:ea typeface="方正喵呜体" panose="02010600010101010101" pitchFamily="2" charset="-122"/>
                <a:cs typeface="Arial" panose="020B0604020202020204" pitchFamily="34" charset="0"/>
              </a:rPr>
              <a:t>Choose six words from 1a and write a sentence for each one. </a:t>
            </a:r>
            <a:endParaRPr lang="en-US" altLang="zh-CN" dirty="0">
              <a:solidFill>
                <a:schemeClr val="tx1">
                  <a:lumMod val="50000"/>
                  <a:lumOff val="50000"/>
                </a:schemeClr>
              </a:solidFill>
              <a:latin typeface="方正喵呜体" panose="02010600010101010101" pitchFamily="2" charset="-122"/>
              <a:ea typeface="方正喵呜体" panose="02010600010101010101" pitchFamily="2" charset="-122"/>
              <a:cs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250" fill="hold"/>
                                        <p:tgtEl>
                                          <p:spTgt spid="4"/>
                                        </p:tgtEl>
                                        <p:attrNameLst>
                                          <p:attrName>ppt_w</p:attrName>
                                        </p:attrNameLst>
                                      </p:cBhvr>
                                      <p:tavLst>
                                        <p:tav tm="0">
                                          <p:val>
                                            <p:fltVal val="0"/>
                                          </p:val>
                                        </p:tav>
                                        <p:tav tm="100000">
                                          <p:val>
                                            <p:strVal val="#ppt_w"/>
                                          </p:val>
                                        </p:tav>
                                      </p:tavLst>
                                    </p:anim>
                                    <p:anim calcmode="lin" valueType="num">
                                      <p:cBhvr>
                                        <p:cTn id="8" dur="250" fill="hold"/>
                                        <p:tgtEl>
                                          <p:spTgt spid="4"/>
                                        </p:tgtEl>
                                        <p:attrNameLst>
                                          <p:attrName>ppt_h</p:attrName>
                                        </p:attrNameLst>
                                      </p:cBhvr>
                                      <p:tavLst>
                                        <p:tav tm="0">
                                          <p:val>
                                            <p:fltVal val="0"/>
                                          </p:val>
                                        </p:tav>
                                        <p:tav tm="100000">
                                          <p:val>
                                            <p:strVal val="#ppt_h"/>
                                          </p:val>
                                        </p:tav>
                                      </p:tavLst>
                                    </p:anim>
                                    <p:animEffect transition="in" filter="fade">
                                      <p:cBhvr>
                                        <p:cTn id="9" dur="250"/>
                                        <p:tgtEl>
                                          <p:spTgt spid="4"/>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250" fill="hold"/>
                                        <p:tgtEl>
                                          <p:spTgt spid="8"/>
                                        </p:tgtEl>
                                        <p:attrNameLst>
                                          <p:attrName>ppt_w</p:attrName>
                                        </p:attrNameLst>
                                      </p:cBhvr>
                                      <p:tavLst>
                                        <p:tav tm="0">
                                          <p:val>
                                            <p:fltVal val="0"/>
                                          </p:val>
                                        </p:tav>
                                        <p:tav tm="100000">
                                          <p:val>
                                            <p:strVal val="#ppt_w"/>
                                          </p:val>
                                        </p:tav>
                                      </p:tavLst>
                                    </p:anim>
                                    <p:anim calcmode="lin" valueType="num">
                                      <p:cBhvr>
                                        <p:cTn id="13" dur="250" fill="hold"/>
                                        <p:tgtEl>
                                          <p:spTgt spid="8"/>
                                        </p:tgtEl>
                                        <p:attrNameLst>
                                          <p:attrName>ppt_h</p:attrName>
                                        </p:attrNameLst>
                                      </p:cBhvr>
                                      <p:tavLst>
                                        <p:tav tm="0">
                                          <p:val>
                                            <p:fltVal val="0"/>
                                          </p:val>
                                        </p:tav>
                                        <p:tav tm="100000">
                                          <p:val>
                                            <p:strVal val="#ppt_h"/>
                                          </p:val>
                                        </p:tav>
                                      </p:tavLst>
                                    </p:anim>
                                    <p:animEffect transition="in" filter="fade">
                                      <p:cBhvr>
                                        <p:cTn id="14" dur="250"/>
                                        <p:tgtEl>
                                          <p:spTgt spid="8"/>
                                        </p:tgtEl>
                                      </p:cBhvr>
                                    </p:animEffect>
                                  </p:childTnLst>
                                </p:cTn>
                              </p:par>
                            </p:childTnLst>
                          </p:cTn>
                        </p:par>
                        <p:par>
                          <p:cTn id="15" fill="hold">
                            <p:stCondLst>
                              <p:cond delay="500"/>
                            </p:stCondLst>
                            <p:childTnLst>
                              <p:par>
                                <p:cTn id="16" presetID="53" presetClass="entr" presetSubtype="16" fill="hold" grpId="0" nodeType="after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p:cTn id="18" dur="250" fill="hold"/>
                                        <p:tgtEl>
                                          <p:spTgt spid="7"/>
                                        </p:tgtEl>
                                        <p:attrNameLst>
                                          <p:attrName>ppt_w</p:attrName>
                                        </p:attrNameLst>
                                      </p:cBhvr>
                                      <p:tavLst>
                                        <p:tav tm="0">
                                          <p:val>
                                            <p:fltVal val="0"/>
                                          </p:val>
                                        </p:tav>
                                        <p:tav tm="100000">
                                          <p:val>
                                            <p:strVal val="#ppt_w"/>
                                          </p:val>
                                        </p:tav>
                                      </p:tavLst>
                                    </p:anim>
                                    <p:anim calcmode="lin" valueType="num">
                                      <p:cBhvr>
                                        <p:cTn id="19" dur="250" fill="hold"/>
                                        <p:tgtEl>
                                          <p:spTgt spid="7"/>
                                        </p:tgtEl>
                                        <p:attrNameLst>
                                          <p:attrName>ppt_h</p:attrName>
                                        </p:attrNameLst>
                                      </p:cBhvr>
                                      <p:tavLst>
                                        <p:tav tm="0">
                                          <p:val>
                                            <p:fltVal val="0"/>
                                          </p:val>
                                        </p:tav>
                                        <p:tav tm="100000">
                                          <p:val>
                                            <p:strVal val="#ppt_h"/>
                                          </p:val>
                                        </p:tav>
                                      </p:tavLst>
                                    </p:anim>
                                    <p:animEffect transition="in" filter="fade">
                                      <p:cBhvr>
                                        <p:cTn id="20" dur="250"/>
                                        <p:tgtEl>
                                          <p:spTgt spid="7"/>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p:cTn id="23" dur="250" fill="hold"/>
                                        <p:tgtEl>
                                          <p:spTgt spid="9"/>
                                        </p:tgtEl>
                                        <p:attrNameLst>
                                          <p:attrName>ppt_w</p:attrName>
                                        </p:attrNameLst>
                                      </p:cBhvr>
                                      <p:tavLst>
                                        <p:tav tm="0">
                                          <p:val>
                                            <p:fltVal val="0"/>
                                          </p:val>
                                        </p:tav>
                                        <p:tav tm="100000">
                                          <p:val>
                                            <p:strVal val="#ppt_w"/>
                                          </p:val>
                                        </p:tav>
                                      </p:tavLst>
                                    </p:anim>
                                    <p:anim calcmode="lin" valueType="num">
                                      <p:cBhvr>
                                        <p:cTn id="24" dur="250" fill="hold"/>
                                        <p:tgtEl>
                                          <p:spTgt spid="9"/>
                                        </p:tgtEl>
                                        <p:attrNameLst>
                                          <p:attrName>ppt_h</p:attrName>
                                        </p:attrNameLst>
                                      </p:cBhvr>
                                      <p:tavLst>
                                        <p:tav tm="0">
                                          <p:val>
                                            <p:fltVal val="0"/>
                                          </p:val>
                                        </p:tav>
                                        <p:tav tm="100000">
                                          <p:val>
                                            <p:strVal val="#ppt_h"/>
                                          </p:val>
                                        </p:tav>
                                      </p:tavLst>
                                    </p:anim>
                                    <p:animEffect transition="in" filter="fade">
                                      <p:cBhvr>
                                        <p:cTn id="25" dur="250"/>
                                        <p:tgtEl>
                                          <p:spTgt spid="9"/>
                                        </p:tgtEl>
                                      </p:cBhvr>
                                    </p:animEffect>
                                  </p:childTnLst>
                                </p:cTn>
                              </p:par>
                            </p:childTnLst>
                          </p:cTn>
                        </p:par>
                        <p:par>
                          <p:cTn id="26" fill="hold">
                            <p:stCondLst>
                              <p:cond delay="1000"/>
                            </p:stCondLst>
                            <p:childTnLst>
                              <p:par>
                                <p:cTn id="27" presetID="53" presetClass="entr" presetSubtype="16" fill="hold" grpId="0" nodeType="afterEffect">
                                  <p:stCondLst>
                                    <p:cond delay="0"/>
                                  </p:stCondLst>
                                  <p:childTnLst>
                                    <p:set>
                                      <p:cBhvr>
                                        <p:cTn id="28" dur="1" fill="hold">
                                          <p:stCondLst>
                                            <p:cond delay="0"/>
                                          </p:stCondLst>
                                        </p:cTn>
                                        <p:tgtEl>
                                          <p:spTgt spid="5"/>
                                        </p:tgtEl>
                                        <p:attrNameLst>
                                          <p:attrName>style.visibility</p:attrName>
                                        </p:attrNameLst>
                                      </p:cBhvr>
                                      <p:to>
                                        <p:strVal val="visible"/>
                                      </p:to>
                                    </p:set>
                                    <p:anim calcmode="lin" valueType="num">
                                      <p:cBhvr>
                                        <p:cTn id="29" dur="250" fill="hold"/>
                                        <p:tgtEl>
                                          <p:spTgt spid="5"/>
                                        </p:tgtEl>
                                        <p:attrNameLst>
                                          <p:attrName>ppt_w</p:attrName>
                                        </p:attrNameLst>
                                      </p:cBhvr>
                                      <p:tavLst>
                                        <p:tav tm="0">
                                          <p:val>
                                            <p:fltVal val="0"/>
                                          </p:val>
                                        </p:tav>
                                        <p:tav tm="100000">
                                          <p:val>
                                            <p:strVal val="#ppt_w"/>
                                          </p:val>
                                        </p:tav>
                                      </p:tavLst>
                                    </p:anim>
                                    <p:anim calcmode="lin" valueType="num">
                                      <p:cBhvr>
                                        <p:cTn id="30" dur="250" fill="hold"/>
                                        <p:tgtEl>
                                          <p:spTgt spid="5"/>
                                        </p:tgtEl>
                                        <p:attrNameLst>
                                          <p:attrName>ppt_h</p:attrName>
                                        </p:attrNameLst>
                                      </p:cBhvr>
                                      <p:tavLst>
                                        <p:tav tm="0">
                                          <p:val>
                                            <p:fltVal val="0"/>
                                          </p:val>
                                        </p:tav>
                                        <p:tav tm="100000">
                                          <p:val>
                                            <p:strVal val="#ppt_h"/>
                                          </p:val>
                                        </p:tav>
                                      </p:tavLst>
                                    </p:anim>
                                    <p:animEffect transition="in" filter="fade">
                                      <p:cBhvr>
                                        <p:cTn id="31" dur="250"/>
                                        <p:tgtEl>
                                          <p:spTgt spid="5"/>
                                        </p:tgtEl>
                                      </p:cBhvr>
                                    </p:animEffect>
                                  </p:childTnLst>
                                </p:cTn>
                              </p:par>
                              <p:par>
                                <p:cTn id="32" presetID="53" presetClass="entr" presetSubtype="16" fill="hold" grpId="0" nodeType="withEffect">
                                  <p:stCondLst>
                                    <p:cond delay="0"/>
                                  </p:stCondLst>
                                  <p:childTnLst>
                                    <p:set>
                                      <p:cBhvr>
                                        <p:cTn id="33" dur="1" fill="hold">
                                          <p:stCondLst>
                                            <p:cond delay="0"/>
                                          </p:stCondLst>
                                        </p:cTn>
                                        <p:tgtEl>
                                          <p:spTgt spid="10"/>
                                        </p:tgtEl>
                                        <p:attrNameLst>
                                          <p:attrName>style.visibility</p:attrName>
                                        </p:attrNameLst>
                                      </p:cBhvr>
                                      <p:to>
                                        <p:strVal val="visible"/>
                                      </p:to>
                                    </p:set>
                                    <p:anim calcmode="lin" valueType="num">
                                      <p:cBhvr>
                                        <p:cTn id="34" dur="250" fill="hold"/>
                                        <p:tgtEl>
                                          <p:spTgt spid="10"/>
                                        </p:tgtEl>
                                        <p:attrNameLst>
                                          <p:attrName>ppt_w</p:attrName>
                                        </p:attrNameLst>
                                      </p:cBhvr>
                                      <p:tavLst>
                                        <p:tav tm="0">
                                          <p:val>
                                            <p:fltVal val="0"/>
                                          </p:val>
                                        </p:tav>
                                        <p:tav tm="100000">
                                          <p:val>
                                            <p:strVal val="#ppt_w"/>
                                          </p:val>
                                        </p:tav>
                                      </p:tavLst>
                                    </p:anim>
                                    <p:anim calcmode="lin" valueType="num">
                                      <p:cBhvr>
                                        <p:cTn id="35" dur="250" fill="hold"/>
                                        <p:tgtEl>
                                          <p:spTgt spid="10"/>
                                        </p:tgtEl>
                                        <p:attrNameLst>
                                          <p:attrName>ppt_h</p:attrName>
                                        </p:attrNameLst>
                                      </p:cBhvr>
                                      <p:tavLst>
                                        <p:tav tm="0">
                                          <p:val>
                                            <p:fltVal val="0"/>
                                          </p:val>
                                        </p:tav>
                                        <p:tav tm="100000">
                                          <p:val>
                                            <p:strVal val="#ppt_h"/>
                                          </p:val>
                                        </p:tav>
                                      </p:tavLst>
                                    </p:anim>
                                    <p:animEffect transition="in" filter="fade">
                                      <p:cBhvr>
                                        <p:cTn id="36" dur="250"/>
                                        <p:tgtEl>
                                          <p:spTgt spid="10"/>
                                        </p:tgtEl>
                                      </p:cBhvr>
                                    </p:animEffect>
                                  </p:childTnLst>
                                </p:cTn>
                              </p:par>
                            </p:childTnLst>
                          </p:cTn>
                        </p:par>
                        <p:par>
                          <p:cTn id="37" fill="hold">
                            <p:stCondLst>
                              <p:cond delay="1500"/>
                            </p:stCondLst>
                            <p:childTnLst>
                              <p:par>
                                <p:cTn id="38" presetID="53" presetClass="entr" presetSubtype="16" fill="hold" grpId="0" nodeType="afterEffect">
                                  <p:stCondLst>
                                    <p:cond delay="0"/>
                                  </p:stCondLst>
                                  <p:childTnLst>
                                    <p:set>
                                      <p:cBhvr>
                                        <p:cTn id="39" dur="1" fill="hold">
                                          <p:stCondLst>
                                            <p:cond delay="0"/>
                                          </p:stCondLst>
                                        </p:cTn>
                                        <p:tgtEl>
                                          <p:spTgt spid="6"/>
                                        </p:tgtEl>
                                        <p:attrNameLst>
                                          <p:attrName>style.visibility</p:attrName>
                                        </p:attrNameLst>
                                      </p:cBhvr>
                                      <p:to>
                                        <p:strVal val="visible"/>
                                      </p:to>
                                    </p:set>
                                    <p:anim calcmode="lin" valueType="num">
                                      <p:cBhvr>
                                        <p:cTn id="40" dur="250" fill="hold"/>
                                        <p:tgtEl>
                                          <p:spTgt spid="6"/>
                                        </p:tgtEl>
                                        <p:attrNameLst>
                                          <p:attrName>ppt_w</p:attrName>
                                        </p:attrNameLst>
                                      </p:cBhvr>
                                      <p:tavLst>
                                        <p:tav tm="0">
                                          <p:val>
                                            <p:fltVal val="0"/>
                                          </p:val>
                                        </p:tav>
                                        <p:tav tm="100000">
                                          <p:val>
                                            <p:strVal val="#ppt_w"/>
                                          </p:val>
                                        </p:tav>
                                      </p:tavLst>
                                    </p:anim>
                                    <p:anim calcmode="lin" valueType="num">
                                      <p:cBhvr>
                                        <p:cTn id="41" dur="250" fill="hold"/>
                                        <p:tgtEl>
                                          <p:spTgt spid="6"/>
                                        </p:tgtEl>
                                        <p:attrNameLst>
                                          <p:attrName>ppt_h</p:attrName>
                                        </p:attrNameLst>
                                      </p:cBhvr>
                                      <p:tavLst>
                                        <p:tav tm="0">
                                          <p:val>
                                            <p:fltVal val="0"/>
                                          </p:val>
                                        </p:tav>
                                        <p:tav tm="100000">
                                          <p:val>
                                            <p:strVal val="#ppt_h"/>
                                          </p:val>
                                        </p:tav>
                                      </p:tavLst>
                                    </p:anim>
                                    <p:animEffect transition="in" filter="fade">
                                      <p:cBhvr>
                                        <p:cTn id="42" dur="250"/>
                                        <p:tgtEl>
                                          <p:spTgt spid="6"/>
                                        </p:tgtEl>
                                      </p:cBhvr>
                                    </p:animEffect>
                                  </p:childTnLst>
                                </p:cTn>
                              </p:par>
                              <p:par>
                                <p:cTn id="43" presetID="53" presetClass="entr" presetSubtype="16" fill="hold" grpId="0" nodeType="withEffect">
                                  <p:stCondLst>
                                    <p:cond delay="0"/>
                                  </p:stCondLst>
                                  <p:childTnLst>
                                    <p:set>
                                      <p:cBhvr>
                                        <p:cTn id="44" dur="1" fill="hold">
                                          <p:stCondLst>
                                            <p:cond delay="0"/>
                                          </p:stCondLst>
                                        </p:cTn>
                                        <p:tgtEl>
                                          <p:spTgt spid="11"/>
                                        </p:tgtEl>
                                        <p:attrNameLst>
                                          <p:attrName>style.visibility</p:attrName>
                                        </p:attrNameLst>
                                      </p:cBhvr>
                                      <p:to>
                                        <p:strVal val="visible"/>
                                      </p:to>
                                    </p:set>
                                    <p:anim calcmode="lin" valueType="num">
                                      <p:cBhvr>
                                        <p:cTn id="45" dur="250" fill="hold"/>
                                        <p:tgtEl>
                                          <p:spTgt spid="11"/>
                                        </p:tgtEl>
                                        <p:attrNameLst>
                                          <p:attrName>ppt_w</p:attrName>
                                        </p:attrNameLst>
                                      </p:cBhvr>
                                      <p:tavLst>
                                        <p:tav tm="0">
                                          <p:val>
                                            <p:fltVal val="0"/>
                                          </p:val>
                                        </p:tav>
                                        <p:tav tm="100000">
                                          <p:val>
                                            <p:strVal val="#ppt_w"/>
                                          </p:val>
                                        </p:tav>
                                      </p:tavLst>
                                    </p:anim>
                                    <p:anim calcmode="lin" valueType="num">
                                      <p:cBhvr>
                                        <p:cTn id="46" dur="250" fill="hold"/>
                                        <p:tgtEl>
                                          <p:spTgt spid="11"/>
                                        </p:tgtEl>
                                        <p:attrNameLst>
                                          <p:attrName>ppt_h</p:attrName>
                                        </p:attrNameLst>
                                      </p:cBhvr>
                                      <p:tavLst>
                                        <p:tav tm="0">
                                          <p:val>
                                            <p:fltVal val="0"/>
                                          </p:val>
                                        </p:tav>
                                        <p:tav tm="100000">
                                          <p:val>
                                            <p:strVal val="#ppt_h"/>
                                          </p:val>
                                        </p:tav>
                                      </p:tavLst>
                                    </p:anim>
                                    <p:animEffect transition="in" filter="fade">
                                      <p:cBhvr>
                                        <p:cTn id="47" dur="250"/>
                                        <p:tgtEl>
                                          <p:spTgt spid="11"/>
                                        </p:tgtEl>
                                      </p:cBhvr>
                                    </p:animEffect>
                                  </p:childTnLst>
                                </p:cTn>
                              </p:par>
                            </p:childTnLst>
                          </p:cTn>
                        </p:par>
                        <p:par>
                          <p:cTn id="48" fill="hold">
                            <p:stCondLst>
                              <p:cond delay="2000"/>
                            </p:stCondLst>
                            <p:childTnLst>
                              <p:par>
                                <p:cTn id="49" presetID="42" presetClass="entr" presetSubtype="0" fill="hold" grpId="0" nodeType="afterEffect">
                                  <p:stCondLst>
                                    <p:cond delay="0"/>
                                  </p:stCondLst>
                                  <p:childTnLst>
                                    <p:set>
                                      <p:cBhvr>
                                        <p:cTn id="50" dur="1" fill="hold">
                                          <p:stCondLst>
                                            <p:cond delay="0"/>
                                          </p:stCondLst>
                                        </p:cTn>
                                        <p:tgtEl>
                                          <p:spTgt spid="12"/>
                                        </p:tgtEl>
                                        <p:attrNameLst>
                                          <p:attrName>style.visibility</p:attrName>
                                        </p:attrNameLst>
                                      </p:cBhvr>
                                      <p:to>
                                        <p:strVal val="visible"/>
                                      </p:to>
                                    </p:set>
                                    <p:animEffect transition="in" filter="fade">
                                      <p:cBhvr>
                                        <p:cTn id="51" dur="250"/>
                                        <p:tgtEl>
                                          <p:spTgt spid="12"/>
                                        </p:tgtEl>
                                      </p:cBhvr>
                                    </p:animEffect>
                                    <p:anim calcmode="lin" valueType="num">
                                      <p:cBhvr>
                                        <p:cTn id="52" dur="250" fill="hold"/>
                                        <p:tgtEl>
                                          <p:spTgt spid="12"/>
                                        </p:tgtEl>
                                        <p:attrNameLst>
                                          <p:attrName>ppt_x</p:attrName>
                                        </p:attrNameLst>
                                      </p:cBhvr>
                                      <p:tavLst>
                                        <p:tav tm="0">
                                          <p:val>
                                            <p:strVal val="#ppt_x"/>
                                          </p:val>
                                        </p:tav>
                                        <p:tav tm="100000">
                                          <p:val>
                                            <p:strVal val="#ppt_x"/>
                                          </p:val>
                                        </p:tav>
                                      </p:tavLst>
                                    </p:anim>
                                    <p:anim calcmode="lin" valueType="num">
                                      <p:cBhvr>
                                        <p:cTn id="53" dur="250" fill="hold"/>
                                        <p:tgtEl>
                                          <p:spTgt spid="12"/>
                                        </p:tgtEl>
                                        <p:attrNameLst>
                                          <p:attrName>ppt_y</p:attrName>
                                        </p:attrNameLst>
                                      </p:cBhvr>
                                      <p:tavLst>
                                        <p:tav tm="0">
                                          <p:val>
                                            <p:strVal val="#ppt_y+.1"/>
                                          </p:val>
                                        </p:tav>
                                        <p:tav tm="100000">
                                          <p:val>
                                            <p:strVal val="#ppt_y"/>
                                          </p:val>
                                        </p:tav>
                                      </p:tavLst>
                                    </p:anim>
                                  </p:childTnLst>
                                </p:cTn>
                              </p:par>
                              <p:par>
                                <p:cTn id="54" presetID="42" presetClass="entr" presetSubtype="0" fill="hold" grpId="0" nodeType="withEffect">
                                  <p:stCondLst>
                                    <p:cond delay="0"/>
                                  </p:stCondLst>
                                  <p:childTnLst>
                                    <p:set>
                                      <p:cBhvr>
                                        <p:cTn id="55" dur="1" fill="hold">
                                          <p:stCondLst>
                                            <p:cond delay="0"/>
                                          </p:stCondLst>
                                        </p:cTn>
                                        <p:tgtEl>
                                          <p:spTgt spid="13"/>
                                        </p:tgtEl>
                                        <p:attrNameLst>
                                          <p:attrName>style.visibility</p:attrName>
                                        </p:attrNameLst>
                                      </p:cBhvr>
                                      <p:to>
                                        <p:strVal val="visible"/>
                                      </p:to>
                                    </p:set>
                                    <p:animEffect transition="in" filter="fade">
                                      <p:cBhvr>
                                        <p:cTn id="56" dur="250"/>
                                        <p:tgtEl>
                                          <p:spTgt spid="13"/>
                                        </p:tgtEl>
                                      </p:cBhvr>
                                    </p:animEffect>
                                    <p:anim calcmode="lin" valueType="num">
                                      <p:cBhvr>
                                        <p:cTn id="57" dur="250" fill="hold"/>
                                        <p:tgtEl>
                                          <p:spTgt spid="13"/>
                                        </p:tgtEl>
                                        <p:attrNameLst>
                                          <p:attrName>ppt_x</p:attrName>
                                        </p:attrNameLst>
                                      </p:cBhvr>
                                      <p:tavLst>
                                        <p:tav tm="0">
                                          <p:val>
                                            <p:strVal val="#ppt_x"/>
                                          </p:val>
                                        </p:tav>
                                        <p:tav tm="100000">
                                          <p:val>
                                            <p:strVal val="#ppt_x"/>
                                          </p:val>
                                        </p:tav>
                                      </p:tavLst>
                                    </p:anim>
                                    <p:anim calcmode="lin" valueType="num">
                                      <p:cBhvr>
                                        <p:cTn id="58" dur="250" fill="hold"/>
                                        <p:tgtEl>
                                          <p:spTgt spid="13"/>
                                        </p:tgtEl>
                                        <p:attrNameLst>
                                          <p:attrName>ppt_y</p:attrName>
                                        </p:attrNameLst>
                                      </p:cBhvr>
                                      <p:tavLst>
                                        <p:tav tm="0">
                                          <p:val>
                                            <p:strVal val="#ppt_y+.1"/>
                                          </p:val>
                                        </p:tav>
                                        <p:tav tm="100000">
                                          <p:val>
                                            <p:strVal val="#ppt_y"/>
                                          </p:val>
                                        </p:tav>
                                      </p:tavLst>
                                    </p:anim>
                                  </p:childTnLst>
                                </p:cTn>
                              </p:par>
                              <p:par>
                                <p:cTn id="59" presetID="42" presetClass="entr" presetSubtype="0" fill="hold" grpId="0" nodeType="withEffect">
                                  <p:stCondLst>
                                    <p:cond delay="0"/>
                                  </p:stCondLst>
                                  <p:childTnLst>
                                    <p:set>
                                      <p:cBhvr>
                                        <p:cTn id="60" dur="1" fill="hold">
                                          <p:stCondLst>
                                            <p:cond delay="0"/>
                                          </p:stCondLst>
                                        </p:cTn>
                                        <p:tgtEl>
                                          <p:spTgt spid="14"/>
                                        </p:tgtEl>
                                        <p:attrNameLst>
                                          <p:attrName>style.visibility</p:attrName>
                                        </p:attrNameLst>
                                      </p:cBhvr>
                                      <p:to>
                                        <p:strVal val="visible"/>
                                      </p:to>
                                    </p:set>
                                    <p:animEffect transition="in" filter="fade">
                                      <p:cBhvr>
                                        <p:cTn id="61" dur="250"/>
                                        <p:tgtEl>
                                          <p:spTgt spid="14"/>
                                        </p:tgtEl>
                                      </p:cBhvr>
                                    </p:animEffect>
                                    <p:anim calcmode="lin" valueType="num">
                                      <p:cBhvr>
                                        <p:cTn id="62" dur="250" fill="hold"/>
                                        <p:tgtEl>
                                          <p:spTgt spid="14"/>
                                        </p:tgtEl>
                                        <p:attrNameLst>
                                          <p:attrName>ppt_x</p:attrName>
                                        </p:attrNameLst>
                                      </p:cBhvr>
                                      <p:tavLst>
                                        <p:tav tm="0">
                                          <p:val>
                                            <p:strVal val="#ppt_x"/>
                                          </p:val>
                                        </p:tav>
                                        <p:tav tm="100000">
                                          <p:val>
                                            <p:strVal val="#ppt_x"/>
                                          </p:val>
                                        </p:tav>
                                      </p:tavLst>
                                    </p:anim>
                                    <p:anim calcmode="lin" valueType="num">
                                      <p:cBhvr>
                                        <p:cTn id="63" dur="250" fill="hold"/>
                                        <p:tgtEl>
                                          <p:spTgt spid="14"/>
                                        </p:tgtEl>
                                        <p:attrNameLst>
                                          <p:attrName>ppt_y</p:attrName>
                                        </p:attrNameLst>
                                      </p:cBhvr>
                                      <p:tavLst>
                                        <p:tav tm="0">
                                          <p:val>
                                            <p:strVal val="#ppt_y+.1"/>
                                          </p:val>
                                        </p:tav>
                                        <p:tav tm="100000">
                                          <p:val>
                                            <p:strVal val="#ppt_y"/>
                                          </p:val>
                                        </p:tav>
                                      </p:tavLst>
                                    </p:anim>
                                  </p:childTnLst>
                                </p:cTn>
                              </p:par>
                              <p:par>
                                <p:cTn id="64" presetID="42" presetClass="entr" presetSubtype="0" fill="hold" grpId="0" nodeType="withEffect">
                                  <p:stCondLst>
                                    <p:cond delay="0"/>
                                  </p:stCondLst>
                                  <p:childTnLst>
                                    <p:set>
                                      <p:cBhvr>
                                        <p:cTn id="65" dur="1" fill="hold">
                                          <p:stCondLst>
                                            <p:cond delay="0"/>
                                          </p:stCondLst>
                                        </p:cTn>
                                        <p:tgtEl>
                                          <p:spTgt spid="15"/>
                                        </p:tgtEl>
                                        <p:attrNameLst>
                                          <p:attrName>style.visibility</p:attrName>
                                        </p:attrNameLst>
                                      </p:cBhvr>
                                      <p:to>
                                        <p:strVal val="visible"/>
                                      </p:to>
                                    </p:set>
                                    <p:animEffect transition="in" filter="fade">
                                      <p:cBhvr>
                                        <p:cTn id="66" dur="250"/>
                                        <p:tgtEl>
                                          <p:spTgt spid="15"/>
                                        </p:tgtEl>
                                      </p:cBhvr>
                                    </p:animEffect>
                                    <p:anim calcmode="lin" valueType="num">
                                      <p:cBhvr>
                                        <p:cTn id="67" dur="250" fill="hold"/>
                                        <p:tgtEl>
                                          <p:spTgt spid="15"/>
                                        </p:tgtEl>
                                        <p:attrNameLst>
                                          <p:attrName>ppt_x</p:attrName>
                                        </p:attrNameLst>
                                      </p:cBhvr>
                                      <p:tavLst>
                                        <p:tav tm="0">
                                          <p:val>
                                            <p:strVal val="#ppt_x"/>
                                          </p:val>
                                        </p:tav>
                                        <p:tav tm="100000">
                                          <p:val>
                                            <p:strVal val="#ppt_x"/>
                                          </p:val>
                                        </p:tav>
                                      </p:tavLst>
                                    </p:anim>
                                    <p:anim calcmode="lin" valueType="num">
                                      <p:cBhvr>
                                        <p:cTn id="68" dur="250" fill="hold"/>
                                        <p:tgtEl>
                                          <p:spTgt spid="15"/>
                                        </p:tgtEl>
                                        <p:attrNameLst>
                                          <p:attrName>ppt_y</p:attrName>
                                        </p:attrNameLst>
                                      </p:cBhvr>
                                      <p:tavLst>
                                        <p:tav tm="0">
                                          <p:val>
                                            <p:strVal val="#ppt_y+.1"/>
                                          </p:val>
                                        </p:tav>
                                        <p:tav tm="100000">
                                          <p:val>
                                            <p:strVal val="#ppt_y"/>
                                          </p:val>
                                        </p:tav>
                                      </p:tavLst>
                                    </p:anim>
                                  </p:childTnLst>
                                </p:cTn>
                              </p:par>
                            </p:childTnLst>
                          </p:cTn>
                        </p:par>
                        <p:par>
                          <p:cTn id="69" fill="hold">
                            <p:stCondLst>
                              <p:cond delay="2500"/>
                            </p:stCondLst>
                            <p:childTnLst>
                              <p:par>
                                <p:cTn id="70" presetID="22" presetClass="entr" presetSubtype="8" fill="hold" nodeType="afterEffect">
                                  <p:stCondLst>
                                    <p:cond delay="0"/>
                                  </p:stCondLst>
                                  <p:childTnLst>
                                    <p:set>
                                      <p:cBhvr>
                                        <p:cTn id="71" dur="1" fill="hold">
                                          <p:stCondLst>
                                            <p:cond delay="0"/>
                                          </p:stCondLst>
                                        </p:cTn>
                                        <p:tgtEl>
                                          <p:spTgt spid="16"/>
                                        </p:tgtEl>
                                        <p:attrNameLst>
                                          <p:attrName>style.visibility</p:attrName>
                                        </p:attrNameLst>
                                      </p:cBhvr>
                                      <p:to>
                                        <p:strVal val="visible"/>
                                      </p:to>
                                    </p:set>
                                    <p:animEffect transition="in" filter="wipe(left)">
                                      <p:cBhvr>
                                        <p:cTn id="72" dur="250"/>
                                        <p:tgtEl>
                                          <p:spTgt spid="16"/>
                                        </p:tgtEl>
                                      </p:cBhvr>
                                    </p:animEffect>
                                  </p:childTnLst>
                                </p:cTn>
                              </p:par>
                            </p:childTnLst>
                          </p:cTn>
                        </p:par>
                        <p:par>
                          <p:cTn id="73" fill="hold">
                            <p:stCondLst>
                              <p:cond delay="3000"/>
                            </p:stCondLst>
                            <p:childTnLst>
                              <p:par>
                                <p:cTn id="74" presetID="42" presetClass="entr" presetSubtype="0" fill="hold" grpId="0" nodeType="afterEffect">
                                  <p:stCondLst>
                                    <p:cond delay="0"/>
                                  </p:stCondLst>
                                  <p:childTnLst>
                                    <p:set>
                                      <p:cBhvr>
                                        <p:cTn id="75" dur="1" fill="hold">
                                          <p:stCondLst>
                                            <p:cond delay="0"/>
                                          </p:stCondLst>
                                        </p:cTn>
                                        <p:tgtEl>
                                          <p:spTgt spid="22"/>
                                        </p:tgtEl>
                                        <p:attrNameLst>
                                          <p:attrName>style.visibility</p:attrName>
                                        </p:attrNameLst>
                                      </p:cBhvr>
                                      <p:to>
                                        <p:strVal val="visible"/>
                                      </p:to>
                                    </p:set>
                                    <p:animEffect transition="in" filter="fade">
                                      <p:cBhvr>
                                        <p:cTn id="76" dur="250"/>
                                        <p:tgtEl>
                                          <p:spTgt spid="22"/>
                                        </p:tgtEl>
                                      </p:cBhvr>
                                    </p:animEffect>
                                    <p:anim calcmode="lin" valueType="num">
                                      <p:cBhvr>
                                        <p:cTn id="77" dur="250" fill="hold"/>
                                        <p:tgtEl>
                                          <p:spTgt spid="22"/>
                                        </p:tgtEl>
                                        <p:attrNameLst>
                                          <p:attrName>ppt_x</p:attrName>
                                        </p:attrNameLst>
                                      </p:cBhvr>
                                      <p:tavLst>
                                        <p:tav tm="0">
                                          <p:val>
                                            <p:strVal val="#ppt_x"/>
                                          </p:val>
                                        </p:tav>
                                        <p:tav tm="100000">
                                          <p:val>
                                            <p:strVal val="#ppt_x"/>
                                          </p:val>
                                        </p:tav>
                                      </p:tavLst>
                                    </p:anim>
                                    <p:anim calcmode="lin" valueType="num">
                                      <p:cBhvr>
                                        <p:cTn id="78" dur="250" fill="hold"/>
                                        <p:tgtEl>
                                          <p:spTgt spid="22"/>
                                        </p:tgtEl>
                                        <p:attrNameLst>
                                          <p:attrName>ppt_y</p:attrName>
                                        </p:attrNameLst>
                                      </p:cBhvr>
                                      <p:tavLst>
                                        <p:tav tm="0">
                                          <p:val>
                                            <p:strVal val="#ppt_y+.1"/>
                                          </p:val>
                                        </p:tav>
                                        <p:tav tm="100000">
                                          <p:val>
                                            <p:strVal val="#ppt_y"/>
                                          </p:val>
                                        </p:tav>
                                      </p:tavLst>
                                    </p:anim>
                                  </p:childTnLst>
                                </p:cTn>
                              </p:par>
                              <p:par>
                                <p:cTn id="79" presetID="42" presetClass="entr" presetSubtype="0" fill="hold" grpId="0" nodeType="withEffect">
                                  <p:stCondLst>
                                    <p:cond delay="0"/>
                                  </p:stCondLst>
                                  <p:childTnLst>
                                    <p:set>
                                      <p:cBhvr>
                                        <p:cTn id="80" dur="1" fill="hold">
                                          <p:stCondLst>
                                            <p:cond delay="0"/>
                                          </p:stCondLst>
                                        </p:cTn>
                                        <p:tgtEl>
                                          <p:spTgt spid="23"/>
                                        </p:tgtEl>
                                        <p:attrNameLst>
                                          <p:attrName>style.visibility</p:attrName>
                                        </p:attrNameLst>
                                      </p:cBhvr>
                                      <p:to>
                                        <p:strVal val="visible"/>
                                      </p:to>
                                    </p:set>
                                    <p:animEffect transition="in" filter="fade">
                                      <p:cBhvr>
                                        <p:cTn id="81" dur="250"/>
                                        <p:tgtEl>
                                          <p:spTgt spid="23"/>
                                        </p:tgtEl>
                                      </p:cBhvr>
                                    </p:animEffect>
                                    <p:anim calcmode="lin" valueType="num">
                                      <p:cBhvr>
                                        <p:cTn id="82" dur="250" fill="hold"/>
                                        <p:tgtEl>
                                          <p:spTgt spid="23"/>
                                        </p:tgtEl>
                                        <p:attrNameLst>
                                          <p:attrName>ppt_x</p:attrName>
                                        </p:attrNameLst>
                                      </p:cBhvr>
                                      <p:tavLst>
                                        <p:tav tm="0">
                                          <p:val>
                                            <p:strVal val="#ppt_x"/>
                                          </p:val>
                                        </p:tav>
                                        <p:tav tm="100000">
                                          <p:val>
                                            <p:strVal val="#ppt_x"/>
                                          </p:val>
                                        </p:tav>
                                      </p:tavLst>
                                    </p:anim>
                                    <p:anim calcmode="lin" valueType="num">
                                      <p:cBhvr>
                                        <p:cTn id="83" dur="250" fill="hold"/>
                                        <p:tgtEl>
                                          <p:spTgt spid="23"/>
                                        </p:tgtEl>
                                        <p:attrNameLst>
                                          <p:attrName>ppt_y</p:attrName>
                                        </p:attrNameLst>
                                      </p:cBhvr>
                                      <p:tavLst>
                                        <p:tav tm="0">
                                          <p:val>
                                            <p:strVal val="#ppt_y+.1"/>
                                          </p:val>
                                        </p:tav>
                                        <p:tav tm="100000">
                                          <p:val>
                                            <p:strVal val="#ppt_y"/>
                                          </p:val>
                                        </p:tav>
                                      </p:tavLst>
                                    </p:anim>
                                  </p:childTnLst>
                                </p:cTn>
                              </p:par>
                              <p:par>
                                <p:cTn id="84" presetID="42" presetClass="entr" presetSubtype="0" fill="hold" grpId="0" nodeType="withEffect">
                                  <p:stCondLst>
                                    <p:cond delay="0"/>
                                  </p:stCondLst>
                                  <p:childTnLst>
                                    <p:set>
                                      <p:cBhvr>
                                        <p:cTn id="85" dur="1" fill="hold">
                                          <p:stCondLst>
                                            <p:cond delay="0"/>
                                          </p:stCondLst>
                                        </p:cTn>
                                        <p:tgtEl>
                                          <p:spTgt spid="24"/>
                                        </p:tgtEl>
                                        <p:attrNameLst>
                                          <p:attrName>style.visibility</p:attrName>
                                        </p:attrNameLst>
                                      </p:cBhvr>
                                      <p:to>
                                        <p:strVal val="visible"/>
                                      </p:to>
                                    </p:set>
                                    <p:animEffect transition="in" filter="fade">
                                      <p:cBhvr>
                                        <p:cTn id="86" dur="250"/>
                                        <p:tgtEl>
                                          <p:spTgt spid="24"/>
                                        </p:tgtEl>
                                      </p:cBhvr>
                                    </p:animEffect>
                                    <p:anim calcmode="lin" valueType="num">
                                      <p:cBhvr>
                                        <p:cTn id="87" dur="250" fill="hold"/>
                                        <p:tgtEl>
                                          <p:spTgt spid="24"/>
                                        </p:tgtEl>
                                        <p:attrNameLst>
                                          <p:attrName>ppt_x</p:attrName>
                                        </p:attrNameLst>
                                      </p:cBhvr>
                                      <p:tavLst>
                                        <p:tav tm="0">
                                          <p:val>
                                            <p:strVal val="#ppt_x"/>
                                          </p:val>
                                        </p:tav>
                                        <p:tav tm="100000">
                                          <p:val>
                                            <p:strVal val="#ppt_x"/>
                                          </p:val>
                                        </p:tav>
                                      </p:tavLst>
                                    </p:anim>
                                    <p:anim calcmode="lin" valueType="num">
                                      <p:cBhvr>
                                        <p:cTn id="88" dur="250" fill="hold"/>
                                        <p:tgtEl>
                                          <p:spTgt spid="24"/>
                                        </p:tgtEl>
                                        <p:attrNameLst>
                                          <p:attrName>ppt_y</p:attrName>
                                        </p:attrNameLst>
                                      </p:cBhvr>
                                      <p:tavLst>
                                        <p:tav tm="0">
                                          <p:val>
                                            <p:strVal val="#ppt_y+.1"/>
                                          </p:val>
                                        </p:tav>
                                        <p:tav tm="100000">
                                          <p:val>
                                            <p:strVal val="#ppt_y"/>
                                          </p:val>
                                        </p:tav>
                                      </p:tavLst>
                                    </p:anim>
                                  </p:childTnLst>
                                </p:cTn>
                              </p:par>
                              <p:par>
                                <p:cTn id="89" presetID="42" presetClass="entr" presetSubtype="0" fill="hold" grpId="0" nodeType="withEffect">
                                  <p:stCondLst>
                                    <p:cond delay="0"/>
                                  </p:stCondLst>
                                  <p:childTnLst>
                                    <p:set>
                                      <p:cBhvr>
                                        <p:cTn id="90" dur="1" fill="hold">
                                          <p:stCondLst>
                                            <p:cond delay="0"/>
                                          </p:stCondLst>
                                        </p:cTn>
                                        <p:tgtEl>
                                          <p:spTgt spid="25"/>
                                        </p:tgtEl>
                                        <p:attrNameLst>
                                          <p:attrName>style.visibility</p:attrName>
                                        </p:attrNameLst>
                                      </p:cBhvr>
                                      <p:to>
                                        <p:strVal val="visible"/>
                                      </p:to>
                                    </p:set>
                                    <p:animEffect transition="in" filter="fade">
                                      <p:cBhvr>
                                        <p:cTn id="91" dur="250"/>
                                        <p:tgtEl>
                                          <p:spTgt spid="25"/>
                                        </p:tgtEl>
                                      </p:cBhvr>
                                    </p:animEffect>
                                    <p:anim calcmode="lin" valueType="num">
                                      <p:cBhvr>
                                        <p:cTn id="92" dur="250" fill="hold"/>
                                        <p:tgtEl>
                                          <p:spTgt spid="25"/>
                                        </p:tgtEl>
                                        <p:attrNameLst>
                                          <p:attrName>ppt_x</p:attrName>
                                        </p:attrNameLst>
                                      </p:cBhvr>
                                      <p:tavLst>
                                        <p:tav tm="0">
                                          <p:val>
                                            <p:strVal val="#ppt_x"/>
                                          </p:val>
                                        </p:tav>
                                        <p:tav tm="100000">
                                          <p:val>
                                            <p:strVal val="#ppt_x"/>
                                          </p:val>
                                        </p:tav>
                                      </p:tavLst>
                                    </p:anim>
                                    <p:anim calcmode="lin" valueType="num">
                                      <p:cBhvr>
                                        <p:cTn id="93" dur="25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p:bldP spid="13" grpId="0"/>
      <p:bldP spid="14" grpId="0"/>
      <p:bldP spid="15" grpId="0"/>
      <p:bldP spid="22" grpId="0"/>
      <p:bldP spid="23" grpId="0"/>
      <p:bldP spid="24" grpId="0"/>
      <p:bldP spid="2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7" name="图片 96"/>
          <p:cNvPicPr>
            <a:picLocks noChangeAspect="1"/>
          </p:cNvPicPr>
          <p:nvPr/>
        </p:nvPicPr>
        <p:blipFill rotWithShape="1">
          <a:blip r:embed="rId1" cstate="print">
            <a:duotone>
              <a:prstClr val="black"/>
              <a:srgbClr val="31DAA4">
                <a:tint val="45000"/>
                <a:satMod val="400000"/>
              </a:srgbClr>
            </a:duotone>
            <a:extLst>
              <a:ext uri="{BEBA8EAE-BF5A-486C-A8C5-ECC9F3942E4B}">
                <a14:imgProps xmlns:a14="http://schemas.microsoft.com/office/drawing/2010/main">
                  <a14:imgLayer r:embed="rId2">
                    <a14:imgEffect>
                      <a14:brightnessContrast bright="70000"/>
                    </a14:imgEffect>
                  </a14:imgLayer>
                </a14:imgProps>
              </a:ext>
              <a:ext uri="{28A0092B-C50C-407E-A947-70E740481C1C}">
                <a14:useLocalDpi xmlns:a14="http://schemas.microsoft.com/office/drawing/2010/main" val="0"/>
              </a:ext>
            </a:extLst>
          </a:blip>
          <a:srcRect b="23293"/>
          <a:stretch>
            <a:fillRect/>
          </a:stretch>
        </p:blipFill>
        <p:spPr>
          <a:xfrm>
            <a:off x="4107225" y="397042"/>
            <a:ext cx="3977549" cy="2726422"/>
          </a:xfrm>
          <a:prstGeom prst="rect">
            <a:avLst/>
          </a:prstGeom>
        </p:spPr>
      </p:pic>
      <p:pic>
        <p:nvPicPr>
          <p:cNvPr id="98" name="图片 97"/>
          <p:cNvPicPr>
            <a:picLocks noChangeAspect="1"/>
          </p:cNvPicPr>
          <p:nvPr/>
        </p:nvPicPr>
        <p:blipFill>
          <a:blip r:embed="rId3" cstate="print">
            <a:duotone>
              <a:prstClr val="black"/>
              <a:srgbClr val="17CB89">
                <a:tint val="45000"/>
                <a:satMod val="400000"/>
              </a:srgbClr>
            </a:duotone>
            <a:extLst>
              <a:ext uri="{BEBA8EAE-BF5A-486C-A8C5-ECC9F3942E4B}">
                <a14:imgProps xmlns:a14="http://schemas.microsoft.com/office/drawing/2010/main">
                  <a14:imgLayer r:embed="rId4">
                    <a14:imgEffect>
                      <a14:brightnessContrast bright="35000"/>
                    </a14:imgEffect>
                  </a14:imgLayer>
                </a14:imgProps>
              </a:ext>
              <a:ext uri="{28A0092B-C50C-407E-A947-70E740481C1C}">
                <a14:useLocalDpi xmlns:a14="http://schemas.microsoft.com/office/drawing/2010/main" val="0"/>
              </a:ext>
            </a:extLst>
          </a:blip>
          <a:stretch>
            <a:fillRect/>
          </a:stretch>
        </p:blipFill>
        <p:spPr>
          <a:xfrm>
            <a:off x="541421" y="5273869"/>
            <a:ext cx="4439653" cy="1193910"/>
          </a:xfrm>
          <a:prstGeom prst="rect">
            <a:avLst/>
          </a:prstGeom>
        </p:spPr>
      </p:pic>
      <p:pic>
        <p:nvPicPr>
          <p:cNvPr id="99" name="图片 98"/>
          <p:cNvPicPr>
            <a:picLocks noChangeAspect="1"/>
          </p:cNvPicPr>
          <p:nvPr/>
        </p:nvPicPr>
        <p:blipFill>
          <a:blip r:embed="rId3" cstate="print">
            <a:duotone>
              <a:prstClr val="black"/>
              <a:srgbClr val="17CB89">
                <a:tint val="45000"/>
                <a:satMod val="400000"/>
              </a:srgbClr>
            </a:duotone>
            <a:extLst>
              <a:ext uri="{BEBA8EAE-BF5A-486C-A8C5-ECC9F3942E4B}">
                <a14:imgProps xmlns:a14="http://schemas.microsoft.com/office/drawing/2010/main">
                  <a14:imgLayer r:embed="rId4">
                    <a14:imgEffect>
                      <a14:brightnessContrast bright="35000"/>
                    </a14:imgEffect>
                  </a14:imgLayer>
                </a14:imgProps>
              </a:ext>
              <a:ext uri="{28A0092B-C50C-407E-A947-70E740481C1C}">
                <a14:useLocalDpi xmlns:a14="http://schemas.microsoft.com/office/drawing/2010/main" val="0"/>
              </a:ext>
            </a:extLst>
          </a:blip>
          <a:stretch>
            <a:fillRect/>
          </a:stretch>
        </p:blipFill>
        <p:spPr>
          <a:xfrm flipH="1">
            <a:off x="7311189" y="5273869"/>
            <a:ext cx="4439653" cy="1193910"/>
          </a:xfrm>
          <a:prstGeom prst="rect">
            <a:avLst/>
          </a:prstGeom>
        </p:spPr>
      </p:pic>
      <p:sp>
        <p:nvSpPr>
          <p:cNvPr id="100" name="PA_库_矩形 215"/>
          <p:cNvSpPr/>
          <p:nvPr>
            <p:custDataLst>
              <p:tags r:id="rId5"/>
            </p:custDataLst>
          </p:nvPr>
        </p:nvSpPr>
        <p:spPr>
          <a:xfrm>
            <a:off x="4420485" y="3123464"/>
            <a:ext cx="3570208" cy="1107996"/>
          </a:xfrm>
          <a:prstGeom prst="rect">
            <a:avLst/>
          </a:prstGeom>
        </p:spPr>
        <p:txBody>
          <a:bodyPr wrap="none">
            <a:spAutoFit/>
          </a:bodyPr>
          <a:lstStyle/>
          <a:p>
            <a:pPr algn="ctr"/>
            <a:r>
              <a:rPr lang="zh-CN" altLang="en-US" sz="6600" dirty="0" smtClean="0">
                <a:solidFill>
                  <a:srgbClr val="31DAA4"/>
                </a:solidFill>
                <a:latin typeface="华康娃娃体W5" panose="040B0509000000000000" pitchFamily="81" charset="-122"/>
                <a:ea typeface="华康娃娃体W5" panose="040B0509000000000000" pitchFamily="81" charset="-122"/>
              </a:rPr>
              <a:t>目标定位</a:t>
            </a:r>
            <a:endParaRPr lang="zh-CN" altLang="en-US" sz="6600" dirty="0" smtClean="0">
              <a:solidFill>
                <a:srgbClr val="31DAA4"/>
              </a:solidFill>
              <a:latin typeface="华康娃娃体W5" panose="040B0509000000000000" pitchFamily="81" charset="-122"/>
              <a:ea typeface="华康娃娃体W5" panose="040B0509000000000000" pitchFamily="81" charset="-122"/>
            </a:endParaRPr>
          </a:p>
        </p:txBody>
      </p:sp>
      <p:cxnSp>
        <p:nvCxnSpPr>
          <p:cNvPr id="102" name="PA_库_直接连接符 11"/>
          <p:cNvCxnSpPr/>
          <p:nvPr>
            <p:custDataLst>
              <p:tags r:id="rId6"/>
            </p:custDataLst>
          </p:nvPr>
        </p:nvCxnSpPr>
        <p:spPr>
          <a:xfrm>
            <a:off x="4593357" y="4231460"/>
            <a:ext cx="3224464" cy="0"/>
          </a:xfrm>
          <a:prstGeom prst="line">
            <a:avLst/>
          </a:prstGeom>
          <a:ln>
            <a:solidFill>
              <a:srgbClr val="31DAA4"/>
            </a:solidFill>
          </a:ln>
        </p:spPr>
        <p:style>
          <a:lnRef idx="1">
            <a:schemeClr val="accent1"/>
          </a:lnRef>
          <a:fillRef idx="0">
            <a:schemeClr val="accent1"/>
          </a:fillRef>
          <a:effectRef idx="0">
            <a:schemeClr val="accent1"/>
          </a:effectRef>
          <a:fontRef idx="minor">
            <a:schemeClr val="tx1"/>
          </a:fontRef>
        </p:style>
      </p:cxnSp>
      <p:sp>
        <p:nvSpPr>
          <p:cNvPr id="103" name="文本框 102"/>
          <p:cNvSpPr txBox="1"/>
          <p:nvPr/>
        </p:nvSpPr>
        <p:spPr>
          <a:xfrm>
            <a:off x="3541294" y="4363644"/>
            <a:ext cx="5109412" cy="513346"/>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1200" dirty="0">
                <a:latin typeface="Century Gothic" panose="020B0502020202020204" pitchFamily="34" charset="0"/>
                <a:ea typeface="+mj-ea"/>
              </a:rPr>
              <a:t>The user can demonstrate on a projector or </a:t>
            </a:r>
            <a:r>
              <a:rPr lang="en-US" altLang="zh-CN" sz="1200" dirty="0" err="1" smtClean="0">
                <a:latin typeface="Century Gothic" panose="020B0502020202020204" pitchFamily="34" charset="0"/>
                <a:ea typeface="+mj-ea"/>
              </a:rPr>
              <a:t>computer，</a:t>
            </a:r>
            <a:r>
              <a:rPr lang="en-US" altLang="zh-CN" sz="1200" dirty="0" err="1">
                <a:latin typeface="Century Gothic" panose="020B0502020202020204" pitchFamily="34" charset="0"/>
              </a:rPr>
              <a:t>The</a:t>
            </a:r>
            <a:r>
              <a:rPr lang="en-US" altLang="zh-CN" sz="1200" dirty="0">
                <a:latin typeface="Century Gothic" panose="020B0502020202020204" pitchFamily="34" charset="0"/>
              </a:rPr>
              <a:t> user can demonstrate on a projector or </a:t>
            </a:r>
            <a:r>
              <a:rPr lang="en-US" altLang="zh-CN" sz="1200" dirty="0" smtClean="0">
                <a:latin typeface="Century Gothic" panose="020B0502020202020204" pitchFamily="34" charset="0"/>
              </a:rPr>
              <a:t>computer</a:t>
            </a:r>
            <a:endParaRPr lang="en-US" altLang="zh-CN" sz="1200" dirty="0">
              <a:latin typeface="Century Gothic" panose="020B0502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88" fill="hold" grpId="0" nodeType="withEffect">
                                  <p:stCondLst>
                                    <p:cond delay="250"/>
                                  </p:stCondLst>
                                  <p:childTnLst>
                                    <p:set>
                                      <p:cBhvr>
                                        <p:cTn id="6" dur="1" fill="hold">
                                          <p:stCondLst>
                                            <p:cond delay="0"/>
                                          </p:stCondLst>
                                        </p:cTn>
                                        <p:tgtEl>
                                          <p:spTgt spid="100"/>
                                        </p:tgtEl>
                                        <p:attrNameLst>
                                          <p:attrName>style.visibility</p:attrName>
                                        </p:attrNameLst>
                                      </p:cBhvr>
                                      <p:to>
                                        <p:strVal val="visible"/>
                                      </p:to>
                                    </p:set>
                                    <p:anim calcmode="lin" valueType="num">
                                      <p:cBhvr>
                                        <p:cTn id="7" dur="500" fill="hold"/>
                                        <p:tgtEl>
                                          <p:spTgt spid="100"/>
                                        </p:tgtEl>
                                        <p:attrNameLst>
                                          <p:attrName>ppt_w</p:attrName>
                                        </p:attrNameLst>
                                      </p:cBhvr>
                                      <p:tavLst>
                                        <p:tav tm="0">
                                          <p:val>
                                            <p:strVal val="4*#ppt_w"/>
                                          </p:val>
                                        </p:tav>
                                        <p:tav tm="100000">
                                          <p:val>
                                            <p:strVal val="#ppt_w"/>
                                          </p:val>
                                        </p:tav>
                                      </p:tavLst>
                                    </p:anim>
                                    <p:anim calcmode="lin" valueType="num">
                                      <p:cBhvr>
                                        <p:cTn id="8" dur="500" fill="hold"/>
                                        <p:tgtEl>
                                          <p:spTgt spid="100"/>
                                        </p:tgtEl>
                                        <p:attrNameLst>
                                          <p:attrName>ppt_h</p:attrName>
                                        </p:attrNameLst>
                                      </p:cBhvr>
                                      <p:tavLst>
                                        <p:tav tm="0">
                                          <p:val>
                                            <p:strVal val="4/3*#ppt_h"/>
                                          </p:val>
                                        </p:tav>
                                        <p:tav tm="100000">
                                          <p:val>
                                            <p:strVal val="#ppt_h"/>
                                          </p:val>
                                        </p:tav>
                                      </p:tavLst>
                                    </p:anim>
                                  </p:childTnLst>
                                </p:cTn>
                              </p:par>
                              <p:par>
                                <p:cTn id="9" presetID="23" presetClass="entr" presetSubtype="288" fill="hold" nodeType="withEffect">
                                  <p:stCondLst>
                                    <p:cond delay="250"/>
                                  </p:stCondLst>
                                  <p:childTnLst>
                                    <p:set>
                                      <p:cBhvr>
                                        <p:cTn id="10" dur="1" fill="hold">
                                          <p:stCondLst>
                                            <p:cond delay="0"/>
                                          </p:stCondLst>
                                        </p:cTn>
                                        <p:tgtEl>
                                          <p:spTgt spid="102"/>
                                        </p:tgtEl>
                                        <p:attrNameLst>
                                          <p:attrName>style.visibility</p:attrName>
                                        </p:attrNameLst>
                                      </p:cBhvr>
                                      <p:to>
                                        <p:strVal val="visible"/>
                                      </p:to>
                                    </p:set>
                                    <p:anim calcmode="lin" valueType="num">
                                      <p:cBhvr>
                                        <p:cTn id="11" dur="500" fill="hold"/>
                                        <p:tgtEl>
                                          <p:spTgt spid="102"/>
                                        </p:tgtEl>
                                        <p:attrNameLst>
                                          <p:attrName>ppt_w</p:attrName>
                                        </p:attrNameLst>
                                      </p:cBhvr>
                                      <p:tavLst>
                                        <p:tav tm="0">
                                          <p:val>
                                            <p:strVal val="4*#ppt_w"/>
                                          </p:val>
                                        </p:tav>
                                        <p:tav tm="100000">
                                          <p:val>
                                            <p:strVal val="#ppt_w"/>
                                          </p:val>
                                        </p:tav>
                                      </p:tavLst>
                                    </p:anim>
                                    <p:anim calcmode="lin" valueType="num">
                                      <p:cBhvr>
                                        <p:cTn id="12" dur="500" fill="hold"/>
                                        <p:tgtEl>
                                          <p:spTgt spid="102"/>
                                        </p:tgtEl>
                                        <p:attrNameLst>
                                          <p:attrName>ppt_h</p:attrName>
                                        </p:attrNameLst>
                                      </p:cBhvr>
                                      <p:tavLst>
                                        <p:tav tm="0">
                                          <p:val>
                                            <p:strVal val="4/3*#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tags/tag1.xml><?xml version="1.0" encoding="utf-8"?>
<p:tagLst xmlns:p="http://schemas.openxmlformats.org/presentationml/2006/main">
  <p:tag name="PA" val="v4.0.0"/>
</p:tagLst>
</file>

<file path=ppt/tags/tag10.xml><?xml version="1.0" encoding="utf-8"?>
<p:tagLst xmlns:p="http://schemas.openxmlformats.org/presentationml/2006/main">
  <p:tag name="PA" val="v4.0.0"/>
</p:tagLst>
</file>

<file path=ppt/tags/tag11.xml><?xml version="1.0" encoding="utf-8"?>
<p:tagLst xmlns:p="http://schemas.openxmlformats.org/presentationml/2006/main">
  <p:tag name="PA" val="v4.0.0"/>
</p:tagLst>
</file>

<file path=ppt/tags/tag12.xml><?xml version="1.0" encoding="utf-8"?>
<p:tagLst xmlns:p="http://schemas.openxmlformats.org/presentationml/2006/main">
  <p:tag name="PA" val="v4.0.0"/>
</p:tagLst>
</file>

<file path=ppt/tags/tag13.xml><?xml version="1.0" encoding="utf-8"?>
<p:tagLst xmlns:p="http://schemas.openxmlformats.org/presentationml/2006/main">
  <p:tag name="PA" val="v4.0.0"/>
</p:tagLst>
</file>

<file path=ppt/tags/tag14.xml><?xml version="1.0" encoding="utf-8"?>
<p:tagLst xmlns:p="http://schemas.openxmlformats.org/presentationml/2006/main">
  <p:tag name="PA" val="v4.0.0"/>
</p:tagLst>
</file>

<file path=ppt/tags/tag15.xml><?xml version="1.0" encoding="utf-8"?>
<p:tagLst xmlns:p="http://schemas.openxmlformats.org/presentationml/2006/main">
  <p:tag name="PA" val="v4.0.0"/>
</p:tagLst>
</file>

<file path=ppt/tags/tag16.xml><?xml version="1.0" encoding="utf-8"?>
<p:tagLst xmlns:p="http://schemas.openxmlformats.org/presentationml/2006/main">
  <p:tag name="PA" val="v4.0.0"/>
</p:tagLst>
</file>

<file path=ppt/tags/tag17.xml><?xml version="1.0" encoding="utf-8"?>
<p:tagLst xmlns:p="http://schemas.openxmlformats.org/presentationml/2006/main">
  <p:tag name="PA" val="v4.0.0"/>
</p:tagLst>
</file>

<file path=ppt/tags/tag18.xml><?xml version="1.0" encoding="utf-8"?>
<p:tagLst xmlns:p="http://schemas.openxmlformats.org/presentationml/2006/main">
  <p:tag name="PA" val="v4.0.0"/>
</p:tagLst>
</file>

<file path=ppt/tags/tag19.xml><?xml version="1.0" encoding="utf-8"?>
<p:tagLst xmlns:p="http://schemas.openxmlformats.org/presentationml/2006/main">
  <p:tag name="PA" val="v4.0.0"/>
</p:tagLst>
</file>

<file path=ppt/tags/tag2.xml><?xml version="1.0" encoding="utf-8"?>
<p:tagLst xmlns:p="http://schemas.openxmlformats.org/presentationml/2006/main">
  <p:tag name="PA" val="v4.0.0"/>
</p:tagLst>
</file>

<file path=ppt/tags/tag20.xml><?xml version="1.0" encoding="utf-8"?>
<p:tagLst xmlns:p="http://schemas.openxmlformats.org/presentationml/2006/main">
  <p:tag name="PA" val="v4.0.0"/>
</p:tagLst>
</file>

<file path=ppt/tags/tag21.xml><?xml version="1.0" encoding="utf-8"?>
<p:tagLst xmlns:p="http://schemas.openxmlformats.org/presentationml/2006/main">
  <p:tag name="PA" val="v4.0.0"/>
</p:tagLst>
</file>

<file path=ppt/tags/tag22.xml><?xml version="1.0" encoding="utf-8"?>
<p:tagLst xmlns:p="http://schemas.openxmlformats.org/presentationml/2006/main">
  <p:tag name="PA" val="v4.0.0"/>
</p:tagLst>
</file>

<file path=ppt/tags/tag23.xml><?xml version="1.0" encoding="utf-8"?>
<p:tagLst xmlns:p="http://schemas.openxmlformats.org/presentationml/2006/main">
  <p:tag name="PA" val="v4.0.0"/>
</p:tagLst>
</file>

<file path=ppt/tags/tag24.xml><?xml version="1.0" encoding="utf-8"?>
<p:tagLst xmlns:p="http://schemas.openxmlformats.org/presentationml/2006/main">
  <p:tag name="PA" val="v4.0.0"/>
</p:tagLst>
</file>

<file path=ppt/tags/tag25.xml><?xml version="1.0" encoding="utf-8"?>
<p:tagLst xmlns:p="http://schemas.openxmlformats.org/presentationml/2006/main">
  <p:tag name="PA" val="v4.0.0"/>
</p:tagLst>
</file>

<file path=ppt/tags/tag26.xml><?xml version="1.0" encoding="utf-8"?>
<p:tagLst xmlns:p="http://schemas.openxmlformats.org/presentationml/2006/main">
  <p:tag name="PA" val="v4.0.0"/>
</p:tagLst>
</file>

<file path=ppt/tags/tag27.xml><?xml version="1.0" encoding="utf-8"?>
<p:tagLst xmlns:p="http://schemas.openxmlformats.org/presentationml/2006/main">
  <p:tag name="PA" val="v4.0.0"/>
</p:tagLst>
</file>

<file path=ppt/tags/tag28.xml><?xml version="1.0" encoding="utf-8"?>
<p:tagLst xmlns:p="http://schemas.openxmlformats.org/presentationml/2006/main">
  <p:tag name="PA" val="v4.0.0"/>
</p:tagLst>
</file>

<file path=ppt/tags/tag29.xml><?xml version="1.0" encoding="utf-8"?>
<p:tagLst xmlns:p="http://schemas.openxmlformats.org/presentationml/2006/main">
  <p:tag name="PA" val="v4.0.0"/>
</p:tagLst>
</file>

<file path=ppt/tags/tag3.xml><?xml version="1.0" encoding="utf-8"?>
<p:tagLst xmlns:p="http://schemas.openxmlformats.org/presentationml/2006/main">
  <p:tag name="PA" val="v4.0.0"/>
</p:tagLst>
</file>

<file path=ppt/tags/tag30.xml><?xml version="1.0" encoding="utf-8"?>
<p:tagLst xmlns:p="http://schemas.openxmlformats.org/presentationml/2006/main">
  <p:tag name="PA" val="v4.0.0"/>
</p:tagLst>
</file>

<file path=ppt/tags/tag31.xml><?xml version="1.0" encoding="utf-8"?>
<p:tagLst xmlns:p="http://schemas.openxmlformats.org/presentationml/2006/main">
  <p:tag name="PA" val="v4.0.0"/>
</p:tagLst>
</file>

<file path=ppt/tags/tag32.xml><?xml version="1.0" encoding="utf-8"?>
<p:tagLst xmlns:p="http://schemas.openxmlformats.org/presentationml/2006/main">
  <p:tag name="PA" val="v4.0.0"/>
</p:tagLst>
</file>

<file path=ppt/tags/tag33.xml><?xml version="1.0" encoding="utf-8"?>
<p:tagLst xmlns:p="http://schemas.openxmlformats.org/presentationml/2006/main">
  <p:tag name="PA" val="v4.0.0"/>
</p:tagLst>
</file>

<file path=ppt/tags/tag34.xml><?xml version="1.0" encoding="utf-8"?>
<p:tagLst xmlns:p="http://schemas.openxmlformats.org/presentationml/2006/main">
  <p:tag name="PA" val="v4.0.0"/>
</p:tagLst>
</file>

<file path=ppt/tags/tag35.xml><?xml version="1.0" encoding="utf-8"?>
<p:tagLst xmlns:p="http://schemas.openxmlformats.org/presentationml/2006/main">
  <p:tag name="PA" val="v4.0.0"/>
</p:tagLst>
</file>

<file path=ppt/tags/tag36.xml><?xml version="1.0" encoding="utf-8"?>
<p:tagLst xmlns:p="http://schemas.openxmlformats.org/presentationml/2006/main">
  <p:tag name="PA" val="v4.0.0"/>
</p:tagLst>
</file>

<file path=ppt/tags/tag37.xml><?xml version="1.0" encoding="utf-8"?>
<p:tagLst xmlns:p="http://schemas.openxmlformats.org/presentationml/2006/main">
  <p:tag name="PA" val="v4.0.0"/>
</p:tagLst>
</file>

<file path=ppt/tags/tag38.xml><?xml version="1.0" encoding="utf-8"?>
<p:tagLst xmlns:p="http://schemas.openxmlformats.org/presentationml/2006/main">
  <p:tag name="PA" val="v4.0.0"/>
</p:tagLst>
</file>

<file path=ppt/tags/tag39.xml><?xml version="1.0" encoding="utf-8"?>
<p:tagLst xmlns:p="http://schemas.openxmlformats.org/presentationml/2006/main">
  <p:tag name="PA" val="v4.0.0"/>
</p:tagLst>
</file>

<file path=ppt/tags/tag4.xml><?xml version="1.0" encoding="utf-8"?>
<p:tagLst xmlns:p="http://schemas.openxmlformats.org/presentationml/2006/main">
  <p:tag name="PA" val="v4.0.0"/>
</p:tagLst>
</file>

<file path=ppt/tags/tag40.xml><?xml version="1.0" encoding="utf-8"?>
<p:tagLst xmlns:p="http://schemas.openxmlformats.org/presentationml/2006/main">
  <p:tag name="PA" val="v4.0.0"/>
</p:tagLst>
</file>

<file path=ppt/tags/tag41.xml><?xml version="1.0" encoding="utf-8"?>
<p:tagLst xmlns:p="http://schemas.openxmlformats.org/presentationml/2006/main">
  <p:tag name="PA" val="v4.0.0"/>
</p:tagLst>
</file>

<file path=ppt/tags/tag42.xml><?xml version="1.0" encoding="utf-8"?>
<p:tagLst xmlns:p="http://schemas.openxmlformats.org/presentationml/2006/main">
  <p:tag name="PA" val="v4.0.0"/>
</p:tagLst>
</file>

<file path=ppt/tags/tag43.xml><?xml version="1.0" encoding="utf-8"?>
<p:tagLst xmlns:p="http://schemas.openxmlformats.org/presentationml/2006/main">
  <p:tag name="PA" val="v4.0.0"/>
</p:tagLst>
</file>

<file path=ppt/tags/tag44.xml><?xml version="1.0" encoding="utf-8"?>
<p:tagLst xmlns:p="http://schemas.openxmlformats.org/presentationml/2006/main">
  <p:tag name="PA" val="v4.0.0"/>
</p:tagLst>
</file>

<file path=ppt/tags/tag45.xml><?xml version="1.0" encoding="utf-8"?>
<p:tagLst xmlns:p="http://schemas.openxmlformats.org/presentationml/2006/main">
  <p:tag name="PA" val="v4.0.0"/>
</p:tagLst>
</file>

<file path=ppt/tags/tag46.xml><?xml version="1.0" encoding="utf-8"?>
<p:tagLst xmlns:p="http://schemas.openxmlformats.org/presentationml/2006/main">
  <p:tag name="PA" val="v4.0.0"/>
</p:tagLst>
</file>

<file path=ppt/tags/tag47.xml><?xml version="1.0" encoding="utf-8"?>
<p:tagLst xmlns:p="http://schemas.openxmlformats.org/presentationml/2006/main">
  <p:tag name="PA" val="v4.0.0"/>
</p:tagLst>
</file>

<file path=ppt/tags/tag48.xml><?xml version="1.0" encoding="utf-8"?>
<p:tagLst xmlns:p="http://schemas.openxmlformats.org/presentationml/2006/main">
  <p:tag name="PA" val="v4.0.0"/>
</p:tagLst>
</file>

<file path=ppt/tags/tag49.xml><?xml version="1.0" encoding="utf-8"?>
<p:tagLst xmlns:p="http://schemas.openxmlformats.org/presentationml/2006/main">
  <p:tag name="PA" val="v4.0.0"/>
</p:tagLst>
</file>

<file path=ppt/tags/tag5.xml><?xml version="1.0" encoding="utf-8"?>
<p:tagLst xmlns:p="http://schemas.openxmlformats.org/presentationml/2006/main">
  <p:tag name="PA" val="v4.0.0"/>
</p:tagLst>
</file>

<file path=ppt/tags/tag50.xml><?xml version="1.0" encoding="utf-8"?>
<p:tagLst xmlns:p="http://schemas.openxmlformats.org/presentationml/2006/main">
  <p:tag name="PA" val="v4.0.0"/>
</p:tagLst>
</file>

<file path=ppt/tags/tag51.xml><?xml version="1.0" encoding="utf-8"?>
<p:tagLst xmlns:p="http://schemas.openxmlformats.org/presentationml/2006/main">
  <p:tag name="PA" val="v4.0.0"/>
</p:tagLst>
</file>

<file path=ppt/tags/tag52.xml><?xml version="1.0" encoding="utf-8"?>
<p:tagLst xmlns:p="http://schemas.openxmlformats.org/presentationml/2006/main">
  <p:tag name="PA" val="v4.0.0"/>
</p:tagLst>
</file>

<file path=ppt/tags/tag53.xml><?xml version="1.0" encoding="utf-8"?>
<p:tagLst xmlns:p="http://schemas.openxmlformats.org/presentationml/2006/main">
  <p:tag name="PA" val="v4.0.0"/>
</p:tagLst>
</file>

<file path=ppt/tags/tag54.xml><?xml version="1.0" encoding="utf-8"?>
<p:tagLst xmlns:p="http://schemas.openxmlformats.org/presentationml/2006/main">
  <p:tag name="PA" val="v4.0.0"/>
</p:tagLst>
</file>

<file path=ppt/tags/tag55.xml><?xml version="1.0" encoding="utf-8"?>
<p:tagLst xmlns:p="http://schemas.openxmlformats.org/presentationml/2006/main">
  <p:tag name="PA" val="v4.0.0"/>
</p:tagLst>
</file>

<file path=ppt/tags/tag56.xml><?xml version="1.0" encoding="utf-8"?>
<p:tagLst xmlns:p="http://schemas.openxmlformats.org/presentationml/2006/main">
  <p:tag name="PA" val="v4.0.0"/>
</p:tagLst>
</file>

<file path=ppt/tags/tag57.xml><?xml version="1.0" encoding="utf-8"?>
<p:tagLst xmlns:p="http://schemas.openxmlformats.org/presentationml/2006/main">
  <p:tag name="PA" val="v4.0.0"/>
</p:tagLst>
</file>

<file path=ppt/tags/tag58.xml><?xml version="1.0" encoding="utf-8"?>
<p:tagLst xmlns:p="http://schemas.openxmlformats.org/presentationml/2006/main">
  <p:tag name="PA" val="v4.0.0"/>
</p:tagLst>
</file>

<file path=ppt/tags/tag59.xml><?xml version="1.0" encoding="utf-8"?>
<p:tagLst xmlns:p="http://schemas.openxmlformats.org/presentationml/2006/main">
  <p:tag name="PA" val="v4.0.0"/>
</p:tagLst>
</file>

<file path=ppt/tags/tag6.xml><?xml version="1.0" encoding="utf-8"?>
<p:tagLst xmlns:p="http://schemas.openxmlformats.org/presentationml/2006/main">
  <p:tag name="PA" val="v4.0.0"/>
</p:tagLst>
</file>

<file path=ppt/tags/tag60.xml><?xml version="1.0" encoding="utf-8"?>
<p:tagLst xmlns:p="http://schemas.openxmlformats.org/presentationml/2006/main">
  <p:tag name="PA" val="v4.0.0"/>
</p:tagLst>
</file>

<file path=ppt/tags/tag61.xml><?xml version="1.0" encoding="utf-8"?>
<p:tagLst xmlns:p="http://schemas.openxmlformats.org/presentationml/2006/main">
  <p:tag name="PA" val="v4.0.0"/>
</p:tagLst>
</file>

<file path=ppt/tags/tag62.xml><?xml version="1.0" encoding="utf-8"?>
<p:tagLst xmlns:p="http://schemas.openxmlformats.org/presentationml/2006/main">
  <p:tag name="PA" val="v4.0.0"/>
</p:tagLst>
</file>

<file path=ppt/tags/tag63.xml><?xml version="1.0" encoding="utf-8"?>
<p:tagLst xmlns:p="http://schemas.openxmlformats.org/presentationml/2006/main">
  <p:tag name="PA" val="v4.0.0"/>
</p:tagLst>
</file>

<file path=ppt/tags/tag64.xml><?xml version="1.0" encoding="utf-8"?>
<p:tagLst xmlns:p="http://schemas.openxmlformats.org/presentationml/2006/main">
  <p:tag name="PA" val="v4.0.0"/>
</p:tagLst>
</file>

<file path=ppt/tags/tag65.xml><?xml version="1.0" encoding="utf-8"?>
<p:tagLst xmlns:p="http://schemas.openxmlformats.org/presentationml/2006/main">
  <p:tag name="PA" val="v4.0.0"/>
</p:tagLst>
</file>

<file path=ppt/tags/tag66.xml><?xml version="1.0" encoding="utf-8"?>
<p:tagLst xmlns:p="http://schemas.openxmlformats.org/presentationml/2006/main">
  <p:tag name="PA" val="v4.0.0"/>
</p:tagLst>
</file>

<file path=ppt/tags/tag67.xml><?xml version="1.0" encoding="utf-8"?>
<p:tagLst xmlns:p="http://schemas.openxmlformats.org/presentationml/2006/main">
  <p:tag name="PA" val="v4.0.0"/>
</p:tagLst>
</file>

<file path=ppt/tags/tag68.xml><?xml version="1.0" encoding="utf-8"?>
<p:tagLst xmlns:p="http://schemas.openxmlformats.org/presentationml/2006/main">
  <p:tag name="PA" val="v4.0.0"/>
</p:tagLst>
</file>

<file path=ppt/tags/tag69.xml><?xml version="1.0" encoding="utf-8"?>
<p:tagLst xmlns:p="http://schemas.openxmlformats.org/presentationml/2006/main">
  <p:tag name="PA" val="v4.0.0"/>
</p:tagLst>
</file>

<file path=ppt/tags/tag7.xml><?xml version="1.0" encoding="utf-8"?>
<p:tagLst xmlns:p="http://schemas.openxmlformats.org/presentationml/2006/main">
  <p:tag name="PA" val="v4.0.0"/>
</p:tagLst>
</file>

<file path=ppt/tags/tag70.xml><?xml version="1.0" encoding="utf-8"?>
<p:tagLst xmlns:p="http://schemas.openxmlformats.org/presentationml/2006/main">
  <p:tag name="PA" val="v4.0.0"/>
</p:tagLst>
</file>

<file path=ppt/tags/tag71.xml><?xml version="1.0" encoding="utf-8"?>
<p:tagLst xmlns:p="http://schemas.openxmlformats.org/presentationml/2006/main">
  <p:tag name="PA" val="v4.0.0"/>
</p:tagLst>
</file>

<file path=ppt/tags/tag72.xml><?xml version="1.0" encoding="utf-8"?>
<p:tagLst xmlns:p="http://schemas.openxmlformats.org/presentationml/2006/main">
  <p:tag name="PA" val="v4.0.0"/>
</p:tagLst>
</file>

<file path=ppt/tags/tag73.xml><?xml version="1.0" encoding="utf-8"?>
<p:tagLst xmlns:p="http://schemas.openxmlformats.org/presentationml/2006/main">
  <p:tag name="PA" val="v4.0.0"/>
</p:tagLst>
</file>

<file path=ppt/tags/tag74.xml><?xml version="1.0" encoding="utf-8"?>
<p:tagLst xmlns:p="http://schemas.openxmlformats.org/presentationml/2006/main">
  <p:tag name="PA" val="v4.0.0"/>
</p:tagLst>
</file>

<file path=ppt/tags/tag75.xml><?xml version="1.0" encoding="utf-8"?>
<p:tagLst xmlns:p="http://schemas.openxmlformats.org/presentationml/2006/main">
  <p:tag name="PA" val="v4.0.0"/>
</p:tagLst>
</file>

<file path=ppt/tags/tag76.xml><?xml version="1.0" encoding="utf-8"?>
<p:tagLst xmlns:p="http://schemas.openxmlformats.org/presentationml/2006/main">
  <p:tag name="PA" val="v4.0.0"/>
</p:tagLst>
</file>

<file path=ppt/tags/tag8.xml><?xml version="1.0" encoding="utf-8"?>
<p:tagLst xmlns:p="http://schemas.openxmlformats.org/presentationml/2006/main">
  <p:tag name="PA" val="v4.0.0"/>
</p:tagLst>
</file>

<file path=ppt/tags/tag9.xml><?xml version="1.0" encoding="utf-8"?>
<p:tagLst xmlns:p="http://schemas.openxmlformats.org/presentationml/2006/main">
  <p:tag name="PA" val="v4.0.0"/>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4845</Words>
  <Application>WPS 演示</Application>
  <PresentationFormat>宽屏</PresentationFormat>
  <Paragraphs>273</Paragraphs>
  <Slides>26</Slides>
  <Notes>27</Notes>
  <HiddenSlides>0</HiddenSlides>
  <MMClips>1</MMClips>
  <ScaleCrop>false</ScaleCrop>
  <HeadingPairs>
    <vt:vector size="6" baseType="variant">
      <vt:variant>
        <vt:lpstr>已用的字体</vt:lpstr>
      </vt:variant>
      <vt:variant>
        <vt:i4>16</vt:i4>
      </vt:variant>
      <vt:variant>
        <vt:lpstr>主题</vt:lpstr>
      </vt:variant>
      <vt:variant>
        <vt:i4>1</vt:i4>
      </vt:variant>
      <vt:variant>
        <vt:lpstr>幻灯片标题</vt:lpstr>
      </vt:variant>
      <vt:variant>
        <vt:i4>26</vt:i4>
      </vt:variant>
    </vt:vector>
  </HeadingPairs>
  <TitlesOfParts>
    <vt:vector size="43" baseType="lpstr">
      <vt:lpstr>Arial</vt:lpstr>
      <vt:lpstr>宋体</vt:lpstr>
      <vt:lpstr>Wingdings</vt:lpstr>
      <vt:lpstr>微软雅黑</vt:lpstr>
      <vt:lpstr>Lato Light</vt:lpstr>
      <vt:lpstr>Source Sans Pro</vt:lpstr>
      <vt:lpstr>华康娃娃体W5</vt:lpstr>
      <vt:lpstr>经典综艺体简</vt:lpstr>
      <vt:lpstr>方正喵呜体</vt:lpstr>
      <vt:lpstr>Century Gothic</vt:lpstr>
      <vt:lpstr>Calibri</vt:lpstr>
      <vt:lpstr>等线</vt:lpstr>
      <vt:lpstr>Arial Unicode MS</vt:lpstr>
      <vt:lpstr>等线 Light</vt:lpstr>
      <vt:lpstr>Calibri</vt:lpstr>
      <vt:lpstr>Zootopia JPosters.com.ar</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圣诞</dc:title>
  <dc:creator>Administrator</dc:creator>
  <cp:lastModifiedBy>Administrator</cp:lastModifiedBy>
  <cp:revision>69</cp:revision>
  <dcterms:created xsi:type="dcterms:W3CDTF">2017-12-03T07:19:00Z</dcterms:created>
  <dcterms:modified xsi:type="dcterms:W3CDTF">2018-10-06T14:37:37Z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2052-10.1.0.7520</vt:lpwstr>
  </property>
</Properties>
</file>