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2" r:id="rId6"/>
    <p:sldId id="261" r:id="rId7"/>
    <p:sldId id="266" r:id="rId8"/>
    <p:sldId id="263" r:id="rId9"/>
    <p:sldId id="267" r:id="rId10"/>
    <p:sldId id="270" r:id="rId11"/>
    <p:sldId id="268" r:id="rId12"/>
    <p:sldId id="264" r:id="rId13"/>
    <p:sldId id="269" r:id="rId14"/>
    <p:sldId id="265" r:id="rId15"/>
    <p:sldId id="271" r:id="rId16"/>
    <p:sldId id="257" r:id="rId17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72" d="100"/>
          <a:sy n="72" d="100"/>
        </p:scale>
        <p:origin x="61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2018/5/9/Wed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518276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2018/5/9/Wed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887177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2018/5/9/Wed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25501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2018/5/9/Wed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986539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2018/5/9/Wed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121841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2018/5/9/Wed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058257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2018/5/9/Wed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1170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2018/5/9/Wed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644060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2018/5/9/Wed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65230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2018/5/9/Wed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947583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2018/5/9/Wed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778056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  <a:t>2018/5/9/Wed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030940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id="{203CA1B0-76C3-4399-83D4-8C37635CD02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3099" t="18393"/>
          <a:stretch/>
        </p:blipFill>
        <p:spPr>
          <a:xfrm>
            <a:off x="1077952" y="2872354"/>
            <a:ext cx="3728061" cy="3439550"/>
          </a:xfrm>
          <a:prstGeom prst="rect">
            <a:avLst/>
          </a:prstGeom>
        </p:spPr>
      </p:pic>
      <p:sp>
        <p:nvSpPr>
          <p:cNvPr id="5" name="文本框 4">
            <a:extLst>
              <a:ext uri="{FF2B5EF4-FFF2-40B4-BE49-F238E27FC236}">
                <a16:creationId xmlns:a16="http://schemas.microsoft.com/office/drawing/2014/main" id="{F15DC058-F9BF-4946-B715-3EEEBF70F679}"/>
              </a:ext>
            </a:extLst>
          </p:cNvPr>
          <p:cNvSpPr txBox="1"/>
          <p:nvPr/>
        </p:nvSpPr>
        <p:spPr>
          <a:xfrm>
            <a:off x="6912509" y="1519087"/>
            <a:ext cx="972534" cy="3785652"/>
          </a:xfrm>
          <a:prstGeom prst="rect">
            <a:avLst/>
          </a:prstGeom>
          <a:noFill/>
          <a:ln w="19050">
            <a:noFill/>
            <a:prstDash val="dash"/>
          </a:ln>
        </p:spPr>
        <p:txBody>
          <a:bodyPr wrap="square" rtlCol="0">
            <a:spAutoFit/>
          </a:bodyPr>
          <a:lstStyle/>
          <a:p>
            <a:pPr algn="r"/>
            <a:r>
              <a:rPr lang="zh-CN" altLang="en-US" sz="6000" b="1" dirty="0">
                <a:latin typeface="汉仪乐喵体W" panose="00020600040101010101" pitchFamily="18" charset="-122"/>
                <a:ea typeface="汉仪乐喵体W" panose="00020600040101010101" pitchFamily="18" charset="-122"/>
                <a:cs typeface="【团子】请叫我天然萌 微博@团团团团团团团儿" panose="02010601040101010101" pitchFamily="2" charset="2"/>
              </a:rPr>
              <a:t>可爱小喵</a:t>
            </a: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F028DC58-AECB-4E18-AB71-5076DAF261BE}"/>
              </a:ext>
            </a:extLst>
          </p:cNvPr>
          <p:cNvSpPr txBox="1"/>
          <p:nvPr/>
        </p:nvSpPr>
        <p:spPr>
          <a:xfrm>
            <a:off x="5275291" y="1743703"/>
            <a:ext cx="1292662" cy="3785652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200" dirty="0">
                <a:latin typeface="全字库正楷体" panose="02010604000101010101" pitchFamily="2" charset="-122"/>
                <a:ea typeface="全字库正楷体" panose="02010604000101010101" pitchFamily="2" charset="-122"/>
                <a:cs typeface="全字库正楷体" panose="02010604000101010101" pitchFamily="2" charset="-122"/>
              </a:rPr>
              <a:t>Just for today I will try to live through this day only and not tackle my whole life problem at once. Just for today I will try to live through this day only and not tackle my whole life problem at once. </a:t>
            </a:r>
            <a:endParaRPr lang="zh-CN" altLang="en-US" sz="1200" dirty="0"/>
          </a:p>
        </p:txBody>
      </p:sp>
    </p:spTree>
    <p:extLst>
      <p:ext uri="{BB962C8B-B14F-4D97-AF65-F5344CB8AC3E}">
        <p14:creationId xmlns:p14="http://schemas.microsoft.com/office/powerpoint/2010/main" val="32097484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: 圆角 1">
            <a:extLst>
              <a:ext uri="{FF2B5EF4-FFF2-40B4-BE49-F238E27FC236}">
                <a16:creationId xmlns:a16="http://schemas.microsoft.com/office/drawing/2014/main" id="{8A8B24DD-F090-4FB8-90D2-D7BD2E2DC6D4}"/>
              </a:ext>
            </a:extLst>
          </p:cNvPr>
          <p:cNvSpPr/>
          <p:nvPr/>
        </p:nvSpPr>
        <p:spPr>
          <a:xfrm>
            <a:off x="1633253" y="2093843"/>
            <a:ext cx="10558747" cy="3571325"/>
          </a:xfrm>
          <a:prstGeom prst="round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Rectangle 80">
            <a:extLst>
              <a:ext uri="{FF2B5EF4-FFF2-40B4-BE49-F238E27FC236}">
                <a16:creationId xmlns:a16="http://schemas.microsoft.com/office/drawing/2014/main" id="{977BB338-6432-452B-B4E7-45DCBD2A8E56}"/>
              </a:ext>
            </a:extLst>
          </p:cNvPr>
          <p:cNvSpPr/>
          <p:nvPr/>
        </p:nvSpPr>
        <p:spPr>
          <a:xfrm>
            <a:off x="2405256" y="2789447"/>
            <a:ext cx="2629620" cy="590895"/>
          </a:xfrm>
          <a:prstGeom prst="rect">
            <a:avLst/>
          </a:prstGeom>
        </p:spPr>
        <p:txBody>
          <a:bodyPr wrap="none" lIns="219419" tIns="109710" rIns="219419" bIns="109710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  <a:latin typeface="汉仪乐喵体W" panose="00020600040101010101" pitchFamily="18" charset="-122"/>
                <a:ea typeface="汉仪乐喵体W" panose="00020600040101010101" pitchFamily="18" charset="-122"/>
                <a:cs typeface="Aparajita" panose="020B0604020202020204" pitchFamily="34" charset="0"/>
              </a:rPr>
              <a:t>TITTLE HERE</a:t>
            </a:r>
          </a:p>
        </p:txBody>
      </p:sp>
      <p:sp>
        <p:nvSpPr>
          <p:cNvPr id="4" name="TextBox 84">
            <a:extLst>
              <a:ext uri="{FF2B5EF4-FFF2-40B4-BE49-F238E27FC236}">
                <a16:creationId xmlns:a16="http://schemas.microsoft.com/office/drawing/2014/main" id="{2B76F20F-6DB0-4EA2-B2BC-A6865FA0DE51}"/>
              </a:ext>
            </a:extLst>
          </p:cNvPr>
          <p:cNvSpPr txBox="1"/>
          <p:nvPr/>
        </p:nvSpPr>
        <p:spPr>
          <a:xfrm>
            <a:off x="2278885" y="3326307"/>
            <a:ext cx="2882362" cy="1583474"/>
          </a:xfrm>
          <a:prstGeom prst="rect">
            <a:avLst/>
          </a:prstGeom>
          <a:noFill/>
        </p:spPr>
        <p:txBody>
          <a:bodyPr wrap="square" lIns="219419" tIns="109710" rIns="219419" bIns="10971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200" dirty="0">
                <a:solidFill>
                  <a:schemeClr val="bg1"/>
                </a:solidFill>
                <a:latin typeface="汉仪乐喵体W" panose="00020600040101010101" pitchFamily="18" charset="-122"/>
                <a:ea typeface="汉仪乐喵体W" panose="00020600040101010101" pitchFamily="18" charset="-122"/>
              </a:rPr>
              <a:t>Just for today I will try to live through this day only and not tackle my whole life at once. I can do Just for today I will try</a:t>
            </a:r>
            <a:endParaRPr lang="en-US" sz="1200" dirty="0">
              <a:solidFill>
                <a:schemeClr val="bg1"/>
              </a:solidFill>
              <a:latin typeface="汉仪乐喵体W" panose="00020600040101010101" pitchFamily="18" charset="-122"/>
              <a:ea typeface="汉仪乐喵体W" panose="00020600040101010101" pitchFamily="18" charset="-122"/>
              <a:cs typeface="Aparajita" panose="020B0604020202020204" pitchFamily="34" charset="0"/>
            </a:endParaRPr>
          </a:p>
        </p:txBody>
      </p:sp>
      <p:sp>
        <p:nvSpPr>
          <p:cNvPr id="5" name="Rectangle 80">
            <a:extLst>
              <a:ext uri="{FF2B5EF4-FFF2-40B4-BE49-F238E27FC236}">
                <a16:creationId xmlns:a16="http://schemas.microsoft.com/office/drawing/2014/main" id="{8586FBE3-40F4-4B64-AEEE-5C8597CE2095}"/>
              </a:ext>
            </a:extLst>
          </p:cNvPr>
          <p:cNvSpPr/>
          <p:nvPr/>
        </p:nvSpPr>
        <p:spPr>
          <a:xfrm>
            <a:off x="5287618" y="2789447"/>
            <a:ext cx="2629620" cy="590895"/>
          </a:xfrm>
          <a:prstGeom prst="rect">
            <a:avLst/>
          </a:prstGeom>
        </p:spPr>
        <p:txBody>
          <a:bodyPr wrap="none" lIns="219419" tIns="109710" rIns="219419" bIns="109710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  <a:latin typeface="汉仪乐喵体W" panose="00020600040101010101" pitchFamily="18" charset="-122"/>
                <a:ea typeface="汉仪乐喵体W" panose="00020600040101010101" pitchFamily="18" charset="-122"/>
                <a:cs typeface="Aparajita" panose="020B0604020202020204" pitchFamily="34" charset="0"/>
              </a:rPr>
              <a:t>TITTLE HERE</a:t>
            </a:r>
          </a:p>
        </p:txBody>
      </p:sp>
      <p:sp>
        <p:nvSpPr>
          <p:cNvPr id="6" name="TextBox 84">
            <a:extLst>
              <a:ext uri="{FF2B5EF4-FFF2-40B4-BE49-F238E27FC236}">
                <a16:creationId xmlns:a16="http://schemas.microsoft.com/office/drawing/2014/main" id="{419E0A8C-D16E-46BF-AA52-BAAA1D3D9EE5}"/>
              </a:ext>
            </a:extLst>
          </p:cNvPr>
          <p:cNvSpPr txBox="1"/>
          <p:nvPr/>
        </p:nvSpPr>
        <p:spPr>
          <a:xfrm>
            <a:off x="5161247" y="3326307"/>
            <a:ext cx="2882362" cy="1583474"/>
          </a:xfrm>
          <a:prstGeom prst="rect">
            <a:avLst/>
          </a:prstGeom>
          <a:noFill/>
        </p:spPr>
        <p:txBody>
          <a:bodyPr wrap="square" lIns="219419" tIns="109710" rIns="219419" bIns="10971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200" dirty="0">
                <a:solidFill>
                  <a:schemeClr val="bg1"/>
                </a:solidFill>
                <a:latin typeface="汉仪乐喵体W" panose="00020600040101010101" pitchFamily="18" charset="-122"/>
                <a:ea typeface="汉仪乐喵体W" panose="00020600040101010101" pitchFamily="18" charset="-122"/>
              </a:rPr>
              <a:t>Just for today I will try to live through this day only and not tackle my whole life at once. I can do Just for today I will try</a:t>
            </a:r>
            <a:endParaRPr lang="en-US" sz="1200" dirty="0">
              <a:solidFill>
                <a:schemeClr val="bg1"/>
              </a:solidFill>
              <a:latin typeface="汉仪乐喵体W" panose="00020600040101010101" pitchFamily="18" charset="-122"/>
              <a:ea typeface="汉仪乐喵体W" panose="00020600040101010101" pitchFamily="18" charset="-122"/>
              <a:cs typeface="Aparajita" panose="020B0604020202020204" pitchFamily="34" charset="0"/>
            </a:endParaRPr>
          </a:p>
        </p:txBody>
      </p:sp>
      <p:sp>
        <p:nvSpPr>
          <p:cNvPr id="7" name="Rectangle 80">
            <a:extLst>
              <a:ext uri="{FF2B5EF4-FFF2-40B4-BE49-F238E27FC236}">
                <a16:creationId xmlns:a16="http://schemas.microsoft.com/office/drawing/2014/main" id="{686B3D7C-68C5-47BA-8494-E273FA7264CE}"/>
              </a:ext>
            </a:extLst>
          </p:cNvPr>
          <p:cNvSpPr/>
          <p:nvPr/>
        </p:nvSpPr>
        <p:spPr>
          <a:xfrm>
            <a:off x="8209002" y="2789447"/>
            <a:ext cx="2629620" cy="590895"/>
          </a:xfrm>
          <a:prstGeom prst="rect">
            <a:avLst/>
          </a:prstGeom>
        </p:spPr>
        <p:txBody>
          <a:bodyPr wrap="none" lIns="219419" tIns="109710" rIns="219419" bIns="109710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  <a:latin typeface="汉仪乐喵体W" panose="00020600040101010101" pitchFamily="18" charset="-122"/>
                <a:ea typeface="汉仪乐喵体W" panose="00020600040101010101" pitchFamily="18" charset="-122"/>
                <a:cs typeface="Aparajita" panose="020B0604020202020204" pitchFamily="34" charset="0"/>
              </a:rPr>
              <a:t>TITTLE HERE</a:t>
            </a:r>
          </a:p>
        </p:txBody>
      </p:sp>
      <p:sp>
        <p:nvSpPr>
          <p:cNvPr id="8" name="TextBox 84">
            <a:extLst>
              <a:ext uri="{FF2B5EF4-FFF2-40B4-BE49-F238E27FC236}">
                <a16:creationId xmlns:a16="http://schemas.microsoft.com/office/drawing/2014/main" id="{CD6C2676-EABF-4203-ACAC-6BC36BCD99BC}"/>
              </a:ext>
            </a:extLst>
          </p:cNvPr>
          <p:cNvSpPr txBox="1"/>
          <p:nvPr/>
        </p:nvSpPr>
        <p:spPr>
          <a:xfrm>
            <a:off x="8082631" y="3326307"/>
            <a:ext cx="2882362" cy="1583474"/>
          </a:xfrm>
          <a:prstGeom prst="rect">
            <a:avLst/>
          </a:prstGeom>
          <a:noFill/>
        </p:spPr>
        <p:txBody>
          <a:bodyPr wrap="square" lIns="219419" tIns="109710" rIns="219419" bIns="10971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200" dirty="0">
                <a:solidFill>
                  <a:schemeClr val="bg1"/>
                </a:solidFill>
                <a:latin typeface="汉仪乐喵体W" panose="00020600040101010101" pitchFamily="18" charset="-122"/>
                <a:ea typeface="汉仪乐喵体W" panose="00020600040101010101" pitchFamily="18" charset="-122"/>
              </a:rPr>
              <a:t>Just for today I will try to live through this day only and not tackle my whole life at once. I can do Just for today I will try</a:t>
            </a:r>
            <a:endParaRPr lang="en-US" sz="1200" dirty="0">
              <a:solidFill>
                <a:schemeClr val="bg1"/>
              </a:solidFill>
              <a:latin typeface="汉仪乐喵体W" panose="00020600040101010101" pitchFamily="18" charset="-122"/>
              <a:ea typeface="汉仪乐喵体W" panose="00020600040101010101" pitchFamily="18" charset="-122"/>
              <a:cs typeface="Aparajita" panose="020B0604020202020204" pitchFamily="34" charset="0"/>
            </a:endParaRPr>
          </a:p>
        </p:txBody>
      </p:sp>
      <p:pic>
        <p:nvPicPr>
          <p:cNvPr id="9" name="图片 8">
            <a:extLst>
              <a:ext uri="{FF2B5EF4-FFF2-40B4-BE49-F238E27FC236}">
                <a16:creationId xmlns:a16="http://schemas.microsoft.com/office/drawing/2014/main" id="{6263B14B-6AAF-45AE-8020-2F243D3926D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248" r="11637" b="10335"/>
          <a:stretch/>
        </p:blipFill>
        <p:spPr>
          <a:xfrm>
            <a:off x="2278885" y="916728"/>
            <a:ext cx="2257429" cy="1427433"/>
          </a:xfrm>
          <a:prstGeom prst="rect">
            <a:avLst/>
          </a:prstGeom>
          <a:noFill/>
        </p:spPr>
      </p:pic>
      <p:pic>
        <p:nvPicPr>
          <p:cNvPr id="10" name="图片 9">
            <a:extLst>
              <a:ext uri="{FF2B5EF4-FFF2-40B4-BE49-F238E27FC236}">
                <a16:creationId xmlns:a16="http://schemas.microsoft.com/office/drawing/2014/main" id="{4AA7B27E-733B-4B85-8D2A-EC5A128AA75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248" r="11637" b="10335"/>
          <a:stretch/>
        </p:blipFill>
        <p:spPr>
          <a:xfrm flipH="1">
            <a:off x="4135400" y="295044"/>
            <a:ext cx="3520288" cy="222597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0021321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id="{94F26627-2511-4380-914E-23E10E2D072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248" r="11637" b="10335"/>
          <a:stretch/>
        </p:blipFill>
        <p:spPr>
          <a:xfrm>
            <a:off x="154467" y="980661"/>
            <a:ext cx="3549501" cy="2244445"/>
          </a:xfrm>
          <a:prstGeom prst="rect">
            <a:avLst/>
          </a:prstGeom>
          <a:noFill/>
        </p:spPr>
      </p:pic>
      <p:sp>
        <p:nvSpPr>
          <p:cNvPr id="3" name="Rectangle 80">
            <a:extLst>
              <a:ext uri="{FF2B5EF4-FFF2-40B4-BE49-F238E27FC236}">
                <a16:creationId xmlns:a16="http://schemas.microsoft.com/office/drawing/2014/main" id="{32D5A6A9-CB23-43D0-AD91-4EA88304D0B0}"/>
              </a:ext>
            </a:extLst>
          </p:cNvPr>
          <p:cNvSpPr/>
          <p:nvPr/>
        </p:nvSpPr>
        <p:spPr>
          <a:xfrm>
            <a:off x="3703968" y="1490734"/>
            <a:ext cx="2629620" cy="590895"/>
          </a:xfrm>
          <a:prstGeom prst="rect">
            <a:avLst/>
          </a:prstGeom>
        </p:spPr>
        <p:txBody>
          <a:bodyPr wrap="none" lIns="219419" tIns="109710" rIns="219419" bIns="109710">
            <a:spAutoFit/>
          </a:bodyPr>
          <a:lstStyle/>
          <a:p>
            <a:r>
              <a:rPr lang="en-US" sz="2400" b="1" dirty="0">
                <a:latin typeface="汉仪乐喵体W" panose="00020600040101010101" pitchFamily="18" charset="-122"/>
                <a:ea typeface="汉仪乐喵体W" panose="00020600040101010101" pitchFamily="18" charset="-122"/>
                <a:cs typeface="Aparajita" panose="020B0604020202020204" pitchFamily="34" charset="0"/>
              </a:rPr>
              <a:t>TITTLE HERE</a:t>
            </a:r>
          </a:p>
        </p:txBody>
      </p:sp>
      <p:sp>
        <p:nvSpPr>
          <p:cNvPr id="4" name="TextBox 84">
            <a:extLst>
              <a:ext uri="{FF2B5EF4-FFF2-40B4-BE49-F238E27FC236}">
                <a16:creationId xmlns:a16="http://schemas.microsoft.com/office/drawing/2014/main" id="{584FCB29-D5DE-49A3-BC64-E885FF47DD3B}"/>
              </a:ext>
            </a:extLst>
          </p:cNvPr>
          <p:cNvSpPr txBox="1"/>
          <p:nvPr/>
        </p:nvSpPr>
        <p:spPr>
          <a:xfrm>
            <a:off x="3703968" y="1947375"/>
            <a:ext cx="6230426" cy="752477"/>
          </a:xfrm>
          <a:prstGeom prst="rect">
            <a:avLst/>
          </a:prstGeom>
          <a:noFill/>
        </p:spPr>
        <p:txBody>
          <a:bodyPr wrap="square" lIns="219419" tIns="109710" rIns="219419" bIns="10971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200" dirty="0">
                <a:latin typeface="汉仪乐喵体W" panose="00020600040101010101" pitchFamily="18" charset="-122"/>
                <a:ea typeface="汉仪乐喵体W" panose="00020600040101010101" pitchFamily="18" charset="-122"/>
              </a:rPr>
              <a:t>Just for today I will try to live through this day only and not tackle my whole life at once. I can do Just for today I will try</a:t>
            </a:r>
            <a:endParaRPr lang="en-US" sz="1200" dirty="0">
              <a:latin typeface="汉仪乐喵体W" panose="00020600040101010101" pitchFamily="18" charset="-122"/>
              <a:ea typeface="汉仪乐喵体W" panose="00020600040101010101" pitchFamily="18" charset="-122"/>
              <a:cs typeface="Aparajita" panose="020B0604020202020204" pitchFamily="34" charset="0"/>
            </a:endParaRP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F06AB1A8-ECA8-4172-95E1-CE6B35263CF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248" r="11637" b="10335"/>
          <a:stretch/>
        </p:blipFill>
        <p:spPr>
          <a:xfrm>
            <a:off x="2546499" y="3429000"/>
            <a:ext cx="3549501" cy="2244445"/>
          </a:xfrm>
          <a:prstGeom prst="rect">
            <a:avLst/>
          </a:prstGeom>
          <a:noFill/>
        </p:spPr>
      </p:pic>
      <p:sp>
        <p:nvSpPr>
          <p:cNvPr id="6" name="Rectangle 80">
            <a:extLst>
              <a:ext uri="{FF2B5EF4-FFF2-40B4-BE49-F238E27FC236}">
                <a16:creationId xmlns:a16="http://schemas.microsoft.com/office/drawing/2014/main" id="{235FBDD4-20B1-41A1-B6D3-8DF482B18E30}"/>
              </a:ext>
            </a:extLst>
          </p:cNvPr>
          <p:cNvSpPr/>
          <p:nvPr/>
        </p:nvSpPr>
        <p:spPr>
          <a:xfrm>
            <a:off x="6096000" y="3939073"/>
            <a:ext cx="2629620" cy="590895"/>
          </a:xfrm>
          <a:prstGeom prst="rect">
            <a:avLst/>
          </a:prstGeom>
        </p:spPr>
        <p:txBody>
          <a:bodyPr wrap="none" lIns="219419" tIns="109710" rIns="219419" bIns="109710">
            <a:spAutoFit/>
          </a:bodyPr>
          <a:lstStyle/>
          <a:p>
            <a:r>
              <a:rPr lang="en-US" sz="2400" b="1" dirty="0">
                <a:latin typeface="汉仪乐喵体W" panose="00020600040101010101" pitchFamily="18" charset="-122"/>
                <a:ea typeface="汉仪乐喵体W" panose="00020600040101010101" pitchFamily="18" charset="-122"/>
                <a:cs typeface="Aparajita" panose="020B0604020202020204" pitchFamily="34" charset="0"/>
              </a:rPr>
              <a:t>TITTLE HERE</a:t>
            </a:r>
          </a:p>
        </p:txBody>
      </p:sp>
      <p:sp>
        <p:nvSpPr>
          <p:cNvPr id="7" name="TextBox 84">
            <a:extLst>
              <a:ext uri="{FF2B5EF4-FFF2-40B4-BE49-F238E27FC236}">
                <a16:creationId xmlns:a16="http://schemas.microsoft.com/office/drawing/2014/main" id="{02EA9519-BDE1-4EF5-9373-3C3C53D0D728}"/>
              </a:ext>
            </a:extLst>
          </p:cNvPr>
          <p:cNvSpPr txBox="1"/>
          <p:nvPr/>
        </p:nvSpPr>
        <p:spPr>
          <a:xfrm>
            <a:off x="6096000" y="4395714"/>
            <a:ext cx="6230426" cy="752477"/>
          </a:xfrm>
          <a:prstGeom prst="rect">
            <a:avLst/>
          </a:prstGeom>
          <a:noFill/>
        </p:spPr>
        <p:txBody>
          <a:bodyPr wrap="square" lIns="219419" tIns="109710" rIns="219419" bIns="10971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200" dirty="0">
                <a:latin typeface="汉仪乐喵体W" panose="00020600040101010101" pitchFamily="18" charset="-122"/>
                <a:ea typeface="汉仪乐喵体W" panose="00020600040101010101" pitchFamily="18" charset="-122"/>
              </a:rPr>
              <a:t>Just for today I will try to live through this day only and not tackle my whole life at once. I can do Just for today I will try</a:t>
            </a:r>
            <a:endParaRPr lang="en-US" sz="1200" dirty="0">
              <a:latin typeface="汉仪乐喵体W" panose="00020600040101010101" pitchFamily="18" charset="-122"/>
              <a:ea typeface="汉仪乐喵体W" panose="00020600040101010101" pitchFamily="18" charset="-122"/>
              <a:cs typeface="Aparajita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513733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6" grpId="0"/>
      <p:bldP spid="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>
            <a:extLst>
              <a:ext uri="{FF2B5EF4-FFF2-40B4-BE49-F238E27FC236}">
                <a16:creationId xmlns:a16="http://schemas.microsoft.com/office/drawing/2014/main" id="{6B07E9F4-B8B1-47E6-AF71-CEC1568C1E79}"/>
              </a:ext>
            </a:extLst>
          </p:cNvPr>
          <p:cNvSpPr txBox="1"/>
          <p:nvPr/>
        </p:nvSpPr>
        <p:spPr>
          <a:xfrm>
            <a:off x="7217309" y="2921168"/>
            <a:ext cx="1184570" cy="1015663"/>
          </a:xfrm>
          <a:prstGeom prst="rect">
            <a:avLst/>
          </a:prstGeom>
          <a:noFill/>
          <a:ln w="19050">
            <a:noFill/>
            <a:prstDash val="dash"/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zh-CN" sz="6000" b="1" dirty="0">
                <a:latin typeface="汉仪乐喵体W" panose="00020600040101010101" pitchFamily="18" charset="-122"/>
                <a:ea typeface="汉仪乐喵体W" panose="00020600040101010101" pitchFamily="18" charset="-122"/>
                <a:cs typeface="【团子】请叫我天然萌 微博@团团团团团团团儿" panose="02010601040101010101" pitchFamily="2" charset="2"/>
              </a:rPr>
              <a:t>03</a:t>
            </a:r>
            <a:endParaRPr lang="zh-CN" altLang="en-US" sz="6000" b="1" dirty="0">
              <a:latin typeface="汉仪乐喵体W" panose="00020600040101010101" pitchFamily="18" charset="-122"/>
              <a:ea typeface="汉仪乐喵体W" panose="00020600040101010101" pitchFamily="18" charset="-122"/>
              <a:cs typeface="【团子】请叫我天然萌 微博@团团团团团团团儿" panose="02010601040101010101" pitchFamily="2" charset="2"/>
            </a:endParaRP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FB09D292-00D2-4FA3-A26E-548D4FDF1BE2}"/>
              </a:ext>
            </a:extLst>
          </p:cNvPr>
          <p:cNvSpPr txBox="1"/>
          <p:nvPr/>
        </p:nvSpPr>
        <p:spPr>
          <a:xfrm>
            <a:off x="5275291" y="1743703"/>
            <a:ext cx="1292662" cy="3785652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200" dirty="0">
                <a:latin typeface="全字库正楷体" panose="02010604000101010101" pitchFamily="2" charset="-122"/>
                <a:ea typeface="全字库正楷体" panose="02010604000101010101" pitchFamily="2" charset="-122"/>
                <a:cs typeface="全字库正楷体" panose="02010604000101010101" pitchFamily="2" charset="-122"/>
              </a:rPr>
              <a:t>Just for today I will try to live through this day only and not tackle my whole life problem at once. Just for today I will try to live through this day only and not tackle my whole life problem at once. </a:t>
            </a:r>
            <a:endParaRPr lang="zh-CN" altLang="en-US" sz="1200" dirty="0"/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id="{E049DEB8-CC24-4D3A-A590-92AD454E53A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52483" y="2283122"/>
            <a:ext cx="2846478" cy="27068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05517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id="{884B3ADC-3110-41AA-91E1-BD467E40DEA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69147" y="1490905"/>
            <a:ext cx="4076190" cy="3876190"/>
          </a:xfrm>
          <a:prstGeom prst="rect">
            <a:avLst/>
          </a:prstGeom>
        </p:spPr>
      </p:pic>
      <p:sp>
        <p:nvSpPr>
          <p:cNvPr id="3" name="文本框 2">
            <a:extLst>
              <a:ext uri="{FF2B5EF4-FFF2-40B4-BE49-F238E27FC236}">
                <a16:creationId xmlns:a16="http://schemas.microsoft.com/office/drawing/2014/main" id="{EC5A6018-77F7-40DA-AFFB-D5D10962AC19}"/>
              </a:ext>
            </a:extLst>
          </p:cNvPr>
          <p:cNvSpPr txBox="1"/>
          <p:nvPr/>
        </p:nvSpPr>
        <p:spPr>
          <a:xfrm>
            <a:off x="6056712" y="1749287"/>
            <a:ext cx="553998" cy="2888974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en-US" altLang="zh-CN" sz="2400" b="1" dirty="0">
                <a:latin typeface="汉仪乐喵体W" panose="00020600040101010101" pitchFamily="18" charset="-122"/>
                <a:ea typeface="汉仪乐喵体W" panose="00020600040101010101" pitchFamily="18" charset="-122"/>
                <a:cs typeface="Aparajita" panose="020B0604020202020204" pitchFamily="34" charset="0"/>
              </a:rPr>
              <a:t>TITTLE HERE</a:t>
            </a: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88E5C511-9E85-49CB-84EF-4EEC6DB12530}"/>
              </a:ext>
            </a:extLst>
          </p:cNvPr>
          <p:cNvSpPr txBox="1"/>
          <p:nvPr/>
        </p:nvSpPr>
        <p:spPr>
          <a:xfrm>
            <a:off x="4175619" y="1749287"/>
            <a:ext cx="1800493" cy="3737113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400" dirty="0">
                <a:latin typeface="汉仪乐喵体W" panose="00020600040101010101" pitchFamily="18" charset="-122"/>
                <a:ea typeface="汉仪乐喵体W" panose="00020600040101010101" pitchFamily="18" charset="-122"/>
              </a:rPr>
              <a:t>Just for today I will try to live through this day only and not tackle my whole life at once. I can do Just for today I will try</a:t>
            </a:r>
            <a:endParaRPr lang="en-US" altLang="zh-CN" sz="1400" dirty="0">
              <a:latin typeface="汉仪乐喵体W" panose="00020600040101010101" pitchFamily="18" charset="-122"/>
              <a:ea typeface="汉仪乐喵体W" panose="00020600040101010101" pitchFamily="18" charset="-122"/>
              <a:cs typeface="Aparajita" panose="020B0604020202020204" pitchFamily="34" charset="0"/>
            </a:endParaRPr>
          </a:p>
          <a:p>
            <a:pPr>
              <a:lnSpc>
                <a:spcPct val="150000"/>
              </a:lnSpc>
            </a:pPr>
            <a:endParaRPr lang="zh-CN" altLang="en-US" sz="1400" dirty="0"/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45054B10-FAF5-43CA-9AFB-42FCCEBFD884}"/>
              </a:ext>
            </a:extLst>
          </p:cNvPr>
          <p:cNvSpPr txBox="1"/>
          <p:nvPr/>
        </p:nvSpPr>
        <p:spPr>
          <a:xfrm>
            <a:off x="2745233" y="1701349"/>
            <a:ext cx="553998" cy="2888974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en-US" altLang="zh-CN" sz="2400" b="1" dirty="0">
                <a:latin typeface="汉仪乐喵体W" panose="00020600040101010101" pitchFamily="18" charset="-122"/>
                <a:ea typeface="汉仪乐喵体W" panose="00020600040101010101" pitchFamily="18" charset="-122"/>
                <a:cs typeface="Aparajita" panose="020B0604020202020204" pitchFamily="34" charset="0"/>
              </a:rPr>
              <a:t>TITTLE HERE</a:t>
            </a: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9DA990A3-75C4-4F0C-A9B0-F3FADE16201A}"/>
              </a:ext>
            </a:extLst>
          </p:cNvPr>
          <p:cNvSpPr txBox="1"/>
          <p:nvPr/>
        </p:nvSpPr>
        <p:spPr>
          <a:xfrm>
            <a:off x="864140" y="1701349"/>
            <a:ext cx="1800493" cy="3737113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400" dirty="0">
                <a:latin typeface="汉仪乐喵体W" panose="00020600040101010101" pitchFamily="18" charset="-122"/>
                <a:ea typeface="汉仪乐喵体W" panose="00020600040101010101" pitchFamily="18" charset="-122"/>
              </a:rPr>
              <a:t>Just for today I will try to live through this day only and not tackle my whole life at once. I can do Just for today I will try</a:t>
            </a:r>
            <a:endParaRPr lang="en-US" altLang="zh-CN" sz="1400" dirty="0">
              <a:latin typeface="汉仪乐喵体W" panose="00020600040101010101" pitchFamily="18" charset="-122"/>
              <a:ea typeface="汉仪乐喵体W" panose="00020600040101010101" pitchFamily="18" charset="-122"/>
              <a:cs typeface="Aparajita" panose="020B0604020202020204" pitchFamily="34" charset="0"/>
            </a:endParaRPr>
          </a:p>
          <a:p>
            <a:pPr>
              <a:lnSpc>
                <a:spcPct val="150000"/>
              </a:lnSpc>
            </a:pPr>
            <a:endParaRPr lang="zh-CN" altLang="en-US" sz="1400" dirty="0"/>
          </a:p>
        </p:txBody>
      </p:sp>
    </p:spTree>
    <p:extLst>
      <p:ext uri="{BB962C8B-B14F-4D97-AF65-F5344CB8AC3E}">
        <p14:creationId xmlns:p14="http://schemas.microsoft.com/office/powerpoint/2010/main" val="38593212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>
            <a:extLst>
              <a:ext uri="{FF2B5EF4-FFF2-40B4-BE49-F238E27FC236}">
                <a16:creationId xmlns:a16="http://schemas.microsoft.com/office/drawing/2014/main" id="{6B07E9F4-B8B1-47E6-AF71-CEC1568C1E79}"/>
              </a:ext>
            </a:extLst>
          </p:cNvPr>
          <p:cNvSpPr txBox="1"/>
          <p:nvPr/>
        </p:nvSpPr>
        <p:spPr>
          <a:xfrm>
            <a:off x="7217309" y="2921168"/>
            <a:ext cx="1184570" cy="1015663"/>
          </a:xfrm>
          <a:prstGeom prst="rect">
            <a:avLst/>
          </a:prstGeom>
          <a:noFill/>
          <a:ln w="19050">
            <a:noFill/>
            <a:prstDash val="dash"/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zh-CN" sz="6000" b="1" dirty="0">
                <a:latin typeface="汉仪乐喵体W" panose="00020600040101010101" pitchFamily="18" charset="-122"/>
                <a:ea typeface="汉仪乐喵体W" panose="00020600040101010101" pitchFamily="18" charset="-122"/>
                <a:cs typeface="【团子】请叫我天然萌 微博@团团团团团团团儿" panose="02010601040101010101" pitchFamily="2" charset="2"/>
              </a:rPr>
              <a:t>04</a:t>
            </a:r>
            <a:endParaRPr lang="zh-CN" altLang="en-US" sz="6000" b="1" dirty="0">
              <a:latin typeface="汉仪乐喵体W" panose="00020600040101010101" pitchFamily="18" charset="-122"/>
              <a:ea typeface="汉仪乐喵体W" panose="00020600040101010101" pitchFamily="18" charset="-122"/>
              <a:cs typeface="【团子】请叫我天然萌 微博@团团团团团团团儿" panose="02010601040101010101" pitchFamily="2" charset="2"/>
            </a:endParaRP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FB09D292-00D2-4FA3-A26E-548D4FDF1BE2}"/>
              </a:ext>
            </a:extLst>
          </p:cNvPr>
          <p:cNvSpPr txBox="1"/>
          <p:nvPr/>
        </p:nvSpPr>
        <p:spPr>
          <a:xfrm>
            <a:off x="5275291" y="1743703"/>
            <a:ext cx="1292662" cy="3785652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200" dirty="0">
                <a:latin typeface="全字库正楷体" panose="02010604000101010101" pitchFamily="2" charset="-122"/>
                <a:ea typeface="全字库正楷体" panose="02010604000101010101" pitchFamily="2" charset="-122"/>
                <a:cs typeface="全字库正楷体" panose="02010604000101010101" pitchFamily="2" charset="-122"/>
              </a:rPr>
              <a:t>Just for today I will try to live through this day only and not tackle my whole life problem at once. Just for today I will try to live through this day only and not tackle my whole life problem at once. </a:t>
            </a:r>
            <a:endParaRPr lang="zh-CN" altLang="en-US" sz="1200" dirty="0"/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id="{E049DEB8-CC24-4D3A-A590-92AD454E53A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52483" y="2283122"/>
            <a:ext cx="2846478" cy="27068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13379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id="{EBFF742C-7825-4EB2-8336-5664A8B878A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000" b="35489"/>
          <a:stretch/>
        </p:blipFill>
        <p:spPr>
          <a:xfrm>
            <a:off x="-98990" y="-392495"/>
            <a:ext cx="3793258" cy="4894155"/>
          </a:xfrm>
          <a:prstGeom prst="rect">
            <a:avLst/>
          </a:prstGeom>
        </p:spPr>
      </p:pic>
      <p:pic>
        <p:nvPicPr>
          <p:cNvPr id="3" name="图片 2">
            <a:extLst>
              <a:ext uri="{FF2B5EF4-FFF2-40B4-BE49-F238E27FC236}">
                <a16:creationId xmlns:a16="http://schemas.microsoft.com/office/drawing/2014/main" id="{F853910A-9D56-4542-9B53-28EBD1C2812A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248" r="11637" b="10335"/>
          <a:stretch/>
        </p:blipFill>
        <p:spPr>
          <a:xfrm flipH="1">
            <a:off x="538444" y="3706164"/>
            <a:ext cx="3262176" cy="2062762"/>
          </a:xfrm>
          <a:prstGeom prst="rect">
            <a:avLst/>
          </a:prstGeom>
          <a:noFill/>
        </p:spPr>
      </p:pic>
      <p:sp>
        <p:nvSpPr>
          <p:cNvPr id="4" name="Rectangle 80">
            <a:extLst>
              <a:ext uri="{FF2B5EF4-FFF2-40B4-BE49-F238E27FC236}">
                <a16:creationId xmlns:a16="http://schemas.microsoft.com/office/drawing/2014/main" id="{CCE54190-4C5F-4539-B490-C8B607FBB2F8}"/>
              </a:ext>
            </a:extLst>
          </p:cNvPr>
          <p:cNvSpPr/>
          <p:nvPr/>
        </p:nvSpPr>
        <p:spPr>
          <a:xfrm>
            <a:off x="4331702" y="2104465"/>
            <a:ext cx="2629620" cy="590895"/>
          </a:xfrm>
          <a:prstGeom prst="rect">
            <a:avLst/>
          </a:prstGeom>
        </p:spPr>
        <p:txBody>
          <a:bodyPr wrap="none" lIns="219419" tIns="109710" rIns="219419" bIns="109710">
            <a:spAutoFit/>
          </a:bodyPr>
          <a:lstStyle/>
          <a:p>
            <a:r>
              <a:rPr lang="en-US" sz="2400" b="1" dirty="0">
                <a:latin typeface="汉仪乐喵体W" panose="00020600040101010101" pitchFamily="18" charset="-122"/>
                <a:ea typeface="汉仪乐喵体W" panose="00020600040101010101" pitchFamily="18" charset="-122"/>
                <a:cs typeface="Aparajita" panose="020B0604020202020204" pitchFamily="34" charset="0"/>
              </a:rPr>
              <a:t>TITTLE HERE</a:t>
            </a:r>
          </a:p>
        </p:txBody>
      </p:sp>
      <p:sp>
        <p:nvSpPr>
          <p:cNvPr id="5" name="TextBox 84">
            <a:extLst>
              <a:ext uri="{FF2B5EF4-FFF2-40B4-BE49-F238E27FC236}">
                <a16:creationId xmlns:a16="http://schemas.microsoft.com/office/drawing/2014/main" id="{0EE7352E-1565-4B11-8262-107C2D8C74C3}"/>
              </a:ext>
            </a:extLst>
          </p:cNvPr>
          <p:cNvSpPr txBox="1"/>
          <p:nvPr/>
        </p:nvSpPr>
        <p:spPr>
          <a:xfrm>
            <a:off x="4331702" y="2561106"/>
            <a:ext cx="6230426" cy="752477"/>
          </a:xfrm>
          <a:prstGeom prst="rect">
            <a:avLst/>
          </a:prstGeom>
          <a:noFill/>
        </p:spPr>
        <p:txBody>
          <a:bodyPr wrap="square" lIns="219419" tIns="109710" rIns="219419" bIns="10971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200" dirty="0">
                <a:latin typeface="汉仪乐喵体W" panose="00020600040101010101" pitchFamily="18" charset="-122"/>
                <a:ea typeface="汉仪乐喵体W" panose="00020600040101010101" pitchFamily="18" charset="-122"/>
              </a:rPr>
              <a:t>Just for today I will try to live through this day only and not tackle my whole life at once. I can do Just for today I will try</a:t>
            </a:r>
            <a:endParaRPr lang="en-US" sz="1200" dirty="0">
              <a:latin typeface="汉仪乐喵体W" panose="00020600040101010101" pitchFamily="18" charset="-122"/>
              <a:ea typeface="汉仪乐喵体W" panose="00020600040101010101" pitchFamily="18" charset="-122"/>
              <a:cs typeface="Aparajita" panose="020B0604020202020204" pitchFamily="34" charset="0"/>
            </a:endParaRPr>
          </a:p>
        </p:txBody>
      </p:sp>
      <p:sp>
        <p:nvSpPr>
          <p:cNvPr id="6" name="Rectangle 80">
            <a:extLst>
              <a:ext uri="{FF2B5EF4-FFF2-40B4-BE49-F238E27FC236}">
                <a16:creationId xmlns:a16="http://schemas.microsoft.com/office/drawing/2014/main" id="{DF33F850-5C81-4C4D-B4D6-6613DE952F4F}"/>
              </a:ext>
            </a:extLst>
          </p:cNvPr>
          <p:cNvSpPr/>
          <p:nvPr/>
        </p:nvSpPr>
        <p:spPr>
          <a:xfrm>
            <a:off x="4365472" y="3584577"/>
            <a:ext cx="2629620" cy="590895"/>
          </a:xfrm>
          <a:prstGeom prst="rect">
            <a:avLst/>
          </a:prstGeom>
        </p:spPr>
        <p:txBody>
          <a:bodyPr wrap="none" lIns="219419" tIns="109710" rIns="219419" bIns="109710">
            <a:spAutoFit/>
          </a:bodyPr>
          <a:lstStyle/>
          <a:p>
            <a:r>
              <a:rPr lang="en-US" sz="2400" b="1" dirty="0">
                <a:latin typeface="汉仪乐喵体W" panose="00020600040101010101" pitchFamily="18" charset="-122"/>
                <a:ea typeface="汉仪乐喵体W" panose="00020600040101010101" pitchFamily="18" charset="-122"/>
                <a:cs typeface="Aparajita" panose="020B0604020202020204" pitchFamily="34" charset="0"/>
              </a:rPr>
              <a:t>TITTLE HERE</a:t>
            </a:r>
          </a:p>
        </p:txBody>
      </p:sp>
      <p:sp>
        <p:nvSpPr>
          <p:cNvPr id="7" name="TextBox 84">
            <a:extLst>
              <a:ext uri="{FF2B5EF4-FFF2-40B4-BE49-F238E27FC236}">
                <a16:creationId xmlns:a16="http://schemas.microsoft.com/office/drawing/2014/main" id="{B8BB6F0E-DB80-415D-9623-8C7048681B8B}"/>
              </a:ext>
            </a:extLst>
          </p:cNvPr>
          <p:cNvSpPr txBox="1"/>
          <p:nvPr/>
        </p:nvSpPr>
        <p:spPr>
          <a:xfrm>
            <a:off x="4365472" y="4041218"/>
            <a:ext cx="6230426" cy="752477"/>
          </a:xfrm>
          <a:prstGeom prst="rect">
            <a:avLst/>
          </a:prstGeom>
          <a:noFill/>
        </p:spPr>
        <p:txBody>
          <a:bodyPr wrap="square" lIns="219419" tIns="109710" rIns="219419" bIns="10971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200" dirty="0">
                <a:latin typeface="汉仪乐喵体W" panose="00020600040101010101" pitchFamily="18" charset="-122"/>
                <a:ea typeface="汉仪乐喵体W" panose="00020600040101010101" pitchFamily="18" charset="-122"/>
              </a:rPr>
              <a:t>Just for today I will try to live through this day only and not tackle my whole life at once. I can do Just for today I will try</a:t>
            </a:r>
            <a:endParaRPr lang="en-US" sz="1200" dirty="0">
              <a:latin typeface="汉仪乐喵体W" panose="00020600040101010101" pitchFamily="18" charset="-122"/>
              <a:ea typeface="汉仪乐喵体W" panose="00020600040101010101" pitchFamily="18" charset="-122"/>
              <a:cs typeface="Aparajita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80361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id="{203CA1B0-76C3-4399-83D4-8C37635CD02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3099" t="18393"/>
          <a:stretch/>
        </p:blipFill>
        <p:spPr>
          <a:xfrm>
            <a:off x="1077952" y="2872354"/>
            <a:ext cx="3728061" cy="3439550"/>
          </a:xfrm>
          <a:prstGeom prst="rect">
            <a:avLst/>
          </a:prstGeom>
        </p:spPr>
      </p:pic>
      <p:sp>
        <p:nvSpPr>
          <p:cNvPr id="5" name="文本框 4">
            <a:extLst>
              <a:ext uri="{FF2B5EF4-FFF2-40B4-BE49-F238E27FC236}">
                <a16:creationId xmlns:a16="http://schemas.microsoft.com/office/drawing/2014/main" id="{F15DC058-F9BF-4946-B715-3EEEBF70F679}"/>
              </a:ext>
            </a:extLst>
          </p:cNvPr>
          <p:cNvSpPr txBox="1"/>
          <p:nvPr/>
        </p:nvSpPr>
        <p:spPr>
          <a:xfrm>
            <a:off x="6912509" y="1519087"/>
            <a:ext cx="972534" cy="2862322"/>
          </a:xfrm>
          <a:prstGeom prst="rect">
            <a:avLst/>
          </a:prstGeom>
          <a:noFill/>
          <a:ln w="19050">
            <a:noFill/>
            <a:prstDash val="dash"/>
          </a:ln>
        </p:spPr>
        <p:txBody>
          <a:bodyPr wrap="square" rtlCol="0">
            <a:spAutoFit/>
          </a:bodyPr>
          <a:lstStyle/>
          <a:p>
            <a:pPr algn="r"/>
            <a:r>
              <a:rPr lang="zh-CN" altLang="en-US" sz="6000" b="1" dirty="0">
                <a:latin typeface="汉仪乐喵体W" panose="00020600040101010101" pitchFamily="18" charset="-122"/>
                <a:ea typeface="汉仪乐喵体W" panose="00020600040101010101" pitchFamily="18" charset="-122"/>
                <a:cs typeface="【团子】请叫我天然萌 微博@团团团团团团团儿" panose="02010601040101010101" pitchFamily="2" charset="2"/>
              </a:rPr>
              <a:t>谢</a:t>
            </a:r>
            <a:endParaRPr lang="en-US" altLang="zh-CN" sz="6000" b="1" dirty="0">
              <a:latin typeface="汉仪乐喵体W" panose="00020600040101010101" pitchFamily="18" charset="-122"/>
              <a:ea typeface="汉仪乐喵体W" panose="00020600040101010101" pitchFamily="18" charset="-122"/>
              <a:cs typeface="【团子】请叫我天然萌 微博@团团团团团团团儿" panose="02010601040101010101" pitchFamily="2" charset="2"/>
            </a:endParaRPr>
          </a:p>
          <a:p>
            <a:pPr algn="r"/>
            <a:endParaRPr lang="en-US" altLang="zh-CN" sz="6000" b="1" dirty="0">
              <a:latin typeface="汉仪乐喵体W" panose="00020600040101010101" pitchFamily="18" charset="-122"/>
              <a:ea typeface="汉仪乐喵体W" panose="00020600040101010101" pitchFamily="18" charset="-122"/>
              <a:cs typeface="【团子】请叫我天然萌 微博@团团团团团团团儿" panose="02010601040101010101" pitchFamily="2" charset="2"/>
            </a:endParaRPr>
          </a:p>
          <a:p>
            <a:pPr algn="r"/>
            <a:r>
              <a:rPr lang="zh-CN" altLang="en-US" sz="6000" b="1" dirty="0">
                <a:latin typeface="汉仪乐喵体W" panose="00020600040101010101" pitchFamily="18" charset="-122"/>
                <a:ea typeface="汉仪乐喵体W" panose="00020600040101010101" pitchFamily="18" charset="-122"/>
                <a:cs typeface="【团子】请叫我天然萌 微博@团团团团团团团儿" panose="02010601040101010101" pitchFamily="2" charset="2"/>
              </a:rPr>
              <a:t>谢</a:t>
            </a: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F028DC58-AECB-4E18-AB71-5076DAF261BE}"/>
              </a:ext>
            </a:extLst>
          </p:cNvPr>
          <p:cNvSpPr txBox="1"/>
          <p:nvPr/>
        </p:nvSpPr>
        <p:spPr>
          <a:xfrm>
            <a:off x="5275291" y="1743703"/>
            <a:ext cx="1292662" cy="3785652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200" dirty="0">
                <a:latin typeface="全字库正楷体" panose="02010604000101010101" pitchFamily="2" charset="-122"/>
                <a:ea typeface="全字库正楷体" panose="02010604000101010101" pitchFamily="2" charset="-122"/>
                <a:cs typeface="全字库正楷体" panose="02010604000101010101" pitchFamily="2" charset="-122"/>
              </a:rPr>
              <a:t>Just for today I will try to live through this day only and not tackle my whole life problem at once. Just for today I will try to live through this day only and not tackle my whole life problem at once. </a:t>
            </a:r>
            <a:endParaRPr lang="zh-CN" altLang="en-US" sz="1200" dirty="0"/>
          </a:p>
        </p:txBody>
      </p:sp>
    </p:spTree>
    <p:extLst>
      <p:ext uri="{BB962C8B-B14F-4D97-AF65-F5344CB8AC3E}">
        <p14:creationId xmlns:p14="http://schemas.microsoft.com/office/powerpoint/2010/main" val="16026173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id="{7F8C79E7-2C5E-4DBB-A88E-2A087732C5B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72761" y="722186"/>
            <a:ext cx="2846478" cy="2706814"/>
          </a:xfrm>
          <a:prstGeom prst="rect">
            <a:avLst/>
          </a:prstGeom>
        </p:spPr>
      </p:pic>
      <p:sp>
        <p:nvSpPr>
          <p:cNvPr id="5" name="文本框 4">
            <a:extLst>
              <a:ext uri="{FF2B5EF4-FFF2-40B4-BE49-F238E27FC236}">
                <a16:creationId xmlns:a16="http://schemas.microsoft.com/office/drawing/2014/main" id="{DF7E9D9E-4C94-426F-8FC5-C8756E8521E9}"/>
              </a:ext>
            </a:extLst>
          </p:cNvPr>
          <p:cNvSpPr txBox="1"/>
          <p:nvPr/>
        </p:nvSpPr>
        <p:spPr>
          <a:xfrm>
            <a:off x="1636658" y="3172144"/>
            <a:ext cx="126494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6000" b="1" dirty="0">
                <a:latin typeface="楷体" panose="02010609060101010101" pitchFamily="49" charset="-122"/>
                <a:ea typeface="楷体" panose="02010609060101010101" pitchFamily="49" charset="-122"/>
              </a:rPr>
              <a:t>01</a:t>
            </a:r>
            <a:endParaRPr lang="zh-CN" altLang="en-US" sz="6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83401D4B-18BF-4518-B168-3EC24818AA8E}"/>
              </a:ext>
            </a:extLst>
          </p:cNvPr>
          <p:cNvSpPr txBox="1"/>
          <p:nvPr/>
        </p:nvSpPr>
        <p:spPr>
          <a:xfrm>
            <a:off x="4096158" y="3186212"/>
            <a:ext cx="145197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6000" b="1" dirty="0">
                <a:latin typeface="楷体" panose="02010609060101010101" pitchFamily="49" charset="-122"/>
                <a:ea typeface="楷体" panose="02010609060101010101" pitchFamily="49" charset="-122"/>
              </a:rPr>
              <a:t>02</a:t>
            </a:r>
            <a:endParaRPr lang="zh-CN" altLang="en-US" sz="6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0A3E0F0F-4324-4A9E-92FA-BFDC3A178467}"/>
              </a:ext>
            </a:extLst>
          </p:cNvPr>
          <p:cNvSpPr txBox="1"/>
          <p:nvPr/>
        </p:nvSpPr>
        <p:spPr>
          <a:xfrm>
            <a:off x="6696337" y="3186212"/>
            <a:ext cx="139416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6000" b="1" dirty="0">
                <a:latin typeface="楷体" panose="02010609060101010101" pitchFamily="49" charset="-122"/>
                <a:ea typeface="楷体" panose="02010609060101010101" pitchFamily="49" charset="-122"/>
              </a:rPr>
              <a:t>03</a:t>
            </a:r>
            <a:endParaRPr lang="zh-CN" altLang="en-US" sz="6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FC83EA91-1D19-4945-AE29-68B64067EC24}"/>
              </a:ext>
            </a:extLst>
          </p:cNvPr>
          <p:cNvSpPr txBox="1"/>
          <p:nvPr/>
        </p:nvSpPr>
        <p:spPr>
          <a:xfrm>
            <a:off x="9226176" y="3186212"/>
            <a:ext cx="139756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6000" b="1" dirty="0">
                <a:latin typeface="楷体" panose="02010609060101010101" pitchFamily="49" charset="-122"/>
                <a:ea typeface="楷体" panose="02010609060101010101" pitchFamily="49" charset="-122"/>
              </a:rPr>
              <a:t>04</a:t>
            </a:r>
            <a:endParaRPr lang="zh-CN" altLang="en-US" sz="6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cxnSp>
        <p:nvCxnSpPr>
          <p:cNvPr id="9" name="直接连接符 8">
            <a:extLst>
              <a:ext uri="{FF2B5EF4-FFF2-40B4-BE49-F238E27FC236}">
                <a16:creationId xmlns:a16="http://schemas.microsoft.com/office/drawing/2014/main" id="{C6B84DCC-2C3F-4035-B0A3-727441CD1CCB}"/>
              </a:ext>
            </a:extLst>
          </p:cNvPr>
          <p:cNvCxnSpPr/>
          <p:nvPr/>
        </p:nvCxnSpPr>
        <p:spPr>
          <a:xfrm>
            <a:off x="1875814" y="4123610"/>
            <a:ext cx="872197" cy="0"/>
          </a:xfrm>
          <a:prstGeom prst="line">
            <a:avLst/>
          </a:prstGeom>
          <a:ln w="285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>
            <a:extLst>
              <a:ext uri="{FF2B5EF4-FFF2-40B4-BE49-F238E27FC236}">
                <a16:creationId xmlns:a16="http://schemas.microsoft.com/office/drawing/2014/main" id="{D69D9E79-2C2E-4794-8460-9639EB927B57}"/>
              </a:ext>
            </a:extLst>
          </p:cNvPr>
          <p:cNvCxnSpPr/>
          <p:nvPr/>
        </p:nvCxnSpPr>
        <p:spPr>
          <a:xfrm>
            <a:off x="4422067" y="4137678"/>
            <a:ext cx="872197" cy="0"/>
          </a:xfrm>
          <a:prstGeom prst="line">
            <a:avLst/>
          </a:prstGeom>
          <a:ln w="285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>
            <a:extLst>
              <a:ext uri="{FF2B5EF4-FFF2-40B4-BE49-F238E27FC236}">
                <a16:creationId xmlns:a16="http://schemas.microsoft.com/office/drawing/2014/main" id="{B647752A-7D6B-4C59-8B55-7135FB25B3CA}"/>
              </a:ext>
            </a:extLst>
          </p:cNvPr>
          <p:cNvCxnSpPr/>
          <p:nvPr/>
        </p:nvCxnSpPr>
        <p:spPr>
          <a:xfrm>
            <a:off x="6996454" y="4144264"/>
            <a:ext cx="872197" cy="0"/>
          </a:xfrm>
          <a:prstGeom prst="line">
            <a:avLst/>
          </a:prstGeom>
          <a:ln w="285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>
            <a:extLst>
              <a:ext uri="{FF2B5EF4-FFF2-40B4-BE49-F238E27FC236}">
                <a16:creationId xmlns:a16="http://schemas.microsoft.com/office/drawing/2014/main" id="{5ECC7F9C-FE4B-4E2F-98E8-4AAE9CEDECF7}"/>
              </a:ext>
            </a:extLst>
          </p:cNvPr>
          <p:cNvCxnSpPr/>
          <p:nvPr/>
        </p:nvCxnSpPr>
        <p:spPr>
          <a:xfrm>
            <a:off x="9556775" y="4158332"/>
            <a:ext cx="872197" cy="0"/>
          </a:xfrm>
          <a:prstGeom prst="line">
            <a:avLst/>
          </a:prstGeom>
          <a:ln w="285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文本框 12">
            <a:extLst>
              <a:ext uri="{FF2B5EF4-FFF2-40B4-BE49-F238E27FC236}">
                <a16:creationId xmlns:a16="http://schemas.microsoft.com/office/drawing/2014/main" id="{4DFE9901-86A7-4904-B62F-FB8D05074A3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77963" y="4393370"/>
            <a:ext cx="2664873" cy="369332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/>
            <a:lvl2pPr marL="742950" indent="-285750"/>
            <a:lvl3pPr/>
            <a:lvl4pPr/>
            <a:lvl5pPr/>
            <a:lvl6pPr/>
            <a:lvl7pPr/>
            <a:lvl8pPr/>
            <a:lvl9pPr/>
          </a:lstStyle>
          <a:p>
            <a:pPr algn="ctr"/>
            <a:r>
              <a:rPr lang="en-US" altLang="zh-CN" b="1" dirty="0">
                <a:latin typeface="楷体" panose="02010609060101010101" pitchFamily="49" charset="-122"/>
                <a:ea typeface="楷体" panose="02010609060101010101" pitchFamily="49" charset="-122"/>
                <a:sym typeface="微软雅黑" panose="020B0503020204020204" pitchFamily="34" charset="-122"/>
              </a:rPr>
              <a:t>ADD TITTLE HERE</a:t>
            </a:r>
            <a:endParaRPr lang="zh-CN" altLang="en-US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28230B7-CCFE-4FB3-8381-5D0AF464BF19}"/>
              </a:ext>
            </a:extLst>
          </p:cNvPr>
          <p:cNvSpPr txBox="1"/>
          <p:nvPr/>
        </p:nvSpPr>
        <p:spPr>
          <a:xfrm>
            <a:off x="1032706" y="4892192"/>
            <a:ext cx="2355384" cy="8800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  <a:buClr>
                <a:srgbClr val="CC0099"/>
              </a:buClr>
            </a:pPr>
            <a:r>
              <a:rPr lang="en-US" altLang="zh-CN" sz="1200" dirty="0">
                <a:latin typeface="楷体" panose="02010609060101010101" pitchFamily="49" charset="-122"/>
                <a:ea typeface="楷体" panose="02010609060101010101" pitchFamily="49" charset="-122"/>
              </a:rPr>
              <a:t>Just for today I will try to live through this day only and not tackle my</a:t>
            </a:r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id="{F007A6DB-5928-4F42-8E4D-C69158F5E05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67679" y="1682742"/>
            <a:ext cx="2664873" cy="646331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/>
            <a:lvl2pPr marL="742950" indent="-285750"/>
            <a:lvl3pPr/>
            <a:lvl4pPr/>
            <a:lvl5pPr/>
            <a:lvl6pPr/>
            <a:lvl7pPr/>
            <a:lvl8pPr/>
            <a:lvl9pPr/>
          </a:lstStyle>
          <a:p>
            <a:pPr algn="ctr"/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  <a:sym typeface="微软雅黑" panose="020B0503020204020204" pitchFamily="34" charset="-122"/>
              </a:rPr>
              <a:t>目   录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6" name="TextBox 13">
            <a:extLst>
              <a:ext uri="{FF2B5EF4-FFF2-40B4-BE49-F238E27FC236}">
                <a16:creationId xmlns:a16="http://schemas.microsoft.com/office/drawing/2014/main" id="{10E7770B-1645-4C81-93E7-429ED6CEE332}"/>
              </a:ext>
            </a:extLst>
          </p:cNvPr>
          <p:cNvSpPr txBox="1"/>
          <p:nvPr/>
        </p:nvSpPr>
        <p:spPr>
          <a:xfrm>
            <a:off x="3661020" y="4892192"/>
            <a:ext cx="2355384" cy="8800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  <a:buClr>
                <a:srgbClr val="CC0099"/>
              </a:buClr>
            </a:pPr>
            <a:r>
              <a:rPr lang="en-US" altLang="zh-CN" sz="1200" dirty="0">
                <a:latin typeface="楷体" panose="02010609060101010101" pitchFamily="49" charset="-122"/>
                <a:ea typeface="楷体" panose="02010609060101010101" pitchFamily="49" charset="-122"/>
              </a:rPr>
              <a:t>Just for today I will try to live through this day only and not tackle my</a:t>
            </a:r>
          </a:p>
        </p:txBody>
      </p:sp>
      <p:sp>
        <p:nvSpPr>
          <p:cNvPr id="17" name="文本框 16">
            <a:extLst>
              <a:ext uri="{FF2B5EF4-FFF2-40B4-BE49-F238E27FC236}">
                <a16:creationId xmlns:a16="http://schemas.microsoft.com/office/drawing/2014/main" id="{32CD2377-DEA9-47C7-832D-C174DAE2975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34591" y="4393370"/>
            <a:ext cx="2664873" cy="369332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/>
            <a:lvl2pPr marL="742950" indent="-285750"/>
            <a:lvl3pPr/>
            <a:lvl4pPr/>
            <a:lvl5pPr/>
            <a:lvl6pPr/>
            <a:lvl7pPr/>
            <a:lvl8pPr/>
            <a:lvl9pPr/>
          </a:lstStyle>
          <a:p>
            <a:pPr algn="ctr"/>
            <a:r>
              <a:rPr lang="en-US" altLang="zh-CN" b="1" dirty="0">
                <a:latin typeface="楷体" panose="02010609060101010101" pitchFamily="49" charset="-122"/>
                <a:ea typeface="楷体" panose="02010609060101010101" pitchFamily="49" charset="-122"/>
                <a:sym typeface="微软雅黑" panose="020B0503020204020204" pitchFamily="34" charset="-122"/>
              </a:rPr>
              <a:t>ADD TITTLE HERE</a:t>
            </a:r>
            <a:endParaRPr lang="zh-CN" altLang="en-US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8" name="TextBox 13">
            <a:extLst>
              <a:ext uri="{FF2B5EF4-FFF2-40B4-BE49-F238E27FC236}">
                <a16:creationId xmlns:a16="http://schemas.microsoft.com/office/drawing/2014/main" id="{E295E89D-0F31-431E-993A-5224FE7D47B6}"/>
              </a:ext>
            </a:extLst>
          </p:cNvPr>
          <p:cNvSpPr txBox="1"/>
          <p:nvPr/>
        </p:nvSpPr>
        <p:spPr>
          <a:xfrm>
            <a:off x="6289334" y="4892192"/>
            <a:ext cx="2355384" cy="8800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  <a:buClr>
                <a:srgbClr val="CC0099"/>
              </a:buClr>
            </a:pPr>
            <a:r>
              <a:rPr lang="en-US" altLang="zh-CN" sz="1200" dirty="0">
                <a:latin typeface="楷体" panose="02010609060101010101" pitchFamily="49" charset="-122"/>
                <a:ea typeface="楷体" panose="02010609060101010101" pitchFamily="49" charset="-122"/>
              </a:rPr>
              <a:t>Just for today I will try to live through this day only and not tackle my</a:t>
            </a:r>
          </a:p>
        </p:txBody>
      </p:sp>
      <p:sp>
        <p:nvSpPr>
          <p:cNvPr id="19" name="文本框 18">
            <a:extLst>
              <a:ext uri="{FF2B5EF4-FFF2-40B4-BE49-F238E27FC236}">
                <a16:creationId xmlns:a16="http://schemas.microsoft.com/office/drawing/2014/main" id="{7067E533-8787-4717-9D09-035336C4874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762905" y="4393370"/>
            <a:ext cx="2664873" cy="369332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/>
            <a:lvl2pPr marL="742950" indent="-285750"/>
            <a:lvl3pPr/>
            <a:lvl4pPr/>
            <a:lvl5pPr/>
            <a:lvl6pPr/>
            <a:lvl7pPr/>
            <a:lvl8pPr/>
            <a:lvl9pPr/>
          </a:lstStyle>
          <a:p>
            <a:pPr algn="ctr"/>
            <a:r>
              <a:rPr lang="en-US" altLang="zh-CN" b="1" dirty="0">
                <a:latin typeface="楷体" panose="02010609060101010101" pitchFamily="49" charset="-122"/>
                <a:ea typeface="楷体" panose="02010609060101010101" pitchFamily="49" charset="-122"/>
                <a:sym typeface="微软雅黑" panose="020B0503020204020204" pitchFamily="34" charset="-122"/>
              </a:rPr>
              <a:t>ADD TITTLE HERE</a:t>
            </a:r>
            <a:endParaRPr lang="zh-CN" altLang="en-US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0" name="TextBox 13">
            <a:extLst>
              <a:ext uri="{FF2B5EF4-FFF2-40B4-BE49-F238E27FC236}">
                <a16:creationId xmlns:a16="http://schemas.microsoft.com/office/drawing/2014/main" id="{90195F65-9030-4F48-A277-7970AAF05213}"/>
              </a:ext>
            </a:extLst>
          </p:cNvPr>
          <p:cNvSpPr txBox="1"/>
          <p:nvPr/>
        </p:nvSpPr>
        <p:spPr>
          <a:xfrm>
            <a:off x="8917648" y="4892192"/>
            <a:ext cx="2355384" cy="8800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  <a:buClr>
                <a:srgbClr val="CC0099"/>
              </a:buClr>
            </a:pPr>
            <a:r>
              <a:rPr lang="en-US" altLang="zh-CN" sz="1200" dirty="0">
                <a:latin typeface="楷体" panose="02010609060101010101" pitchFamily="49" charset="-122"/>
                <a:ea typeface="楷体" panose="02010609060101010101" pitchFamily="49" charset="-122"/>
              </a:rPr>
              <a:t>Just for today I will try to live through this day only and not tackle my</a:t>
            </a:r>
          </a:p>
        </p:txBody>
      </p:sp>
      <p:sp>
        <p:nvSpPr>
          <p:cNvPr id="21" name="文本框 20">
            <a:extLst>
              <a:ext uri="{FF2B5EF4-FFF2-40B4-BE49-F238E27FC236}">
                <a16:creationId xmlns:a16="http://schemas.microsoft.com/office/drawing/2014/main" id="{12542B81-4DA0-45A5-ABD7-59ED4DFDB5C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58677" y="4545770"/>
            <a:ext cx="2664873" cy="369332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/>
            <a:lvl2pPr marL="742950" indent="-285750"/>
            <a:lvl3pPr/>
            <a:lvl4pPr/>
            <a:lvl5pPr/>
            <a:lvl6pPr/>
            <a:lvl7pPr/>
            <a:lvl8pPr/>
            <a:lvl9pPr/>
          </a:lstStyle>
          <a:p>
            <a:pPr algn="ctr"/>
            <a:r>
              <a:rPr lang="en-US" altLang="zh-CN" b="1" dirty="0">
                <a:latin typeface="楷体" panose="02010609060101010101" pitchFamily="49" charset="-122"/>
                <a:ea typeface="楷体" panose="02010609060101010101" pitchFamily="49" charset="-122"/>
                <a:sym typeface="微软雅黑" panose="020B0503020204020204" pitchFamily="34" charset="-122"/>
              </a:rPr>
              <a:t>ADD TITTLE HERE</a:t>
            </a:r>
            <a:endParaRPr lang="zh-CN" altLang="en-US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522064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500"/>
                            </p:stCondLst>
                            <p:childTnLst>
                              <p:par>
                                <p:cTn id="4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000"/>
                            </p:stCondLst>
                            <p:childTnLst>
                              <p:par>
                                <p:cTn id="5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500"/>
                            </p:stCondLst>
                            <p:childTnLst>
                              <p:par>
                                <p:cTn id="5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000"/>
                            </p:stCondLst>
                            <p:childTnLst>
                              <p:par>
                                <p:cTn id="6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500"/>
                            </p:stCondLst>
                            <p:childTnLst>
                              <p:par>
                                <p:cTn id="7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6000"/>
                            </p:stCondLst>
                            <p:childTnLst>
                              <p:par>
                                <p:cTn id="7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6500"/>
                            </p:stCondLst>
                            <p:childTnLst>
                              <p:par>
                                <p:cTn id="8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7000"/>
                            </p:stCondLst>
                            <p:childTnLst>
                              <p:par>
                                <p:cTn id="8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7500"/>
                            </p:stCondLst>
                            <p:childTnLst>
                              <p:par>
                                <p:cTn id="9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8000"/>
                            </p:stCondLst>
                            <p:childTnLst>
                              <p:par>
                                <p:cTn id="10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>
            <a:extLst>
              <a:ext uri="{FF2B5EF4-FFF2-40B4-BE49-F238E27FC236}">
                <a16:creationId xmlns:a16="http://schemas.microsoft.com/office/drawing/2014/main" id="{6B07E9F4-B8B1-47E6-AF71-CEC1568C1E79}"/>
              </a:ext>
            </a:extLst>
          </p:cNvPr>
          <p:cNvSpPr txBox="1"/>
          <p:nvPr/>
        </p:nvSpPr>
        <p:spPr>
          <a:xfrm>
            <a:off x="7217309" y="2921168"/>
            <a:ext cx="1184570" cy="1015663"/>
          </a:xfrm>
          <a:prstGeom prst="rect">
            <a:avLst/>
          </a:prstGeom>
          <a:noFill/>
          <a:ln w="19050">
            <a:noFill/>
            <a:prstDash val="dash"/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zh-CN" sz="6000" b="1" dirty="0">
                <a:latin typeface="汉仪乐喵体W" panose="00020600040101010101" pitchFamily="18" charset="-122"/>
                <a:ea typeface="汉仪乐喵体W" panose="00020600040101010101" pitchFamily="18" charset="-122"/>
                <a:cs typeface="【团子】请叫我天然萌 微博@团团团团团团团儿" panose="02010601040101010101" pitchFamily="2" charset="2"/>
              </a:rPr>
              <a:t>01</a:t>
            </a:r>
            <a:endParaRPr lang="zh-CN" altLang="en-US" sz="6000" b="1" dirty="0">
              <a:latin typeface="汉仪乐喵体W" panose="00020600040101010101" pitchFamily="18" charset="-122"/>
              <a:ea typeface="汉仪乐喵体W" panose="00020600040101010101" pitchFamily="18" charset="-122"/>
              <a:cs typeface="【团子】请叫我天然萌 微博@团团团团团团团儿" panose="02010601040101010101" pitchFamily="2" charset="2"/>
            </a:endParaRP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FB09D292-00D2-4FA3-A26E-548D4FDF1BE2}"/>
              </a:ext>
            </a:extLst>
          </p:cNvPr>
          <p:cNvSpPr txBox="1"/>
          <p:nvPr/>
        </p:nvSpPr>
        <p:spPr>
          <a:xfrm>
            <a:off x="5275291" y="1743703"/>
            <a:ext cx="1292662" cy="3785652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200" dirty="0">
                <a:latin typeface="全字库正楷体" panose="02010604000101010101" pitchFamily="2" charset="-122"/>
                <a:ea typeface="全字库正楷体" panose="02010604000101010101" pitchFamily="2" charset="-122"/>
                <a:cs typeface="全字库正楷体" panose="02010604000101010101" pitchFamily="2" charset="-122"/>
              </a:rPr>
              <a:t>Just for today I will try to live through this day only and not tackle my whole life problem at once. Just for today I will try to live through this day only and not tackle my whole life problem at once. </a:t>
            </a:r>
            <a:endParaRPr lang="zh-CN" altLang="en-US" sz="1200" dirty="0"/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id="{E049DEB8-CC24-4D3A-A590-92AD454E53A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52483" y="2283122"/>
            <a:ext cx="2846478" cy="27068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16856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id="{127E2DAE-E1D6-45CE-BF0D-9662E06D617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000" b="35489"/>
          <a:stretch/>
        </p:blipFill>
        <p:spPr>
          <a:xfrm>
            <a:off x="3280315" y="-348163"/>
            <a:ext cx="3793258" cy="4894155"/>
          </a:xfrm>
          <a:prstGeom prst="rect">
            <a:avLst/>
          </a:prstGeom>
        </p:spPr>
      </p:pic>
      <p:sp>
        <p:nvSpPr>
          <p:cNvPr id="3" name="文本框 2">
            <a:extLst>
              <a:ext uri="{FF2B5EF4-FFF2-40B4-BE49-F238E27FC236}">
                <a16:creationId xmlns:a16="http://schemas.microsoft.com/office/drawing/2014/main" id="{787EC20E-E697-4051-BF5F-874CBBA38206}"/>
              </a:ext>
            </a:extLst>
          </p:cNvPr>
          <p:cNvSpPr txBox="1"/>
          <p:nvPr/>
        </p:nvSpPr>
        <p:spPr>
          <a:xfrm>
            <a:off x="10456433" y="954157"/>
            <a:ext cx="553998" cy="2594722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en-US" altLang="zh-CN" sz="2400" b="1" dirty="0">
                <a:latin typeface="汉仪乐喵体W" panose="00020600040101010101" pitchFamily="18" charset="-122"/>
                <a:ea typeface="汉仪乐喵体W" panose="00020600040101010101" pitchFamily="18" charset="-122"/>
                <a:cs typeface="Aparajita" panose="020B0604020202020204" pitchFamily="34" charset="0"/>
              </a:rPr>
              <a:t>TITTLE HERE</a:t>
            </a: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C6974CA5-BA88-418D-9026-BF121F161B42}"/>
              </a:ext>
            </a:extLst>
          </p:cNvPr>
          <p:cNvSpPr txBox="1"/>
          <p:nvPr/>
        </p:nvSpPr>
        <p:spPr>
          <a:xfrm>
            <a:off x="8898506" y="954158"/>
            <a:ext cx="1477328" cy="4121426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400" dirty="0">
                <a:latin typeface="汉仪乐喵体W" panose="00020600040101010101" pitchFamily="18" charset="-122"/>
                <a:ea typeface="汉仪乐喵体W" panose="00020600040101010101" pitchFamily="18" charset="-122"/>
              </a:rPr>
              <a:t>Just for today I will try to live through this day only and not tackle my whole life at once. I can do Just for today I will try</a:t>
            </a:r>
            <a:endParaRPr lang="en-US" altLang="zh-CN" sz="1400" dirty="0">
              <a:latin typeface="汉仪乐喵体W" panose="00020600040101010101" pitchFamily="18" charset="-122"/>
              <a:ea typeface="汉仪乐喵体W" panose="00020600040101010101" pitchFamily="18" charset="-122"/>
              <a:cs typeface="Aparajita" panose="020B0604020202020204" pitchFamily="34" charset="0"/>
            </a:endParaRPr>
          </a:p>
          <a:p>
            <a:pPr>
              <a:lnSpc>
                <a:spcPct val="150000"/>
              </a:lnSpc>
            </a:pPr>
            <a:endParaRPr lang="zh-CN" altLang="en-US" sz="1400" dirty="0"/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9B041A01-89C4-4EA1-AC80-EBF3D11040A2}"/>
              </a:ext>
            </a:extLst>
          </p:cNvPr>
          <p:cNvSpPr txBox="1"/>
          <p:nvPr/>
        </p:nvSpPr>
        <p:spPr>
          <a:xfrm>
            <a:off x="8047767" y="2098915"/>
            <a:ext cx="553998" cy="2594722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en-US" altLang="zh-CN" sz="2400" b="1" dirty="0">
                <a:latin typeface="汉仪乐喵体W" panose="00020600040101010101" pitchFamily="18" charset="-122"/>
                <a:ea typeface="汉仪乐喵体W" panose="00020600040101010101" pitchFamily="18" charset="-122"/>
                <a:cs typeface="Aparajita" panose="020B0604020202020204" pitchFamily="34" charset="0"/>
              </a:rPr>
              <a:t>TITTLE HERE</a:t>
            </a: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1439987D-BCF8-4C6F-8F0D-89E3C97751CE}"/>
              </a:ext>
            </a:extLst>
          </p:cNvPr>
          <p:cNvSpPr txBox="1"/>
          <p:nvPr/>
        </p:nvSpPr>
        <p:spPr>
          <a:xfrm>
            <a:off x="6489840" y="2098916"/>
            <a:ext cx="1477328" cy="4121426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400" dirty="0">
                <a:latin typeface="汉仪乐喵体W" panose="00020600040101010101" pitchFamily="18" charset="-122"/>
                <a:ea typeface="汉仪乐喵体W" panose="00020600040101010101" pitchFamily="18" charset="-122"/>
              </a:rPr>
              <a:t>Just for today I will try to live through this day only and not tackle my whole life at once. I can do Just for today I will try</a:t>
            </a:r>
            <a:endParaRPr lang="en-US" altLang="zh-CN" sz="1400" dirty="0">
              <a:latin typeface="汉仪乐喵体W" panose="00020600040101010101" pitchFamily="18" charset="-122"/>
              <a:ea typeface="汉仪乐喵体W" panose="00020600040101010101" pitchFamily="18" charset="-122"/>
              <a:cs typeface="Aparajita" panose="020B0604020202020204" pitchFamily="34" charset="0"/>
            </a:endParaRPr>
          </a:p>
          <a:p>
            <a:pPr>
              <a:lnSpc>
                <a:spcPct val="150000"/>
              </a:lnSpc>
            </a:pPr>
            <a:endParaRPr lang="zh-CN" altLang="en-US" sz="1400" dirty="0"/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E18BC092-537A-44FF-BCFF-8BFCF4CE99A4}"/>
              </a:ext>
            </a:extLst>
          </p:cNvPr>
          <p:cNvSpPr txBox="1"/>
          <p:nvPr/>
        </p:nvSpPr>
        <p:spPr>
          <a:xfrm>
            <a:off x="2386720" y="954156"/>
            <a:ext cx="553998" cy="2594722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en-US" altLang="zh-CN" sz="2400" b="1" dirty="0">
                <a:latin typeface="汉仪乐喵体W" panose="00020600040101010101" pitchFamily="18" charset="-122"/>
                <a:ea typeface="汉仪乐喵体W" panose="00020600040101010101" pitchFamily="18" charset="-122"/>
                <a:cs typeface="Aparajita" panose="020B0604020202020204" pitchFamily="34" charset="0"/>
              </a:rPr>
              <a:t>TITTLE HERE</a:t>
            </a: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8BA2A434-1062-4A37-A62C-8A85160E679B}"/>
              </a:ext>
            </a:extLst>
          </p:cNvPr>
          <p:cNvSpPr txBox="1"/>
          <p:nvPr/>
        </p:nvSpPr>
        <p:spPr>
          <a:xfrm>
            <a:off x="828793" y="954157"/>
            <a:ext cx="1477328" cy="4121426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400" dirty="0">
                <a:latin typeface="汉仪乐喵体W" panose="00020600040101010101" pitchFamily="18" charset="-122"/>
                <a:ea typeface="汉仪乐喵体W" panose="00020600040101010101" pitchFamily="18" charset="-122"/>
              </a:rPr>
              <a:t>Just for today I will try to live through this day only and not tackle my whole life at once. I can do Just for today I will try</a:t>
            </a:r>
            <a:endParaRPr lang="en-US" altLang="zh-CN" sz="1400" dirty="0">
              <a:latin typeface="汉仪乐喵体W" panose="00020600040101010101" pitchFamily="18" charset="-122"/>
              <a:ea typeface="汉仪乐喵体W" panose="00020600040101010101" pitchFamily="18" charset="-122"/>
              <a:cs typeface="Aparajita" panose="020B0604020202020204" pitchFamily="34" charset="0"/>
            </a:endParaRPr>
          </a:p>
          <a:p>
            <a:pPr>
              <a:lnSpc>
                <a:spcPct val="150000"/>
              </a:lnSpc>
            </a:pPr>
            <a:endParaRPr lang="zh-CN" altLang="en-US" sz="1400" dirty="0"/>
          </a:p>
        </p:txBody>
      </p:sp>
    </p:spTree>
    <p:extLst>
      <p:ext uri="{BB962C8B-B14F-4D97-AF65-F5344CB8AC3E}">
        <p14:creationId xmlns:p14="http://schemas.microsoft.com/office/powerpoint/2010/main" val="41562812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: 圆角 6">
            <a:extLst>
              <a:ext uri="{FF2B5EF4-FFF2-40B4-BE49-F238E27FC236}">
                <a16:creationId xmlns:a16="http://schemas.microsoft.com/office/drawing/2014/main" id="{09921612-D140-45EC-A92C-D59C0D46F2BF}"/>
              </a:ext>
            </a:extLst>
          </p:cNvPr>
          <p:cNvSpPr/>
          <p:nvPr/>
        </p:nvSpPr>
        <p:spPr>
          <a:xfrm>
            <a:off x="692349" y="2091213"/>
            <a:ext cx="6574017" cy="1480112"/>
          </a:xfrm>
          <a:prstGeom prst="round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" name="图片 1">
            <a:extLst>
              <a:ext uri="{FF2B5EF4-FFF2-40B4-BE49-F238E27FC236}">
                <a16:creationId xmlns:a16="http://schemas.microsoft.com/office/drawing/2014/main" id="{66263F07-BCDF-48C3-9220-F36CE5F3481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69147" y="1490905"/>
            <a:ext cx="4076190" cy="3876190"/>
          </a:xfrm>
          <a:prstGeom prst="rect">
            <a:avLst/>
          </a:prstGeom>
        </p:spPr>
      </p:pic>
      <p:sp>
        <p:nvSpPr>
          <p:cNvPr id="3" name="Rectangle 80">
            <a:extLst>
              <a:ext uri="{FF2B5EF4-FFF2-40B4-BE49-F238E27FC236}">
                <a16:creationId xmlns:a16="http://schemas.microsoft.com/office/drawing/2014/main" id="{1DAFFAA7-3BA7-450E-95DA-80F4AF01639E}"/>
              </a:ext>
            </a:extLst>
          </p:cNvPr>
          <p:cNvSpPr/>
          <p:nvPr/>
        </p:nvSpPr>
        <p:spPr>
          <a:xfrm>
            <a:off x="899389" y="2117717"/>
            <a:ext cx="2629620" cy="590895"/>
          </a:xfrm>
          <a:prstGeom prst="rect">
            <a:avLst/>
          </a:prstGeom>
        </p:spPr>
        <p:txBody>
          <a:bodyPr wrap="none" lIns="219419" tIns="109710" rIns="219419" bIns="109710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  <a:latin typeface="汉仪乐喵体W" panose="00020600040101010101" pitchFamily="18" charset="-122"/>
                <a:ea typeface="汉仪乐喵体W" panose="00020600040101010101" pitchFamily="18" charset="-122"/>
                <a:cs typeface="Aparajita" panose="020B0604020202020204" pitchFamily="34" charset="0"/>
              </a:rPr>
              <a:t>TITTLE HERE</a:t>
            </a:r>
          </a:p>
        </p:txBody>
      </p:sp>
      <p:sp>
        <p:nvSpPr>
          <p:cNvPr id="4" name="TextBox 84">
            <a:extLst>
              <a:ext uri="{FF2B5EF4-FFF2-40B4-BE49-F238E27FC236}">
                <a16:creationId xmlns:a16="http://schemas.microsoft.com/office/drawing/2014/main" id="{F2339754-015F-4C5B-8F31-D6CB67542855}"/>
              </a:ext>
            </a:extLst>
          </p:cNvPr>
          <p:cNvSpPr txBox="1"/>
          <p:nvPr/>
        </p:nvSpPr>
        <p:spPr>
          <a:xfrm>
            <a:off x="899389" y="2574358"/>
            <a:ext cx="6230426" cy="752477"/>
          </a:xfrm>
          <a:prstGeom prst="rect">
            <a:avLst/>
          </a:prstGeom>
          <a:noFill/>
        </p:spPr>
        <p:txBody>
          <a:bodyPr wrap="square" lIns="219419" tIns="109710" rIns="219419" bIns="10971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200" dirty="0">
                <a:solidFill>
                  <a:schemeClr val="bg1"/>
                </a:solidFill>
                <a:latin typeface="汉仪乐喵体W" panose="00020600040101010101" pitchFamily="18" charset="-122"/>
                <a:ea typeface="汉仪乐喵体W" panose="00020600040101010101" pitchFamily="18" charset="-122"/>
              </a:rPr>
              <a:t>Just for today I will try to live through this day only and not tackle my whole life at once. I can do Just for today I will try</a:t>
            </a:r>
            <a:endParaRPr lang="en-US" sz="1200" dirty="0">
              <a:solidFill>
                <a:schemeClr val="bg1"/>
              </a:solidFill>
              <a:latin typeface="汉仪乐喵体W" panose="00020600040101010101" pitchFamily="18" charset="-122"/>
              <a:ea typeface="汉仪乐喵体W" panose="00020600040101010101" pitchFamily="18" charset="-122"/>
              <a:cs typeface="Aparajita" panose="020B0604020202020204" pitchFamily="34" charset="0"/>
            </a:endParaRPr>
          </a:p>
        </p:txBody>
      </p:sp>
      <p:sp>
        <p:nvSpPr>
          <p:cNvPr id="5" name="Rectangle 80">
            <a:extLst>
              <a:ext uri="{FF2B5EF4-FFF2-40B4-BE49-F238E27FC236}">
                <a16:creationId xmlns:a16="http://schemas.microsoft.com/office/drawing/2014/main" id="{2B4FF617-E74C-4F2A-9C76-1C32B9B845E3}"/>
              </a:ext>
            </a:extLst>
          </p:cNvPr>
          <p:cNvSpPr/>
          <p:nvPr/>
        </p:nvSpPr>
        <p:spPr>
          <a:xfrm>
            <a:off x="933159" y="3597829"/>
            <a:ext cx="2629620" cy="590895"/>
          </a:xfrm>
          <a:prstGeom prst="rect">
            <a:avLst/>
          </a:prstGeom>
        </p:spPr>
        <p:txBody>
          <a:bodyPr wrap="none" lIns="219419" tIns="109710" rIns="219419" bIns="109710">
            <a:spAutoFit/>
          </a:bodyPr>
          <a:lstStyle/>
          <a:p>
            <a:r>
              <a:rPr lang="en-US" sz="2400" b="1" dirty="0">
                <a:latin typeface="汉仪乐喵体W" panose="00020600040101010101" pitchFamily="18" charset="-122"/>
                <a:ea typeface="汉仪乐喵体W" panose="00020600040101010101" pitchFamily="18" charset="-122"/>
                <a:cs typeface="Aparajita" panose="020B0604020202020204" pitchFamily="34" charset="0"/>
              </a:rPr>
              <a:t>TITTLE HERE</a:t>
            </a:r>
          </a:p>
        </p:txBody>
      </p:sp>
      <p:sp>
        <p:nvSpPr>
          <p:cNvPr id="6" name="TextBox 84">
            <a:extLst>
              <a:ext uri="{FF2B5EF4-FFF2-40B4-BE49-F238E27FC236}">
                <a16:creationId xmlns:a16="http://schemas.microsoft.com/office/drawing/2014/main" id="{954E474F-DFE6-4913-B804-11919609D7F5}"/>
              </a:ext>
            </a:extLst>
          </p:cNvPr>
          <p:cNvSpPr txBox="1"/>
          <p:nvPr/>
        </p:nvSpPr>
        <p:spPr>
          <a:xfrm>
            <a:off x="933159" y="4054470"/>
            <a:ext cx="6230426" cy="752477"/>
          </a:xfrm>
          <a:prstGeom prst="rect">
            <a:avLst/>
          </a:prstGeom>
          <a:noFill/>
        </p:spPr>
        <p:txBody>
          <a:bodyPr wrap="square" lIns="219419" tIns="109710" rIns="219419" bIns="10971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200" dirty="0">
                <a:latin typeface="汉仪乐喵体W" panose="00020600040101010101" pitchFamily="18" charset="-122"/>
                <a:ea typeface="汉仪乐喵体W" panose="00020600040101010101" pitchFamily="18" charset="-122"/>
              </a:rPr>
              <a:t>Just for today I will try to live through this day only and not tackle my whole life at once. I can do Just for today I will try</a:t>
            </a:r>
            <a:endParaRPr lang="en-US" sz="1200" dirty="0">
              <a:latin typeface="汉仪乐喵体W" panose="00020600040101010101" pitchFamily="18" charset="-122"/>
              <a:ea typeface="汉仪乐喵体W" panose="00020600040101010101" pitchFamily="18" charset="-122"/>
              <a:cs typeface="Aparajita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818347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id="{C7287668-1F3D-4C17-B7BE-E3FF85D4B80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248" r="11637" b="10335"/>
          <a:stretch/>
        </p:blipFill>
        <p:spPr>
          <a:xfrm>
            <a:off x="3030189" y="2684227"/>
            <a:ext cx="5235556" cy="3310583"/>
          </a:xfrm>
          <a:prstGeom prst="rect">
            <a:avLst/>
          </a:prstGeom>
          <a:noFill/>
        </p:spPr>
      </p:pic>
      <p:sp>
        <p:nvSpPr>
          <p:cNvPr id="3" name="Rectangle 80">
            <a:extLst>
              <a:ext uri="{FF2B5EF4-FFF2-40B4-BE49-F238E27FC236}">
                <a16:creationId xmlns:a16="http://schemas.microsoft.com/office/drawing/2014/main" id="{EC9D1FFE-6133-45D7-852B-F35018A037E8}"/>
              </a:ext>
            </a:extLst>
          </p:cNvPr>
          <p:cNvSpPr/>
          <p:nvPr/>
        </p:nvSpPr>
        <p:spPr>
          <a:xfrm>
            <a:off x="87167" y="3733800"/>
            <a:ext cx="3264348" cy="590895"/>
          </a:xfrm>
          <a:prstGeom prst="rect">
            <a:avLst/>
          </a:prstGeom>
        </p:spPr>
        <p:txBody>
          <a:bodyPr wrap="square" lIns="219419" tIns="109710" rIns="219419" bIns="109710">
            <a:spAutoFit/>
          </a:bodyPr>
          <a:lstStyle/>
          <a:p>
            <a:pPr algn="ctr"/>
            <a:r>
              <a:rPr lang="en-US" sz="2400" b="1" dirty="0">
                <a:latin typeface="汉仪乐喵体W" panose="00020600040101010101" pitchFamily="18" charset="-122"/>
                <a:ea typeface="汉仪乐喵体W" panose="00020600040101010101" pitchFamily="18" charset="-122"/>
                <a:cs typeface="Aparajita" panose="020B0604020202020204" pitchFamily="34" charset="0"/>
              </a:rPr>
              <a:t>TITTLE HERE</a:t>
            </a:r>
          </a:p>
        </p:txBody>
      </p:sp>
      <p:sp>
        <p:nvSpPr>
          <p:cNvPr id="4" name="TextBox 84">
            <a:extLst>
              <a:ext uri="{FF2B5EF4-FFF2-40B4-BE49-F238E27FC236}">
                <a16:creationId xmlns:a16="http://schemas.microsoft.com/office/drawing/2014/main" id="{C609D5F8-2343-4A0D-8430-DC7FED8D3A8F}"/>
              </a:ext>
            </a:extLst>
          </p:cNvPr>
          <p:cNvSpPr txBox="1"/>
          <p:nvPr/>
        </p:nvSpPr>
        <p:spPr>
          <a:xfrm>
            <a:off x="0" y="4190441"/>
            <a:ext cx="3480762" cy="1306475"/>
          </a:xfrm>
          <a:prstGeom prst="rect">
            <a:avLst/>
          </a:prstGeom>
          <a:noFill/>
        </p:spPr>
        <p:txBody>
          <a:bodyPr wrap="square" lIns="219419" tIns="109710" rIns="219419" bIns="10971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200" dirty="0">
                <a:latin typeface="汉仪乐喵体W" panose="00020600040101010101" pitchFamily="18" charset="-122"/>
                <a:ea typeface="汉仪乐喵体W" panose="00020600040101010101" pitchFamily="18" charset="-122"/>
              </a:rPr>
              <a:t>Just for today I will try to live through this day only and not tackle my whole life at once. I can do Just for today I will try</a:t>
            </a:r>
            <a:endParaRPr lang="en-US" sz="1200" dirty="0">
              <a:latin typeface="汉仪乐喵体W" panose="00020600040101010101" pitchFamily="18" charset="-122"/>
              <a:ea typeface="汉仪乐喵体W" panose="00020600040101010101" pitchFamily="18" charset="-122"/>
              <a:cs typeface="Aparajita" panose="020B0604020202020204" pitchFamily="34" charset="0"/>
            </a:endParaRPr>
          </a:p>
        </p:txBody>
      </p:sp>
      <p:sp>
        <p:nvSpPr>
          <p:cNvPr id="5" name="Rectangle 80">
            <a:extLst>
              <a:ext uri="{FF2B5EF4-FFF2-40B4-BE49-F238E27FC236}">
                <a16:creationId xmlns:a16="http://schemas.microsoft.com/office/drawing/2014/main" id="{2DDCA7EF-9D8F-4E04-BCB1-CE00E53AB3A8}"/>
              </a:ext>
            </a:extLst>
          </p:cNvPr>
          <p:cNvSpPr/>
          <p:nvPr/>
        </p:nvSpPr>
        <p:spPr>
          <a:xfrm>
            <a:off x="2366541" y="1636691"/>
            <a:ext cx="3264348" cy="590895"/>
          </a:xfrm>
          <a:prstGeom prst="rect">
            <a:avLst/>
          </a:prstGeom>
        </p:spPr>
        <p:txBody>
          <a:bodyPr wrap="square" lIns="219419" tIns="109710" rIns="219419" bIns="109710">
            <a:spAutoFit/>
          </a:bodyPr>
          <a:lstStyle/>
          <a:p>
            <a:pPr algn="ctr"/>
            <a:r>
              <a:rPr lang="en-US" sz="2400" b="1" dirty="0">
                <a:latin typeface="汉仪乐喵体W" panose="00020600040101010101" pitchFamily="18" charset="-122"/>
                <a:ea typeface="汉仪乐喵体W" panose="00020600040101010101" pitchFamily="18" charset="-122"/>
                <a:cs typeface="Aparajita" panose="020B0604020202020204" pitchFamily="34" charset="0"/>
              </a:rPr>
              <a:t>TITTLE HERE</a:t>
            </a:r>
          </a:p>
        </p:txBody>
      </p:sp>
      <p:sp>
        <p:nvSpPr>
          <p:cNvPr id="6" name="TextBox 84">
            <a:extLst>
              <a:ext uri="{FF2B5EF4-FFF2-40B4-BE49-F238E27FC236}">
                <a16:creationId xmlns:a16="http://schemas.microsoft.com/office/drawing/2014/main" id="{8AA91053-8523-43B9-BA4B-A30B92499AD5}"/>
              </a:ext>
            </a:extLst>
          </p:cNvPr>
          <p:cNvSpPr txBox="1"/>
          <p:nvPr/>
        </p:nvSpPr>
        <p:spPr>
          <a:xfrm>
            <a:off x="2279374" y="2093332"/>
            <a:ext cx="3480762" cy="1306475"/>
          </a:xfrm>
          <a:prstGeom prst="rect">
            <a:avLst/>
          </a:prstGeom>
          <a:noFill/>
        </p:spPr>
        <p:txBody>
          <a:bodyPr wrap="square" lIns="219419" tIns="109710" rIns="219419" bIns="10971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200" dirty="0">
                <a:latin typeface="汉仪乐喵体W" panose="00020600040101010101" pitchFamily="18" charset="-122"/>
                <a:ea typeface="汉仪乐喵体W" panose="00020600040101010101" pitchFamily="18" charset="-122"/>
              </a:rPr>
              <a:t>Just for today I will try to live through this day only and not tackle my whole life at once. I can do Just for today I will try</a:t>
            </a:r>
            <a:endParaRPr lang="en-US" sz="1200" dirty="0">
              <a:latin typeface="汉仪乐喵体W" panose="00020600040101010101" pitchFamily="18" charset="-122"/>
              <a:ea typeface="汉仪乐喵体W" panose="00020600040101010101" pitchFamily="18" charset="-122"/>
              <a:cs typeface="Aparajita" panose="020B0604020202020204" pitchFamily="34" charset="0"/>
            </a:endParaRPr>
          </a:p>
        </p:txBody>
      </p:sp>
      <p:sp>
        <p:nvSpPr>
          <p:cNvPr id="7" name="Rectangle 80">
            <a:extLst>
              <a:ext uri="{FF2B5EF4-FFF2-40B4-BE49-F238E27FC236}">
                <a16:creationId xmlns:a16="http://schemas.microsoft.com/office/drawing/2014/main" id="{1F21DBAA-A40C-4208-805C-D0DAD81991D3}"/>
              </a:ext>
            </a:extLst>
          </p:cNvPr>
          <p:cNvSpPr/>
          <p:nvPr/>
        </p:nvSpPr>
        <p:spPr>
          <a:xfrm>
            <a:off x="7382490" y="1623504"/>
            <a:ext cx="3264348" cy="590895"/>
          </a:xfrm>
          <a:prstGeom prst="rect">
            <a:avLst/>
          </a:prstGeom>
        </p:spPr>
        <p:txBody>
          <a:bodyPr wrap="square" lIns="219419" tIns="109710" rIns="219419" bIns="109710">
            <a:spAutoFit/>
          </a:bodyPr>
          <a:lstStyle/>
          <a:p>
            <a:pPr algn="ctr"/>
            <a:r>
              <a:rPr lang="en-US" sz="2400" b="1" dirty="0">
                <a:latin typeface="汉仪乐喵体W" panose="00020600040101010101" pitchFamily="18" charset="-122"/>
                <a:ea typeface="汉仪乐喵体W" panose="00020600040101010101" pitchFamily="18" charset="-122"/>
                <a:cs typeface="Aparajita" panose="020B0604020202020204" pitchFamily="34" charset="0"/>
              </a:rPr>
              <a:t>TITTLE HERE</a:t>
            </a:r>
          </a:p>
        </p:txBody>
      </p:sp>
      <p:sp>
        <p:nvSpPr>
          <p:cNvPr id="8" name="TextBox 84">
            <a:extLst>
              <a:ext uri="{FF2B5EF4-FFF2-40B4-BE49-F238E27FC236}">
                <a16:creationId xmlns:a16="http://schemas.microsoft.com/office/drawing/2014/main" id="{C1088C01-D1EB-47DC-B86F-B6FB9FF4497E}"/>
              </a:ext>
            </a:extLst>
          </p:cNvPr>
          <p:cNvSpPr txBox="1"/>
          <p:nvPr/>
        </p:nvSpPr>
        <p:spPr>
          <a:xfrm>
            <a:off x="7295323" y="2080145"/>
            <a:ext cx="3480762" cy="1306475"/>
          </a:xfrm>
          <a:prstGeom prst="rect">
            <a:avLst/>
          </a:prstGeom>
          <a:noFill/>
        </p:spPr>
        <p:txBody>
          <a:bodyPr wrap="square" lIns="219419" tIns="109710" rIns="219419" bIns="10971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200" dirty="0">
                <a:latin typeface="汉仪乐喵体W" panose="00020600040101010101" pitchFamily="18" charset="-122"/>
                <a:ea typeface="汉仪乐喵体W" panose="00020600040101010101" pitchFamily="18" charset="-122"/>
              </a:rPr>
              <a:t>Just for today I will try to live through this day only and not tackle my whole life at once. I can do Just for today I will try</a:t>
            </a:r>
            <a:endParaRPr lang="en-US" sz="1200" dirty="0">
              <a:latin typeface="汉仪乐喵体W" panose="00020600040101010101" pitchFamily="18" charset="-122"/>
              <a:ea typeface="汉仪乐喵体W" panose="00020600040101010101" pitchFamily="18" charset="-122"/>
              <a:cs typeface="Aparajita" panose="020B0604020202020204" pitchFamily="34" charset="0"/>
            </a:endParaRPr>
          </a:p>
        </p:txBody>
      </p:sp>
      <p:sp>
        <p:nvSpPr>
          <p:cNvPr id="9" name="Rectangle 80">
            <a:extLst>
              <a:ext uri="{FF2B5EF4-FFF2-40B4-BE49-F238E27FC236}">
                <a16:creationId xmlns:a16="http://schemas.microsoft.com/office/drawing/2014/main" id="{50730C6E-65CC-4762-8FF6-45FD96B24187}"/>
              </a:ext>
            </a:extLst>
          </p:cNvPr>
          <p:cNvSpPr/>
          <p:nvPr/>
        </p:nvSpPr>
        <p:spPr>
          <a:xfrm>
            <a:off x="8577251" y="3698530"/>
            <a:ext cx="3264348" cy="590895"/>
          </a:xfrm>
          <a:prstGeom prst="rect">
            <a:avLst/>
          </a:prstGeom>
        </p:spPr>
        <p:txBody>
          <a:bodyPr wrap="square" lIns="219419" tIns="109710" rIns="219419" bIns="109710">
            <a:spAutoFit/>
          </a:bodyPr>
          <a:lstStyle/>
          <a:p>
            <a:pPr algn="ctr"/>
            <a:r>
              <a:rPr lang="en-US" sz="2400" b="1" dirty="0">
                <a:latin typeface="汉仪乐喵体W" panose="00020600040101010101" pitchFamily="18" charset="-122"/>
                <a:ea typeface="汉仪乐喵体W" panose="00020600040101010101" pitchFamily="18" charset="-122"/>
                <a:cs typeface="Aparajita" panose="020B0604020202020204" pitchFamily="34" charset="0"/>
              </a:rPr>
              <a:t>TITTLE HERE</a:t>
            </a:r>
          </a:p>
        </p:txBody>
      </p:sp>
      <p:sp>
        <p:nvSpPr>
          <p:cNvPr id="10" name="TextBox 84">
            <a:extLst>
              <a:ext uri="{FF2B5EF4-FFF2-40B4-BE49-F238E27FC236}">
                <a16:creationId xmlns:a16="http://schemas.microsoft.com/office/drawing/2014/main" id="{252DC1BE-9D7B-40D0-81B8-8947F8351858}"/>
              </a:ext>
            </a:extLst>
          </p:cNvPr>
          <p:cNvSpPr txBox="1"/>
          <p:nvPr/>
        </p:nvSpPr>
        <p:spPr>
          <a:xfrm>
            <a:off x="8490084" y="4155171"/>
            <a:ext cx="3480762" cy="1306475"/>
          </a:xfrm>
          <a:prstGeom prst="rect">
            <a:avLst/>
          </a:prstGeom>
          <a:noFill/>
        </p:spPr>
        <p:txBody>
          <a:bodyPr wrap="square" lIns="219419" tIns="109710" rIns="219419" bIns="10971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200" dirty="0">
                <a:latin typeface="汉仪乐喵体W" panose="00020600040101010101" pitchFamily="18" charset="-122"/>
                <a:ea typeface="汉仪乐喵体W" panose="00020600040101010101" pitchFamily="18" charset="-122"/>
              </a:rPr>
              <a:t>Just for today I will try to live through this day only and not tackle my whole life at once. I can do Just for today I will try</a:t>
            </a:r>
            <a:endParaRPr lang="en-US" sz="1200" dirty="0">
              <a:latin typeface="汉仪乐喵体W" panose="00020600040101010101" pitchFamily="18" charset="-122"/>
              <a:ea typeface="汉仪乐喵体W" panose="00020600040101010101" pitchFamily="18" charset="-122"/>
              <a:cs typeface="Aparajita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039878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000"/>
                            </p:stCondLst>
                            <p:childTnLst>
                              <p:par>
                                <p:cTn id="4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  <p:bldP spid="9" grpId="0"/>
      <p:bldP spid="1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id="{AC9BC6AC-67B9-45A5-A16B-91012B2ACE2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000" b="35489"/>
          <a:stretch/>
        </p:blipFill>
        <p:spPr>
          <a:xfrm>
            <a:off x="-98990" y="-392495"/>
            <a:ext cx="3793258" cy="4894155"/>
          </a:xfrm>
          <a:prstGeom prst="rect">
            <a:avLst/>
          </a:prstGeom>
        </p:spPr>
      </p:pic>
      <p:pic>
        <p:nvPicPr>
          <p:cNvPr id="3" name="图片 2">
            <a:extLst>
              <a:ext uri="{FF2B5EF4-FFF2-40B4-BE49-F238E27FC236}">
                <a16:creationId xmlns:a16="http://schemas.microsoft.com/office/drawing/2014/main" id="{9CFD1430-9DA0-45BA-AC58-21F6FCF03794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248" r="11637" b="10335"/>
          <a:stretch/>
        </p:blipFill>
        <p:spPr>
          <a:xfrm flipH="1">
            <a:off x="538444" y="3706164"/>
            <a:ext cx="3262176" cy="2062762"/>
          </a:xfrm>
          <a:prstGeom prst="rect">
            <a:avLst/>
          </a:prstGeom>
          <a:noFill/>
        </p:spPr>
      </p:pic>
      <p:sp>
        <p:nvSpPr>
          <p:cNvPr id="4" name="矩形: 圆角 3">
            <a:extLst>
              <a:ext uri="{FF2B5EF4-FFF2-40B4-BE49-F238E27FC236}">
                <a16:creationId xmlns:a16="http://schemas.microsoft.com/office/drawing/2014/main" id="{684175AE-3660-4FF3-912D-70D10515DECA}"/>
              </a:ext>
            </a:extLst>
          </p:cNvPr>
          <p:cNvSpPr/>
          <p:nvPr/>
        </p:nvSpPr>
        <p:spPr>
          <a:xfrm>
            <a:off x="4438054" y="538711"/>
            <a:ext cx="3362816" cy="5780578"/>
          </a:xfrm>
          <a:prstGeom prst="round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579B3DF4-5404-4EB8-94A4-43C6CED262D6}"/>
              </a:ext>
            </a:extLst>
          </p:cNvPr>
          <p:cNvSpPr txBox="1"/>
          <p:nvPr/>
        </p:nvSpPr>
        <p:spPr>
          <a:xfrm>
            <a:off x="6521398" y="1497495"/>
            <a:ext cx="553998" cy="2594722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en-US" altLang="zh-CN" sz="2400" b="1" dirty="0">
                <a:solidFill>
                  <a:schemeClr val="bg1"/>
                </a:solidFill>
                <a:latin typeface="汉仪乐喵体W" panose="00020600040101010101" pitchFamily="18" charset="-122"/>
                <a:ea typeface="汉仪乐喵体W" panose="00020600040101010101" pitchFamily="18" charset="-122"/>
                <a:cs typeface="Aparajita" panose="020B0604020202020204" pitchFamily="34" charset="0"/>
              </a:rPr>
              <a:t>TITTLE HERE</a:t>
            </a: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56BA813B-A65C-44F2-96E8-5D8E73EC3879}"/>
              </a:ext>
            </a:extLst>
          </p:cNvPr>
          <p:cNvSpPr txBox="1"/>
          <p:nvPr/>
        </p:nvSpPr>
        <p:spPr>
          <a:xfrm>
            <a:off x="4963474" y="1497496"/>
            <a:ext cx="1477328" cy="4121426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400" dirty="0">
                <a:solidFill>
                  <a:schemeClr val="bg1"/>
                </a:solidFill>
                <a:latin typeface="汉仪乐喵体W" panose="00020600040101010101" pitchFamily="18" charset="-122"/>
                <a:ea typeface="汉仪乐喵体W" panose="00020600040101010101" pitchFamily="18" charset="-122"/>
              </a:rPr>
              <a:t>Just for today I will try to live through this day only and not tackle my whole life at once. I can do Just for today I will try</a:t>
            </a:r>
            <a:endParaRPr lang="en-US" altLang="zh-CN" sz="1400" dirty="0">
              <a:solidFill>
                <a:schemeClr val="bg1"/>
              </a:solidFill>
              <a:latin typeface="汉仪乐喵体W" panose="00020600040101010101" pitchFamily="18" charset="-122"/>
              <a:ea typeface="汉仪乐喵体W" panose="00020600040101010101" pitchFamily="18" charset="-122"/>
              <a:cs typeface="Aparajita" panose="020B0604020202020204" pitchFamily="34" charset="0"/>
            </a:endParaRPr>
          </a:p>
          <a:p>
            <a:pPr>
              <a:lnSpc>
                <a:spcPct val="150000"/>
              </a:lnSpc>
            </a:pPr>
            <a:endParaRPr lang="zh-CN" altLang="en-US" sz="1400" dirty="0">
              <a:solidFill>
                <a:schemeClr val="bg1"/>
              </a:solidFill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58D62FDB-D840-47F0-B063-CDACFC078B9F}"/>
              </a:ext>
            </a:extLst>
          </p:cNvPr>
          <p:cNvSpPr txBox="1"/>
          <p:nvPr/>
        </p:nvSpPr>
        <p:spPr>
          <a:xfrm>
            <a:off x="10311520" y="1497494"/>
            <a:ext cx="553998" cy="2594722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en-US" altLang="zh-CN" sz="2400" b="1" dirty="0">
                <a:latin typeface="汉仪乐喵体W" panose="00020600040101010101" pitchFamily="18" charset="-122"/>
                <a:ea typeface="汉仪乐喵体W" panose="00020600040101010101" pitchFamily="18" charset="-122"/>
                <a:cs typeface="Aparajita" panose="020B0604020202020204" pitchFamily="34" charset="0"/>
              </a:rPr>
              <a:t>TITTLE HERE</a:t>
            </a: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65223BA1-6B3C-4B3D-9011-26FB8E10A506}"/>
              </a:ext>
            </a:extLst>
          </p:cNvPr>
          <p:cNvSpPr txBox="1"/>
          <p:nvPr/>
        </p:nvSpPr>
        <p:spPr>
          <a:xfrm>
            <a:off x="8753593" y="1497495"/>
            <a:ext cx="1477328" cy="4121426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400" dirty="0">
                <a:latin typeface="汉仪乐喵体W" panose="00020600040101010101" pitchFamily="18" charset="-122"/>
                <a:ea typeface="汉仪乐喵体W" panose="00020600040101010101" pitchFamily="18" charset="-122"/>
              </a:rPr>
              <a:t>Just for today I will try to live through this day only and not tackle my whole life at once. I can do Just for today I will try</a:t>
            </a:r>
            <a:endParaRPr lang="en-US" altLang="zh-CN" sz="1400" dirty="0">
              <a:latin typeface="汉仪乐喵体W" panose="00020600040101010101" pitchFamily="18" charset="-122"/>
              <a:ea typeface="汉仪乐喵体W" panose="00020600040101010101" pitchFamily="18" charset="-122"/>
              <a:cs typeface="Aparajita" panose="020B0604020202020204" pitchFamily="34" charset="0"/>
            </a:endParaRPr>
          </a:p>
          <a:p>
            <a:pPr>
              <a:lnSpc>
                <a:spcPct val="150000"/>
              </a:lnSpc>
            </a:pPr>
            <a:endParaRPr lang="zh-CN" altLang="en-US" sz="1400" dirty="0"/>
          </a:p>
        </p:txBody>
      </p:sp>
    </p:spTree>
    <p:extLst>
      <p:ext uri="{BB962C8B-B14F-4D97-AF65-F5344CB8AC3E}">
        <p14:creationId xmlns:p14="http://schemas.microsoft.com/office/powerpoint/2010/main" val="42192394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>
            <a:extLst>
              <a:ext uri="{FF2B5EF4-FFF2-40B4-BE49-F238E27FC236}">
                <a16:creationId xmlns:a16="http://schemas.microsoft.com/office/drawing/2014/main" id="{6B07E9F4-B8B1-47E6-AF71-CEC1568C1E79}"/>
              </a:ext>
            </a:extLst>
          </p:cNvPr>
          <p:cNvSpPr txBox="1"/>
          <p:nvPr/>
        </p:nvSpPr>
        <p:spPr>
          <a:xfrm>
            <a:off x="7217309" y="2921168"/>
            <a:ext cx="1184570" cy="1015663"/>
          </a:xfrm>
          <a:prstGeom prst="rect">
            <a:avLst/>
          </a:prstGeom>
          <a:noFill/>
          <a:ln w="19050">
            <a:noFill/>
            <a:prstDash val="dash"/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zh-CN" sz="6000" b="1" dirty="0">
                <a:latin typeface="汉仪乐喵体W" panose="00020600040101010101" pitchFamily="18" charset="-122"/>
                <a:ea typeface="汉仪乐喵体W" panose="00020600040101010101" pitchFamily="18" charset="-122"/>
                <a:cs typeface="【团子】请叫我天然萌 微博@团团团团团团团儿" panose="02010601040101010101" pitchFamily="2" charset="2"/>
              </a:rPr>
              <a:t>02</a:t>
            </a:r>
            <a:endParaRPr lang="zh-CN" altLang="en-US" sz="6000" b="1" dirty="0">
              <a:latin typeface="汉仪乐喵体W" panose="00020600040101010101" pitchFamily="18" charset="-122"/>
              <a:ea typeface="汉仪乐喵体W" panose="00020600040101010101" pitchFamily="18" charset="-122"/>
              <a:cs typeface="【团子】请叫我天然萌 微博@团团团团团团团儿" panose="02010601040101010101" pitchFamily="2" charset="2"/>
            </a:endParaRP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FB09D292-00D2-4FA3-A26E-548D4FDF1BE2}"/>
              </a:ext>
            </a:extLst>
          </p:cNvPr>
          <p:cNvSpPr txBox="1"/>
          <p:nvPr/>
        </p:nvSpPr>
        <p:spPr>
          <a:xfrm>
            <a:off x="5275291" y="1743703"/>
            <a:ext cx="1292662" cy="3785652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200" dirty="0">
                <a:latin typeface="全字库正楷体" panose="02010604000101010101" pitchFamily="2" charset="-122"/>
                <a:ea typeface="全字库正楷体" panose="02010604000101010101" pitchFamily="2" charset="-122"/>
                <a:cs typeface="全字库正楷体" panose="02010604000101010101" pitchFamily="2" charset="-122"/>
              </a:rPr>
              <a:t>Just for today I will try to live through this day only and not tackle my whole life problem at once. Just for today I will try to live through this day only and not tackle my whole life problem at once. </a:t>
            </a:r>
            <a:endParaRPr lang="zh-CN" altLang="en-US" sz="1200" dirty="0"/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id="{E049DEB8-CC24-4D3A-A590-92AD454E53A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52483" y="2283122"/>
            <a:ext cx="2846478" cy="27068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69622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id="{B7B4D604-6903-4170-B34D-3F3A006055F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000" b="35489"/>
          <a:stretch/>
        </p:blipFill>
        <p:spPr>
          <a:xfrm>
            <a:off x="7627028" y="1476062"/>
            <a:ext cx="3793258" cy="4894155"/>
          </a:xfrm>
          <a:prstGeom prst="rect">
            <a:avLst/>
          </a:prstGeom>
        </p:spPr>
      </p:pic>
      <p:sp>
        <p:nvSpPr>
          <p:cNvPr id="5" name="文本框 4">
            <a:extLst>
              <a:ext uri="{FF2B5EF4-FFF2-40B4-BE49-F238E27FC236}">
                <a16:creationId xmlns:a16="http://schemas.microsoft.com/office/drawing/2014/main" id="{423CA2AB-8F72-4FF6-81CE-B691D73A984B}"/>
              </a:ext>
            </a:extLst>
          </p:cNvPr>
          <p:cNvSpPr txBox="1"/>
          <p:nvPr/>
        </p:nvSpPr>
        <p:spPr>
          <a:xfrm>
            <a:off x="6520538" y="1364974"/>
            <a:ext cx="553998" cy="2888974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en-US" altLang="zh-CN" sz="2400" b="1" dirty="0">
                <a:latin typeface="汉仪乐喵体W" panose="00020600040101010101" pitchFamily="18" charset="-122"/>
                <a:ea typeface="汉仪乐喵体W" panose="00020600040101010101" pitchFamily="18" charset="-122"/>
                <a:cs typeface="Aparajita" panose="020B0604020202020204" pitchFamily="34" charset="0"/>
              </a:rPr>
              <a:t>TITTLE HERE</a:t>
            </a: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AB5B4628-579C-4D0F-8FC4-E52D024FD5EF}"/>
              </a:ext>
            </a:extLst>
          </p:cNvPr>
          <p:cNvSpPr txBox="1"/>
          <p:nvPr/>
        </p:nvSpPr>
        <p:spPr>
          <a:xfrm>
            <a:off x="4962610" y="1364974"/>
            <a:ext cx="1477328" cy="4588813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400" dirty="0">
                <a:latin typeface="汉仪乐喵体W" panose="00020600040101010101" pitchFamily="18" charset="-122"/>
                <a:ea typeface="汉仪乐喵体W" panose="00020600040101010101" pitchFamily="18" charset="-122"/>
              </a:rPr>
              <a:t>Just for today I will try to live through this day only and not tackle my whole life at once. I can do Just for today I will try</a:t>
            </a:r>
            <a:endParaRPr lang="en-US" altLang="zh-CN" sz="1400" dirty="0">
              <a:latin typeface="汉仪乐喵体W" panose="00020600040101010101" pitchFamily="18" charset="-122"/>
              <a:ea typeface="汉仪乐喵体W" panose="00020600040101010101" pitchFamily="18" charset="-122"/>
              <a:cs typeface="Aparajita" panose="020B0604020202020204" pitchFamily="34" charset="0"/>
            </a:endParaRPr>
          </a:p>
          <a:p>
            <a:pPr>
              <a:lnSpc>
                <a:spcPct val="150000"/>
              </a:lnSpc>
            </a:pPr>
            <a:endParaRPr lang="zh-CN" altLang="en-US" sz="1400" dirty="0"/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F02C329B-B71D-4533-A5AF-A16B35457C43}"/>
              </a:ext>
            </a:extLst>
          </p:cNvPr>
          <p:cNvSpPr txBox="1"/>
          <p:nvPr/>
        </p:nvSpPr>
        <p:spPr>
          <a:xfrm>
            <a:off x="3209059" y="1317036"/>
            <a:ext cx="553998" cy="2888974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en-US" altLang="zh-CN" sz="2400" b="1" dirty="0">
                <a:latin typeface="汉仪乐喵体W" panose="00020600040101010101" pitchFamily="18" charset="-122"/>
                <a:ea typeface="汉仪乐喵体W" panose="00020600040101010101" pitchFamily="18" charset="-122"/>
                <a:cs typeface="Aparajita" panose="020B0604020202020204" pitchFamily="34" charset="0"/>
              </a:rPr>
              <a:t>TITTLE HERE</a:t>
            </a: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C408B51F-6DC0-4390-9829-B1918737A126}"/>
              </a:ext>
            </a:extLst>
          </p:cNvPr>
          <p:cNvSpPr txBox="1"/>
          <p:nvPr/>
        </p:nvSpPr>
        <p:spPr>
          <a:xfrm>
            <a:off x="1651131" y="1317036"/>
            <a:ext cx="1477328" cy="4588813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400" dirty="0">
                <a:latin typeface="汉仪乐喵体W" panose="00020600040101010101" pitchFamily="18" charset="-122"/>
                <a:ea typeface="汉仪乐喵体W" panose="00020600040101010101" pitchFamily="18" charset="-122"/>
              </a:rPr>
              <a:t>Just for today I will try to live through this day only and not tackle my whole life at once. I can do Just for today I will try</a:t>
            </a:r>
            <a:endParaRPr lang="en-US" altLang="zh-CN" sz="1400" dirty="0">
              <a:latin typeface="汉仪乐喵体W" panose="00020600040101010101" pitchFamily="18" charset="-122"/>
              <a:ea typeface="汉仪乐喵体W" panose="00020600040101010101" pitchFamily="18" charset="-122"/>
              <a:cs typeface="Aparajita" panose="020B0604020202020204" pitchFamily="34" charset="0"/>
            </a:endParaRPr>
          </a:p>
          <a:p>
            <a:pPr>
              <a:lnSpc>
                <a:spcPct val="150000"/>
              </a:lnSpc>
            </a:pPr>
            <a:endParaRPr lang="zh-CN" altLang="en-US" sz="1400" dirty="0"/>
          </a:p>
        </p:txBody>
      </p:sp>
    </p:spTree>
    <p:extLst>
      <p:ext uri="{BB962C8B-B14F-4D97-AF65-F5344CB8AC3E}">
        <p14:creationId xmlns:p14="http://schemas.microsoft.com/office/powerpoint/2010/main" val="1258351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</p:bld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33</TotalTime>
  <Words>1059</Words>
  <PresentationFormat>宽屏</PresentationFormat>
  <Paragraphs>71</Paragraphs>
  <Slides>16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16</vt:i4>
      </vt:variant>
    </vt:vector>
  </HeadingPairs>
  <TitlesOfParts>
    <vt:vector size="27" baseType="lpstr">
      <vt:lpstr>汉仪乐喵体W</vt:lpstr>
      <vt:lpstr>楷体</vt:lpstr>
      <vt:lpstr>全字库正楷体</vt:lpstr>
      <vt:lpstr>宋体</vt:lpstr>
      <vt:lpstr>微软雅黑</vt:lpstr>
      <vt:lpstr>【团子】请叫我天然萌 微博@团团团团团团团儿</vt:lpstr>
      <vt:lpstr>Aparajita</vt:lpstr>
      <vt:lpstr>Arial</vt:lpstr>
      <vt:lpstr>Calibri</vt:lpstr>
      <vt:lpstr>Calibri Light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2018-05-07T07:34:14Z</dcterms:created>
  <dcterms:modified xsi:type="dcterms:W3CDTF">2018-05-09T07:23:43Z</dcterms:modified>
</cp:coreProperties>
</file>