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olors1.xml" ContentType="application/vnd.ms-office.chartcolorstyle+xml"/>
  <Override PartName="/ppt/charts/style1.xml" ContentType="application/vnd.ms-office.chartstyle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8"/>
  </p:notesMasterIdLst>
  <p:handoutMasterIdLst>
    <p:handoutMasterId r:id="rId34"/>
  </p:handoutMasterIdLst>
  <p:sldIdLst>
    <p:sldId id="261" r:id="rId3"/>
    <p:sldId id="263" r:id="rId4"/>
    <p:sldId id="264" r:id="rId5"/>
    <p:sldId id="273" r:id="rId6"/>
    <p:sldId id="275" r:id="rId7"/>
    <p:sldId id="279" r:id="rId9"/>
    <p:sldId id="276" r:id="rId10"/>
    <p:sldId id="282" r:id="rId11"/>
    <p:sldId id="266" r:id="rId12"/>
    <p:sldId id="274" r:id="rId13"/>
    <p:sldId id="277" r:id="rId14"/>
    <p:sldId id="283" r:id="rId15"/>
    <p:sldId id="269" r:id="rId16"/>
    <p:sldId id="280" r:id="rId17"/>
    <p:sldId id="267" r:id="rId18"/>
    <p:sldId id="288" r:id="rId19"/>
    <p:sldId id="291" r:id="rId20"/>
    <p:sldId id="289" r:id="rId21"/>
    <p:sldId id="287" r:id="rId22"/>
    <p:sldId id="281" r:id="rId23"/>
    <p:sldId id="268" r:id="rId24"/>
    <p:sldId id="286" r:id="rId25"/>
    <p:sldId id="284" r:id="rId26"/>
    <p:sldId id="285" r:id="rId27"/>
    <p:sldId id="278" r:id="rId28"/>
    <p:sldId id="271" r:id="rId29"/>
    <p:sldId id="262" r:id="rId30"/>
    <p:sldId id="294" r:id="rId31"/>
    <p:sldId id="292" r:id="rId32"/>
    <p:sldId id="293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00000"/>
    <a:srgbClr val="00579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84" d="100"/>
          <a:sy n="84" d="100"/>
        </p:scale>
        <p:origin x="595" y="58"/>
      </p:cViewPr>
      <p:guideLst>
        <p:guide orient="horz" pos="214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handoutMaster" Target="handoutMasters/handoutMaster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rgbClr val="005790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rgbClr val="005790"/>
              </a:solidFill>
              <a:prstDash val="lg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0"/>
        <c:smooth val="0"/>
        <c:axId val="1150641456"/>
        <c:axId val="1156444672"/>
      </c:lineChart>
      <c:catAx>
        <c:axId val="115064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00579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400" b="1" i="0" u="none" strike="noStrike" kern="1200" baseline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defRPr>
            </a:pPr>
          </a:p>
        </c:txPr>
        <c:crossAx val="1156444672"/>
        <c:crosses val="autoZero"/>
        <c:auto val="1"/>
        <c:lblAlgn val="ctr"/>
        <c:lblOffset val="100"/>
        <c:noMultiLvlLbl val="0"/>
      </c:catAx>
      <c:valAx>
        <c:axId val="1156444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rgbClr val="005790"/>
              </a:solidFill>
              <a:prstDash val="dashDot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400" b="1" i="0" u="none" strike="noStrike" kern="1200" baseline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defRPr>
            </a:pPr>
          </a:p>
        </c:txPr>
        <c:crossAx val="1150641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F7B063-857C-4AA1-8B8A-189290E70201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0E1BFE2-C514-4115-BE00-29B3C20FEF0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med">
    <p:pull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7ED613-DC08-4252-A8FA-089CE402628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CDDDF8-0145-4D55-94A2-F3F063158D6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chart" Target="../charts/char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3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619250" y="1423686"/>
            <a:ext cx="4077848" cy="5550062"/>
            <a:chOff x="3606801" y="4005263"/>
            <a:chExt cx="2101850" cy="2860675"/>
          </a:xfrm>
          <a:solidFill>
            <a:srgbClr val="005790"/>
          </a:solidFill>
        </p:grpSpPr>
        <p:sp>
          <p:nvSpPr>
            <p:cNvPr id="18" name="Freeform 694"/>
            <p:cNvSpPr>
              <a:spLocks noEditPoints="1"/>
            </p:cNvSpPr>
            <p:nvPr/>
          </p:nvSpPr>
          <p:spPr bwMode="auto">
            <a:xfrm>
              <a:off x="3606801" y="4005263"/>
              <a:ext cx="2101850" cy="2860675"/>
            </a:xfrm>
            <a:custGeom>
              <a:avLst/>
              <a:gdLst>
                <a:gd name="T0" fmla="*/ 256 w 560"/>
                <a:gd name="T1" fmla="*/ 4 h 762"/>
                <a:gd name="T2" fmla="*/ 248 w 560"/>
                <a:gd name="T3" fmla="*/ 55 h 762"/>
                <a:gd name="T4" fmla="*/ 137 w 560"/>
                <a:gd name="T5" fmla="*/ 233 h 762"/>
                <a:gd name="T6" fmla="*/ 386 w 560"/>
                <a:gd name="T7" fmla="*/ 241 h 762"/>
                <a:gd name="T8" fmla="*/ 372 w 560"/>
                <a:gd name="T9" fmla="*/ 304 h 762"/>
                <a:gd name="T10" fmla="*/ 370 w 560"/>
                <a:gd name="T11" fmla="*/ 324 h 762"/>
                <a:gd name="T12" fmla="*/ 297 w 560"/>
                <a:gd name="T13" fmla="*/ 365 h 762"/>
                <a:gd name="T14" fmla="*/ 165 w 560"/>
                <a:gd name="T15" fmla="*/ 358 h 762"/>
                <a:gd name="T16" fmla="*/ 135 w 560"/>
                <a:gd name="T17" fmla="*/ 468 h 762"/>
                <a:gd name="T18" fmla="*/ 17 w 560"/>
                <a:gd name="T19" fmla="*/ 506 h 762"/>
                <a:gd name="T20" fmla="*/ 241 w 560"/>
                <a:gd name="T21" fmla="*/ 617 h 762"/>
                <a:gd name="T22" fmla="*/ 232 w 560"/>
                <a:gd name="T23" fmla="*/ 604 h 762"/>
                <a:gd name="T24" fmla="*/ 44 w 560"/>
                <a:gd name="T25" fmla="*/ 541 h 762"/>
                <a:gd name="T26" fmla="*/ 36 w 560"/>
                <a:gd name="T27" fmla="*/ 537 h 762"/>
                <a:gd name="T28" fmla="*/ 60 w 560"/>
                <a:gd name="T29" fmla="*/ 539 h 762"/>
                <a:gd name="T30" fmla="*/ 175 w 560"/>
                <a:gd name="T31" fmla="*/ 601 h 762"/>
                <a:gd name="T32" fmla="*/ 200 w 560"/>
                <a:gd name="T33" fmla="*/ 597 h 762"/>
                <a:gd name="T34" fmla="*/ 204 w 560"/>
                <a:gd name="T35" fmla="*/ 613 h 762"/>
                <a:gd name="T36" fmla="*/ 217 w 560"/>
                <a:gd name="T37" fmla="*/ 620 h 762"/>
                <a:gd name="T38" fmla="*/ 223 w 560"/>
                <a:gd name="T39" fmla="*/ 584 h 762"/>
                <a:gd name="T40" fmla="*/ 236 w 560"/>
                <a:gd name="T41" fmla="*/ 603 h 762"/>
                <a:gd name="T42" fmla="*/ 247 w 560"/>
                <a:gd name="T43" fmla="*/ 609 h 762"/>
                <a:gd name="T44" fmla="*/ 215 w 560"/>
                <a:gd name="T45" fmla="*/ 465 h 762"/>
                <a:gd name="T46" fmla="*/ 254 w 560"/>
                <a:gd name="T47" fmla="*/ 428 h 762"/>
                <a:gd name="T48" fmla="*/ 218 w 560"/>
                <a:gd name="T49" fmla="*/ 63 h 762"/>
                <a:gd name="T50" fmla="*/ 222 w 560"/>
                <a:gd name="T51" fmla="*/ 397 h 762"/>
                <a:gd name="T52" fmla="*/ 196 w 560"/>
                <a:gd name="T53" fmla="*/ 422 h 762"/>
                <a:gd name="T54" fmla="*/ 194 w 560"/>
                <a:gd name="T55" fmla="*/ 393 h 762"/>
                <a:gd name="T56" fmla="*/ 173 w 560"/>
                <a:gd name="T57" fmla="*/ 371 h 762"/>
                <a:gd name="T58" fmla="*/ 171 w 560"/>
                <a:gd name="T59" fmla="*/ 390 h 762"/>
                <a:gd name="T60" fmla="*/ 140 w 560"/>
                <a:gd name="T61" fmla="*/ 458 h 762"/>
                <a:gd name="T62" fmla="*/ 159 w 560"/>
                <a:gd name="T63" fmla="*/ 463 h 762"/>
                <a:gd name="T64" fmla="*/ 135 w 560"/>
                <a:gd name="T65" fmla="*/ 474 h 762"/>
                <a:gd name="T66" fmla="*/ 111 w 560"/>
                <a:gd name="T67" fmla="*/ 490 h 762"/>
                <a:gd name="T68" fmla="*/ 57 w 560"/>
                <a:gd name="T69" fmla="*/ 490 h 762"/>
                <a:gd name="T70" fmla="*/ 24 w 560"/>
                <a:gd name="T71" fmla="*/ 510 h 762"/>
                <a:gd name="T72" fmla="*/ 34 w 560"/>
                <a:gd name="T73" fmla="*/ 516 h 762"/>
                <a:gd name="T74" fmla="*/ 196 w 560"/>
                <a:gd name="T75" fmla="*/ 587 h 762"/>
                <a:gd name="T76" fmla="*/ 211 w 560"/>
                <a:gd name="T77" fmla="*/ 562 h 762"/>
                <a:gd name="T78" fmla="*/ 212 w 560"/>
                <a:gd name="T79" fmla="*/ 479 h 762"/>
                <a:gd name="T80" fmla="*/ 186 w 560"/>
                <a:gd name="T81" fmla="*/ 542 h 762"/>
                <a:gd name="T82" fmla="*/ 169 w 560"/>
                <a:gd name="T83" fmla="*/ 565 h 762"/>
                <a:gd name="T84" fmla="*/ 70 w 560"/>
                <a:gd name="T85" fmla="*/ 511 h 762"/>
                <a:gd name="T86" fmla="*/ 72 w 560"/>
                <a:gd name="T87" fmla="*/ 491 h 762"/>
                <a:gd name="T88" fmla="*/ 215 w 560"/>
                <a:gd name="T89" fmla="*/ 410 h 762"/>
                <a:gd name="T90" fmla="*/ 248 w 560"/>
                <a:gd name="T91" fmla="*/ 412 h 762"/>
                <a:gd name="T92" fmla="*/ 257 w 560"/>
                <a:gd name="T93" fmla="*/ 409 h 762"/>
                <a:gd name="T94" fmla="*/ 485 w 560"/>
                <a:gd name="T95" fmla="*/ 129 h 762"/>
                <a:gd name="T96" fmla="*/ 460 w 560"/>
                <a:gd name="T97" fmla="*/ 161 h 762"/>
                <a:gd name="T98" fmla="*/ 272 w 560"/>
                <a:gd name="T99" fmla="*/ 66 h 762"/>
                <a:gd name="T100" fmla="*/ 474 w 560"/>
                <a:gd name="T101" fmla="*/ 182 h 762"/>
                <a:gd name="T102" fmla="*/ 335 w 560"/>
                <a:gd name="T103" fmla="*/ 388 h 762"/>
                <a:gd name="T104" fmla="*/ 379 w 560"/>
                <a:gd name="T105" fmla="*/ 363 h 762"/>
                <a:gd name="T106" fmla="*/ 420 w 560"/>
                <a:gd name="T107" fmla="*/ 351 h 762"/>
                <a:gd name="T108" fmla="*/ 388 w 560"/>
                <a:gd name="T109" fmla="*/ 342 h 762"/>
                <a:gd name="T110" fmla="*/ 415 w 560"/>
                <a:gd name="T111" fmla="*/ 350 h 762"/>
                <a:gd name="T112" fmla="*/ 507 w 560"/>
                <a:gd name="T113" fmla="*/ 182 h 762"/>
                <a:gd name="T114" fmla="*/ 494 w 560"/>
                <a:gd name="T115" fmla="*/ 184 h 762"/>
                <a:gd name="T116" fmla="*/ 477 w 560"/>
                <a:gd name="T117" fmla="*/ 175 h 762"/>
                <a:gd name="T118" fmla="*/ 461 w 560"/>
                <a:gd name="T119" fmla="*/ 175 h 762"/>
                <a:gd name="T120" fmla="*/ 524 w 560"/>
                <a:gd name="T121" fmla="*/ 18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0" h="762">
                  <a:moveTo>
                    <a:pt x="558" y="194"/>
                  </a:moveTo>
                  <a:cubicBezTo>
                    <a:pt x="558" y="194"/>
                    <a:pt x="557" y="193"/>
                    <a:pt x="557" y="193"/>
                  </a:cubicBezTo>
                  <a:cubicBezTo>
                    <a:pt x="557" y="193"/>
                    <a:pt x="556" y="193"/>
                    <a:pt x="556" y="193"/>
                  </a:cubicBezTo>
                  <a:cubicBezTo>
                    <a:pt x="529" y="179"/>
                    <a:pt x="502" y="167"/>
                    <a:pt x="475" y="153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80" y="145"/>
                    <a:pt x="486" y="138"/>
                    <a:pt x="492" y="131"/>
                  </a:cubicBezTo>
                  <a:cubicBezTo>
                    <a:pt x="494" y="129"/>
                    <a:pt x="493" y="128"/>
                    <a:pt x="491" y="128"/>
                  </a:cubicBezTo>
                  <a:cubicBezTo>
                    <a:pt x="494" y="127"/>
                    <a:pt x="497" y="125"/>
                    <a:pt x="494" y="124"/>
                  </a:cubicBezTo>
                  <a:cubicBezTo>
                    <a:pt x="487" y="120"/>
                    <a:pt x="480" y="117"/>
                    <a:pt x="472" y="113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42" y="97"/>
                    <a:pt x="413" y="79"/>
                    <a:pt x="383" y="64"/>
                  </a:cubicBezTo>
                  <a:cubicBezTo>
                    <a:pt x="344" y="43"/>
                    <a:pt x="304" y="22"/>
                    <a:pt x="264" y="3"/>
                  </a:cubicBezTo>
                  <a:cubicBezTo>
                    <a:pt x="265" y="2"/>
                    <a:pt x="265" y="0"/>
                    <a:pt x="262" y="0"/>
                  </a:cubicBezTo>
                  <a:cubicBezTo>
                    <a:pt x="260" y="0"/>
                    <a:pt x="256" y="3"/>
                    <a:pt x="256" y="4"/>
                  </a:cubicBezTo>
                  <a:cubicBezTo>
                    <a:pt x="256" y="5"/>
                    <a:pt x="256" y="5"/>
                    <a:pt x="255" y="6"/>
                  </a:cubicBezTo>
                  <a:cubicBezTo>
                    <a:pt x="253" y="6"/>
                    <a:pt x="252" y="7"/>
                    <a:pt x="251" y="8"/>
                  </a:cubicBezTo>
                  <a:cubicBezTo>
                    <a:pt x="246" y="20"/>
                    <a:pt x="246" y="35"/>
                    <a:pt x="245" y="48"/>
                  </a:cubicBezTo>
                  <a:cubicBezTo>
                    <a:pt x="245" y="51"/>
                    <a:pt x="253" y="50"/>
                    <a:pt x="254" y="47"/>
                  </a:cubicBezTo>
                  <a:cubicBezTo>
                    <a:pt x="255" y="34"/>
                    <a:pt x="254" y="21"/>
                    <a:pt x="259" y="8"/>
                  </a:cubicBezTo>
                  <a:cubicBezTo>
                    <a:pt x="296" y="26"/>
                    <a:pt x="333" y="45"/>
                    <a:pt x="370" y="64"/>
                  </a:cubicBezTo>
                  <a:cubicBezTo>
                    <a:pt x="401" y="81"/>
                    <a:pt x="431" y="100"/>
                    <a:pt x="463" y="116"/>
                  </a:cubicBezTo>
                  <a:cubicBezTo>
                    <a:pt x="459" y="119"/>
                    <a:pt x="456" y="123"/>
                    <a:pt x="453" y="126"/>
                  </a:cubicBezTo>
                  <a:cubicBezTo>
                    <a:pt x="453" y="125"/>
                    <a:pt x="454" y="123"/>
                    <a:pt x="454" y="122"/>
                  </a:cubicBezTo>
                  <a:cubicBezTo>
                    <a:pt x="455" y="119"/>
                    <a:pt x="447" y="122"/>
                    <a:pt x="446" y="123"/>
                  </a:cubicBezTo>
                  <a:cubicBezTo>
                    <a:pt x="441" y="130"/>
                    <a:pt x="436" y="137"/>
                    <a:pt x="434" y="145"/>
                  </a:cubicBezTo>
                  <a:cubicBezTo>
                    <a:pt x="408" y="131"/>
                    <a:pt x="382" y="115"/>
                    <a:pt x="356" y="101"/>
                  </a:cubicBezTo>
                  <a:cubicBezTo>
                    <a:pt x="322" y="84"/>
                    <a:pt x="289" y="66"/>
                    <a:pt x="255" y="51"/>
                  </a:cubicBezTo>
                  <a:cubicBezTo>
                    <a:pt x="252" y="49"/>
                    <a:pt x="245" y="53"/>
                    <a:pt x="248" y="55"/>
                  </a:cubicBezTo>
                  <a:cubicBezTo>
                    <a:pt x="246" y="55"/>
                    <a:pt x="244" y="56"/>
                    <a:pt x="244" y="57"/>
                  </a:cubicBezTo>
                  <a:cubicBezTo>
                    <a:pt x="241" y="62"/>
                    <a:pt x="238" y="68"/>
                    <a:pt x="236" y="74"/>
                  </a:cubicBezTo>
                  <a:cubicBezTo>
                    <a:pt x="235" y="77"/>
                    <a:pt x="234" y="81"/>
                    <a:pt x="233" y="84"/>
                  </a:cubicBezTo>
                  <a:cubicBezTo>
                    <a:pt x="229" y="83"/>
                    <a:pt x="225" y="80"/>
                    <a:pt x="223" y="78"/>
                  </a:cubicBezTo>
                  <a:cubicBezTo>
                    <a:pt x="218" y="74"/>
                    <a:pt x="223" y="66"/>
                    <a:pt x="225" y="62"/>
                  </a:cubicBezTo>
                  <a:cubicBezTo>
                    <a:pt x="226" y="62"/>
                    <a:pt x="224" y="61"/>
                    <a:pt x="222" y="62"/>
                  </a:cubicBezTo>
                  <a:cubicBezTo>
                    <a:pt x="224" y="61"/>
                    <a:pt x="225" y="59"/>
                    <a:pt x="223" y="57"/>
                  </a:cubicBezTo>
                  <a:cubicBezTo>
                    <a:pt x="206" y="48"/>
                    <a:pt x="189" y="40"/>
                    <a:pt x="172" y="32"/>
                  </a:cubicBezTo>
                  <a:cubicBezTo>
                    <a:pt x="171" y="31"/>
                    <a:pt x="169" y="31"/>
                    <a:pt x="168" y="32"/>
                  </a:cubicBezTo>
                  <a:cubicBezTo>
                    <a:pt x="166" y="31"/>
                    <a:pt x="163" y="32"/>
                    <a:pt x="162" y="34"/>
                  </a:cubicBezTo>
                  <a:cubicBezTo>
                    <a:pt x="135" y="91"/>
                    <a:pt x="101" y="161"/>
                    <a:pt x="139" y="222"/>
                  </a:cubicBezTo>
                  <a:cubicBezTo>
                    <a:pt x="140" y="222"/>
                    <a:pt x="141" y="223"/>
                    <a:pt x="142" y="223"/>
                  </a:cubicBezTo>
                  <a:cubicBezTo>
                    <a:pt x="138" y="225"/>
                    <a:pt x="135" y="227"/>
                    <a:pt x="132" y="230"/>
                  </a:cubicBezTo>
                  <a:cubicBezTo>
                    <a:pt x="127" y="233"/>
                    <a:pt x="134" y="236"/>
                    <a:pt x="137" y="233"/>
                  </a:cubicBezTo>
                  <a:cubicBezTo>
                    <a:pt x="196" y="193"/>
                    <a:pt x="233" y="138"/>
                    <a:pt x="266" y="77"/>
                  </a:cubicBezTo>
                  <a:cubicBezTo>
                    <a:pt x="293" y="90"/>
                    <a:pt x="319" y="104"/>
                    <a:pt x="346" y="118"/>
                  </a:cubicBezTo>
                  <a:cubicBezTo>
                    <a:pt x="373" y="132"/>
                    <a:pt x="400" y="149"/>
                    <a:pt x="428" y="163"/>
                  </a:cubicBezTo>
                  <a:cubicBezTo>
                    <a:pt x="425" y="164"/>
                    <a:pt x="421" y="166"/>
                    <a:pt x="424" y="168"/>
                  </a:cubicBezTo>
                  <a:cubicBezTo>
                    <a:pt x="424" y="168"/>
                    <a:pt x="425" y="169"/>
                    <a:pt x="425" y="169"/>
                  </a:cubicBezTo>
                  <a:cubicBezTo>
                    <a:pt x="412" y="189"/>
                    <a:pt x="400" y="210"/>
                    <a:pt x="391" y="232"/>
                  </a:cubicBezTo>
                  <a:cubicBezTo>
                    <a:pt x="384" y="230"/>
                    <a:pt x="378" y="227"/>
                    <a:pt x="373" y="222"/>
                  </a:cubicBezTo>
                  <a:cubicBezTo>
                    <a:pt x="373" y="221"/>
                    <a:pt x="371" y="222"/>
                    <a:pt x="371" y="222"/>
                  </a:cubicBezTo>
                  <a:cubicBezTo>
                    <a:pt x="376" y="228"/>
                    <a:pt x="383" y="230"/>
                    <a:pt x="389" y="233"/>
                  </a:cubicBezTo>
                  <a:cubicBezTo>
                    <a:pt x="390" y="233"/>
                    <a:pt x="390" y="233"/>
                    <a:pt x="391" y="233"/>
                  </a:cubicBezTo>
                  <a:cubicBezTo>
                    <a:pt x="390" y="235"/>
                    <a:pt x="389" y="237"/>
                    <a:pt x="388" y="240"/>
                  </a:cubicBezTo>
                  <a:cubicBezTo>
                    <a:pt x="383" y="237"/>
                    <a:pt x="377" y="235"/>
                    <a:pt x="372" y="231"/>
                  </a:cubicBezTo>
                  <a:cubicBezTo>
                    <a:pt x="372" y="231"/>
                    <a:pt x="370" y="231"/>
                    <a:pt x="370" y="232"/>
                  </a:cubicBezTo>
                  <a:cubicBezTo>
                    <a:pt x="375" y="236"/>
                    <a:pt x="381" y="238"/>
                    <a:pt x="386" y="241"/>
                  </a:cubicBezTo>
                  <a:cubicBezTo>
                    <a:pt x="387" y="241"/>
                    <a:pt x="387" y="241"/>
                    <a:pt x="387" y="241"/>
                  </a:cubicBezTo>
                  <a:cubicBezTo>
                    <a:pt x="387" y="242"/>
                    <a:pt x="386" y="244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0" y="245"/>
                    <a:pt x="374" y="244"/>
                    <a:pt x="370" y="240"/>
                  </a:cubicBezTo>
                  <a:cubicBezTo>
                    <a:pt x="369" y="240"/>
                    <a:pt x="367" y="241"/>
                    <a:pt x="368" y="241"/>
                  </a:cubicBezTo>
                  <a:cubicBezTo>
                    <a:pt x="372" y="245"/>
                    <a:pt x="378" y="246"/>
                    <a:pt x="384" y="247"/>
                  </a:cubicBezTo>
                  <a:cubicBezTo>
                    <a:pt x="384" y="247"/>
                    <a:pt x="385" y="247"/>
                    <a:pt x="385" y="247"/>
                  </a:cubicBezTo>
                  <a:cubicBezTo>
                    <a:pt x="384" y="251"/>
                    <a:pt x="382" y="254"/>
                    <a:pt x="381" y="258"/>
                  </a:cubicBezTo>
                  <a:cubicBezTo>
                    <a:pt x="376" y="255"/>
                    <a:pt x="370" y="253"/>
                    <a:pt x="366" y="249"/>
                  </a:cubicBezTo>
                  <a:cubicBezTo>
                    <a:pt x="365" y="248"/>
                    <a:pt x="363" y="249"/>
                    <a:pt x="364" y="250"/>
                  </a:cubicBezTo>
                  <a:cubicBezTo>
                    <a:pt x="369" y="254"/>
                    <a:pt x="375" y="257"/>
                    <a:pt x="380" y="259"/>
                  </a:cubicBezTo>
                  <a:cubicBezTo>
                    <a:pt x="380" y="259"/>
                    <a:pt x="381" y="259"/>
                    <a:pt x="381" y="259"/>
                  </a:cubicBezTo>
                  <a:cubicBezTo>
                    <a:pt x="377" y="274"/>
                    <a:pt x="374" y="289"/>
                    <a:pt x="372" y="304"/>
                  </a:cubicBezTo>
                  <a:cubicBezTo>
                    <a:pt x="366" y="301"/>
                    <a:pt x="360" y="299"/>
                    <a:pt x="355" y="295"/>
                  </a:cubicBezTo>
                  <a:cubicBezTo>
                    <a:pt x="354" y="294"/>
                    <a:pt x="352" y="295"/>
                    <a:pt x="353" y="296"/>
                  </a:cubicBezTo>
                  <a:cubicBezTo>
                    <a:pt x="359" y="301"/>
                    <a:pt x="366" y="303"/>
                    <a:pt x="372" y="305"/>
                  </a:cubicBezTo>
                  <a:cubicBezTo>
                    <a:pt x="372" y="307"/>
                    <a:pt x="372" y="308"/>
                    <a:pt x="372" y="310"/>
                  </a:cubicBezTo>
                  <a:cubicBezTo>
                    <a:pt x="368" y="308"/>
                    <a:pt x="365" y="307"/>
                    <a:pt x="362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64" y="308"/>
                    <a:pt x="367" y="310"/>
                    <a:pt x="371" y="311"/>
                  </a:cubicBezTo>
                  <a:cubicBezTo>
                    <a:pt x="371" y="311"/>
                    <a:pt x="372" y="311"/>
                    <a:pt x="372" y="311"/>
                  </a:cubicBezTo>
                  <a:cubicBezTo>
                    <a:pt x="371" y="313"/>
                    <a:pt x="371" y="314"/>
                    <a:pt x="371" y="316"/>
                  </a:cubicBezTo>
                  <a:cubicBezTo>
                    <a:pt x="369" y="314"/>
                    <a:pt x="366" y="314"/>
                    <a:pt x="364" y="314"/>
                  </a:cubicBezTo>
                  <a:cubicBezTo>
                    <a:pt x="363" y="314"/>
                    <a:pt x="361" y="315"/>
                    <a:pt x="362" y="315"/>
                  </a:cubicBezTo>
                  <a:cubicBezTo>
                    <a:pt x="365" y="315"/>
                    <a:pt x="368" y="316"/>
                    <a:pt x="370" y="317"/>
                  </a:cubicBezTo>
                  <a:cubicBezTo>
                    <a:pt x="370" y="317"/>
                    <a:pt x="371" y="317"/>
                    <a:pt x="371" y="317"/>
                  </a:cubicBezTo>
                  <a:cubicBezTo>
                    <a:pt x="371" y="319"/>
                    <a:pt x="370" y="322"/>
                    <a:pt x="370" y="324"/>
                  </a:cubicBezTo>
                  <a:cubicBezTo>
                    <a:pt x="368" y="323"/>
                    <a:pt x="367" y="321"/>
                    <a:pt x="365" y="319"/>
                  </a:cubicBezTo>
                  <a:cubicBezTo>
                    <a:pt x="365" y="319"/>
                    <a:pt x="363" y="320"/>
                    <a:pt x="363" y="320"/>
                  </a:cubicBezTo>
                  <a:cubicBezTo>
                    <a:pt x="365" y="322"/>
                    <a:pt x="366" y="324"/>
                    <a:pt x="369" y="325"/>
                  </a:cubicBezTo>
                  <a:cubicBezTo>
                    <a:pt x="369" y="325"/>
                    <a:pt x="370" y="325"/>
                    <a:pt x="370" y="325"/>
                  </a:cubicBezTo>
                  <a:cubicBezTo>
                    <a:pt x="369" y="334"/>
                    <a:pt x="368" y="344"/>
                    <a:pt x="367" y="353"/>
                  </a:cubicBezTo>
                  <a:cubicBezTo>
                    <a:pt x="359" y="361"/>
                    <a:pt x="350" y="369"/>
                    <a:pt x="341" y="375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29" y="369"/>
                    <a:pt x="316" y="366"/>
                    <a:pt x="308" y="356"/>
                  </a:cubicBezTo>
                  <a:cubicBezTo>
                    <a:pt x="307" y="355"/>
                    <a:pt x="305" y="356"/>
                    <a:pt x="306" y="357"/>
                  </a:cubicBezTo>
                  <a:cubicBezTo>
                    <a:pt x="315" y="367"/>
                    <a:pt x="328" y="370"/>
                    <a:pt x="339" y="376"/>
                  </a:cubicBezTo>
                  <a:cubicBezTo>
                    <a:pt x="339" y="376"/>
                    <a:pt x="340" y="376"/>
                    <a:pt x="340" y="376"/>
                  </a:cubicBezTo>
                  <a:cubicBezTo>
                    <a:pt x="337" y="378"/>
                    <a:pt x="335" y="380"/>
                    <a:pt x="332" y="381"/>
                  </a:cubicBezTo>
                  <a:cubicBezTo>
                    <a:pt x="320" y="377"/>
                    <a:pt x="309" y="371"/>
                    <a:pt x="298" y="364"/>
                  </a:cubicBezTo>
                  <a:cubicBezTo>
                    <a:pt x="298" y="363"/>
                    <a:pt x="296" y="364"/>
                    <a:pt x="297" y="365"/>
                  </a:cubicBezTo>
                  <a:cubicBezTo>
                    <a:pt x="307" y="372"/>
                    <a:pt x="318" y="378"/>
                    <a:pt x="330" y="382"/>
                  </a:cubicBezTo>
                  <a:cubicBezTo>
                    <a:pt x="327" y="384"/>
                    <a:pt x="323" y="386"/>
                    <a:pt x="319" y="388"/>
                  </a:cubicBezTo>
                  <a:cubicBezTo>
                    <a:pt x="300" y="395"/>
                    <a:pt x="280" y="399"/>
                    <a:pt x="258" y="400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28" y="389"/>
                    <a:pt x="203" y="369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2" y="359"/>
                    <a:pt x="173" y="358"/>
                    <a:pt x="173" y="357"/>
                  </a:cubicBezTo>
                  <a:cubicBezTo>
                    <a:pt x="174" y="355"/>
                    <a:pt x="172" y="355"/>
                    <a:pt x="171" y="355"/>
                  </a:cubicBezTo>
                  <a:cubicBezTo>
                    <a:pt x="171" y="354"/>
                    <a:pt x="171" y="354"/>
                    <a:pt x="171" y="353"/>
                  </a:cubicBezTo>
                  <a:cubicBezTo>
                    <a:pt x="142" y="321"/>
                    <a:pt x="133" y="282"/>
                    <a:pt x="136" y="240"/>
                  </a:cubicBezTo>
                  <a:cubicBezTo>
                    <a:pt x="137" y="236"/>
                    <a:pt x="128" y="238"/>
                    <a:pt x="128" y="241"/>
                  </a:cubicBezTo>
                  <a:cubicBezTo>
                    <a:pt x="124" y="284"/>
                    <a:pt x="134" y="324"/>
                    <a:pt x="163" y="357"/>
                  </a:cubicBezTo>
                  <a:cubicBezTo>
                    <a:pt x="163" y="357"/>
                    <a:pt x="164" y="358"/>
                    <a:pt x="165" y="358"/>
                  </a:cubicBezTo>
                  <a:cubicBezTo>
                    <a:pt x="165" y="358"/>
                    <a:pt x="165" y="358"/>
                    <a:pt x="165" y="358"/>
                  </a:cubicBezTo>
                  <a:cubicBezTo>
                    <a:pt x="163" y="364"/>
                    <a:pt x="160" y="370"/>
                    <a:pt x="158" y="376"/>
                  </a:cubicBezTo>
                  <a:cubicBezTo>
                    <a:pt x="152" y="375"/>
                    <a:pt x="146" y="376"/>
                    <a:pt x="141" y="378"/>
                  </a:cubicBezTo>
                  <a:cubicBezTo>
                    <a:pt x="126" y="383"/>
                    <a:pt x="129" y="400"/>
                    <a:pt x="132" y="412"/>
                  </a:cubicBezTo>
                  <a:cubicBezTo>
                    <a:pt x="132" y="413"/>
                    <a:pt x="133" y="413"/>
                    <a:pt x="133" y="413"/>
                  </a:cubicBezTo>
                  <a:cubicBezTo>
                    <a:pt x="128" y="412"/>
                    <a:pt x="122" y="412"/>
                    <a:pt x="118" y="413"/>
                  </a:cubicBezTo>
                  <a:cubicBezTo>
                    <a:pt x="102" y="416"/>
                    <a:pt x="93" y="433"/>
                    <a:pt x="99" y="448"/>
                  </a:cubicBezTo>
                  <a:cubicBezTo>
                    <a:pt x="100" y="450"/>
                    <a:pt x="102" y="450"/>
                    <a:pt x="104" y="450"/>
                  </a:cubicBezTo>
                  <a:cubicBezTo>
                    <a:pt x="104" y="451"/>
                    <a:pt x="105" y="451"/>
                    <a:pt x="106" y="452"/>
                  </a:cubicBezTo>
                  <a:cubicBezTo>
                    <a:pt x="120" y="456"/>
                    <a:pt x="135" y="468"/>
                    <a:pt x="150" y="46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8" y="465"/>
                    <a:pt x="146" y="465"/>
                    <a:pt x="143" y="466"/>
                  </a:cubicBezTo>
                  <a:cubicBezTo>
                    <a:pt x="143" y="466"/>
                    <a:pt x="141" y="467"/>
                    <a:pt x="140" y="468"/>
                  </a:cubicBezTo>
                  <a:cubicBezTo>
                    <a:pt x="140" y="468"/>
                    <a:pt x="139" y="467"/>
                    <a:pt x="139" y="467"/>
                  </a:cubicBezTo>
                  <a:cubicBezTo>
                    <a:pt x="138" y="467"/>
                    <a:pt x="136" y="467"/>
                    <a:pt x="135" y="468"/>
                  </a:cubicBezTo>
                  <a:cubicBezTo>
                    <a:pt x="134" y="467"/>
                    <a:pt x="134" y="466"/>
                    <a:pt x="134" y="466"/>
                  </a:cubicBezTo>
                  <a:cubicBezTo>
                    <a:pt x="133" y="462"/>
                    <a:pt x="125" y="464"/>
                    <a:pt x="126" y="468"/>
                  </a:cubicBezTo>
                  <a:cubicBezTo>
                    <a:pt x="128" y="477"/>
                    <a:pt x="125" y="485"/>
                    <a:pt x="119" y="489"/>
                  </a:cubicBezTo>
                  <a:cubicBezTo>
                    <a:pt x="119" y="488"/>
                    <a:pt x="120" y="488"/>
                    <a:pt x="120" y="487"/>
                  </a:cubicBezTo>
                  <a:cubicBezTo>
                    <a:pt x="121" y="486"/>
                    <a:pt x="120" y="485"/>
                    <a:pt x="119" y="485"/>
                  </a:cubicBezTo>
                  <a:cubicBezTo>
                    <a:pt x="128" y="479"/>
                    <a:pt x="128" y="466"/>
                    <a:pt x="118" y="458"/>
                  </a:cubicBezTo>
                  <a:cubicBezTo>
                    <a:pt x="107" y="451"/>
                    <a:pt x="90" y="447"/>
                    <a:pt x="77" y="451"/>
                  </a:cubicBezTo>
                  <a:cubicBezTo>
                    <a:pt x="65" y="455"/>
                    <a:pt x="63" y="470"/>
                    <a:pt x="62" y="482"/>
                  </a:cubicBezTo>
                  <a:cubicBezTo>
                    <a:pt x="52" y="477"/>
                    <a:pt x="36" y="471"/>
                    <a:pt x="29" y="482"/>
                  </a:cubicBezTo>
                  <a:cubicBezTo>
                    <a:pt x="23" y="493"/>
                    <a:pt x="30" y="499"/>
                    <a:pt x="38" y="503"/>
                  </a:cubicBezTo>
                  <a:cubicBezTo>
                    <a:pt x="37" y="505"/>
                    <a:pt x="37" y="507"/>
                    <a:pt x="36" y="509"/>
                  </a:cubicBezTo>
                  <a:cubicBezTo>
                    <a:pt x="32" y="507"/>
                    <a:pt x="28" y="504"/>
                    <a:pt x="23" y="502"/>
                  </a:cubicBezTo>
                  <a:cubicBezTo>
                    <a:pt x="21" y="500"/>
                    <a:pt x="13" y="504"/>
                    <a:pt x="17" y="506"/>
                  </a:cubicBezTo>
                  <a:cubicBezTo>
                    <a:pt x="17" y="506"/>
                    <a:pt x="17" y="506"/>
                    <a:pt x="17" y="506"/>
                  </a:cubicBezTo>
                  <a:cubicBezTo>
                    <a:pt x="16" y="506"/>
                    <a:pt x="15" y="507"/>
                    <a:pt x="14" y="508"/>
                  </a:cubicBezTo>
                  <a:cubicBezTo>
                    <a:pt x="12" y="513"/>
                    <a:pt x="6" y="522"/>
                    <a:pt x="7" y="528"/>
                  </a:cubicBezTo>
                  <a:cubicBezTo>
                    <a:pt x="4" y="528"/>
                    <a:pt x="0" y="531"/>
                    <a:pt x="3" y="532"/>
                  </a:cubicBezTo>
                  <a:cubicBezTo>
                    <a:pt x="35" y="552"/>
                    <a:pt x="71" y="566"/>
                    <a:pt x="104" y="583"/>
                  </a:cubicBezTo>
                  <a:cubicBezTo>
                    <a:pt x="130" y="595"/>
                    <a:pt x="156" y="610"/>
                    <a:pt x="183" y="622"/>
                  </a:cubicBezTo>
                  <a:cubicBezTo>
                    <a:pt x="180" y="622"/>
                    <a:pt x="178" y="624"/>
                    <a:pt x="180" y="626"/>
                  </a:cubicBezTo>
                  <a:cubicBezTo>
                    <a:pt x="213" y="664"/>
                    <a:pt x="236" y="708"/>
                    <a:pt x="244" y="758"/>
                  </a:cubicBezTo>
                  <a:cubicBezTo>
                    <a:pt x="245" y="762"/>
                    <a:pt x="254" y="760"/>
                    <a:pt x="253" y="756"/>
                  </a:cubicBezTo>
                  <a:cubicBezTo>
                    <a:pt x="245" y="706"/>
                    <a:pt x="222" y="663"/>
                    <a:pt x="190" y="626"/>
                  </a:cubicBezTo>
                  <a:cubicBezTo>
                    <a:pt x="197" y="631"/>
                    <a:pt x="205" y="635"/>
                    <a:pt x="213" y="635"/>
                  </a:cubicBezTo>
                  <a:cubicBezTo>
                    <a:pt x="223" y="635"/>
                    <a:pt x="226" y="626"/>
                    <a:pt x="230" y="618"/>
                  </a:cubicBezTo>
                  <a:cubicBezTo>
                    <a:pt x="231" y="619"/>
                    <a:pt x="231" y="619"/>
                    <a:pt x="231" y="619"/>
                  </a:cubicBezTo>
                  <a:cubicBezTo>
                    <a:pt x="234" y="619"/>
                    <a:pt x="238" y="619"/>
                    <a:pt x="241" y="619"/>
                  </a:cubicBezTo>
                  <a:cubicBezTo>
                    <a:pt x="242" y="619"/>
                    <a:pt x="242" y="617"/>
                    <a:pt x="241" y="617"/>
                  </a:cubicBezTo>
                  <a:cubicBezTo>
                    <a:pt x="238" y="617"/>
                    <a:pt x="234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6"/>
                  </a:cubicBezTo>
                  <a:cubicBezTo>
                    <a:pt x="233" y="614"/>
                    <a:pt x="230" y="613"/>
                    <a:pt x="227" y="614"/>
                  </a:cubicBezTo>
                  <a:cubicBezTo>
                    <a:pt x="228" y="611"/>
                    <a:pt x="229" y="609"/>
                    <a:pt x="230" y="607"/>
                  </a:cubicBezTo>
                  <a:cubicBezTo>
                    <a:pt x="232" y="608"/>
                    <a:pt x="234" y="610"/>
                    <a:pt x="235" y="611"/>
                  </a:cubicBezTo>
                  <a:cubicBezTo>
                    <a:pt x="236" y="611"/>
                    <a:pt x="236" y="611"/>
                    <a:pt x="237" y="611"/>
                  </a:cubicBezTo>
                  <a:cubicBezTo>
                    <a:pt x="238" y="612"/>
                    <a:pt x="239" y="611"/>
                    <a:pt x="240" y="610"/>
                  </a:cubicBezTo>
                  <a:cubicBezTo>
                    <a:pt x="240" y="610"/>
                    <a:pt x="239" y="610"/>
                    <a:pt x="238" y="610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8" y="610"/>
                    <a:pt x="237" y="610"/>
                    <a:pt x="237" y="609"/>
                  </a:cubicBezTo>
                  <a:cubicBezTo>
                    <a:pt x="237" y="609"/>
                    <a:pt x="236" y="608"/>
                    <a:pt x="236" y="607"/>
                  </a:cubicBezTo>
                  <a:cubicBezTo>
                    <a:pt x="235" y="606"/>
                    <a:pt x="235" y="605"/>
                    <a:pt x="234" y="603"/>
                  </a:cubicBezTo>
                  <a:cubicBezTo>
                    <a:pt x="234" y="603"/>
                    <a:pt x="232" y="603"/>
                    <a:pt x="232" y="604"/>
                  </a:cubicBezTo>
                  <a:cubicBezTo>
                    <a:pt x="232" y="605"/>
                    <a:pt x="233" y="606"/>
                    <a:pt x="233" y="607"/>
                  </a:cubicBezTo>
                  <a:cubicBezTo>
                    <a:pt x="232" y="606"/>
                    <a:pt x="230" y="605"/>
                    <a:pt x="229" y="603"/>
                  </a:cubicBezTo>
                  <a:cubicBezTo>
                    <a:pt x="228" y="603"/>
                    <a:pt x="226" y="604"/>
                    <a:pt x="227" y="604"/>
                  </a:cubicBezTo>
                  <a:cubicBezTo>
                    <a:pt x="227" y="605"/>
                    <a:pt x="228" y="605"/>
                    <a:pt x="228" y="606"/>
                  </a:cubicBezTo>
                  <a:cubicBezTo>
                    <a:pt x="227" y="609"/>
                    <a:pt x="226" y="612"/>
                    <a:pt x="224" y="615"/>
                  </a:cubicBezTo>
                  <a:cubicBezTo>
                    <a:pt x="224" y="615"/>
                    <a:pt x="224" y="615"/>
                    <a:pt x="223" y="616"/>
                  </a:cubicBezTo>
                  <a:cubicBezTo>
                    <a:pt x="221" y="619"/>
                    <a:pt x="218" y="629"/>
                    <a:pt x="213" y="629"/>
                  </a:cubicBezTo>
                  <a:cubicBezTo>
                    <a:pt x="214" y="628"/>
                    <a:pt x="214" y="628"/>
                    <a:pt x="213" y="627"/>
                  </a:cubicBezTo>
                  <a:cubicBezTo>
                    <a:pt x="207" y="625"/>
                    <a:pt x="201" y="623"/>
                    <a:pt x="196" y="620"/>
                  </a:cubicBezTo>
                  <a:cubicBezTo>
                    <a:pt x="194" y="619"/>
                    <a:pt x="192" y="617"/>
                    <a:pt x="190" y="615"/>
                  </a:cubicBezTo>
                  <a:cubicBezTo>
                    <a:pt x="188" y="614"/>
                    <a:pt x="186" y="614"/>
                    <a:pt x="184" y="615"/>
                  </a:cubicBezTo>
                  <a:cubicBezTo>
                    <a:pt x="159" y="604"/>
                    <a:pt x="135" y="591"/>
                    <a:pt x="111" y="579"/>
                  </a:cubicBezTo>
                  <a:cubicBezTo>
                    <a:pt x="87" y="567"/>
                    <a:pt x="62" y="556"/>
                    <a:pt x="39" y="544"/>
                  </a:cubicBezTo>
                  <a:cubicBezTo>
                    <a:pt x="41" y="544"/>
                    <a:pt x="43" y="542"/>
                    <a:pt x="44" y="541"/>
                  </a:cubicBezTo>
                  <a:cubicBezTo>
                    <a:pt x="44" y="541"/>
                    <a:pt x="44" y="540"/>
                    <a:pt x="44" y="540"/>
                  </a:cubicBezTo>
                  <a:cubicBezTo>
                    <a:pt x="47" y="535"/>
                    <a:pt x="49" y="530"/>
                    <a:pt x="52" y="526"/>
                  </a:cubicBezTo>
                  <a:cubicBezTo>
                    <a:pt x="53" y="525"/>
                    <a:pt x="51" y="525"/>
                    <a:pt x="50" y="526"/>
                  </a:cubicBezTo>
                  <a:cubicBezTo>
                    <a:pt x="48" y="529"/>
                    <a:pt x="46" y="533"/>
                    <a:pt x="44" y="537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4" y="536"/>
                    <a:pt x="42" y="537"/>
                    <a:pt x="42" y="537"/>
                  </a:cubicBezTo>
                  <a:cubicBezTo>
                    <a:pt x="42" y="538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38" y="538"/>
                    <a:pt x="35" y="537"/>
                    <a:pt x="32" y="536"/>
                  </a:cubicBezTo>
                  <a:cubicBezTo>
                    <a:pt x="35" y="530"/>
                    <a:pt x="37" y="525"/>
                    <a:pt x="41" y="519"/>
                  </a:cubicBezTo>
                  <a:cubicBezTo>
                    <a:pt x="42" y="520"/>
                    <a:pt x="43" y="521"/>
                    <a:pt x="45" y="521"/>
                  </a:cubicBezTo>
                  <a:cubicBezTo>
                    <a:pt x="42" y="526"/>
                    <a:pt x="40" y="531"/>
                    <a:pt x="37" y="535"/>
                  </a:cubicBezTo>
                  <a:cubicBezTo>
                    <a:pt x="37" y="535"/>
                    <a:pt x="35" y="535"/>
                    <a:pt x="35" y="536"/>
                  </a:cubicBezTo>
                  <a:cubicBezTo>
                    <a:pt x="35" y="536"/>
                    <a:pt x="36" y="537"/>
                    <a:pt x="36" y="537"/>
                  </a:cubicBezTo>
                  <a:cubicBezTo>
                    <a:pt x="36" y="538"/>
                    <a:pt x="38" y="537"/>
                    <a:pt x="38" y="537"/>
                  </a:cubicBezTo>
                  <a:cubicBezTo>
                    <a:pt x="41" y="532"/>
                    <a:pt x="43" y="527"/>
                    <a:pt x="46" y="522"/>
                  </a:cubicBezTo>
                  <a:cubicBezTo>
                    <a:pt x="50" y="524"/>
                    <a:pt x="54" y="526"/>
                    <a:pt x="58" y="528"/>
                  </a:cubicBezTo>
                  <a:cubicBezTo>
                    <a:pt x="58" y="528"/>
                    <a:pt x="57" y="528"/>
                    <a:pt x="57" y="528"/>
                  </a:cubicBezTo>
                  <a:cubicBezTo>
                    <a:pt x="54" y="532"/>
                    <a:pt x="52" y="536"/>
                    <a:pt x="50" y="540"/>
                  </a:cubicBezTo>
                  <a:cubicBezTo>
                    <a:pt x="50" y="539"/>
                    <a:pt x="48" y="540"/>
                    <a:pt x="48" y="540"/>
                  </a:cubicBezTo>
                  <a:cubicBezTo>
                    <a:pt x="48" y="541"/>
                    <a:pt x="48" y="543"/>
                    <a:pt x="48" y="544"/>
                  </a:cubicBezTo>
                  <a:cubicBezTo>
                    <a:pt x="48" y="544"/>
                    <a:pt x="50" y="544"/>
                    <a:pt x="50" y="543"/>
                  </a:cubicBezTo>
                  <a:cubicBezTo>
                    <a:pt x="53" y="538"/>
                    <a:pt x="55" y="533"/>
                    <a:pt x="59" y="528"/>
                  </a:cubicBezTo>
                  <a:cubicBezTo>
                    <a:pt x="60" y="529"/>
                    <a:pt x="61" y="529"/>
                    <a:pt x="62" y="530"/>
                  </a:cubicBezTo>
                  <a:cubicBezTo>
                    <a:pt x="61" y="532"/>
                    <a:pt x="60" y="535"/>
                    <a:pt x="59" y="537"/>
                  </a:cubicBezTo>
                  <a:cubicBezTo>
                    <a:pt x="58" y="539"/>
                    <a:pt x="56" y="543"/>
                    <a:pt x="54" y="544"/>
                  </a:cubicBezTo>
                  <a:cubicBezTo>
                    <a:pt x="53" y="545"/>
                    <a:pt x="55" y="545"/>
                    <a:pt x="56" y="545"/>
                  </a:cubicBezTo>
                  <a:cubicBezTo>
                    <a:pt x="58" y="543"/>
                    <a:pt x="59" y="541"/>
                    <a:pt x="60" y="539"/>
                  </a:cubicBezTo>
                  <a:cubicBezTo>
                    <a:pt x="61" y="536"/>
                    <a:pt x="62" y="534"/>
                    <a:pt x="64" y="531"/>
                  </a:cubicBezTo>
                  <a:cubicBezTo>
                    <a:pt x="65" y="531"/>
                    <a:pt x="66" y="532"/>
                    <a:pt x="68" y="533"/>
                  </a:cubicBezTo>
                  <a:cubicBezTo>
                    <a:pt x="65" y="538"/>
                    <a:pt x="63" y="545"/>
                    <a:pt x="59" y="549"/>
                  </a:cubicBezTo>
                  <a:cubicBezTo>
                    <a:pt x="58" y="550"/>
                    <a:pt x="60" y="550"/>
                    <a:pt x="60" y="550"/>
                  </a:cubicBezTo>
                  <a:cubicBezTo>
                    <a:pt x="65" y="545"/>
                    <a:pt x="67" y="539"/>
                    <a:pt x="69" y="533"/>
                  </a:cubicBezTo>
                  <a:cubicBezTo>
                    <a:pt x="85" y="541"/>
                    <a:pt x="102" y="548"/>
                    <a:pt x="118" y="556"/>
                  </a:cubicBezTo>
                  <a:cubicBezTo>
                    <a:pt x="135" y="565"/>
                    <a:pt x="153" y="574"/>
                    <a:pt x="170" y="583"/>
                  </a:cubicBezTo>
                  <a:cubicBezTo>
                    <a:pt x="170" y="583"/>
                    <a:pt x="170" y="583"/>
                    <a:pt x="170" y="583"/>
                  </a:cubicBezTo>
                  <a:cubicBezTo>
                    <a:pt x="168" y="589"/>
                    <a:pt x="164" y="594"/>
                    <a:pt x="162" y="600"/>
                  </a:cubicBezTo>
                  <a:cubicBezTo>
                    <a:pt x="162" y="601"/>
                    <a:pt x="164" y="601"/>
                    <a:pt x="165" y="600"/>
                  </a:cubicBezTo>
                  <a:cubicBezTo>
                    <a:pt x="166" y="594"/>
                    <a:pt x="170" y="589"/>
                    <a:pt x="172" y="583"/>
                  </a:cubicBezTo>
                  <a:cubicBezTo>
                    <a:pt x="175" y="585"/>
                    <a:pt x="177" y="586"/>
                    <a:pt x="180" y="587"/>
                  </a:cubicBezTo>
                  <a:cubicBezTo>
                    <a:pt x="180" y="588"/>
                    <a:pt x="180" y="588"/>
                    <a:pt x="180" y="589"/>
                  </a:cubicBezTo>
                  <a:cubicBezTo>
                    <a:pt x="178" y="593"/>
                    <a:pt x="176" y="596"/>
                    <a:pt x="175" y="601"/>
                  </a:cubicBezTo>
                  <a:cubicBezTo>
                    <a:pt x="175" y="601"/>
                    <a:pt x="176" y="601"/>
                    <a:pt x="176" y="601"/>
                  </a:cubicBezTo>
                  <a:cubicBezTo>
                    <a:pt x="178" y="600"/>
                    <a:pt x="179" y="599"/>
                    <a:pt x="180" y="598"/>
                  </a:cubicBezTo>
                  <a:cubicBezTo>
                    <a:pt x="181" y="597"/>
                    <a:pt x="179" y="597"/>
                    <a:pt x="178" y="598"/>
                  </a:cubicBezTo>
                  <a:cubicBezTo>
                    <a:pt x="178" y="598"/>
                    <a:pt x="178" y="598"/>
                    <a:pt x="178" y="598"/>
                  </a:cubicBezTo>
                  <a:cubicBezTo>
                    <a:pt x="179" y="595"/>
                    <a:pt x="180" y="593"/>
                    <a:pt x="181" y="590"/>
                  </a:cubicBezTo>
                  <a:cubicBezTo>
                    <a:pt x="182" y="591"/>
                    <a:pt x="183" y="590"/>
                    <a:pt x="185" y="590"/>
                  </a:cubicBezTo>
                  <a:cubicBezTo>
                    <a:pt x="187" y="591"/>
                    <a:pt x="190" y="592"/>
                    <a:pt x="193" y="593"/>
                  </a:cubicBezTo>
                  <a:cubicBezTo>
                    <a:pt x="190" y="599"/>
                    <a:pt x="187" y="604"/>
                    <a:pt x="185" y="611"/>
                  </a:cubicBezTo>
                  <a:cubicBezTo>
                    <a:pt x="185" y="612"/>
                    <a:pt x="187" y="611"/>
                    <a:pt x="187" y="611"/>
                  </a:cubicBezTo>
                  <a:cubicBezTo>
                    <a:pt x="189" y="610"/>
                    <a:pt x="190" y="609"/>
                    <a:pt x="192" y="607"/>
                  </a:cubicBezTo>
                  <a:cubicBezTo>
                    <a:pt x="193" y="606"/>
                    <a:pt x="191" y="605"/>
                    <a:pt x="190" y="606"/>
                  </a:cubicBezTo>
                  <a:cubicBezTo>
                    <a:pt x="189" y="607"/>
                    <a:pt x="189" y="608"/>
                    <a:pt x="188" y="608"/>
                  </a:cubicBezTo>
                  <a:cubicBezTo>
                    <a:pt x="190" y="603"/>
                    <a:pt x="192" y="599"/>
                    <a:pt x="194" y="594"/>
                  </a:cubicBezTo>
                  <a:cubicBezTo>
                    <a:pt x="196" y="595"/>
                    <a:pt x="198" y="596"/>
                    <a:pt x="200" y="597"/>
                  </a:cubicBezTo>
                  <a:cubicBezTo>
                    <a:pt x="197" y="603"/>
                    <a:pt x="194" y="608"/>
                    <a:pt x="192" y="615"/>
                  </a:cubicBezTo>
                  <a:cubicBezTo>
                    <a:pt x="192" y="615"/>
                    <a:pt x="192" y="615"/>
                    <a:pt x="193" y="615"/>
                  </a:cubicBezTo>
                  <a:cubicBezTo>
                    <a:pt x="194" y="615"/>
                    <a:pt x="195" y="615"/>
                    <a:pt x="196" y="614"/>
                  </a:cubicBezTo>
                  <a:cubicBezTo>
                    <a:pt x="197" y="613"/>
                    <a:pt x="195" y="613"/>
                    <a:pt x="195" y="614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196" y="608"/>
                    <a:pt x="199" y="603"/>
                    <a:pt x="202" y="597"/>
                  </a:cubicBezTo>
                  <a:cubicBezTo>
                    <a:pt x="204" y="598"/>
                    <a:pt x="206" y="599"/>
                    <a:pt x="209" y="600"/>
                  </a:cubicBezTo>
                  <a:cubicBezTo>
                    <a:pt x="207" y="604"/>
                    <a:pt x="205" y="607"/>
                    <a:pt x="203" y="610"/>
                  </a:cubicBezTo>
                  <a:cubicBezTo>
                    <a:pt x="202" y="612"/>
                    <a:pt x="199" y="618"/>
                    <a:pt x="200" y="620"/>
                  </a:cubicBezTo>
                  <a:cubicBezTo>
                    <a:pt x="200" y="620"/>
                    <a:pt x="201" y="620"/>
                    <a:pt x="201" y="620"/>
                  </a:cubicBezTo>
                  <a:cubicBezTo>
                    <a:pt x="202" y="620"/>
                    <a:pt x="202" y="620"/>
                    <a:pt x="202" y="620"/>
                  </a:cubicBezTo>
                  <a:cubicBezTo>
                    <a:pt x="203" y="620"/>
                    <a:pt x="203" y="618"/>
                    <a:pt x="202" y="618"/>
                  </a:cubicBezTo>
                  <a:cubicBezTo>
                    <a:pt x="202" y="618"/>
                    <a:pt x="202" y="618"/>
                    <a:pt x="202" y="618"/>
                  </a:cubicBezTo>
                  <a:cubicBezTo>
                    <a:pt x="202" y="617"/>
                    <a:pt x="203" y="615"/>
                    <a:pt x="204" y="613"/>
                  </a:cubicBezTo>
                  <a:cubicBezTo>
                    <a:pt x="205" y="611"/>
                    <a:pt x="206" y="610"/>
                    <a:pt x="207" y="608"/>
                  </a:cubicBezTo>
                  <a:cubicBezTo>
                    <a:pt x="208" y="605"/>
                    <a:pt x="209" y="603"/>
                    <a:pt x="210" y="601"/>
                  </a:cubicBezTo>
                  <a:cubicBezTo>
                    <a:pt x="212" y="602"/>
                    <a:pt x="214" y="602"/>
                    <a:pt x="216" y="603"/>
                  </a:cubicBezTo>
                  <a:cubicBezTo>
                    <a:pt x="214" y="609"/>
                    <a:pt x="211" y="614"/>
                    <a:pt x="208" y="620"/>
                  </a:cubicBezTo>
                  <a:cubicBezTo>
                    <a:pt x="208" y="621"/>
                    <a:pt x="210" y="620"/>
                    <a:pt x="210" y="620"/>
                  </a:cubicBezTo>
                  <a:cubicBezTo>
                    <a:pt x="211" y="619"/>
                    <a:pt x="211" y="619"/>
                    <a:pt x="212" y="618"/>
                  </a:cubicBezTo>
                  <a:cubicBezTo>
                    <a:pt x="213" y="618"/>
                    <a:pt x="212" y="618"/>
                    <a:pt x="212" y="618"/>
                  </a:cubicBezTo>
                  <a:cubicBezTo>
                    <a:pt x="214" y="613"/>
                    <a:pt x="216" y="609"/>
                    <a:pt x="218" y="604"/>
                  </a:cubicBezTo>
                  <a:cubicBezTo>
                    <a:pt x="219" y="604"/>
                    <a:pt x="219" y="604"/>
                    <a:pt x="220" y="605"/>
                  </a:cubicBezTo>
                  <a:cubicBezTo>
                    <a:pt x="220" y="605"/>
                    <a:pt x="221" y="605"/>
                    <a:pt x="222" y="605"/>
                  </a:cubicBezTo>
                  <a:cubicBezTo>
                    <a:pt x="219" y="610"/>
                    <a:pt x="216" y="616"/>
                    <a:pt x="214" y="622"/>
                  </a:cubicBezTo>
                  <a:cubicBezTo>
                    <a:pt x="214" y="623"/>
                    <a:pt x="216" y="623"/>
                    <a:pt x="216" y="622"/>
                  </a:cubicBezTo>
                  <a:cubicBezTo>
                    <a:pt x="217" y="622"/>
                    <a:pt x="218" y="621"/>
                    <a:pt x="219" y="620"/>
                  </a:cubicBezTo>
                  <a:cubicBezTo>
                    <a:pt x="219" y="619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9" y="615"/>
                    <a:pt x="221" y="609"/>
                    <a:pt x="224" y="604"/>
                  </a:cubicBezTo>
                  <a:cubicBezTo>
                    <a:pt x="226" y="603"/>
                    <a:pt x="228" y="602"/>
                    <a:pt x="227" y="601"/>
                  </a:cubicBezTo>
                  <a:cubicBezTo>
                    <a:pt x="228" y="601"/>
                    <a:pt x="227" y="600"/>
                    <a:pt x="226" y="601"/>
                  </a:cubicBezTo>
                  <a:cubicBezTo>
                    <a:pt x="226" y="598"/>
                    <a:pt x="228" y="594"/>
                    <a:pt x="228" y="592"/>
                  </a:cubicBezTo>
                  <a:cubicBezTo>
                    <a:pt x="229" y="589"/>
                    <a:pt x="229" y="587"/>
                    <a:pt x="229" y="584"/>
                  </a:cubicBezTo>
                  <a:cubicBezTo>
                    <a:pt x="229" y="583"/>
                    <a:pt x="227" y="584"/>
                    <a:pt x="227" y="584"/>
                  </a:cubicBezTo>
                  <a:cubicBezTo>
                    <a:pt x="227" y="588"/>
                    <a:pt x="227" y="591"/>
                    <a:pt x="226" y="594"/>
                  </a:cubicBezTo>
                  <a:cubicBezTo>
                    <a:pt x="226" y="595"/>
                    <a:pt x="225" y="598"/>
                    <a:pt x="224" y="600"/>
                  </a:cubicBezTo>
                  <a:cubicBezTo>
                    <a:pt x="223" y="599"/>
                    <a:pt x="222" y="599"/>
                    <a:pt x="220" y="598"/>
                  </a:cubicBezTo>
                  <a:cubicBezTo>
                    <a:pt x="220" y="598"/>
                    <a:pt x="221" y="597"/>
                    <a:pt x="221" y="597"/>
                  </a:cubicBezTo>
                  <a:cubicBezTo>
                    <a:pt x="221" y="597"/>
                    <a:pt x="221" y="597"/>
                    <a:pt x="220" y="597"/>
                  </a:cubicBezTo>
                  <a:cubicBezTo>
                    <a:pt x="221" y="593"/>
                    <a:pt x="223" y="589"/>
                    <a:pt x="225" y="585"/>
                  </a:cubicBezTo>
                  <a:cubicBezTo>
                    <a:pt x="225" y="583"/>
                    <a:pt x="223" y="583"/>
                    <a:pt x="223" y="584"/>
                  </a:cubicBezTo>
                  <a:cubicBezTo>
                    <a:pt x="221" y="589"/>
                    <a:pt x="219" y="593"/>
                    <a:pt x="218" y="597"/>
                  </a:cubicBezTo>
                  <a:cubicBezTo>
                    <a:pt x="212" y="595"/>
                    <a:pt x="206" y="592"/>
                    <a:pt x="200" y="589"/>
                  </a:cubicBezTo>
                  <a:cubicBezTo>
                    <a:pt x="202" y="589"/>
                    <a:pt x="203" y="588"/>
                    <a:pt x="204" y="588"/>
                  </a:cubicBezTo>
                  <a:cubicBezTo>
                    <a:pt x="204" y="587"/>
                    <a:pt x="204" y="587"/>
                    <a:pt x="204" y="587"/>
                  </a:cubicBezTo>
                  <a:cubicBezTo>
                    <a:pt x="204" y="588"/>
                    <a:pt x="204" y="589"/>
                    <a:pt x="204" y="589"/>
                  </a:cubicBezTo>
                  <a:cubicBezTo>
                    <a:pt x="204" y="591"/>
                    <a:pt x="208" y="590"/>
                    <a:pt x="210" y="589"/>
                  </a:cubicBezTo>
                  <a:cubicBezTo>
                    <a:pt x="210" y="590"/>
                    <a:pt x="209" y="591"/>
                    <a:pt x="209" y="592"/>
                  </a:cubicBezTo>
                  <a:cubicBezTo>
                    <a:pt x="208" y="593"/>
                    <a:pt x="212" y="593"/>
                    <a:pt x="212" y="593"/>
                  </a:cubicBezTo>
                  <a:cubicBezTo>
                    <a:pt x="213" y="593"/>
                    <a:pt x="216" y="592"/>
                    <a:pt x="217" y="591"/>
                  </a:cubicBezTo>
                  <a:cubicBezTo>
                    <a:pt x="219" y="587"/>
                    <a:pt x="221" y="583"/>
                    <a:pt x="224" y="579"/>
                  </a:cubicBezTo>
                  <a:cubicBezTo>
                    <a:pt x="227" y="582"/>
                    <a:pt x="231" y="585"/>
                    <a:pt x="236" y="588"/>
                  </a:cubicBezTo>
                  <a:cubicBezTo>
                    <a:pt x="236" y="591"/>
                    <a:pt x="236" y="595"/>
                    <a:pt x="235" y="598"/>
                  </a:cubicBezTo>
                  <a:cubicBezTo>
                    <a:pt x="235" y="599"/>
                    <a:pt x="234" y="602"/>
                    <a:pt x="234" y="603"/>
                  </a:cubicBezTo>
                  <a:cubicBezTo>
                    <a:pt x="234" y="604"/>
                    <a:pt x="236" y="603"/>
                    <a:pt x="236" y="603"/>
                  </a:cubicBezTo>
                  <a:cubicBezTo>
                    <a:pt x="236" y="603"/>
                    <a:pt x="236" y="602"/>
                    <a:pt x="237" y="602"/>
                  </a:cubicBezTo>
                  <a:cubicBezTo>
                    <a:pt x="237" y="602"/>
                    <a:pt x="236" y="602"/>
                    <a:pt x="236" y="602"/>
                  </a:cubicBezTo>
                  <a:cubicBezTo>
                    <a:pt x="236" y="600"/>
                    <a:pt x="237" y="598"/>
                    <a:pt x="237" y="597"/>
                  </a:cubicBezTo>
                  <a:cubicBezTo>
                    <a:pt x="238" y="594"/>
                    <a:pt x="238" y="592"/>
                    <a:pt x="238" y="589"/>
                  </a:cubicBezTo>
                  <a:cubicBezTo>
                    <a:pt x="239" y="590"/>
                    <a:pt x="240" y="590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5"/>
                    <a:pt x="242" y="599"/>
                    <a:pt x="241" y="603"/>
                  </a:cubicBezTo>
                  <a:cubicBezTo>
                    <a:pt x="241" y="604"/>
                    <a:pt x="243" y="604"/>
                    <a:pt x="243" y="603"/>
                  </a:cubicBezTo>
                  <a:cubicBezTo>
                    <a:pt x="244" y="599"/>
                    <a:pt x="243" y="595"/>
                    <a:pt x="243" y="591"/>
                  </a:cubicBezTo>
                  <a:cubicBezTo>
                    <a:pt x="244" y="591"/>
                    <a:pt x="244" y="591"/>
                    <a:pt x="244" y="591"/>
                  </a:cubicBezTo>
                  <a:cubicBezTo>
                    <a:pt x="245" y="594"/>
                    <a:pt x="245" y="597"/>
                    <a:pt x="245" y="601"/>
                  </a:cubicBezTo>
                  <a:cubicBezTo>
                    <a:pt x="244" y="601"/>
                    <a:pt x="244" y="601"/>
                    <a:pt x="244" y="602"/>
                  </a:cubicBezTo>
                  <a:cubicBezTo>
                    <a:pt x="245" y="604"/>
                    <a:pt x="246" y="606"/>
                    <a:pt x="247" y="609"/>
                  </a:cubicBezTo>
                  <a:cubicBezTo>
                    <a:pt x="248" y="609"/>
                    <a:pt x="250" y="609"/>
                    <a:pt x="249" y="608"/>
                  </a:cubicBezTo>
                  <a:cubicBezTo>
                    <a:pt x="248" y="606"/>
                    <a:pt x="247" y="604"/>
                    <a:pt x="247" y="602"/>
                  </a:cubicBezTo>
                  <a:cubicBezTo>
                    <a:pt x="247" y="602"/>
                    <a:pt x="247" y="602"/>
                    <a:pt x="247" y="602"/>
                  </a:cubicBezTo>
                  <a:cubicBezTo>
                    <a:pt x="248" y="601"/>
                    <a:pt x="248" y="600"/>
                    <a:pt x="248" y="599"/>
                  </a:cubicBezTo>
                  <a:cubicBezTo>
                    <a:pt x="248" y="599"/>
                    <a:pt x="248" y="599"/>
                    <a:pt x="247" y="599"/>
                  </a:cubicBezTo>
                  <a:cubicBezTo>
                    <a:pt x="247" y="596"/>
                    <a:pt x="247" y="592"/>
                    <a:pt x="246" y="589"/>
                  </a:cubicBezTo>
                  <a:cubicBezTo>
                    <a:pt x="247" y="588"/>
                    <a:pt x="248" y="586"/>
                    <a:pt x="245" y="585"/>
                  </a:cubicBezTo>
                  <a:cubicBezTo>
                    <a:pt x="238" y="581"/>
                    <a:pt x="233" y="577"/>
                    <a:pt x="228" y="572"/>
                  </a:cubicBezTo>
                  <a:cubicBezTo>
                    <a:pt x="228" y="571"/>
                    <a:pt x="228" y="571"/>
                    <a:pt x="228" y="571"/>
                  </a:cubicBezTo>
                  <a:cubicBezTo>
                    <a:pt x="229" y="570"/>
                    <a:pt x="228" y="570"/>
                    <a:pt x="227" y="570"/>
                  </a:cubicBezTo>
                  <a:cubicBezTo>
                    <a:pt x="219" y="561"/>
                    <a:pt x="215" y="550"/>
                    <a:pt x="214" y="537"/>
                  </a:cubicBezTo>
                  <a:cubicBezTo>
                    <a:pt x="214" y="527"/>
                    <a:pt x="218" y="518"/>
                    <a:pt x="222" y="509"/>
                  </a:cubicBezTo>
                  <a:cubicBezTo>
                    <a:pt x="223" y="505"/>
                    <a:pt x="229" y="500"/>
                    <a:pt x="230" y="495"/>
                  </a:cubicBezTo>
                  <a:cubicBezTo>
                    <a:pt x="233" y="482"/>
                    <a:pt x="218" y="477"/>
                    <a:pt x="215" y="465"/>
                  </a:cubicBezTo>
                  <a:cubicBezTo>
                    <a:pt x="211" y="447"/>
                    <a:pt x="213" y="420"/>
                    <a:pt x="230" y="408"/>
                  </a:cubicBezTo>
                  <a:cubicBezTo>
                    <a:pt x="240" y="443"/>
                    <a:pt x="276" y="468"/>
                    <a:pt x="283" y="505"/>
                  </a:cubicBezTo>
                  <a:cubicBezTo>
                    <a:pt x="290" y="539"/>
                    <a:pt x="273" y="576"/>
                    <a:pt x="293" y="607"/>
                  </a:cubicBezTo>
                  <a:cubicBezTo>
                    <a:pt x="300" y="628"/>
                    <a:pt x="321" y="649"/>
                    <a:pt x="334" y="666"/>
                  </a:cubicBezTo>
                  <a:cubicBezTo>
                    <a:pt x="354" y="692"/>
                    <a:pt x="377" y="719"/>
                    <a:pt x="393" y="748"/>
                  </a:cubicBezTo>
                  <a:cubicBezTo>
                    <a:pt x="394" y="751"/>
                    <a:pt x="402" y="748"/>
                    <a:pt x="401" y="746"/>
                  </a:cubicBezTo>
                  <a:cubicBezTo>
                    <a:pt x="387" y="720"/>
                    <a:pt x="368" y="697"/>
                    <a:pt x="351" y="674"/>
                  </a:cubicBezTo>
                  <a:cubicBezTo>
                    <a:pt x="340" y="659"/>
                    <a:pt x="329" y="645"/>
                    <a:pt x="318" y="630"/>
                  </a:cubicBezTo>
                  <a:cubicBezTo>
                    <a:pt x="313" y="623"/>
                    <a:pt x="304" y="614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280" y="574"/>
                    <a:pt x="297" y="531"/>
                    <a:pt x="290" y="496"/>
                  </a:cubicBezTo>
                  <a:cubicBezTo>
                    <a:pt x="285" y="470"/>
                    <a:pt x="264" y="451"/>
                    <a:pt x="250" y="429"/>
                  </a:cubicBezTo>
                  <a:cubicBezTo>
                    <a:pt x="251" y="429"/>
                    <a:pt x="253" y="428"/>
                    <a:pt x="254" y="428"/>
                  </a:cubicBezTo>
                  <a:cubicBezTo>
                    <a:pt x="259" y="422"/>
                    <a:pt x="261" y="415"/>
                    <a:pt x="264" y="408"/>
                  </a:cubicBezTo>
                  <a:cubicBezTo>
                    <a:pt x="308" y="412"/>
                    <a:pt x="347" y="397"/>
                    <a:pt x="381" y="370"/>
                  </a:cubicBezTo>
                  <a:cubicBezTo>
                    <a:pt x="380" y="376"/>
                    <a:pt x="381" y="382"/>
                    <a:pt x="381" y="388"/>
                  </a:cubicBezTo>
                  <a:cubicBezTo>
                    <a:pt x="380" y="391"/>
                    <a:pt x="387" y="391"/>
                    <a:pt x="389" y="388"/>
                  </a:cubicBezTo>
                  <a:cubicBezTo>
                    <a:pt x="394" y="388"/>
                    <a:pt x="399" y="388"/>
                    <a:pt x="404" y="388"/>
                  </a:cubicBezTo>
                  <a:cubicBezTo>
                    <a:pt x="406" y="387"/>
                    <a:pt x="410" y="387"/>
                    <a:pt x="410" y="384"/>
                  </a:cubicBezTo>
                  <a:cubicBezTo>
                    <a:pt x="410" y="375"/>
                    <a:pt x="410" y="367"/>
                    <a:pt x="411" y="358"/>
                  </a:cubicBezTo>
                  <a:cubicBezTo>
                    <a:pt x="488" y="341"/>
                    <a:pt x="522" y="261"/>
                    <a:pt x="556" y="197"/>
                  </a:cubicBezTo>
                  <a:cubicBezTo>
                    <a:pt x="558" y="196"/>
                    <a:pt x="560" y="195"/>
                    <a:pt x="558" y="194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11" y="160"/>
                    <a:pt x="141" y="94"/>
                    <a:pt x="168" y="38"/>
                  </a:cubicBezTo>
                  <a:cubicBezTo>
                    <a:pt x="184" y="46"/>
                    <a:pt x="201" y="54"/>
                    <a:pt x="216" y="62"/>
                  </a:cubicBezTo>
                  <a:cubicBezTo>
                    <a:pt x="217" y="63"/>
                    <a:pt x="218" y="63"/>
                    <a:pt x="218" y="63"/>
                  </a:cubicBezTo>
                  <a:cubicBezTo>
                    <a:pt x="218" y="63"/>
                    <a:pt x="217" y="63"/>
                    <a:pt x="217" y="64"/>
                  </a:cubicBezTo>
                  <a:cubicBezTo>
                    <a:pt x="215" y="68"/>
                    <a:pt x="210" y="76"/>
                    <a:pt x="214" y="80"/>
                  </a:cubicBezTo>
                  <a:cubicBezTo>
                    <a:pt x="217" y="84"/>
                    <a:pt x="224" y="87"/>
                    <a:pt x="230" y="88"/>
                  </a:cubicBezTo>
                  <a:cubicBezTo>
                    <a:pt x="236" y="89"/>
                    <a:pt x="240" y="85"/>
                    <a:pt x="241" y="80"/>
                  </a:cubicBezTo>
                  <a:cubicBezTo>
                    <a:pt x="243" y="76"/>
                    <a:pt x="245" y="72"/>
                    <a:pt x="246" y="68"/>
                  </a:cubicBezTo>
                  <a:cubicBezTo>
                    <a:pt x="250" y="70"/>
                    <a:pt x="255" y="72"/>
                    <a:pt x="259" y="74"/>
                  </a:cubicBezTo>
                  <a:cubicBezTo>
                    <a:pt x="230" y="129"/>
                    <a:pt x="197" y="180"/>
                    <a:pt x="147" y="218"/>
                  </a:cubicBezTo>
                  <a:close/>
                  <a:moveTo>
                    <a:pt x="262" y="68"/>
                  </a:moveTo>
                  <a:cubicBezTo>
                    <a:pt x="258" y="66"/>
                    <a:pt x="255" y="65"/>
                    <a:pt x="251" y="63"/>
                  </a:cubicBezTo>
                  <a:cubicBezTo>
                    <a:pt x="250" y="63"/>
                    <a:pt x="249" y="63"/>
                    <a:pt x="248" y="63"/>
                  </a:cubicBezTo>
                  <a:cubicBezTo>
                    <a:pt x="249" y="61"/>
                    <a:pt x="250" y="59"/>
                    <a:pt x="251" y="56"/>
                  </a:cubicBezTo>
                  <a:cubicBezTo>
                    <a:pt x="256" y="58"/>
                    <a:pt x="260" y="61"/>
                    <a:pt x="265" y="63"/>
                  </a:cubicBezTo>
                  <a:cubicBezTo>
                    <a:pt x="264" y="65"/>
                    <a:pt x="263" y="66"/>
                    <a:pt x="262" y="68"/>
                  </a:cubicBezTo>
                  <a:close/>
                  <a:moveTo>
                    <a:pt x="222" y="397"/>
                  </a:moveTo>
                  <a:cubicBezTo>
                    <a:pt x="222" y="398"/>
                    <a:pt x="222" y="398"/>
                    <a:pt x="221" y="398"/>
                  </a:cubicBezTo>
                  <a:cubicBezTo>
                    <a:pt x="221" y="398"/>
                    <a:pt x="221" y="399"/>
                    <a:pt x="220" y="400"/>
                  </a:cubicBezTo>
                  <a:cubicBezTo>
                    <a:pt x="220" y="399"/>
                    <a:pt x="220" y="398"/>
                    <a:pt x="220" y="396"/>
                  </a:cubicBezTo>
                  <a:cubicBezTo>
                    <a:pt x="221" y="397"/>
                    <a:pt x="221" y="397"/>
                    <a:pt x="222" y="397"/>
                  </a:cubicBezTo>
                  <a:close/>
                  <a:moveTo>
                    <a:pt x="216" y="394"/>
                  </a:moveTo>
                  <a:cubicBezTo>
                    <a:pt x="216" y="394"/>
                    <a:pt x="215" y="394"/>
                    <a:pt x="215" y="395"/>
                  </a:cubicBezTo>
                  <a:cubicBezTo>
                    <a:pt x="212" y="393"/>
                    <a:pt x="209" y="391"/>
                    <a:pt x="207" y="390"/>
                  </a:cubicBezTo>
                  <a:cubicBezTo>
                    <a:pt x="205" y="389"/>
                    <a:pt x="204" y="388"/>
                    <a:pt x="202" y="387"/>
                  </a:cubicBezTo>
                  <a:cubicBezTo>
                    <a:pt x="202" y="387"/>
                    <a:pt x="202" y="386"/>
                    <a:pt x="202" y="386"/>
                  </a:cubicBezTo>
                  <a:cubicBezTo>
                    <a:pt x="202" y="386"/>
                    <a:pt x="202" y="386"/>
                    <a:pt x="202" y="386"/>
                  </a:cubicBezTo>
                  <a:cubicBezTo>
                    <a:pt x="207" y="388"/>
                    <a:pt x="212" y="391"/>
                    <a:pt x="216" y="394"/>
                  </a:cubicBezTo>
                  <a:close/>
                  <a:moveTo>
                    <a:pt x="202" y="413"/>
                  </a:moveTo>
                  <a:cubicBezTo>
                    <a:pt x="202" y="413"/>
                    <a:pt x="203" y="414"/>
                    <a:pt x="203" y="414"/>
                  </a:cubicBezTo>
                  <a:cubicBezTo>
                    <a:pt x="201" y="417"/>
                    <a:pt x="199" y="420"/>
                    <a:pt x="196" y="422"/>
                  </a:cubicBezTo>
                  <a:cubicBezTo>
                    <a:pt x="198" y="419"/>
                    <a:pt x="200" y="415"/>
                    <a:pt x="201" y="410"/>
                  </a:cubicBezTo>
                  <a:cubicBezTo>
                    <a:pt x="201" y="411"/>
                    <a:pt x="202" y="412"/>
                    <a:pt x="202" y="413"/>
                  </a:cubicBezTo>
                  <a:close/>
                  <a:moveTo>
                    <a:pt x="185" y="432"/>
                  </a:moveTo>
                  <a:cubicBezTo>
                    <a:pt x="189" y="431"/>
                    <a:pt x="193" y="430"/>
                    <a:pt x="196" y="429"/>
                  </a:cubicBezTo>
                  <a:cubicBezTo>
                    <a:pt x="190" y="434"/>
                    <a:pt x="181" y="434"/>
                    <a:pt x="171" y="430"/>
                  </a:cubicBezTo>
                  <a:cubicBezTo>
                    <a:pt x="170" y="430"/>
                    <a:pt x="166" y="431"/>
                    <a:pt x="165" y="432"/>
                  </a:cubicBezTo>
                  <a:cubicBezTo>
                    <a:pt x="164" y="430"/>
                    <a:pt x="163" y="429"/>
                    <a:pt x="161" y="427"/>
                  </a:cubicBezTo>
                  <a:cubicBezTo>
                    <a:pt x="168" y="429"/>
                    <a:pt x="175" y="430"/>
                    <a:pt x="182" y="429"/>
                  </a:cubicBezTo>
                  <a:cubicBezTo>
                    <a:pt x="182" y="429"/>
                    <a:pt x="182" y="429"/>
                    <a:pt x="181" y="429"/>
                  </a:cubicBezTo>
                  <a:cubicBezTo>
                    <a:pt x="178" y="432"/>
                    <a:pt x="184" y="432"/>
                    <a:pt x="185" y="432"/>
                  </a:cubicBezTo>
                  <a:close/>
                  <a:moveTo>
                    <a:pt x="188" y="388"/>
                  </a:moveTo>
                  <a:cubicBezTo>
                    <a:pt x="190" y="389"/>
                    <a:pt x="191" y="389"/>
                    <a:pt x="193" y="390"/>
                  </a:cubicBezTo>
                  <a:cubicBezTo>
                    <a:pt x="193" y="390"/>
                    <a:pt x="194" y="390"/>
                    <a:pt x="194" y="390"/>
                  </a:cubicBezTo>
                  <a:cubicBezTo>
                    <a:pt x="194" y="391"/>
                    <a:pt x="194" y="392"/>
                    <a:pt x="194" y="393"/>
                  </a:cubicBezTo>
                  <a:cubicBezTo>
                    <a:pt x="192" y="391"/>
                    <a:pt x="190" y="389"/>
                    <a:pt x="188" y="388"/>
                  </a:cubicBezTo>
                  <a:close/>
                  <a:moveTo>
                    <a:pt x="175" y="372"/>
                  </a:moveTo>
                  <a:cubicBezTo>
                    <a:pt x="184" y="376"/>
                    <a:pt x="192" y="380"/>
                    <a:pt x="200" y="385"/>
                  </a:cubicBezTo>
                  <a:cubicBezTo>
                    <a:pt x="200" y="385"/>
                    <a:pt x="199" y="385"/>
                    <a:pt x="198" y="385"/>
                  </a:cubicBezTo>
                  <a:cubicBezTo>
                    <a:pt x="191" y="381"/>
                    <a:pt x="184" y="378"/>
                    <a:pt x="177" y="375"/>
                  </a:cubicBezTo>
                  <a:cubicBezTo>
                    <a:pt x="177" y="375"/>
                    <a:pt x="178" y="374"/>
                    <a:pt x="178" y="374"/>
                  </a:cubicBezTo>
                  <a:cubicBezTo>
                    <a:pt x="178" y="373"/>
                    <a:pt x="176" y="373"/>
                    <a:pt x="176" y="374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75" y="374"/>
                    <a:pt x="175" y="374"/>
                    <a:pt x="175" y="374"/>
                  </a:cubicBezTo>
                  <a:cubicBezTo>
                    <a:pt x="175" y="373"/>
                    <a:pt x="175" y="372"/>
                    <a:pt x="175" y="372"/>
                  </a:cubicBezTo>
                  <a:close/>
                  <a:moveTo>
                    <a:pt x="170" y="365"/>
                  </a:moveTo>
                  <a:cubicBezTo>
                    <a:pt x="170" y="366"/>
                    <a:pt x="171" y="366"/>
                    <a:pt x="171" y="366"/>
                  </a:cubicBezTo>
                  <a:cubicBezTo>
                    <a:pt x="169" y="367"/>
                    <a:pt x="168" y="368"/>
                    <a:pt x="170" y="369"/>
                  </a:cubicBezTo>
                  <a:cubicBezTo>
                    <a:pt x="171" y="370"/>
                    <a:pt x="172" y="370"/>
                    <a:pt x="173" y="371"/>
                  </a:cubicBezTo>
                  <a:cubicBezTo>
                    <a:pt x="173" y="371"/>
                    <a:pt x="173" y="372"/>
                    <a:pt x="173" y="373"/>
                  </a:cubicBezTo>
                  <a:cubicBezTo>
                    <a:pt x="173" y="373"/>
                    <a:pt x="172" y="373"/>
                    <a:pt x="172" y="373"/>
                  </a:cubicBezTo>
                  <a:cubicBezTo>
                    <a:pt x="171" y="372"/>
                    <a:pt x="169" y="373"/>
                    <a:pt x="167" y="374"/>
                  </a:cubicBezTo>
                  <a:cubicBezTo>
                    <a:pt x="168" y="371"/>
                    <a:pt x="169" y="368"/>
                    <a:pt x="170" y="365"/>
                  </a:cubicBezTo>
                  <a:close/>
                  <a:moveTo>
                    <a:pt x="166" y="377"/>
                  </a:moveTo>
                  <a:cubicBezTo>
                    <a:pt x="167" y="377"/>
                    <a:pt x="168" y="378"/>
                    <a:pt x="169" y="378"/>
                  </a:cubicBezTo>
                  <a:cubicBezTo>
                    <a:pt x="168" y="378"/>
                    <a:pt x="167" y="377"/>
                    <a:pt x="165" y="377"/>
                  </a:cubicBezTo>
                  <a:cubicBezTo>
                    <a:pt x="166" y="377"/>
                    <a:pt x="166" y="377"/>
                    <a:pt x="166" y="377"/>
                  </a:cubicBezTo>
                  <a:close/>
                  <a:moveTo>
                    <a:pt x="141" y="410"/>
                  </a:moveTo>
                  <a:cubicBezTo>
                    <a:pt x="138" y="402"/>
                    <a:pt x="134" y="387"/>
                    <a:pt x="145" y="383"/>
                  </a:cubicBezTo>
                  <a:cubicBezTo>
                    <a:pt x="148" y="382"/>
                    <a:pt x="152" y="382"/>
                    <a:pt x="156" y="382"/>
                  </a:cubicBezTo>
                  <a:cubicBezTo>
                    <a:pt x="155" y="383"/>
                    <a:pt x="158" y="384"/>
                    <a:pt x="161" y="383"/>
                  </a:cubicBezTo>
                  <a:cubicBezTo>
                    <a:pt x="165" y="384"/>
                    <a:pt x="169" y="386"/>
                    <a:pt x="173" y="387"/>
                  </a:cubicBezTo>
                  <a:cubicBezTo>
                    <a:pt x="172" y="388"/>
                    <a:pt x="172" y="389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0" y="391"/>
                    <a:pt x="172" y="391"/>
                    <a:pt x="172" y="391"/>
                  </a:cubicBezTo>
                  <a:cubicBezTo>
                    <a:pt x="173" y="390"/>
                    <a:pt x="174" y="389"/>
                    <a:pt x="175" y="388"/>
                  </a:cubicBezTo>
                  <a:cubicBezTo>
                    <a:pt x="184" y="392"/>
                    <a:pt x="192" y="400"/>
                    <a:pt x="191" y="411"/>
                  </a:cubicBezTo>
                  <a:cubicBezTo>
                    <a:pt x="189" y="427"/>
                    <a:pt x="171" y="423"/>
                    <a:pt x="161" y="420"/>
                  </a:cubicBezTo>
                  <a:cubicBezTo>
                    <a:pt x="159" y="419"/>
                    <a:pt x="156" y="420"/>
                    <a:pt x="155" y="422"/>
                  </a:cubicBezTo>
                  <a:cubicBezTo>
                    <a:pt x="150" y="419"/>
                    <a:pt x="143" y="416"/>
                    <a:pt x="137" y="414"/>
                  </a:cubicBezTo>
                  <a:cubicBezTo>
                    <a:pt x="139" y="414"/>
                    <a:pt x="141" y="412"/>
                    <a:pt x="141" y="410"/>
                  </a:cubicBezTo>
                  <a:close/>
                  <a:moveTo>
                    <a:pt x="147" y="459"/>
                  </a:moveTo>
                  <a:cubicBezTo>
                    <a:pt x="145" y="459"/>
                    <a:pt x="143" y="459"/>
                    <a:pt x="142" y="459"/>
                  </a:cubicBezTo>
                  <a:cubicBezTo>
                    <a:pt x="142" y="458"/>
                    <a:pt x="140" y="457"/>
                    <a:pt x="140" y="458"/>
                  </a:cubicBezTo>
                  <a:cubicBezTo>
                    <a:pt x="140" y="458"/>
                    <a:pt x="140" y="458"/>
                    <a:pt x="140" y="458"/>
                  </a:cubicBezTo>
                  <a:cubicBezTo>
                    <a:pt x="130" y="457"/>
                    <a:pt x="120" y="450"/>
                    <a:pt x="111" y="446"/>
                  </a:cubicBezTo>
                  <a:cubicBezTo>
                    <a:pt x="110" y="446"/>
                    <a:pt x="109" y="446"/>
                    <a:pt x="107" y="447"/>
                  </a:cubicBezTo>
                  <a:cubicBezTo>
                    <a:pt x="107" y="447"/>
                    <a:pt x="107" y="446"/>
                    <a:pt x="107" y="446"/>
                  </a:cubicBezTo>
                  <a:cubicBezTo>
                    <a:pt x="101" y="432"/>
                    <a:pt x="111" y="417"/>
                    <a:pt x="127" y="419"/>
                  </a:cubicBezTo>
                  <a:cubicBezTo>
                    <a:pt x="136" y="420"/>
                    <a:pt x="147" y="425"/>
                    <a:pt x="154" y="431"/>
                  </a:cubicBezTo>
                  <a:cubicBezTo>
                    <a:pt x="158" y="435"/>
                    <a:pt x="159" y="441"/>
                    <a:pt x="159" y="446"/>
                  </a:cubicBezTo>
                  <a:cubicBezTo>
                    <a:pt x="159" y="447"/>
                    <a:pt x="159" y="447"/>
                    <a:pt x="159" y="448"/>
                  </a:cubicBezTo>
                  <a:cubicBezTo>
                    <a:pt x="158" y="450"/>
                    <a:pt x="157" y="452"/>
                    <a:pt x="157" y="454"/>
                  </a:cubicBezTo>
                  <a:cubicBezTo>
                    <a:pt x="154" y="457"/>
                    <a:pt x="151" y="458"/>
                    <a:pt x="147" y="459"/>
                  </a:cubicBezTo>
                  <a:close/>
                  <a:moveTo>
                    <a:pt x="159" y="463"/>
                  </a:moveTo>
                  <a:cubicBezTo>
                    <a:pt x="159" y="464"/>
                    <a:pt x="159" y="464"/>
                    <a:pt x="159" y="464"/>
                  </a:cubicBezTo>
                  <a:cubicBezTo>
                    <a:pt x="158" y="465"/>
                    <a:pt x="158" y="465"/>
                    <a:pt x="157" y="466"/>
                  </a:cubicBezTo>
                  <a:cubicBezTo>
                    <a:pt x="157" y="466"/>
                    <a:pt x="157" y="466"/>
                    <a:pt x="156" y="466"/>
                  </a:cubicBezTo>
                  <a:cubicBezTo>
                    <a:pt x="157" y="465"/>
                    <a:pt x="158" y="464"/>
                    <a:pt x="159" y="463"/>
                  </a:cubicBezTo>
                  <a:close/>
                  <a:moveTo>
                    <a:pt x="156" y="469"/>
                  </a:move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6" y="469"/>
                  </a:cubicBezTo>
                  <a:close/>
                  <a:moveTo>
                    <a:pt x="150" y="474"/>
                  </a:moveTo>
                  <a:cubicBezTo>
                    <a:pt x="148" y="476"/>
                    <a:pt x="145" y="477"/>
                    <a:pt x="142" y="478"/>
                  </a:cubicBezTo>
                  <a:cubicBezTo>
                    <a:pt x="144" y="476"/>
                    <a:pt x="147" y="475"/>
                    <a:pt x="150" y="474"/>
                  </a:cubicBezTo>
                  <a:close/>
                  <a:moveTo>
                    <a:pt x="145" y="469"/>
                  </a:moveTo>
                  <a:cubicBezTo>
                    <a:pt x="146" y="469"/>
                    <a:pt x="146" y="469"/>
                    <a:pt x="146" y="469"/>
                  </a:cubicBezTo>
                  <a:cubicBezTo>
                    <a:pt x="146" y="469"/>
                    <a:pt x="145" y="469"/>
                    <a:pt x="145" y="469"/>
                  </a:cubicBezTo>
                  <a:cubicBezTo>
                    <a:pt x="145" y="469"/>
                    <a:pt x="145" y="469"/>
                    <a:pt x="145" y="469"/>
                  </a:cubicBezTo>
                  <a:close/>
                  <a:moveTo>
                    <a:pt x="139" y="472"/>
                  </a:moveTo>
                  <a:cubicBezTo>
                    <a:pt x="139" y="472"/>
                    <a:pt x="138" y="472"/>
                    <a:pt x="138" y="472"/>
                  </a:cubicBezTo>
                  <a:cubicBezTo>
                    <a:pt x="137" y="473"/>
                    <a:pt x="136" y="473"/>
                    <a:pt x="135" y="474"/>
                  </a:cubicBezTo>
                  <a:cubicBezTo>
                    <a:pt x="135" y="473"/>
                    <a:pt x="135" y="472"/>
                    <a:pt x="135" y="471"/>
                  </a:cubicBezTo>
                  <a:cubicBezTo>
                    <a:pt x="136" y="472"/>
                    <a:pt x="138" y="472"/>
                    <a:pt x="139" y="472"/>
                  </a:cubicBezTo>
                  <a:close/>
                  <a:moveTo>
                    <a:pt x="135" y="475"/>
                  </a:moveTo>
                  <a:cubicBezTo>
                    <a:pt x="136" y="475"/>
                    <a:pt x="137" y="475"/>
                    <a:pt x="139" y="475"/>
                  </a:cubicBezTo>
                  <a:cubicBezTo>
                    <a:pt x="141" y="474"/>
                    <a:pt x="143" y="473"/>
                    <a:pt x="146" y="473"/>
                  </a:cubicBezTo>
                  <a:cubicBezTo>
                    <a:pt x="142" y="475"/>
                    <a:pt x="138" y="476"/>
                    <a:pt x="135" y="478"/>
                  </a:cubicBezTo>
                  <a:cubicBezTo>
                    <a:pt x="135" y="477"/>
                    <a:pt x="135" y="476"/>
                    <a:pt x="135" y="475"/>
                  </a:cubicBezTo>
                  <a:close/>
                  <a:moveTo>
                    <a:pt x="74" y="462"/>
                  </a:moveTo>
                  <a:cubicBezTo>
                    <a:pt x="80" y="447"/>
                    <a:pt x="98" y="456"/>
                    <a:pt x="108" y="461"/>
                  </a:cubicBezTo>
                  <a:cubicBezTo>
                    <a:pt x="113" y="463"/>
                    <a:pt x="116" y="467"/>
                    <a:pt x="118" y="472"/>
                  </a:cubicBezTo>
                  <a:cubicBezTo>
                    <a:pt x="122" y="485"/>
                    <a:pt x="104" y="487"/>
                    <a:pt x="96" y="486"/>
                  </a:cubicBezTo>
                  <a:cubicBezTo>
                    <a:pt x="87" y="485"/>
                    <a:pt x="79" y="484"/>
                    <a:pt x="70" y="483"/>
                  </a:cubicBezTo>
                  <a:cubicBezTo>
                    <a:pt x="71" y="476"/>
                    <a:pt x="72" y="469"/>
                    <a:pt x="74" y="462"/>
                  </a:cubicBezTo>
                  <a:close/>
                  <a:moveTo>
                    <a:pt x="111" y="490"/>
                  </a:moveTo>
                  <a:cubicBezTo>
                    <a:pt x="110" y="490"/>
                    <a:pt x="110" y="490"/>
                    <a:pt x="110" y="491"/>
                  </a:cubicBezTo>
                  <a:cubicBezTo>
                    <a:pt x="109" y="491"/>
                    <a:pt x="108" y="492"/>
                    <a:pt x="108" y="493"/>
                  </a:cubicBezTo>
                  <a:cubicBezTo>
                    <a:pt x="107" y="493"/>
                    <a:pt x="105" y="493"/>
                    <a:pt x="104" y="493"/>
                  </a:cubicBezTo>
                  <a:cubicBezTo>
                    <a:pt x="103" y="492"/>
                    <a:pt x="103" y="492"/>
                    <a:pt x="102" y="491"/>
                  </a:cubicBezTo>
                  <a:cubicBezTo>
                    <a:pt x="102" y="491"/>
                    <a:pt x="100" y="492"/>
                    <a:pt x="100" y="492"/>
                  </a:cubicBezTo>
                  <a:cubicBezTo>
                    <a:pt x="98" y="492"/>
                    <a:pt x="96" y="491"/>
                    <a:pt x="94" y="491"/>
                  </a:cubicBezTo>
                  <a:cubicBezTo>
                    <a:pt x="99" y="491"/>
                    <a:pt x="104" y="490"/>
                    <a:pt x="109" y="489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110" y="490"/>
                    <a:pt x="110" y="490"/>
                    <a:pt x="111" y="490"/>
                  </a:cubicBezTo>
                  <a:close/>
                  <a:moveTo>
                    <a:pt x="34" y="490"/>
                  </a:moveTo>
                  <a:cubicBezTo>
                    <a:pt x="32" y="482"/>
                    <a:pt x="40" y="480"/>
                    <a:pt x="46" y="482"/>
                  </a:cubicBezTo>
                  <a:cubicBezTo>
                    <a:pt x="51" y="483"/>
                    <a:pt x="55" y="485"/>
                    <a:pt x="59" y="487"/>
                  </a:cubicBezTo>
                  <a:cubicBezTo>
                    <a:pt x="59" y="487"/>
                    <a:pt x="60" y="487"/>
                    <a:pt x="60" y="487"/>
                  </a:cubicBezTo>
                  <a:cubicBezTo>
                    <a:pt x="59" y="488"/>
                    <a:pt x="58" y="489"/>
                    <a:pt x="57" y="490"/>
                  </a:cubicBezTo>
                  <a:cubicBezTo>
                    <a:pt x="55" y="490"/>
                    <a:pt x="53" y="491"/>
                    <a:pt x="53" y="492"/>
                  </a:cubicBezTo>
                  <a:cubicBezTo>
                    <a:pt x="52" y="493"/>
                    <a:pt x="51" y="495"/>
                    <a:pt x="50" y="496"/>
                  </a:cubicBezTo>
                  <a:cubicBezTo>
                    <a:pt x="50" y="496"/>
                    <a:pt x="50" y="497"/>
                    <a:pt x="50" y="497"/>
                  </a:cubicBezTo>
                  <a:cubicBezTo>
                    <a:pt x="49" y="498"/>
                    <a:pt x="48" y="499"/>
                    <a:pt x="47" y="501"/>
                  </a:cubicBezTo>
                  <a:cubicBezTo>
                    <a:pt x="47" y="501"/>
                    <a:pt x="47" y="501"/>
                    <a:pt x="47" y="501"/>
                  </a:cubicBezTo>
                  <a:cubicBezTo>
                    <a:pt x="49" y="496"/>
                    <a:pt x="51" y="492"/>
                    <a:pt x="53" y="487"/>
                  </a:cubicBezTo>
                  <a:cubicBezTo>
                    <a:pt x="54" y="485"/>
                    <a:pt x="46" y="486"/>
                    <a:pt x="45" y="488"/>
                  </a:cubicBezTo>
                  <a:cubicBezTo>
                    <a:pt x="43" y="492"/>
                    <a:pt x="42" y="495"/>
                    <a:pt x="41" y="498"/>
                  </a:cubicBezTo>
                  <a:cubicBezTo>
                    <a:pt x="38" y="496"/>
                    <a:pt x="35" y="494"/>
                    <a:pt x="34" y="490"/>
                  </a:cubicBezTo>
                  <a:close/>
                  <a:moveTo>
                    <a:pt x="22" y="525"/>
                  </a:moveTo>
                  <a:cubicBezTo>
                    <a:pt x="21" y="527"/>
                    <a:pt x="21" y="529"/>
                    <a:pt x="21" y="531"/>
                  </a:cubicBezTo>
                  <a:cubicBezTo>
                    <a:pt x="20" y="530"/>
                    <a:pt x="20" y="530"/>
                    <a:pt x="19" y="529"/>
                  </a:cubicBezTo>
                  <a:cubicBezTo>
                    <a:pt x="12" y="524"/>
                    <a:pt x="19" y="514"/>
                    <a:pt x="22" y="509"/>
                  </a:cubicBezTo>
                  <a:cubicBezTo>
                    <a:pt x="23" y="509"/>
                    <a:pt x="23" y="509"/>
                    <a:pt x="24" y="510"/>
                  </a:cubicBezTo>
                  <a:cubicBezTo>
                    <a:pt x="21" y="514"/>
                    <a:pt x="19" y="518"/>
                    <a:pt x="18" y="522"/>
                  </a:cubicBezTo>
                  <a:cubicBezTo>
                    <a:pt x="17" y="523"/>
                    <a:pt x="19" y="522"/>
                    <a:pt x="20" y="522"/>
                  </a:cubicBezTo>
                  <a:cubicBezTo>
                    <a:pt x="21" y="518"/>
                    <a:pt x="23" y="514"/>
                    <a:pt x="25" y="510"/>
                  </a:cubicBezTo>
                  <a:cubicBezTo>
                    <a:pt x="27" y="512"/>
                    <a:pt x="29" y="513"/>
                    <a:pt x="31" y="514"/>
                  </a:cubicBezTo>
                  <a:cubicBezTo>
                    <a:pt x="28" y="517"/>
                    <a:pt x="26" y="522"/>
                    <a:pt x="24" y="526"/>
                  </a:cubicBezTo>
                  <a:cubicBezTo>
                    <a:pt x="24" y="525"/>
                    <a:pt x="24" y="525"/>
                    <a:pt x="24" y="524"/>
                  </a:cubicBezTo>
                  <a:cubicBezTo>
                    <a:pt x="24" y="524"/>
                    <a:pt x="22" y="524"/>
                    <a:pt x="22" y="525"/>
                  </a:cubicBezTo>
                  <a:close/>
                  <a:moveTo>
                    <a:pt x="31" y="534"/>
                  </a:moveTo>
                  <a:cubicBezTo>
                    <a:pt x="30" y="533"/>
                    <a:pt x="29" y="534"/>
                    <a:pt x="29" y="534"/>
                  </a:cubicBezTo>
                  <a:cubicBezTo>
                    <a:pt x="29" y="535"/>
                    <a:pt x="29" y="535"/>
                    <a:pt x="29" y="535"/>
                  </a:cubicBezTo>
                  <a:cubicBezTo>
                    <a:pt x="27" y="534"/>
                    <a:pt x="24" y="533"/>
                    <a:pt x="22" y="531"/>
                  </a:cubicBezTo>
                  <a:cubicBezTo>
                    <a:pt x="23" y="531"/>
                    <a:pt x="23" y="531"/>
                    <a:pt x="23" y="531"/>
                  </a:cubicBezTo>
                  <a:cubicBezTo>
                    <a:pt x="26" y="525"/>
                    <a:pt x="28" y="520"/>
                    <a:pt x="32" y="514"/>
                  </a:cubicBezTo>
                  <a:cubicBezTo>
                    <a:pt x="33" y="515"/>
                    <a:pt x="33" y="515"/>
                    <a:pt x="34" y="516"/>
                  </a:cubicBezTo>
                  <a:cubicBezTo>
                    <a:pt x="33" y="518"/>
                    <a:pt x="31" y="520"/>
                    <a:pt x="30" y="523"/>
                  </a:cubicBezTo>
                  <a:cubicBezTo>
                    <a:pt x="29" y="524"/>
                    <a:pt x="29" y="525"/>
                    <a:pt x="28" y="527"/>
                  </a:cubicBezTo>
                  <a:cubicBezTo>
                    <a:pt x="28" y="527"/>
                    <a:pt x="28" y="528"/>
                    <a:pt x="27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6" y="530"/>
                    <a:pt x="26" y="530"/>
                    <a:pt x="26" y="531"/>
                  </a:cubicBezTo>
                  <a:cubicBezTo>
                    <a:pt x="26" y="532"/>
                    <a:pt x="27" y="531"/>
                    <a:pt x="28" y="531"/>
                  </a:cubicBezTo>
                  <a:cubicBezTo>
                    <a:pt x="29" y="530"/>
                    <a:pt x="30" y="526"/>
                    <a:pt x="31" y="525"/>
                  </a:cubicBezTo>
                  <a:cubicBezTo>
                    <a:pt x="32" y="522"/>
                    <a:pt x="34" y="519"/>
                    <a:pt x="36" y="516"/>
                  </a:cubicBezTo>
                  <a:cubicBezTo>
                    <a:pt x="37" y="517"/>
                    <a:pt x="38" y="518"/>
                    <a:pt x="39" y="518"/>
                  </a:cubicBezTo>
                  <a:cubicBezTo>
                    <a:pt x="36" y="523"/>
                    <a:pt x="34" y="528"/>
                    <a:pt x="31" y="534"/>
                  </a:cubicBezTo>
                  <a:close/>
                  <a:moveTo>
                    <a:pt x="196" y="587"/>
                  </a:moveTo>
                  <a:cubicBezTo>
                    <a:pt x="195" y="587"/>
                    <a:pt x="193" y="586"/>
                    <a:pt x="192" y="586"/>
                  </a:cubicBezTo>
                  <a:cubicBezTo>
                    <a:pt x="194" y="586"/>
                    <a:pt x="195" y="585"/>
                    <a:pt x="196" y="585"/>
                  </a:cubicBezTo>
                  <a:cubicBezTo>
                    <a:pt x="196" y="585"/>
                    <a:pt x="196" y="586"/>
                    <a:pt x="196" y="587"/>
                  </a:cubicBezTo>
                  <a:close/>
                  <a:moveTo>
                    <a:pt x="199" y="570"/>
                  </a:move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70"/>
                  </a:cubicBezTo>
                  <a:close/>
                  <a:moveTo>
                    <a:pt x="198" y="561"/>
                  </a:moveTo>
                  <a:cubicBezTo>
                    <a:pt x="198" y="561"/>
                    <a:pt x="198" y="560"/>
                    <a:pt x="198" y="560"/>
                  </a:cubicBezTo>
                  <a:cubicBezTo>
                    <a:pt x="198" y="559"/>
                    <a:pt x="197" y="559"/>
                    <a:pt x="195" y="559"/>
                  </a:cubicBezTo>
                  <a:cubicBezTo>
                    <a:pt x="196" y="558"/>
                    <a:pt x="197" y="557"/>
                    <a:pt x="198" y="556"/>
                  </a:cubicBezTo>
                  <a:cubicBezTo>
                    <a:pt x="198" y="557"/>
                    <a:pt x="198" y="559"/>
                    <a:pt x="199" y="560"/>
                  </a:cubicBezTo>
                  <a:cubicBezTo>
                    <a:pt x="199" y="560"/>
                    <a:pt x="198" y="560"/>
                    <a:pt x="198" y="561"/>
                  </a:cubicBezTo>
                  <a:close/>
                  <a:moveTo>
                    <a:pt x="207" y="556"/>
                  </a:moveTo>
                  <a:cubicBezTo>
                    <a:pt x="205" y="552"/>
                    <a:pt x="205" y="546"/>
                    <a:pt x="206" y="541"/>
                  </a:cubicBezTo>
                  <a:cubicBezTo>
                    <a:pt x="206" y="542"/>
                    <a:pt x="206" y="543"/>
                    <a:pt x="206" y="544"/>
                  </a:cubicBezTo>
                  <a:cubicBezTo>
                    <a:pt x="207" y="551"/>
                    <a:pt x="209" y="557"/>
                    <a:pt x="211" y="562"/>
                  </a:cubicBezTo>
                  <a:cubicBezTo>
                    <a:pt x="210" y="560"/>
                    <a:pt x="208" y="558"/>
                    <a:pt x="207" y="556"/>
                  </a:cubicBezTo>
                  <a:close/>
                  <a:moveTo>
                    <a:pt x="215" y="581"/>
                  </a:moveTo>
                  <a:cubicBezTo>
                    <a:pt x="215" y="581"/>
                    <a:pt x="214" y="582"/>
                    <a:pt x="214" y="583"/>
                  </a:cubicBezTo>
                  <a:cubicBezTo>
                    <a:pt x="214" y="583"/>
                    <a:pt x="214" y="582"/>
                    <a:pt x="214" y="582"/>
                  </a:cubicBezTo>
                  <a:cubicBezTo>
                    <a:pt x="214" y="581"/>
                    <a:pt x="214" y="581"/>
                    <a:pt x="212" y="581"/>
                  </a:cubicBezTo>
                  <a:cubicBezTo>
                    <a:pt x="212" y="581"/>
                    <a:pt x="212" y="580"/>
                    <a:pt x="212" y="580"/>
                  </a:cubicBezTo>
                  <a:cubicBezTo>
                    <a:pt x="213" y="580"/>
                    <a:pt x="214" y="580"/>
                    <a:pt x="214" y="581"/>
                  </a:cubicBezTo>
                  <a:cubicBezTo>
                    <a:pt x="214" y="581"/>
                    <a:pt x="215" y="581"/>
                    <a:pt x="215" y="581"/>
                  </a:cubicBezTo>
                  <a:close/>
                  <a:moveTo>
                    <a:pt x="217" y="494"/>
                  </a:moveTo>
                  <a:cubicBezTo>
                    <a:pt x="217" y="499"/>
                    <a:pt x="215" y="505"/>
                    <a:pt x="213" y="511"/>
                  </a:cubicBezTo>
                  <a:cubicBezTo>
                    <a:pt x="215" y="506"/>
                    <a:pt x="216" y="500"/>
                    <a:pt x="217" y="494"/>
                  </a:cubicBezTo>
                  <a:close/>
                  <a:moveTo>
                    <a:pt x="226" y="403"/>
                  </a:moveTo>
                  <a:cubicBezTo>
                    <a:pt x="218" y="409"/>
                    <a:pt x="212" y="418"/>
                    <a:pt x="208" y="427"/>
                  </a:cubicBezTo>
                  <a:cubicBezTo>
                    <a:pt x="202" y="439"/>
                    <a:pt x="201" y="469"/>
                    <a:pt x="212" y="479"/>
                  </a:cubicBezTo>
                  <a:cubicBezTo>
                    <a:pt x="213" y="480"/>
                    <a:pt x="213" y="481"/>
                    <a:pt x="214" y="483"/>
                  </a:cubicBezTo>
                  <a:cubicBezTo>
                    <a:pt x="212" y="483"/>
                    <a:pt x="211" y="484"/>
                    <a:pt x="210" y="485"/>
                  </a:cubicBezTo>
                  <a:cubicBezTo>
                    <a:pt x="210" y="487"/>
                    <a:pt x="210" y="489"/>
                    <a:pt x="209" y="491"/>
                  </a:cubicBezTo>
                  <a:cubicBezTo>
                    <a:pt x="206" y="503"/>
                    <a:pt x="195" y="512"/>
                    <a:pt x="194" y="525"/>
                  </a:cubicBezTo>
                  <a:cubicBezTo>
                    <a:pt x="194" y="527"/>
                    <a:pt x="194" y="528"/>
                    <a:pt x="194" y="530"/>
                  </a:cubicBezTo>
                  <a:cubicBezTo>
                    <a:pt x="193" y="529"/>
                    <a:pt x="191" y="528"/>
                    <a:pt x="190" y="526"/>
                  </a:cubicBezTo>
                  <a:cubicBezTo>
                    <a:pt x="190" y="526"/>
                    <a:pt x="188" y="527"/>
                    <a:pt x="188" y="527"/>
                  </a:cubicBezTo>
                  <a:cubicBezTo>
                    <a:pt x="190" y="529"/>
                    <a:pt x="192" y="531"/>
                    <a:pt x="195" y="533"/>
                  </a:cubicBezTo>
                  <a:cubicBezTo>
                    <a:pt x="195" y="535"/>
                    <a:pt x="195" y="537"/>
                    <a:pt x="195" y="539"/>
                  </a:cubicBezTo>
                  <a:cubicBezTo>
                    <a:pt x="193" y="538"/>
                    <a:pt x="191" y="537"/>
                    <a:pt x="189" y="536"/>
                  </a:cubicBezTo>
                  <a:cubicBezTo>
                    <a:pt x="188" y="535"/>
                    <a:pt x="186" y="536"/>
                    <a:pt x="187" y="537"/>
                  </a:cubicBezTo>
                  <a:cubicBezTo>
                    <a:pt x="190" y="538"/>
                    <a:pt x="192" y="540"/>
                    <a:pt x="195" y="541"/>
                  </a:cubicBezTo>
                  <a:cubicBezTo>
                    <a:pt x="195" y="544"/>
                    <a:pt x="194" y="546"/>
                    <a:pt x="194" y="548"/>
                  </a:cubicBezTo>
                  <a:cubicBezTo>
                    <a:pt x="191" y="547"/>
                    <a:pt x="188" y="545"/>
                    <a:pt x="186" y="542"/>
                  </a:cubicBezTo>
                  <a:cubicBezTo>
                    <a:pt x="186" y="541"/>
                    <a:pt x="184" y="542"/>
                    <a:pt x="184" y="543"/>
                  </a:cubicBezTo>
                  <a:cubicBezTo>
                    <a:pt x="186" y="547"/>
                    <a:pt x="189" y="548"/>
                    <a:pt x="193" y="550"/>
                  </a:cubicBezTo>
                  <a:cubicBezTo>
                    <a:pt x="192" y="552"/>
                    <a:pt x="191" y="554"/>
                    <a:pt x="190" y="556"/>
                  </a:cubicBezTo>
                  <a:cubicBezTo>
                    <a:pt x="190" y="557"/>
                    <a:pt x="190" y="557"/>
                    <a:pt x="189" y="557"/>
                  </a:cubicBezTo>
                  <a:cubicBezTo>
                    <a:pt x="185" y="555"/>
                    <a:pt x="181" y="552"/>
                    <a:pt x="179" y="548"/>
                  </a:cubicBezTo>
                  <a:cubicBezTo>
                    <a:pt x="178" y="547"/>
                    <a:pt x="176" y="548"/>
                    <a:pt x="177" y="549"/>
                  </a:cubicBezTo>
                  <a:cubicBezTo>
                    <a:pt x="180" y="553"/>
                    <a:pt x="184" y="556"/>
                    <a:pt x="188" y="559"/>
                  </a:cubicBezTo>
                  <a:cubicBezTo>
                    <a:pt x="187" y="561"/>
                    <a:pt x="185" y="564"/>
                    <a:pt x="183" y="566"/>
                  </a:cubicBezTo>
                  <a:cubicBezTo>
                    <a:pt x="180" y="564"/>
                    <a:pt x="178" y="562"/>
                    <a:pt x="176" y="558"/>
                  </a:cubicBezTo>
                  <a:cubicBezTo>
                    <a:pt x="176" y="558"/>
                    <a:pt x="174" y="559"/>
                    <a:pt x="174" y="559"/>
                  </a:cubicBezTo>
                  <a:cubicBezTo>
                    <a:pt x="176" y="563"/>
                    <a:pt x="179" y="565"/>
                    <a:pt x="182" y="568"/>
                  </a:cubicBezTo>
                  <a:cubicBezTo>
                    <a:pt x="181" y="569"/>
                    <a:pt x="180" y="571"/>
                    <a:pt x="179" y="572"/>
                  </a:cubicBezTo>
                  <a:cubicBezTo>
                    <a:pt x="176" y="570"/>
                    <a:pt x="173" y="567"/>
                    <a:pt x="170" y="564"/>
                  </a:cubicBezTo>
                  <a:cubicBezTo>
                    <a:pt x="170" y="563"/>
                    <a:pt x="168" y="564"/>
                    <a:pt x="169" y="565"/>
                  </a:cubicBezTo>
                  <a:cubicBezTo>
                    <a:pt x="171" y="569"/>
                    <a:pt x="175" y="571"/>
                    <a:pt x="178" y="574"/>
                  </a:cubicBezTo>
                  <a:cubicBezTo>
                    <a:pt x="178" y="574"/>
                    <a:pt x="177" y="575"/>
                    <a:pt x="177" y="575"/>
                  </a:cubicBezTo>
                  <a:cubicBezTo>
                    <a:pt x="176" y="577"/>
                    <a:pt x="179" y="577"/>
                    <a:pt x="182" y="576"/>
                  </a:cubicBezTo>
                  <a:cubicBezTo>
                    <a:pt x="182" y="576"/>
                    <a:pt x="182" y="576"/>
                    <a:pt x="183" y="576"/>
                  </a:cubicBezTo>
                  <a:cubicBezTo>
                    <a:pt x="182" y="578"/>
                    <a:pt x="182" y="579"/>
                    <a:pt x="181" y="581"/>
                  </a:cubicBezTo>
                  <a:cubicBezTo>
                    <a:pt x="162" y="571"/>
                    <a:pt x="143" y="561"/>
                    <a:pt x="125" y="552"/>
                  </a:cubicBezTo>
                  <a:cubicBezTo>
                    <a:pt x="96" y="538"/>
                    <a:pt x="66" y="525"/>
                    <a:pt x="38" y="510"/>
                  </a:cubicBezTo>
                  <a:cubicBezTo>
                    <a:pt x="39" y="510"/>
                    <a:pt x="42" y="509"/>
                    <a:pt x="43" y="508"/>
                  </a:cubicBezTo>
                  <a:cubicBezTo>
                    <a:pt x="43" y="509"/>
                    <a:pt x="45" y="510"/>
                    <a:pt x="46" y="510"/>
                  </a:cubicBezTo>
                  <a:cubicBezTo>
                    <a:pt x="46" y="510"/>
                    <a:pt x="46" y="511"/>
                    <a:pt x="46" y="511"/>
                  </a:cubicBezTo>
                  <a:cubicBezTo>
                    <a:pt x="44" y="514"/>
                    <a:pt x="51" y="514"/>
                    <a:pt x="53" y="512"/>
                  </a:cubicBezTo>
                  <a:cubicBezTo>
                    <a:pt x="55" y="510"/>
                    <a:pt x="56" y="508"/>
                    <a:pt x="58" y="506"/>
                  </a:cubicBezTo>
                  <a:cubicBezTo>
                    <a:pt x="62" y="508"/>
                    <a:pt x="65" y="511"/>
                    <a:pt x="69" y="512"/>
                  </a:cubicBezTo>
                  <a:cubicBezTo>
                    <a:pt x="69" y="513"/>
                    <a:pt x="71" y="512"/>
                    <a:pt x="70" y="511"/>
                  </a:cubicBezTo>
                  <a:cubicBezTo>
                    <a:pt x="67" y="509"/>
                    <a:pt x="63" y="507"/>
                    <a:pt x="59" y="505"/>
                  </a:cubicBezTo>
                  <a:cubicBezTo>
                    <a:pt x="61" y="503"/>
                    <a:pt x="62" y="502"/>
                    <a:pt x="63" y="500"/>
                  </a:cubicBezTo>
                  <a:cubicBezTo>
                    <a:pt x="68" y="503"/>
                    <a:pt x="72" y="506"/>
                    <a:pt x="77" y="509"/>
                  </a:cubicBezTo>
                  <a:cubicBezTo>
                    <a:pt x="78" y="509"/>
                    <a:pt x="80" y="508"/>
                    <a:pt x="79" y="508"/>
                  </a:cubicBezTo>
                  <a:cubicBezTo>
                    <a:pt x="74" y="505"/>
                    <a:pt x="69" y="502"/>
                    <a:pt x="64" y="498"/>
                  </a:cubicBezTo>
                  <a:cubicBezTo>
                    <a:pt x="65" y="497"/>
                    <a:pt x="66" y="496"/>
                    <a:pt x="66" y="494"/>
                  </a:cubicBezTo>
                  <a:cubicBezTo>
                    <a:pt x="77" y="500"/>
                    <a:pt x="89" y="505"/>
                    <a:pt x="101" y="508"/>
                  </a:cubicBezTo>
                  <a:cubicBezTo>
                    <a:pt x="101" y="508"/>
                    <a:pt x="103" y="507"/>
                    <a:pt x="103" y="507"/>
                  </a:cubicBezTo>
                  <a:cubicBezTo>
                    <a:pt x="90" y="504"/>
                    <a:pt x="78" y="499"/>
                    <a:pt x="67" y="493"/>
                  </a:cubicBezTo>
                  <a:cubicBezTo>
                    <a:pt x="68" y="492"/>
                    <a:pt x="68" y="490"/>
                    <a:pt x="69" y="489"/>
                  </a:cubicBezTo>
                  <a:cubicBezTo>
                    <a:pt x="69" y="489"/>
                    <a:pt x="69" y="488"/>
                    <a:pt x="69" y="488"/>
                  </a:cubicBezTo>
                  <a:cubicBezTo>
                    <a:pt x="69" y="488"/>
                    <a:pt x="69" y="488"/>
                    <a:pt x="69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9"/>
                    <a:pt x="70" y="490"/>
                    <a:pt x="72" y="491"/>
                  </a:cubicBezTo>
                  <a:cubicBezTo>
                    <a:pt x="79" y="493"/>
                    <a:pt x="87" y="496"/>
                    <a:pt x="95" y="498"/>
                  </a:cubicBezTo>
                  <a:cubicBezTo>
                    <a:pt x="96" y="499"/>
                    <a:pt x="98" y="499"/>
                    <a:pt x="99" y="500"/>
                  </a:cubicBezTo>
                  <a:cubicBezTo>
                    <a:pt x="100" y="500"/>
                    <a:pt x="102" y="500"/>
                    <a:pt x="101" y="499"/>
                  </a:cubicBezTo>
                  <a:cubicBezTo>
                    <a:pt x="101" y="499"/>
                    <a:pt x="101" y="499"/>
                    <a:pt x="101" y="499"/>
                  </a:cubicBezTo>
                  <a:cubicBezTo>
                    <a:pt x="107" y="500"/>
                    <a:pt x="114" y="500"/>
                    <a:pt x="120" y="497"/>
                  </a:cubicBezTo>
                  <a:cubicBezTo>
                    <a:pt x="127" y="493"/>
                    <a:pt x="132" y="488"/>
                    <a:pt x="134" y="481"/>
                  </a:cubicBezTo>
                  <a:cubicBezTo>
                    <a:pt x="151" y="481"/>
                    <a:pt x="180" y="463"/>
                    <a:pt x="169" y="444"/>
                  </a:cubicBezTo>
                  <a:cubicBezTo>
                    <a:pt x="168" y="444"/>
                    <a:pt x="168" y="443"/>
                    <a:pt x="168" y="443"/>
                  </a:cubicBezTo>
                  <a:cubicBezTo>
                    <a:pt x="168" y="440"/>
                    <a:pt x="167" y="437"/>
                    <a:pt x="166" y="435"/>
                  </a:cubicBezTo>
                  <a:cubicBezTo>
                    <a:pt x="186" y="442"/>
                    <a:pt x="210" y="435"/>
                    <a:pt x="213" y="411"/>
                  </a:cubicBezTo>
                  <a:cubicBezTo>
                    <a:pt x="213" y="411"/>
                    <a:pt x="213" y="411"/>
                    <a:pt x="212" y="411"/>
                  </a:cubicBezTo>
                  <a:cubicBezTo>
                    <a:pt x="213" y="410"/>
                    <a:pt x="213" y="410"/>
                    <a:pt x="214" y="410"/>
                  </a:cubicBezTo>
                  <a:cubicBezTo>
                    <a:pt x="214" y="410"/>
                    <a:pt x="214" y="410"/>
                    <a:pt x="214" y="410"/>
                  </a:cubicBezTo>
                  <a:cubicBezTo>
                    <a:pt x="214" y="410"/>
                    <a:pt x="215" y="410"/>
                    <a:pt x="215" y="410"/>
                  </a:cubicBezTo>
                  <a:cubicBezTo>
                    <a:pt x="214" y="411"/>
                    <a:pt x="214" y="413"/>
                    <a:pt x="213" y="415"/>
                  </a:cubicBezTo>
                  <a:cubicBezTo>
                    <a:pt x="212" y="416"/>
                    <a:pt x="214" y="416"/>
                    <a:pt x="215" y="415"/>
                  </a:cubicBezTo>
                  <a:cubicBezTo>
                    <a:pt x="216" y="413"/>
                    <a:pt x="217" y="411"/>
                    <a:pt x="218" y="409"/>
                  </a:cubicBezTo>
                  <a:cubicBezTo>
                    <a:pt x="219" y="409"/>
                    <a:pt x="221" y="408"/>
                    <a:pt x="221" y="407"/>
                  </a:cubicBezTo>
                  <a:cubicBezTo>
                    <a:pt x="221" y="405"/>
                    <a:pt x="221" y="404"/>
                    <a:pt x="221" y="403"/>
                  </a:cubicBezTo>
                  <a:cubicBezTo>
                    <a:pt x="222" y="401"/>
                    <a:pt x="222" y="400"/>
                    <a:pt x="223" y="398"/>
                  </a:cubicBezTo>
                  <a:cubicBezTo>
                    <a:pt x="225" y="399"/>
                    <a:pt x="226" y="400"/>
                    <a:pt x="227" y="401"/>
                  </a:cubicBezTo>
                  <a:cubicBezTo>
                    <a:pt x="227" y="402"/>
                    <a:pt x="226" y="402"/>
                    <a:pt x="226" y="403"/>
                  </a:cubicBezTo>
                  <a:close/>
                  <a:moveTo>
                    <a:pt x="236" y="398"/>
                  </a:moveTo>
                  <a:cubicBezTo>
                    <a:pt x="235" y="397"/>
                    <a:pt x="233" y="395"/>
                    <a:pt x="231" y="394"/>
                  </a:cubicBezTo>
                  <a:cubicBezTo>
                    <a:pt x="233" y="395"/>
                    <a:pt x="235" y="397"/>
                    <a:pt x="237" y="398"/>
                  </a:cubicBezTo>
                  <a:cubicBezTo>
                    <a:pt x="237" y="398"/>
                    <a:pt x="237" y="398"/>
                    <a:pt x="236" y="398"/>
                  </a:cubicBezTo>
                  <a:close/>
                  <a:moveTo>
                    <a:pt x="239" y="407"/>
                  </a:moveTo>
                  <a:cubicBezTo>
                    <a:pt x="242" y="409"/>
                    <a:pt x="245" y="411"/>
                    <a:pt x="248" y="412"/>
                  </a:cubicBezTo>
                  <a:cubicBezTo>
                    <a:pt x="247" y="415"/>
                    <a:pt x="245" y="417"/>
                    <a:pt x="244" y="418"/>
                  </a:cubicBezTo>
                  <a:cubicBezTo>
                    <a:pt x="242" y="415"/>
                    <a:pt x="240" y="411"/>
                    <a:pt x="239" y="407"/>
                  </a:cubicBezTo>
                  <a:close/>
                  <a:moveTo>
                    <a:pt x="244" y="420"/>
                  </a:moveTo>
                  <a:cubicBezTo>
                    <a:pt x="246" y="418"/>
                    <a:pt x="248" y="416"/>
                    <a:pt x="250" y="413"/>
                  </a:cubicBezTo>
                  <a:cubicBezTo>
                    <a:pt x="250" y="413"/>
                    <a:pt x="250" y="413"/>
                    <a:pt x="250" y="414"/>
                  </a:cubicBezTo>
                  <a:cubicBezTo>
                    <a:pt x="249" y="416"/>
                    <a:pt x="247" y="419"/>
                    <a:pt x="245" y="422"/>
                  </a:cubicBezTo>
                  <a:cubicBezTo>
                    <a:pt x="245" y="421"/>
                    <a:pt x="245" y="421"/>
                    <a:pt x="244" y="420"/>
                  </a:cubicBezTo>
                  <a:close/>
                  <a:moveTo>
                    <a:pt x="248" y="426"/>
                  </a:moveTo>
                  <a:cubicBezTo>
                    <a:pt x="247" y="425"/>
                    <a:pt x="247" y="424"/>
                    <a:pt x="246" y="424"/>
                  </a:cubicBezTo>
                  <a:cubicBezTo>
                    <a:pt x="249" y="421"/>
                    <a:pt x="250" y="417"/>
                    <a:pt x="252" y="414"/>
                  </a:cubicBezTo>
                  <a:cubicBezTo>
                    <a:pt x="253" y="414"/>
                    <a:pt x="253" y="414"/>
                    <a:pt x="254" y="414"/>
                  </a:cubicBezTo>
                  <a:cubicBezTo>
                    <a:pt x="252" y="418"/>
                    <a:pt x="251" y="422"/>
                    <a:pt x="248" y="426"/>
                  </a:cubicBezTo>
                  <a:close/>
                  <a:moveTo>
                    <a:pt x="257" y="408"/>
                  </a:moveTo>
                  <a:cubicBezTo>
                    <a:pt x="257" y="409"/>
                    <a:pt x="257" y="409"/>
                    <a:pt x="257" y="409"/>
                  </a:cubicBezTo>
                  <a:cubicBezTo>
                    <a:pt x="252" y="406"/>
                    <a:pt x="247" y="404"/>
                    <a:pt x="242" y="401"/>
                  </a:cubicBezTo>
                  <a:cubicBezTo>
                    <a:pt x="242" y="401"/>
                    <a:pt x="242" y="400"/>
                    <a:pt x="242" y="400"/>
                  </a:cubicBezTo>
                  <a:cubicBezTo>
                    <a:pt x="246" y="402"/>
                    <a:pt x="251" y="403"/>
                    <a:pt x="255" y="405"/>
                  </a:cubicBezTo>
                  <a:cubicBezTo>
                    <a:pt x="255" y="405"/>
                    <a:pt x="255" y="405"/>
                    <a:pt x="255" y="405"/>
                  </a:cubicBezTo>
                  <a:cubicBezTo>
                    <a:pt x="256" y="405"/>
                    <a:pt x="256" y="405"/>
                    <a:pt x="257" y="405"/>
                  </a:cubicBezTo>
                  <a:cubicBezTo>
                    <a:pt x="256" y="406"/>
                    <a:pt x="257" y="407"/>
                    <a:pt x="258" y="408"/>
                  </a:cubicBezTo>
                  <a:cubicBezTo>
                    <a:pt x="257" y="408"/>
                    <a:pt x="257" y="408"/>
                    <a:pt x="257" y="408"/>
                  </a:cubicBezTo>
                  <a:close/>
                  <a:moveTo>
                    <a:pt x="477" y="123"/>
                  </a:moveTo>
                  <a:cubicBezTo>
                    <a:pt x="477" y="123"/>
                    <a:pt x="477" y="123"/>
                    <a:pt x="478" y="123"/>
                  </a:cubicBezTo>
                  <a:cubicBezTo>
                    <a:pt x="477" y="124"/>
                    <a:pt x="476" y="124"/>
                    <a:pt x="476" y="124"/>
                  </a:cubicBezTo>
                  <a:cubicBezTo>
                    <a:pt x="476" y="124"/>
                    <a:pt x="476" y="123"/>
                    <a:pt x="477" y="123"/>
                  </a:cubicBezTo>
                  <a:close/>
                  <a:moveTo>
                    <a:pt x="482" y="125"/>
                  </a:moveTo>
                  <a:cubicBezTo>
                    <a:pt x="484" y="126"/>
                    <a:pt x="486" y="127"/>
                    <a:pt x="487" y="128"/>
                  </a:cubicBezTo>
                  <a:cubicBezTo>
                    <a:pt x="486" y="128"/>
                    <a:pt x="485" y="128"/>
                    <a:pt x="485" y="129"/>
                  </a:cubicBezTo>
                  <a:cubicBezTo>
                    <a:pt x="481" y="134"/>
                    <a:pt x="477" y="139"/>
                    <a:pt x="473" y="144"/>
                  </a:cubicBezTo>
                  <a:cubicBezTo>
                    <a:pt x="476" y="138"/>
                    <a:pt x="480" y="132"/>
                    <a:pt x="482" y="125"/>
                  </a:cubicBezTo>
                  <a:close/>
                  <a:moveTo>
                    <a:pt x="470" y="119"/>
                  </a:moveTo>
                  <a:cubicBezTo>
                    <a:pt x="470" y="119"/>
                    <a:pt x="470" y="120"/>
                    <a:pt x="470" y="120"/>
                  </a:cubicBezTo>
                  <a:cubicBezTo>
                    <a:pt x="469" y="122"/>
                    <a:pt x="467" y="124"/>
                    <a:pt x="466" y="126"/>
                  </a:cubicBezTo>
                  <a:cubicBezTo>
                    <a:pt x="467" y="124"/>
                    <a:pt x="468" y="122"/>
                    <a:pt x="470" y="119"/>
                  </a:cubicBezTo>
                  <a:close/>
                  <a:moveTo>
                    <a:pt x="464" y="151"/>
                  </a:moveTo>
                  <a:cubicBezTo>
                    <a:pt x="465" y="151"/>
                    <a:pt x="466" y="151"/>
                    <a:pt x="468" y="150"/>
                  </a:cubicBezTo>
                  <a:cubicBezTo>
                    <a:pt x="466" y="153"/>
                    <a:pt x="464" y="156"/>
                    <a:pt x="461" y="158"/>
                  </a:cubicBezTo>
                  <a:cubicBezTo>
                    <a:pt x="461" y="158"/>
                    <a:pt x="460" y="158"/>
                    <a:pt x="459" y="158"/>
                  </a:cubicBezTo>
                  <a:cubicBezTo>
                    <a:pt x="461" y="156"/>
                    <a:pt x="462" y="153"/>
                    <a:pt x="464" y="151"/>
                  </a:cubicBezTo>
                  <a:close/>
                  <a:moveTo>
                    <a:pt x="460" y="160"/>
                  </a:move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0"/>
                    <a:pt x="460" y="160"/>
                  </a:cubicBezTo>
                  <a:close/>
                  <a:moveTo>
                    <a:pt x="449" y="142"/>
                  </a:moveTo>
                  <a:cubicBezTo>
                    <a:pt x="449" y="141"/>
                    <a:pt x="450" y="141"/>
                    <a:pt x="450" y="140"/>
                  </a:cubicBezTo>
                  <a:cubicBezTo>
                    <a:pt x="449" y="141"/>
                    <a:pt x="449" y="143"/>
                    <a:pt x="448" y="144"/>
                  </a:cubicBezTo>
                  <a:cubicBezTo>
                    <a:pt x="449" y="143"/>
                    <a:pt x="449" y="143"/>
                    <a:pt x="449" y="142"/>
                  </a:cubicBezTo>
                  <a:close/>
                  <a:moveTo>
                    <a:pt x="449" y="172"/>
                  </a:moveTo>
                  <a:cubicBezTo>
                    <a:pt x="449" y="172"/>
                    <a:pt x="449" y="172"/>
                    <a:pt x="449" y="172"/>
                  </a:cubicBezTo>
                  <a:cubicBezTo>
                    <a:pt x="449" y="173"/>
                    <a:pt x="449" y="173"/>
                    <a:pt x="449" y="174"/>
                  </a:cubicBezTo>
                  <a:cubicBezTo>
                    <a:pt x="449" y="174"/>
                    <a:pt x="449" y="174"/>
                    <a:pt x="448" y="174"/>
                  </a:cubicBezTo>
                  <a:cubicBezTo>
                    <a:pt x="448" y="173"/>
                    <a:pt x="449" y="172"/>
                    <a:pt x="449" y="172"/>
                  </a:cubicBezTo>
                  <a:close/>
                  <a:moveTo>
                    <a:pt x="426" y="155"/>
                  </a:moveTo>
                  <a:cubicBezTo>
                    <a:pt x="401" y="142"/>
                    <a:pt x="377" y="127"/>
                    <a:pt x="352" y="114"/>
                  </a:cubicBezTo>
                  <a:cubicBezTo>
                    <a:pt x="325" y="99"/>
                    <a:pt x="297" y="85"/>
                    <a:pt x="269" y="71"/>
                  </a:cubicBezTo>
                  <a:cubicBezTo>
                    <a:pt x="270" y="70"/>
                    <a:pt x="271" y="68"/>
                    <a:pt x="272" y="66"/>
                  </a:cubicBezTo>
                  <a:cubicBezTo>
                    <a:pt x="298" y="79"/>
                    <a:pt x="323" y="92"/>
                    <a:pt x="349" y="106"/>
                  </a:cubicBezTo>
                  <a:cubicBezTo>
                    <a:pt x="378" y="121"/>
                    <a:pt x="405" y="138"/>
                    <a:pt x="434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6" y="154"/>
                    <a:pt x="437" y="154"/>
                  </a:cubicBezTo>
                  <a:cubicBezTo>
                    <a:pt x="436" y="155"/>
                    <a:pt x="435" y="157"/>
                    <a:pt x="435" y="158"/>
                  </a:cubicBezTo>
                  <a:cubicBezTo>
                    <a:pt x="434" y="158"/>
                    <a:pt x="433" y="158"/>
                    <a:pt x="433" y="158"/>
                  </a:cubicBezTo>
                  <a:cubicBezTo>
                    <a:pt x="431" y="158"/>
                    <a:pt x="430" y="157"/>
                    <a:pt x="429" y="157"/>
                  </a:cubicBezTo>
                  <a:cubicBezTo>
                    <a:pt x="429" y="156"/>
                    <a:pt x="429" y="156"/>
                    <a:pt x="429" y="156"/>
                  </a:cubicBezTo>
                  <a:cubicBezTo>
                    <a:pt x="428" y="156"/>
                    <a:pt x="427" y="155"/>
                    <a:pt x="426" y="155"/>
                  </a:cubicBezTo>
                  <a:close/>
                  <a:moveTo>
                    <a:pt x="433" y="178"/>
                  </a:moveTo>
                  <a:cubicBezTo>
                    <a:pt x="438" y="181"/>
                    <a:pt x="443" y="184"/>
                    <a:pt x="448" y="186"/>
                  </a:cubicBezTo>
                  <a:cubicBezTo>
                    <a:pt x="447" y="186"/>
                    <a:pt x="446" y="187"/>
                    <a:pt x="447" y="187"/>
                  </a:cubicBezTo>
                  <a:cubicBezTo>
                    <a:pt x="452" y="190"/>
                    <a:pt x="457" y="196"/>
                    <a:pt x="464" y="194"/>
                  </a:cubicBezTo>
                  <a:cubicBezTo>
                    <a:pt x="470" y="192"/>
                    <a:pt x="472" y="187"/>
                    <a:pt x="474" y="182"/>
                  </a:cubicBezTo>
                  <a:cubicBezTo>
                    <a:pt x="490" y="190"/>
                    <a:pt x="506" y="199"/>
                    <a:pt x="521" y="207"/>
                  </a:cubicBezTo>
                  <a:cubicBezTo>
                    <a:pt x="521" y="207"/>
                    <a:pt x="521" y="207"/>
                    <a:pt x="521" y="207"/>
                  </a:cubicBezTo>
                  <a:cubicBezTo>
                    <a:pt x="492" y="260"/>
                    <a:pt x="458" y="326"/>
                    <a:pt x="390" y="331"/>
                  </a:cubicBezTo>
                  <a:cubicBezTo>
                    <a:pt x="389" y="331"/>
                    <a:pt x="389" y="331"/>
                    <a:pt x="388" y="331"/>
                  </a:cubicBezTo>
                  <a:cubicBezTo>
                    <a:pt x="391" y="277"/>
                    <a:pt x="409" y="227"/>
                    <a:pt x="433" y="178"/>
                  </a:cubicBezTo>
                  <a:close/>
                  <a:moveTo>
                    <a:pt x="370" y="359"/>
                  </a:moveTo>
                  <a:cubicBezTo>
                    <a:pt x="373" y="359"/>
                    <a:pt x="376" y="358"/>
                    <a:pt x="376" y="356"/>
                  </a:cubicBezTo>
                  <a:cubicBezTo>
                    <a:pt x="376" y="355"/>
                    <a:pt x="376" y="355"/>
                    <a:pt x="376" y="354"/>
                  </a:cubicBezTo>
                  <a:cubicBezTo>
                    <a:pt x="377" y="353"/>
                    <a:pt x="378" y="352"/>
                    <a:pt x="379" y="351"/>
                  </a:cubicBezTo>
                  <a:cubicBezTo>
                    <a:pt x="379" y="353"/>
                    <a:pt x="379" y="355"/>
                    <a:pt x="379" y="357"/>
                  </a:cubicBezTo>
                  <a:cubicBezTo>
                    <a:pt x="372" y="362"/>
                    <a:pt x="365" y="366"/>
                    <a:pt x="357" y="371"/>
                  </a:cubicBezTo>
                  <a:cubicBezTo>
                    <a:pt x="362" y="367"/>
                    <a:pt x="366" y="363"/>
                    <a:pt x="370" y="359"/>
                  </a:cubicBezTo>
                  <a:close/>
                  <a:moveTo>
                    <a:pt x="322" y="393"/>
                  </a:moveTo>
                  <a:cubicBezTo>
                    <a:pt x="327" y="391"/>
                    <a:pt x="331" y="390"/>
                    <a:pt x="335" y="388"/>
                  </a:cubicBezTo>
                  <a:cubicBezTo>
                    <a:pt x="331" y="390"/>
                    <a:pt x="326" y="393"/>
                    <a:pt x="320" y="394"/>
                  </a:cubicBezTo>
                  <a:cubicBezTo>
                    <a:pt x="321" y="394"/>
                    <a:pt x="322" y="393"/>
                    <a:pt x="322" y="393"/>
                  </a:cubicBezTo>
                  <a:close/>
                  <a:moveTo>
                    <a:pt x="276" y="404"/>
                  </a:moveTo>
                  <a:cubicBezTo>
                    <a:pt x="280" y="403"/>
                    <a:pt x="285" y="403"/>
                    <a:pt x="289" y="402"/>
                  </a:cubicBezTo>
                  <a:cubicBezTo>
                    <a:pt x="289" y="403"/>
                    <a:pt x="289" y="403"/>
                    <a:pt x="290" y="403"/>
                  </a:cubicBezTo>
                  <a:cubicBezTo>
                    <a:pt x="285" y="404"/>
                    <a:pt x="281" y="404"/>
                    <a:pt x="276" y="404"/>
                  </a:cubicBezTo>
                  <a:close/>
                  <a:moveTo>
                    <a:pt x="381" y="367"/>
                  </a:moveTo>
                  <a:cubicBezTo>
                    <a:pt x="379" y="367"/>
                    <a:pt x="376" y="367"/>
                    <a:pt x="374" y="368"/>
                  </a:cubicBezTo>
                  <a:cubicBezTo>
                    <a:pt x="351" y="387"/>
                    <a:pt x="325" y="399"/>
                    <a:pt x="297" y="403"/>
                  </a:cubicBezTo>
                  <a:cubicBezTo>
                    <a:pt x="302" y="401"/>
                    <a:pt x="308" y="399"/>
                    <a:pt x="313" y="397"/>
                  </a:cubicBezTo>
                  <a:cubicBezTo>
                    <a:pt x="313" y="397"/>
                    <a:pt x="313" y="398"/>
                    <a:pt x="315" y="397"/>
                  </a:cubicBezTo>
                  <a:cubicBezTo>
                    <a:pt x="329" y="396"/>
                    <a:pt x="340" y="388"/>
                    <a:pt x="353" y="382"/>
                  </a:cubicBezTo>
                  <a:cubicBezTo>
                    <a:pt x="356" y="380"/>
                    <a:pt x="353" y="380"/>
                    <a:pt x="350" y="380"/>
                  </a:cubicBezTo>
                  <a:cubicBezTo>
                    <a:pt x="360" y="375"/>
                    <a:pt x="370" y="370"/>
                    <a:pt x="379" y="363"/>
                  </a:cubicBezTo>
                  <a:cubicBezTo>
                    <a:pt x="380" y="364"/>
                    <a:pt x="380" y="364"/>
                    <a:pt x="381" y="365"/>
                  </a:cubicBezTo>
                  <a:cubicBezTo>
                    <a:pt x="381" y="365"/>
                    <a:pt x="381" y="366"/>
                    <a:pt x="381" y="367"/>
                  </a:cubicBezTo>
                  <a:close/>
                  <a:moveTo>
                    <a:pt x="379" y="342"/>
                  </a:moveTo>
                  <a:cubicBezTo>
                    <a:pt x="378" y="342"/>
                    <a:pt x="378" y="343"/>
                    <a:pt x="377" y="344"/>
                  </a:cubicBezTo>
                  <a:cubicBezTo>
                    <a:pt x="380" y="311"/>
                    <a:pt x="382" y="279"/>
                    <a:pt x="394" y="247"/>
                  </a:cubicBezTo>
                  <a:cubicBezTo>
                    <a:pt x="398" y="233"/>
                    <a:pt x="404" y="220"/>
                    <a:pt x="411" y="208"/>
                  </a:cubicBezTo>
                  <a:cubicBezTo>
                    <a:pt x="393" y="250"/>
                    <a:pt x="380" y="294"/>
                    <a:pt x="379" y="342"/>
                  </a:cubicBezTo>
                  <a:close/>
                  <a:moveTo>
                    <a:pt x="422" y="351"/>
                  </a:moveTo>
                  <a:cubicBezTo>
                    <a:pt x="422" y="351"/>
                    <a:pt x="422" y="351"/>
                    <a:pt x="422" y="351"/>
                  </a:cubicBezTo>
                  <a:cubicBezTo>
                    <a:pt x="423" y="350"/>
                    <a:pt x="423" y="349"/>
                    <a:pt x="423" y="348"/>
                  </a:cubicBezTo>
                  <a:cubicBezTo>
                    <a:pt x="424" y="348"/>
                    <a:pt x="423" y="348"/>
                    <a:pt x="422" y="348"/>
                  </a:cubicBezTo>
                  <a:cubicBezTo>
                    <a:pt x="422" y="342"/>
                    <a:pt x="423" y="335"/>
                    <a:pt x="424" y="329"/>
                  </a:cubicBezTo>
                  <a:cubicBezTo>
                    <a:pt x="425" y="328"/>
                    <a:pt x="422" y="329"/>
                    <a:pt x="422" y="329"/>
                  </a:cubicBezTo>
                  <a:cubicBezTo>
                    <a:pt x="421" y="336"/>
                    <a:pt x="420" y="344"/>
                    <a:pt x="420" y="351"/>
                  </a:cubicBezTo>
                  <a:cubicBezTo>
                    <a:pt x="420" y="351"/>
                    <a:pt x="420" y="351"/>
                    <a:pt x="421" y="351"/>
                  </a:cubicBezTo>
                  <a:cubicBezTo>
                    <a:pt x="418" y="352"/>
                    <a:pt x="414" y="353"/>
                    <a:pt x="411" y="354"/>
                  </a:cubicBezTo>
                  <a:cubicBezTo>
                    <a:pt x="410" y="351"/>
                    <a:pt x="411" y="337"/>
                    <a:pt x="412" y="335"/>
                  </a:cubicBezTo>
                  <a:cubicBezTo>
                    <a:pt x="412" y="334"/>
                    <a:pt x="410" y="334"/>
                    <a:pt x="409" y="335"/>
                  </a:cubicBezTo>
                  <a:cubicBezTo>
                    <a:pt x="409" y="337"/>
                    <a:pt x="407" y="350"/>
                    <a:pt x="409" y="354"/>
                  </a:cubicBezTo>
                  <a:cubicBezTo>
                    <a:pt x="409" y="354"/>
                    <a:pt x="408" y="354"/>
                    <a:pt x="408" y="354"/>
                  </a:cubicBezTo>
                  <a:cubicBezTo>
                    <a:pt x="407" y="355"/>
                    <a:pt x="407" y="355"/>
                    <a:pt x="406" y="355"/>
                  </a:cubicBezTo>
                  <a:cubicBezTo>
                    <a:pt x="405" y="355"/>
                    <a:pt x="403" y="356"/>
                    <a:pt x="403" y="357"/>
                  </a:cubicBezTo>
                  <a:cubicBezTo>
                    <a:pt x="402" y="366"/>
                    <a:pt x="401" y="375"/>
                    <a:pt x="401" y="383"/>
                  </a:cubicBezTo>
                  <a:cubicBezTo>
                    <a:pt x="397" y="383"/>
                    <a:pt x="393" y="384"/>
                    <a:pt x="389" y="384"/>
                  </a:cubicBezTo>
                  <a:cubicBezTo>
                    <a:pt x="389" y="375"/>
                    <a:pt x="389" y="365"/>
                    <a:pt x="391" y="356"/>
                  </a:cubicBezTo>
                  <a:cubicBezTo>
                    <a:pt x="391" y="354"/>
                    <a:pt x="389" y="354"/>
                    <a:pt x="388" y="354"/>
                  </a:cubicBezTo>
                  <a:cubicBezTo>
                    <a:pt x="387" y="350"/>
                    <a:pt x="388" y="346"/>
                    <a:pt x="388" y="342"/>
                  </a:cubicBezTo>
                  <a:cubicBezTo>
                    <a:pt x="388" y="342"/>
                    <a:pt x="388" y="342"/>
                    <a:pt x="388" y="342"/>
                  </a:cubicBezTo>
                  <a:cubicBezTo>
                    <a:pt x="389" y="340"/>
                    <a:pt x="389" y="339"/>
                    <a:pt x="388" y="338"/>
                  </a:cubicBezTo>
                  <a:cubicBezTo>
                    <a:pt x="388" y="338"/>
                    <a:pt x="388" y="337"/>
                    <a:pt x="388" y="336"/>
                  </a:cubicBezTo>
                  <a:cubicBezTo>
                    <a:pt x="388" y="336"/>
                    <a:pt x="388" y="336"/>
                    <a:pt x="388" y="336"/>
                  </a:cubicBezTo>
                  <a:cubicBezTo>
                    <a:pt x="392" y="335"/>
                    <a:pt x="395" y="335"/>
                    <a:pt x="398" y="334"/>
                  </a:cubicBezTo>
                  <a:cubicBezTo>
                    <a:pt x="398" y="340"/>
                    <a:pt x="398" y="345"/>
                    <a:pt x="397" y="351"/>
                  </a:cubicBezTo>
                  <a:cubicBezTo>
                    <a:pt x="397" y="352"/>
                    <a:pt x="399" y="351"/>
                    <a:pt x="399" y="351"/>
                  </a:cubicBezTo>
                  <a:cubicBezTo>
                    <a:pt x="400" y="345"/>
                    <a:pt x="400" y="340"/>
                    <a:pt x="400" y="334"/>
                  </a:cubicBezTo>
                  <a:cubicBezTo>
                    <a:pt x="401" y="334"/>
                    <a:pt x="402" y="334"/>
                    <a:pt x="403" y="334"/>
                  </a:cubicBezTo>
                  <a:cubicBezTo>
                    <a:pt x="403" y="338"/>
                    <a:pt x="403" y="343"/>
                    <a:pt x="404" y="348"/>
                  </a:cubicBezTo>
                  <a:cubicBezTo>
                    <a:pt x="404" y="349"/>
                    <a:pt x="406" y="349"/>
                    <a:pt x="406" y="348"/>
                  </a:cubicBezTo>
                  <a:cubicBezTo>
                    <a:pt x="405" y="343"/>
                    <a:pt x="405" y="338"/>
                    <a:pt x="405" y="333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9" y="332"/>
                    <a:pt x="413" y="331"/>
                    <a:pt x="417" y="330"/>
                  </a:cubicBezTo>
                  <a:cubicBezTo>
                    <a:pt x="415" y="337"/>
                    <a:pt x="415" y="343"/>
                    <a:pt x="415" y="350"/>
                  </a:cubicBezTo>
                  <a:cubicBezTo>
                    <a:pt x="415" y="351"/>
                    <a:pt x="417" y="351"/>
                    <a:pt x="417" y="350"/>
                  </a:cubicBezTo>
                  <a:cubicBezTo>
                    <a:pt x="417" y="343"/>
                    <a:pt x="417" y="336"/>
                    <a:pt x="419" y="329"/>
                  </a:cubicBezTo>
                  <a:cubicBezTo>
                    <a:pt x="472" y="310"/>
                    <a:pt x="504" y="254"/>
                    <a:pt x="530" y="206"/>
                  </a:cubicBezTo>
                  <a:cubicBezTo>
                    <a:pt x="531" y="205"/>
                    <a:pt x="530" y="204"/>
                    <a:pt x="529" y="204"/>
                  </a:cubicBezTo>
                  <a:cubicBezTo>
                    <a:pt x="529" y="203"/>
                    <a:pt x="529" y="202"/>
                    <a:pt x="528" y="202"/>
                  </a:cubicBezTo>
                  <a:cubicBezTo>
                    <a:pt x="523" y="199"/>
                    <a:pt x="518" y="196"/>
                    <a:pt x="513" y="194"/>
                  </a:cubicBezTo>
                  <a:cubicBezTo>
                    <a:pt x="513" y="194"/>
                    <a:pt x="513" y="193"/>
                    <a:pt x="513" y="193"/>
                  </a:cubicBezTo>
                  <a:cubicBezTo>
                    <a:pt x="512" y="190"/>
                    <a:pt x="514" y="187"/>
                    <a:pt x="514" y="184"/>
                  </a:cubicBezTo>
                  <a:cubicBezTo>
                    <a:pt x="515" y="184"/>
                    <a:pt x="513" y="184"/>
                    <a:pt x="512" y="185"/>
                  </a:cubicBezTo>
                  <a:cubicBezTo>
                    <a:pt x="512" y="187"/>
                    <a:pt x="511" y="190"/>
                    <a:pt x="511" y="193"/>
                  </a:cubicBezTo>
                  <a:cubicBezTo>
                    <a:pt x="509" y="192"/>
                    <a:pt x="508" y="191"/>
                    <a:pt x="506" y="190"/>
                  </a:cubicBezTo>
                  <a:cubicBezTo>
                    <a:pt x="506" y="190"/>
                    <a:pt x="507" y="190"/>
                    <a:pt x="507" y="190"/>
                  </a:cubicBezTo>
                  <a:cubicBezTo>
                    <a:pt x="508" y="187"/>
                    <a:pt x="508" y="184"/>
                    <a:pt x="509" y="181"/>
                  </a:cubicBezTo>
                  <a:cubicBezTo>
                    <a:pt x="509" y="181"/>
                    <a:pt x="507" y="181"/>
                    <a:pt x="507" y="182"/>
                  </a:cubicBezTo>
                  <a:cubicBezTo>
                    <a:pt x="506" y="184"/>
                    <a:pt x="506" y="187"/>
                    <a:pt x="505" y="190"/>
                  </a:cubicBezTo>
                  <a:cubicBezTo>
                    <a:pt x="504" y="189"/>
                    <a:pt x="503" y="189"/>
                    <a:pt x="502" y="188"/>
                  </a:cubicBezTo>
                  <a:cubicBezTo>
                    <a:pt x="502" y="188"/>
                    <a:pt x="502" y="188"/>
                    <a:pt x="502" y="188"/>
                  </a:cubicBezTo>
                  <a:cubicBezTo>
                    <a:pt x="502" y="186"/>
                    <a:pt x="502" y="184"/>
                    <a:pt x="503" y="183"/>
                  </a:cubicBezTo>
                  <a:cubicBezTo>
                    <a:pt x="503" y="181"/>
                    <a:pt x="504" y="179"/>
                    <a:pt x="505" y="176"/>
                  </a:cubicBezTo>
                  <a:cubicBezTo>
                    <a:pt x="505" y="176"/>
                    <a:pt x="503" y="176"/>
                    <a:pt x="503" y="177"/>
                  </a:cubicBezTo>
                  <a:cubicBezTo>
                    <a:pt x="502" y="179"/>
                    <a:pt x="501" y="181"/>
                    <a:pt x="501" y="184"/>
                  </a:cubicBezTo>
                  <a:cubicBezTo>
                    <a:pt x="500" y="185"/>
                    <a:pt x="500" y="186"/>
                    <a:pt x="500" y="187"/>
                  </a:cubicBezTo>
                  <a:cubicBezTo>
                    <a:pt x="499" y="186"/>
                    <a:pt x="497" y="186"/>
                    <a:pt x="496" y="185"/>
                  </a:cubicBezTo>
                  <a:cubicBezTo>
                    <a:pt x="496" y="184"/>
                    <a:pt x="497" y="182"/>
                    <a:pt x="497" y="182"/>
                  </a:cubicBezTo>
                  <a:cubicBezTo>
                    <a:pt x="498" y="179"/>
                    <a:pt x="499" y="177"/>
                    <a:pt x="499" y="174"/>
                  </a:cubicBezTo>
                  <a:cubicBezTo>
                    <a:pt x="500" y="174"/>
                    <a:pt x="497" y="174"/>
                    <a:pt x="497" y="175"/>
                  </a:cubicBezTo>
                  <a:cubicBezTo>
                    <a:pt x="497" y="177"/>
                    <a:pt x="496" y="180"/>
                    <a:pt x="495" y="182"/>
                  </a:cubicBezTo>
                  <a:cubicBezTo>
                    <a:pt x="495" y="182"/>
                    <a:pt x="495" y="183"/>
                    <a:pt x="494" y="184"/>
                  </a:cubicBezTo>
                  <a:cubicBezTo>
                    <a:pt x="494" y="184"/>
                    <a:pt x="494" y="183"/>
                    <a:pt x="493" y="183"/>
                  </a:cubicBezTo>
                  <a:cubicBezTo>
                    <a:pt x="493" y="180"/>
                    <a:pt x="494" y="176"/>
                    <a:pt x="495" y="173"/>
                  </a:cubicBezTo>
                  <a:cubicBezTo>
                    <a:pt x="495" y="172"/>
                    <a:pt x="493" y="173"/>
                    <a:pt x="493" y="173"/>
                  </a:cubicBezTo>
                  <a:cubicBezTo>
                    <a:pt x="492" y="176"/>
                    <a:pt x="491" y="179"/>
                    <a:pt x="491" y="182"/>
                  </a:cubicBezTo>
                  <a:cubicBezTo>
                    <a:pt x="490" y="182"/>
                    <a:pt x="489" y="181"/>
                    <a:pt x="488" y="180"/>
                  </a:cubicBezTo>
                  <a:cubicBezTo>
                    <a:pt x="488" y="177"/>
                    <a:pt x="489" y="174"/>
                    <a:pt x="490" y="171"/>
                  </a:cubicBezTo>
                  <a:cubicBezTo>
                    <a:pt x="490" y="170"/>
                    <a:pt x="488" y="170"/>
                    <a:pt x="488" y="171"/>
                  </a:cubicBezTo>
                  <a:cubicBezTo>
                    <a:pt x="487" y="174"/>
                    <a:pt x="487" y="177"/>
                    <a:pt x="486" y="179"/>
                  </a:cubicBezTo>
                  <a:cubicBezTo>
                    <a:pt x="485" y="179"/>
                    <a:pt x="484" y="178"/>
                    <a:pt x="483" y="178"/>
                  </a:cubicBezTo>
                  <a:cubicBezTo>
                    <a:pt x="483" y="175"/>
                    <a:pt x="484" y="172"/>
                    <a:pt x="484" y="169"/>
                  </a:cubicBezTo>
                  <a:cubicBezTo>
                    <a:pt x="484" y="168"/>
                    <a:pt x="482" y="168"/>
                    <a:pt x="482" y="169"/>
                  </a:cubicBezTo>
                  <a:cubicBezTo>
                    <a:pt x="482" y="172"/>
                    <a:pt x="481" y="174"/>
                    <a:pt x="481" y="177"/>
                  </a:cubicBezTo>
                  <a:cubicBezTo>
                    <a:pt x="480" y="176"/>
                    <a:pt x="479" y="176"/>
                    <a:pt x="478" y="175"/>
                  </a:cubicBezTo>
                  <a:cubicBezTo>
                    <a:pt x="478" y="175"/>
                    <a:pt x="477" y="175"/>
                    <a:pt x="477" y="175"/>
                  </a:cubicBezTo>
                  <a:cubicBezTo>
                    <a:pt x="478" y="172"/>
                    <a:pt x="479" y="168"/>
                    <a:pt x="480" y="165"/>
                  </a:cubicBezTo>
                  <a:cubicBezTo>
                    <a:pt x="480" y="164"/>
                    <a:pt x="478" y="165"/>
                    <a:pt x="477" y="165"/>
                  </a:cubicBezTo>
                  <a:cubicBezTo>
                    <a:pt x="477" y="168"/>
                    <a:pt x="476" y="172"/>
                    <a:pt x="476" y="175"/>
                  </a:cubicBezTo>
                  <a:cubicBezTo>
                    <a:pt x="474" y="175"/>
                    <a:pt x="472" y="176"/>
                    <a:pt x="471" y="177"/>
                  </a:cubicBezTo>
                  <a:cubicBezTo>
                    <a:pt x="471" y="178"/>
                    <a:pt x="470" y="178"/>
                    <a:pt x="470" y="178"/>
                  </a:cubicBezTo>
                  <a:cubicBezTo>
                    <a:pt x="467" y="181"/>
                    <a:pt x="465" y="186"/>
                    <a:pt x="463" y="189"/>
                  </a:cubicBezTo>
                  <a:cubicBezTo>
                    <a:pt x="462" y="189"/>
                    <a:pt x="461" y="189"/>
                    <a:pt x="461" y="188"/>
                  </a:cubicBezTo>
                  <a:cubicBezTo>
                    <a:pt x="459" y="187"/>
                    <a:pt x="457" y="186"/>
                    <a:pt x="455" y="185"/>
                  </a:cubicBezTo>
                  <a:cubicBezTo>
                    <a:pt x="456" y="184"/>
                    <a:pt x="457" y="184"/>
                    <a:pt x="457" y="183"/>
                  </a:cubicBezTo>
                  <a:cubicBezTo>
                    <a:pt x="457" y="183"/>
                    <a:pt x="457" y="182"/>
                    <a:pt x="457" y="182"/>
                  </a:cubicBezTo>
                  <a:cubicBezTo>
                    <a:pt x="458" y="182"/>
                    <a:pt x="459" y="181"/>
                    <a:pt x="459" y="181"/>
                  </a:cubicBezTo>
                  <a:cubicBezTo>
                    <a:pt x="459" y="182"/>
                    <a:pt x="459" y="184"/>
                    <a:pt x="460" y="185"/>
                  </a:cubicBezTo>
                  <a:cubicBezTo>
                    <a:pt x="460" y="186"/>
                    <a:pt x="462" y="185"/>
                    <a:pt x="462" y="185"/>
                  </a:cubicBezTo>
                  <a:cubicBezTo>
                    <a:pt x="461" y="182"/>
                    <a:pt x="461" y="179"/>
                    <a:pt x="461" y="175"/>
                  </a:cubicBezTo>
                  <a:cubicBezTo>
                    <a:pt x="463" y="170"/>
                    <a:pt x="466" y="165"/>
                    <a:pt x="469" y="160"/>
                  </a:cubicBezTo>
                  <a:cubicBezTo>
                    <a:pt x="469" y="159"/>
                    <a:pt x="470" y="159"/>
                    <a:pt x="471" y="158"/>
                  </a:cubicBezTo>
                  <a:cubicBezTo>
                    <a:pt x="472" y="158"/>
                    <a:pt x="473" y="159"/>
                    <a:pt x="474" y="159"/>
                  </a:cubicBezTo>
                  <a:cubicBezTo>
                    <a:pt x="473" y="159"/>
                    <a:pt x="472" y="159"/>
                    <a:pt x="472" y="160"/>
                  </a:cubicBezTo>
                  <a:cubicBezTo>
                    <a:pt x="471" y="165"/>
                    <a:pt x="469" y="171"/>
                    <a:pt x="471" y="175"/>
                  </a:cubicBezTo>
                  <a:cubicBezTo>
                    <a:pt x="472" y="176"/>
                    <a:pt x="474" y="176"/>
                    <a:pt x="473" y="175"/>
                  </a:cubicBezTo>
                  <a:cubicBezTo>
                    <a:pt x="471" y="171"/>
                    <a:pt x="473" y="164"/>
                    <a:pt x="474" y="160"/>
                  </a:cubicBezTo>
                  <a:cubicBezTo>
                    <a:pt x="474" y="160"/>
                    <a:pt x="474" y="160"/>
                    <a:pt x="474" y="159"/>
                  </a:cubicBezTo>
                  <a:cubicBezTo>
                    <a:pt x="490" y="168"/>
                    <a:pt x="506" y="175"/>
                    <a:pt x="523" y="183"/>
                  </a:cubicBezTo>
                  <a:cubicBezTo>
                    <a:pt x="522" y="183"/>
                    <a:pt x="522" y="183"/>
                    <a:pt x="522" y="184"/>
                  </a:cubicBezTo>
                  <a:cubicBezTo>
                    <a:pt x="521" y="187"/>
                    <a:pt x="520" y="190"/>
                    <a:pt x="519" y="193"/>
                  </a:cubicBezTo>
                  <a:cubicBezTo>
                    <a:pt x="518" y="194"/>
                    <a:pt x="520" y="194"/>
                    <a:pt x="521" y="194"/>
                  </a:cubicBezTo>
                  <a:cubicBezTo>
                    <a:pt x="522" y="190"/>
                    <a:pt x="523" y="187"/>
                    <a:pt x="524" y="184"/>
                  </a:cubicBezTo>
                  <a:cubicBezTo>
                    <a:pt x="524" y="184"/>
                    <a:pt x="524" y="184"/>
                    <a:pt x="524" y="184"/>
                  </a:cubicBezTo>
                  <a:cubicBezTo>
                    <a:pt x="532" y="188"/>
                    <a:pt x="540" y="192"/>
                    <a:pt x="548" y="196"/>
                  </a:cubicBezTo>
                  <a:cubicBezTo>
                    <a:pt x="519" y="253"/>
                    <a:pt x="488" y="330"/>
                    <a:pt x="422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95"/>
            <p:cNvSpPr/>
            <p:nvPr/>
          </p:nvSpPr>
          <p:spPr bwMode="auto">
            <a:xfrm>
              <a:off x="3884614" y="4008438"/>
              <a:ext cx="649288" cy="965200"/>
            </a:xfrm>
            <a:custGeom>
              <a:avLst/>
              <a:gdLst>
                <a:gd name="T0" fmla="*/ 23 w 173"/>
                <a:gd name="T1" fmla="*/ 253 h 257"/>
                <a:gd name="T2" fmla="*/ 23 w 173"/>
                <a:gd name="T3" fmla="*/ 254 h 257"/>
                <a:gd name="T4" fmla="*/ 30 w 173"/>
                <a:gd name="T5" fmla="*/ 255 h 257"/>
                <a:gd name="T6" fmla="*/ 55 w 173"/>
                <a:gd name="T7" fmla="*/ 236 h 257"/>
                <a:gd name="T8" fmla="*/ 48 w 173"/>
                <a:gd name="T9" fmla="*/ 234 h 257"/>
                <a:gd name="T10" fmla="*/ 30 w 173"/>
                <a:gd name="T11" fmla="*/ 248 h 257"/>
                <a:gd name="T12" fmla="*/ 21 w 173"/>
                <a:gd name="T13" fmla="*/ 235 h 257"/>
                <a:gd name="T14" fmla="*/ 41 w 173"/>
                <a:gd name="T15" fmla="*/ 219 h 257"/>
                <a:gd name="T16" fmla="*/ 43 w 173"/>
                <a:gd name="T17" fmla="*/ 217 h 257"/>
                <a:gd name="T18" fmla="*/ 43 w 173"/>
                <a:gd name="T19" fmla="*/ 217 h 257"/>
                <a:gd name="T20" fmla="*/ 43 w 173"/>
                <a:gd name="T21" fmla="*/ 216 h 257"/>
                <a:gd name="T22" fmla="*/ 87 w 173"/>
                <a:gd name="T23" fmla="*/ 9 h 257"/>
                <a:gd name="T24" fmla="*/ 154 w 173"/>
                <a:gd name="T25" fmla="*/ 45 h 257"/>
                <a:gd name="T26" fmla="*/ 154 w 173"/>
                <a:gd name="T27" fmla="*/ 46 h 257"/>
                <a:gd name="T28" fmla="*/ 150 w 173"/>
                <a:gd name="T29" fmla="*/ 53 h 257"/>
                <a:gd name="T30" fmla="*/ 153 w 173"/>
                <a:gd name="T31" fmla="*/ 53 h 257"/>
                <a:gd name="T32" fmla="*/ 156 w 173"/>
                <a:gd name="T33" fmla="*/ 46 h 257"/>
                <a:gd name="T34" fmla="*/ 160 w 173"/>
                <a:gd name="T35" fmla="*/ 48 h 257"/>
                <a:gd name="T36" fmla="*/ 159 w 173"/>
                <a:gd name="T37" fmla="*/ 49 h 257"/>
                <a:gd name="T38" fmla="*/ 153 w 173"/>
                <a:gd name="T39" fmla="*/ 62 h 257"/>
                <a:gd name="T40" fmla="*/ 155 w 173"/>
                <a:gd name="T41" fmla="*/ 62 h 257"/>
                <a:gd name="T42" fmla="*/ 161 w 173"/>
                <a:gd name="T43" fmla="*/ 49 h 257"/>
                <a:gd name="T44" fmla="*/ 163 w 173"/>
                <a:gd name="T45" fmla="*/ 50 h 257"/>
                <a:gd name="T46" fmla="*/ 170 w 173"/>
                <a:gd name="T47" fmla="*/ 47 h 257"/>
                <a:gd name="T48" fmla="*/ 89 w 173"/>
                <a:gd name="T49" fmla="*/ 3 h 257"/>
                <a:gd name="T50" fmla="*/ 88 w 173"/>
                <a:gd name="T51" fmla="*/ 2 h 257"/>
                <a:gd name="T52" fmla="*/ 87 w 173"/>
                <a:gd name="T53" fmla="*/ 1 h 257"/>
                <a:gd name="T54" fmla="*/ 80 w 173"/>
                <a:gd name="T55" fmla="*/ 5 h 257"/>
                <a:gd name="T56" fmla="*/ 81 w 173"/>
                <a:gd name="T57" fmla="*/ 5 h 257"/>
                <a:gd name="T58" fmla="*/ 34 w 173"/>
                <a:gd name="T59" fmla="*/ 218 h 257"/>
                <a:gd name="T60" fmla="*/ 13 w 173"/>
                <a:gd name="T61" fmla="*/ 235 h 257"/>
                <a:gd name="T62" fmla="*/ 12 w 173"/>
                <a:gd name="T63" fmla="*/ 237 h 257"/>
                <a:gd name="T64" fmla="*/ 23 w 173"/>
                <a:gd name="T65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257">
                  <a:moveTo>
                    <a:pt x="23" y="253"/>
                  </a:moveTo>
                  <a:cubicBezTo>
                    <a:pt x="23" y="253"/>
                    <a:pt x="23" y="253"/>
                    <a:pt x="23" y="254"/>
                  </a:cubicBezTo>
                  <a:cubicBezTo>
                    <a:pt x="22" y="256"/>
                    <a:pt x="27" y="257"/>
                    <a:pt x="30" y="255"/>
                  </a:cubicBezTo>
                  <a:cubicBezTo>
                    <a:pt x="38" y="249"/>
                    <a:pt x="48" y="244"/>
                    <a:pt x="55" y="236"/>
                  </a:cubicBezTo>
                  <a:cubicBezTo>
                    <a:pt x="59" y="232"/>
                    <a:pt x="51" y="231"/>
                    <a:pt x="48" y="234"/>
                  </a:cubicBezTo>
                  <a:cubicBezTo>
                    <a:pt x="43" y="239"/>
                    <a:pt x="36" y="244"/>
                    <a:pt x="30" y="248"/>
                  </a:cubicBezTo>
                  <a:cubicBezTo>
                    <a:pt x="27" y="244"/>
                    <a:pt x="24" y="239"/>
                    <a:pt x="21" y="235"/>
                  </a:cubicBezTo>
                  <a:cubicBezTo>
                    <a:pt x="28" y="230"/>
                    <a:pt x="35" y="225"/>
                    <a:pt x="41" y="219"/>
                  </a:cubicBezTo>
                  <a:cubicBezTo>
                    <a:pt x="42" y="218"/>
                    <a:pt x="43" y="218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10" y="145"/>
                    <a:pt x="55" y="72"/>
                    <a:pt x="87" y="9"/>
                  </a:cubicBezTo>
                  <a:cubicBezTo>
                    <a:pt x="109" y="21"/>
                    <a:pt x="132" y="33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8"/>
                    <a:pt x="152" y="51"/>
                    <a:pt x="150" y="53"/>
                  </a:cubicBezTo>
                  <a:cubicBezTo>
                    <a:pt x="150" y="54"/>
                    <a:pt x="152" y="54"/>
                    <a:pt x="153" y="53"/>
                  </a:cubicBezTo>
                  <a:cubicBezTo>
                    <a:pt x="154" y="51"/>
                    <a:pt x="155" y="49"/>
                    <a:pt x="156" y="46"/>
                  </a:cubicBezTo>
                  <a:cubicBezTo>
                    <a:pt x="157" y="47"/>
                    <a:pt x="159" y="48"/>
                    <a:pt x="160" y="48"/>
                  </a:cubicBezTo>
                  <a:cubicBezTo>
                    <a:pt x="159" y="48"/>
                    <a:pt x="159" y="49"/>
                    <a:pt x="159" y="49"/>
                  </a:cubicBezTo>
                  <a:cubicBezTo>
                    <a:pt x="157" y="53"/>
                    <a:pt x="155" y="58"/>
                    <a:pt x="153" y="62"/>
                  </a:cubicBezTo>
                  <a:cubicBezTo>
                    <a:pt x="152" y="62"/>
                    <a:pt x="154" y="62"/>
                    <a:pt x="155" y="62"/>
                  </a:cubicBezTo>
                  <a:cubicBezTo>
                    <a:pt x="157" y="57"/>
                    <a:pt x="159" y="53"/>
                    <a:pt x="161" y="49"/>
                  </a:cubicBezTo>
                  <a:cubicBezTo>
                    <a:pt x="162" y="49"/>
                    <a:pt x="163" y="50"/>
                    <a:pt x="163" y="50"/>
                  </a:cubicBezTo>
                  <a:cubicBezTo>
                    <a:pt x="166" y="51"/>
                    <a:pt x="173" y="48"/>
                    <a:pt x="170" y="47"/>
                  </a:cubicBezTo>
                  <a:cubicBezTo>
                    <a:pt x="143" y="32"/>
                    <a:pt x="116" y="17"/>
                    <a:pt x="89" y="3"/>
                  </a:cubicBezTo>
                  <a:cubicBezTo>
                    <a:pt x="89" y="2"/>
                    <a:pt x="88" y="2"/>
                    <a:pt x="88" y="2"/>
                  </a:cubicBezTo>
                  <a:cubicBezTo>
                    <a:pt x="88" y="2"/>
                    <a:pt x="87" y="2"/>
                    <a:pt x="87" y="1"/>
                  </a:cubicBezTo>
                  <a:cubicBezTo>
                    <a:pt x="85" y="0"/>
                    <a:pt x="77" y="4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48" y="70"/>
                    <a:pt x="0" y="145"/>
                    <a:pt x="34" y="218"/>
                  </a:cubicBezTo>
                  <a:cubicBezTo>
                    <a:pt x="28" y="224"/>
                    <a:pt x="20" y="230"/>
                    <a:pt x="13" y="235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6" y="242"/>
                    <a:pt x="20" y="247"/>
                    <a:pt x="2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96"/>
            <p:cNvSpPr/>
            <p:nvPr/>
          </p:nvSpPr>
          <p:spPr bwMode="auto">
            <a:xfrm>
              <a:off x="4511676" y="5435600"/>
              <a:ext cx="66675" cy="33338"/>
            </a:xfrm>
            <a:custGeom>
              <a:avLst/>
              <a:gdLst>
                <a:gd name="T0" fmla="*/ 1 w 18"/>
                <a:gd name="T1" fmla="*/ 1 h 9"/>
                <a:gd name="T2" fmla="*/ 15 w 18"/>
                <a:gd name="T3" fmla="*/ 9 h 9"/>
                <a:gd name="T4" fmla="*/ 17 w 18"/>
                <a:gd name="T5" fmla="*/ 8 h 9"/>
                <a:gd name="T6" fmla="*/ 3 w 18"/>
                <a:gd name="T7" fmla="*/ 0 h 9"/>
                <a:gd name="T8" fmla="*/ 1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4"/>
                    <a:pt x="11" y="6"/>
                    <a:pt x="15" y="9"/>
                  </a:cubicBezTo>
                  <a:cubicBezTo>
                    <a:pt x="16" y="9"/>
                    <a:pt x="18" y="8"/>
                    <a:pt x="17" y="8"/>
                  </a:cubicBezTo>
                  <a:cubicBezTo>
                    <a:pt x="12" y="5"/>
                    <a:pt x="8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97"/>
            <p:cNvSpPr/>
            <p:nvPr/>
          </p:nvSpPr>
          <p:spPr bwMode="auto">
            <a:xfrm>
              <a:off x="4578351" y="5424488"/>
              <a:ext cx="93663" cy="49213"/>
            </a:xfrm>
            <a:custGeom>
              <a:avLst/>
              <a:gdLst>
                <a:gd name="T0" fmla="*/ 3 w 25"/>
                <a:gd name="T1" fmla="*/ 1 h 13"/>
                <a:gd name="T2" fmla="*/ 1 w 25"/>
                <a:gd name="T3" fmla="*/ 2 h 13"/>
                <a:gd name="T4" fmla="*/ 22 w 25"/>
                <a:gd name="T5" fmla="*/ 13 h 13"/>
                <a:gd name="T6" fmla="*/ 24 w 25"/>
                <a:gd name="T7" fmla="*/ 12 h 13"/>
                <a:gd name="T8" fmla="*/ 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8" y="5"/>
                    <a:pt x="15" y="9"/>
                    <a:pt x="22" y="13"/>
                  </a:cubicBezTo>
                  <a:cubicBezTo>
                    <a:pt x="23" y="13"/>
                    <a:pt x="25" y="12"/>
                    <a:pt x="24" y="12"/>
                  </a:cubicBezTo>
                  <a:cubicBezTo>
                    <a:pt x="17" y="8"/>
                    <a:pt x="10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98"/>
            <p:cNvSpPr/>
            <p:nvPr/>
          </p:nvSpPr>
          <p:spPr bwMode="auto">
            <a:xfrm>
              <a:off x="4624389" y="5416550"/>
              <a:ext cx="107950" cy="60325"/>
            </a:xfrm>
            <a:custGeom>
              <a:avLst/>
              <a:gdLst>
                <a:gd name="T0" fmla="*/ 29 w 29"/>
                <a:gd name="T1" fmla="*/ 15 h 16"/>
                <a:gd name="T2" fmla="*/ 2 w 29"/>
                <a:gd name="T3" fmla="*/ 0 h 16"/>
                <a:gd name="T4" fmla="*/ 0 w 29"/>
                <a:gd name="T5" fmla="*/ 1 h 16"/>
                <a:gd name="T6" fmla="*/ 27 w 29"/>
                <a:gd name="T7" fmla="*/ 16 h 16"/>
                <a:gd name="T8" fmla="*/ 29 w 2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15"/>
                  </a:moveTo>
                  <a:cubicBezTo>
                    <a:pt x="18" y="13"/>
                    <a:pt x="10" y="6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8" y="7"/>
                    <a:pt x="16" y="14"/>
                    <a:pt x="27" y="16"/>
                  </a:cubicBezTo>
                  <a:cubicBezTo>
                    <a:pt x="27" y="16"/>
                    <a:pt x="29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99"/>
            <p:cNvSpPr/>
            <p:nvPr/>
          </p:nvSpPr>
          <p:spPr bwMode="auto">
            <a:xfrm>
              <a:off x="4660901" y="5402263"/>
              <a:ext cx="112713" cy="55563"/>
            </a:xfrm>
            <a:custGeom>
              <a:avLst/>
              <a:gdLst>
                <a:gd name="T0" fmla="*/ 29 w 30"/>
                <a:gd name="T1" fmla="*/ 14 h 15"/>
                <a:gd name="T2" fmla="*/ 2 w 30"/>
                <a:gd name="T3" fmla="*/ 1 h 15"/>
                <a:gd name="T4" fmla="*/ 1 w 30"/>
                <a:gd name="T5" fmla="*/ 2 h 15"/>
                <a:gd name="T6" fmla="*/ 27 w 30"/>
                <a:gd name="T7" fmla="*/ 15 h 15"/>
                <a:gd name="T8" fmla="*/ 29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4"/>
                  </a:moveTo>
                  <a:cubicBezTo>
                    <a:pt x="20" y="10"/>
                    <a:pt x="11" y="5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6"/>
                    <a:pt x="18" y="11"/>
                    <a:pt x="27" y="15"/>
                  </a:cubicBezTo>
                  <a:cubicBezTo>
                    <a:pt x="28" y="15"/>
                    <a:pt x="30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700"/>
            <p:cNvSpPr/>
            <p:nvPr/>
          </p:nvSpPr>
          <p:spPr bwMode="auto">
            <a:xfrm>
              <a:off x="4699001" y="5394325"/>
              <a:ext cx="127000" cy="57150"/>
            </a:xfrm>
            <a:custGeom>
              <a:avLst/>
              <a:gdLst>
                <a:gd name="T0" fmla="*/ 32 w 34"/>
                <a:gd name="T1" fmla="*/ 13 h 15"/>
                <a:gd name="T2" fmla="*/ 3 w 34"/>
                <a:gd name="T3" fmla="*/ 0 h 15"/>
                <a:gd name="T4" fmla="*/ 1 w 34"/>
                <a:gd name="T5" fmla="*/ 1 h 15"/>
                <a:gd name="T6" fmla="*/ 31 w 34"/>
                <a:gd name="T7" fmla="*/ 15 h 15"/>
                <a:gd name="T8" fmla="*/ 32 w 3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2" y="13"/>
                  </a:moveTo>
                  <a:cubicBezTo>
                    <a:pt x="22" y="11"/>
                    <a:pt x="12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701"/>
            <p:cNvSpPr/>
            <p:nvPr/>
          </p:nvSpPr>
          <p:spPr bwMode="auto">
            <a:xfrm>
              <a:off x="4778376" y="5327650"/>
              <a:ext cx="127000" cy="55563"/>
            </a:xfrm>
            <a:custGeom>
              <a:avLst/>
              <a:gdLst>
                <a:gd name="T0" fmla="*/ 1 w 34"/>
                <a:gd name="T1" fmla="*/ 1 h 15"/>
                <a:gd name="T2" fmla="*/ 31 w 34"/>
                <a:gd name="T3" fmla="*/ 15 h 15"/>
                <a:gd name="T4" fmla="*/ 33 w 34"/>
                <a:gd name="T5" fmla="*/ 14 h 15"/>
                <a:gd name="T6" fmla="*/ 3 w 34"/>
                <a:gd name="T7" fmla="*/ 0 h 15"/>
                <a:gd name="T8" fmla="*/ 1 w 3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1" y="1"/>
                  </a:move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3" y="14"/>
                  </a:cubicBezTo>
                  <a:cubicBezTo>
                    <a:pt x="22" y="11"/>
                    <a:pt x="11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02"/>
            <p:cNvSpPr/>
            <p:nvPr/>
          </p:nvSpPr>
          <p:spPr bwMode="auto">
            <a:xfrm>
              <a:off x="4811714" y="5300663"/>
              <a:ext cx="131763" cy="71438"/>
            </a:xfrm>
            <a:custGeom>
              <a:avLst/>
              <a:gdLst>
                <a:gd name="T0" fmla="*/ 1 w 35"/>
                <a:gd name="T1" fmla="*/ 1 h 19"/>
                <a:gd name="T2" fmla="*/ 32 w 35"/>
                <a:gd name="T3" fmla="*/ 19 h 19"/>
                <a:gd name="T4" fmla="*/ 34 w 35"/>
                <a:gd name="T5" fmla="*/ 18 h 19"/>
                <a:gd name="T6" fmla="*/ 2 w 35"/>
                <a:gd name="T7" fmla="*/ 0 h 19"/>
                <a:gd name="T8" fmla="*/ 1 w 3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1" y="1"/>
                  </a:moveTo>
                  <a:cubicBezTo>
                    <a:pt x="11" y="7"/>
                    <a:pt x="22" y="13"/>
                    <a:pt x="32" y="19"/>
                  </a:cubicBezTo>
                  <a:cubicBezTo>
                    <a:pt x="33" y="19"/>
                    <a:pt x="35" y="18"/>
                    <a:pt x="34" y="18"/>
                  </a:cubicBezTo>
                  <a:cubicBezTo>
                    <a:pt x="23" y="12"/>
                    <a:pt x="13" y="6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03"/>
            <p:cNvSpPr/>
            <p:nvPr/>
          </p:nvSpPr>
          <p:spPr bwMode="auto">
            <a:xfrm>
              <a:off x="4826001" y="5278438"/>
              <a:ext cx="128588" cy="66675"/>
            </a:xfrm>
            <a:custGeom>
              <a:avLst/>
              <a:gdLst>
                <a:gd name="T0" fmla="*/ 1 w 34"/>
                <a:gd name="T1" fmla="*/ 1 h 18"/>
                <a:gd name="T2" fmla="*/ 31 w 34"/>
                <a:gd name="T3" fmla="*/ 18 h 18"/>
                <a:gd name="T4" fmla="*/ 33 w 34"/>
                <a:gd name="T5" fmla="*/ 17 h 18"/>
                <a:gd name="T6" fmla="*/ 3 w 34"/>
                <a:gd name="T7" fmla="*/ 0 h 18"/>
                <a:gd name="T8" fmla="*/ 1 w 3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"/>
                  </a:moveTo>
                  <a:cubicBezTo>
                    <a:pt x="11" y="7"/>
                    <a:pt x="21" y="13"/>
                    <a:pt x="31" y="18"/>
                  </a:cubicBezTo>
                  <a:cubicBezTo>
                    <a:pt x="32" y="18"/>
                    <a:pt x="34" y="17"/>
                    <a:pt x="33" y="17"/>
                  </a:cubicBezTo>
                  <a:cubicBezTo>
                    <a:pt x="23" y="11"/>
                    <a:pt x="13" y="6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04"/>
            <p:cNvSpPr/>
            <p:nvPr/>
          </p:nvSpPr>
          <p:spPr bwMode="auto">
            <a:xfrm>
              <a:off x="4867276" y="5259388"/>
              <a:ext cx="109538" cy="60325"/>
            </a:xfrm>
            <a:custGeom>
              <a:avLst/>
              <a:gdLst>
                <a:gd name="T0" fmla="*/ 1 w 29"/>
                <a:gd name="T1" fmla="*/ 2 h 16"/>
                <a:gd name="T2" fmla="*/ 26 w 29"/>
                <a:gd name="T3" fmla="*/ 16 h 16"/>
                <a:gd name="T4" fmla="*/ 28 w 29"/>
                <a:gd name="T5" fmla="*/ 15 h 16"/>
                <a:gd name="T6" fmla="*/ 2 w 29"/>
                <a:gd name="T7" fmla="*/ 1 h 16"/>
                <a:gd name="T8" fmla="*/ 1 w 29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2"/>
                  </a:moveTo>
                  <a:cubicBezTo>
                    <a:pt x="9" y="7"/>
                    <a:pt x="17" y="13"/>
                    <a:pt x="26" y="16"/>
                  </a:cubicBezTo>
                  <a:cubicBezTo>
                    <a:pt x="27" y="16"/>
                    <a:pt x="29" y="15"/>
                    <a:pt x="28" y="15"/>
                  </a:cubicBezTo>
                  <a:cubicBezTo>
                    <a:pt x="18" y="12"/>
                    <a:pt x="10" y="6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05"/>
            <p:cNvSpPr/>
            <p:nvPr/>
          </p:nvSpPr>
          <p:spPr bwMode="auto">
            <a:xfrm>
              <a:off x="4883151" y="5240338"/>
              <a:ext cx="74613" cy="46038"/>
            </a:xfrm>
            <a:custGeom>
              <a:avLst/>
              <a:gdLst>
                <a:gd name="T0" fmla="*/ 1 w 20"/>
                <a:gd name="T1" fmla="*/ 1 h 12"/>
                <a:gd name="T2" fmla="*/ 17 w 20"/>
                <a:gd name="T3" fmla="*/ 11 h 12"/>
                <a:gd name="T4" fmla="*/ 19 w 20"/>
                <a:gd name="T5" fmla="*/ 10 h 12"/>
                <a:gd name="T6" fmla="*/ 2 w 20"/>
                <a:gd name="T7" fmla="*/ 0 h 12"/>
                <a:gd name="T8" fmla="*/ 1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"/>
                  </a:moveTo>
                  <a:cubicBezTo>
                    <a:pt x="6" y="6"/>
                    <a:pt x="11" y="9"/>
                    <a:pt x="17" y="11"/>
                  </a:cubicBezTo>
                  <a:cubicBezTo>
                    <a:pt x="18" y="12"/>
                    <a:pt x="20" y="10"/>
                    <a:pt x="19" y="10"/>
                  </a:cubicBezTo>
                  <a:cubicBezTo>
                    <a:pt x="12" y="8"/>
                    <a:pt x="7" y="4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06"/>
            <p:cNvSpPr/>
            <p:nvPr/>
          </p:nvSpPr>
          <p:spPr bwMode="auto">
            <a:xfrm>
              <a:off x="4897439" y="5221288"/>
              <a:ext cx="76200" cy="38100"/>
            </a:xfrm>
            <a:custGeom>
              <a:avLst/>
              <a:gdLst>
                <a:gd name="T0" fmla="*/ 1 w 20"/>
                <a:gd name="T1" fmla="*/ 2 h 10"/>
                <a:gd name="T2" fmla="*/ 18 w 20"/>
                <a:gd name="T3" fmla="*/ 9 h 10"/>
                <a:gd name="T4" fmla="*/ 19 w 20"/>
                <a:gd name="T5" fmla="*/ 8 h 10"/>
                <a:gd name="T6" fmla="*/ 2 w 20"/>
                <a:gd name="T7" fmla="*/ 0 h 10"/>
                <a:gd name="T8" fmla="*/ 1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2"/>
                  </a:moveTo>
                  <a:cubicBezTo>
                    <a:pt x="6" y="4"/>
                    <a:pt x="11" y="8"/>
                    <a:pt x="18" y="9"/>
                  </a:cubicBezTo>
                  <a:cubicBezTo>
                    <a:pt x="18" y="10"/>
                    <a:pt x="20" y="8"/>
                    <a:pt x="19" y="8"/>
                  </a:cubicBezTo>
                  <a:cubicBezTo>
                    <a:pt x="13" y="7"/>
                    <a:pt x="8" y="3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07"/>
            <p:cNvSpPr/>
            <p:nvPr/>
          </p:nvSpPr>
          <p:spPr bwMode="auto">
            <a:xfrm>
              <a:off x="4910139" y="5191125"/>
              <a:ext cx="47625" cy="26988"/>
            </a:xfrm>
            <a:custGeom>
              <a:avLst/>
              <a:gdLst>
                <a:gd name="T0" fmla="*/ 0 w 13"/>
                <a:gd name="T1" fmla="*/ 1 h 7"/>
                <a:gd name="T2" fmla="*/ 11 w 13"/>
                <a:gd name="T3" fmla="*/ 6 h 7"/>
                <a:gd name="T4" fmla="*/ 13 w 13"/>
                <a:gd name="T5" fmla="*/ 6 h 7"/>
                <a:gd name="T6" fmla="*/ 2 w 13"/>
                <a:gd name="T7" fmla="*/ 0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4" y="3"/>
                    <a:pt x="7" y="5"/>
                    <a:pt x="11" y="6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08"/>
            <p:cNvSpPr/>
            <p:nvPr/>
          </p:nvSpPr>
          <p:spPr bwMode="auto">
            <a:xfrm>
              <a:off x="4921251" y="5176838"/>
              <a:ext cx="47625" cy="22225"/>
            </a:xfrm>
            <a:custGeom>
              <a:avLst/>
              <a:gdLst>
                <a:gd name="T0" fmla="*/ 1 w 13"/>
                <a:gd name="T1" fmla="*/ 1 h 6"/>
                <a:gd name="T2" fmla="*/ 11 w 13"/>
                <a:gd name="T3" fmla="*/ 5 h 6"/>
                <a:gd name="T4" fmla="*/ 11 w 13"/>
                <a:gd name="T5" fmla="*/ 4 h 6"/>
                <a:gd name="T6" fmla="*/ 3 w 13"/>
                <a:gd name="T7" fmla="*/ 0 h 6"/>
                <a:gd name="T8" fmla="*/ 1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1"/>
                  </a:moveTo>
                  <a:cubicBezTo>
                    <a:pt x="4" y="3"/>
                    <a:pt x="7" y="5"/>
                    <a:pt x="11" y="5"/>
                  </a:cubicBezTo>
                  <a:cubicBezTo>
                    <a:pt x="12" y="6"/>
                    <a:pt x="13" y="4"/>
                    <a:pt x="11" y="4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09"/>
            <p:cNvSpPr/>
            <p:nvPr/>
          </p:nvSpPr>
          <p:spPr bwMode="auto">
            <a:xfrm>
              <a:off x="4921251" y="5138738"/>
              <a:ext cx="17463" cy="7938"/>
            </a:xfrm>
            <a:custGeom>
              <a:avLst/>
              <a:gdLst>
                <a:gd name="T0" fmla="*/ 1 w 5"/>
                <a:gd name="T1" fmla="*/ 1 h 2"/>
                <a:gd name="T2" fmla="*/ 4 w 5"/>
                <a:gd name="T3" fmla="*/ 2 h 2"/>
                <a:gd name="T4" fmla="*/ 4 w 5"/>
                <a:gd name="T5" fmla="*/ 1 h 2"/>
                <a:gd name="T6" fmla="*/ 3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10"/>
            <p:cNvSpPr/>
            <p:nvPr/>
          </p:nvSpPr>
          <p:spPr bwMode="auto">
            <a:xfrm>
              <a:off x="4932364" y="5127625"/>
              <a:ext cx="33338" cy="158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3 h 4"/>
                <a:gd name="T4" fmla="*/ 2 w 9"/>
                <a:gd name="T5" fmla="*/ 0 h 4"/>
                <a:gd name="T6" fmla="*/ 1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11"/>
            <p:cNvSpPr/>
            <p:nvPr/>
          </p:nvSpPr>
          <p:spPr bwMode="auto">
            <a:xfrm>
              <a:off x="5078414" y="5267325"/>
              <a:ext cx="11113" cy="77788"/>
            </a:xfrm>
            <a:custGeom>
              <a:avLst/>
              <a:gdLst>
                <a:gd name="T0" fmla="*/ 1 w 3"/>
                <a:gd name="T1" fmla="*/ 20 h 21"/>
                <a:gd name="T2" fmla="*/ 3 w 3"/>
                <a:gd name="T3" fmla="*/ 19 h 21"/>
                <a:gd name="T4" fmla="*/ 2 w 3"/>
                <a:gd name="T5" fmla="*/ 1 h 21"/>
                <a:gd name="T6" fmla="*/ 0 w 3"/>
                <a:gd name="T7" fmla="*/ 2 h 21"/>
                <a:gd name="T8" fmla="*/ 1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20"/>
                  </a:moveTo>
                  <a:cubicBezTo>
                    <a:pt x="1" y="21"/>
                    <a:pt x="3" y="20"/>
                    <a:pt x="3" y="19"/>
                  </a:cubicBezTo>
                  <a:cubicBezTo>
                    <a:pt x="3" y="13"/>
                    <a:pt x="2" y="7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1" y="14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712"/>
            <p:cNvSpPr/>
            <p:nvPr/>
          </p:nvSpPr>
          <p:spPr bwMode="auto">
            <a:xfrm>
              <a:off x="5070476" y="5330825"/>
              <a:ext cx="46038" cy="55563"/>
            </a:xfrm>
            <a:custGeom>
              <a:avLst/>
              <a:gdLst>
                <a:gd name="T0" fmla="*/ 10 w 12"/>
                <a:gd name="T1" fmla="*/ 1 h 15"/>
                <a:gd name="T2" fmla="*/ 3 w 12"/>
                <a:gd name="T3" fmla="*/ 7 h 15"/>
                <a:gd name="T4" fmla="*/ 3 w 12"/>
                <a:gd name="T5" fmla="*/ 7 h 15"/>
                <a:gd name="T6" fmla="*/ 6 w 12"/>
                <a:gd name="T7" fmla="*/ 8 h 15"/>
                <a:gd name="T8" fmla="*/ 0 w 12"/>
                <a:gd name="T9" fmla="*/ 13 h 15"/>
                <a:gd name="T10" fmla="*/ 0 w 12"/>
                <a:gd name="T11" fmla="*/ 14 h 15"/>
                <a:gd name="T12" fmla="*/ 6 w 12"/>
                <a:gd name="T13" fmla="*/ 14 h 15"/>
                <a:gd name="T14" fmla="*/ 6 w 12"/>
                <a:gd name="T15" fmla="*/ 13 h 15"/>
                <a:gd name="T16" fmla="*/ 3 w 12"/>
                <a:gd name="T17" fmla="*/ 13 h 15"/>
                <a:gd name="T18" fmla="*/ 8 w 12"/>
                <a:gd name="T19" fmla="*/ 7 h 15"/>
                <a:gd name="T20" fmla="*/ 8 w 12"/>
                <a:gd name="T21" fmla="*/ 7 h 15"/>
                <a:gd name="T22" fmla="*/ 5 w 12"/>
                <a:gd name="T23" fmla="*/ 6 h 15"/>
                <a:gd name="T24" fmla="*/ 11 w 12"/>
                <a:gd name="T25" fmla="*/ 1 h 15"/>
                <a:gd name="T26" fmla="*/ 10 w 12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0" y="1"/>
                  </a:moveTo>
                  <a:cubicBezTo>
                    <a:pt x="7" y="2"/>
                    <a:pt x="5" y="4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4" y="10"/>
                    <a:pt x="3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7" y="14"/>
                    <a:pt x="7" y="12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13"/>
            <p:cNvSpPr/>
            <p:nvPr/>
          </p:nvSpPr>
          <p:spPr bwMode="auto">
            <a:xfrm>
              <a:off x="5075239" y="5394325"/>
              <a:ext cx="22225" cy="2222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1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5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714"/>
            <p:cNvSpPr/>
            <p:nvPr/>
          </p:nvSpPr>
          <p:spPr bwMode="auto">
            <a:xfrm>
              <a:off x="5081589" y="5416550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4 h 5"/>
                <a:gd name="T4" fmla="*/ 2 w 4"/>
                <a:gd name="T5" fmla="*/ 4 h 5"/>
                <a:gd name="T6" fmla="*/ 3 w 4"/>
                <a:gd name="T7" fmla="*/ 0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715"/>
            <p:cNvSpPr/>
            <p:nvPr/>
          </p:nvSpPr>
          <p:spPr bwMode="auto">
            <a:xfrm>
              <a:off x="5210176" y="5229225"/>
              <a:ext cx="19050" cy="63500"/>
            </a:xfrm>
            <a:custGeom>
              <a:avLst/>
              <a:gdLst>
                <a:gd name="T0" fmla="*/ 3 w 5"/>
                <a:gd name="T1" fmla="*/ 2 h 17"/>
                <a:gd name="T2" fmla="*/ 1 w 5"/>
                <a:gd name="T3" fmla="*/ 12 h 17"/>
                <a:gd name="T4" fmla="*/ 2 w 5"/>
                <a:gd name="T5" fmla="*/ 17 h 17"/>
                <a:gd name="T6" fmla="*/ 3 w 5"/>
                <a:gd name="T7" fmla="*/ 16 h 17"/>
                <a:gd name="T8" fmla="*/ 5 w 5"/>
                <a:gd name="T9" fmla="*/ 1 h 17"/>
                <a:gd name="T10" fmla="*/ 3 w 5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2"/>
                  </a:moveTo>
                  <a:cubicBezTo>
                    <a:pt x="2" y="5"/>
                    <a:pt x="1" y="8"/>
                    <a:pt x="1" y="12"/>
                  </a:cubicBezTo>
                  <a:cubicBezTo>
                    <a:pt x="1" y="13"/>
                    <a:pt x="0" y="16"/>
                    <a:pt x="2" y="17"/>
                  </a:cubicBezTo>
                  <a:cubicBezTo>
                    <a:pt x="3" y="17"/>
                    <a:pt x="4" y="16"/>
                    <a:pt x="3" y="16"/>
                  </a:cubicBezTo>
                  <a:cubicBezTo>
                    <a:pt x="2" y="15"/>
                    <a:pt x="5" y="3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16"/>
            <p:cNvSpPr/>
            <p:nvPr/>
          </p:nvSpPr>
          <p:spPr bwMode="auto">
            <a:xfrm>
              <a:off x="5240339" y="5221288"/>
              <a:ext cx="11113" cy="52388"/>
            </a:xfrm>
            <a:custGeom>
              <a:avLst/>
              <a:gdLst>
                <a:gd name="T0" fmla="*/ 3 w 3"/>
                <a:gd name="T1" fmla="*/ 1 h 14"/>
                <a:gd name="T2" fmla="*/ 1 w 3"/>
                <a:gd name="T3" fmla="*/ 2 h 14"/>
                <a:gd name="T4" fmla="*/ 1 w 3"/>
                <a:gd name="T5" fmla="*/ 13 h 14"/>
                <a:gd name="T6" fmla="*/ 3 w 3"/>
                <a:gd name="T7" fmla="*/ 13 h 14"/>
                <a:gd name="T8" fmla="*/ 3 w 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1" y="14"/>
                    <a:pt x="3" y="14"/>
                    <a:pt x="3" y="13"/>
                  </a:cubicBezTo>
                  <a:cubicBezTo>
                    <a:pt x="2" y="9"/>
                    <a:pt x="3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17"/>
            <p:cNvSpPr/>
            <p:nvPr/>
          </p:nvSpPr>
          <p:spPr bwMode="auto">
            <a:xfrm>
              <a:off x="5270501" y="5218113"/>
              <a:ext cx="17463" cy="38100"/>
            </a:xfrm>
            <a:custGeom>
              <a:avLst/>
              <a:gdLst>
                <a:gd name="T0" fmla="*/ 4 w 5"/>
                <a:gd name="T1" fmla="*/ 8 h 10"/>
                <a:gd name="T2" fmla="*/ 3 w 5"/>
                <a:gd name="T3" fmla="*/ 1 h 10"/>
                <a:gd name="T4" fmla="*/ 1 w 5"/>
                <a:gd name="T5" fmla="*/ 1 h 10"/>
                <a:gd name="T6" fmla="*/ 3 w 5"/>
                <a:gd name="T7" fmla="*/ 10 h 10"/>
                <a:gd name="T8" fmla="*/ 4 w 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2" y="8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0" y="9"/>
                    <a:pt x="3" y="10"/>
                  </a:cubicBezTo>
                  <a:cubicBezTo>
                    <a:pt x="4" y="10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18"/>
            <p:cNvSpPr/>
            <p:nvPr/>
          </p:nvSpPr>
          <p:spPr bwMode="auto">
            <a:xfrm>
              <a:off x="5300664" y="521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5 h 6"/>
                <a:gd name="T4" fmla="*/ 3 w 3"/>
                <a:gd name="T5" fmla="*/ 5 h 6"/>
                <a:gd name="T6" fmla="*/ 2 w 3"/>
                <a:gd name="T7" fmla="*/ 1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19"/>
            <p:cNvSpPr/>
            <p:nvPr/>
          </p:nvSpPr>
          <p:spPr bwMode="auto">
            <a:xfrm>
              <a:off x="5348289" y="4618038"/>
              <a:ext cx="19050" cy="63500"/>
            </a:xfrm>
            <a:custGeom>
              <a:avLst/>
              <a:gdLst>
                <a:gd name="T0" fmla="*/ 3 w 5"/>
                <a:gd name="T1" fmla="*/ 1 h 17"/>
                <a:gd name="T2" fmla="*/ 2 w 5"/>
                <a:gd name="T3" fmla="*/ 16 h 17"/>
                <a:gd name="T4" fmla="*/ 4 w 5"/>
                <a:gd name="T5" fmla="*/ 15 h 17"/>
                <a:gd name="T6" fmla="*/ 5 w 5"/>
                <a:gd name="T7" fmla="*/ 2 h 17"/>
                <a:gd name="T8" fmla="*/ 3 w 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3" y="1"/>
                  </a:moveTo>
                  <a:cubicBezTo>
                    <a:pt x="1" y="6"/>
                    <a:pt x="0" y="12"/>
                    <a:pt x="2" y="16"/>
                  </a:cubicBezTo>
                  <a:cubicBezTo>
                    <a:pt x="2" y="17"/>
                    <a:pt x="4" y="16"/>
                    <a:pt x="4" y="15"/>
                  </a:cubicBezTo>
                  <a:cubicBezTo>
                    <a:pt x="2" y="11"/>
                    <a:pt x="3" y="6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720"/>
            <p:cNvSpPr/>
            <p:nvPr/>
          </p:nvSpPr>
          <p:spPr bwMode="auto">
            <a:xfrm>
              <a:off x="5581651" y="4711700"/>
              <a:ext cx="14288" cy="41275"/>
            </a:xfrm>
            <a:custGeom>
              <a:avLst/>
              <a:gdLst>
                <a:gd name="T0" fmla="*/ 3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1 w 4"/>
                <a:gd name="T7" fmla="*/ 11 h 11"/>
                <a:gd name="T8" fmla="*/ 3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0"/>
                  </a:moveTo>
                  <a:cubicBezTo>
                    <a:pt x="2" y="7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1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721"/>
            <p:cNvSpPr/>
            <p:nvPr/>
          </p:nvSpPr>
          <p:spPr bwMode="auto">
            <a:xfrm>
              <a:off x="5595939" y="4748213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0 h 6"/>
                <a:gd name="T4" fmla="*/ 3 w 5"/>
                <a:gd name="T5" fmla="*/ 1 h 6"/>
                <a:gd name="T6" fmla="*/ 1 w 5"/>
                <a:gd name="T7" fmla="*/ 5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2"/>
                    <a:pt x="1" y="4"/>
                    <a:pt x="1" y="5"/>
                  </a:cubicBezTo>
                  <a:cubicBezTo>
                    <a:pt x="0" y="6"/>
                    <a:pt x="2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22"/>
            <p:cNvSpPr/>
            <p:nvPr/>
          </p:nvSpPr>
          <p:spPr bwMode="auto">
            <a:xfrm>
              <a:off x="5086351" y="4576763"/>
              <a:ext cx="115888" cy="52388"/>
            </a:xfrm>
            <a:custGeom>
              <a:avLst/>
              <a:gdLst>
                <a:gd name="T0" fmla="*/ 30 w 31"/>
                <a:gd name="T1" fmla="*/ 12 h 14"/>
                <a:gd name="T2" fmla="*/ 2 w 31"/>
                <a:gd name="T3" fmla="*/ 0 h 14"/>
                <a:gd name="T4" fmla="*/ 1 w 31"/>
                <a:gd name="T5" fmla="*/ 1 h 14"/>
                <a:gd name="T6" fmla="*/ 29 w 31"/>
                <a:gd name="T7" fmla="*/ 13 h 14"/>
                <a:gd name="T8" fmla="*/ 30 w 31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0" y="12"/>
                  </a:moveTo>
                  <a:cubicBezTo>
                    <a:pt x="21" y="8"/>
                    <a:pt x="11" y="5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6"/>
                    <a:pt x="19" y="9"/>
                    <a:pt x="29" y="13"/>
                  </a:cubicBezTo>
                  <a:cubicBezTo>
                    <a:pt x="29" y="14"/>
                    <a:pt x="31" y="13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723"/>
            <p:cNvSpPr/>
            <p:nvPr/>
          </p:nvSpPr>
          <p:spPr bwMode="auto">
            <a:xfrm>
              <a:off x="5092701" y="4610100"/>
              <a:ext cx="87313" cy="55563"/>
            </a:xfrm>
            <a:custGeom>
              <a:avLst/>
              <a:gdLst>
                <a:gd name="T0" fmla="*/ 22 w 23"/>
                <a:gd name="T1" fmla="*/ 13 h 15"/>
                <a:gd name="T2" fmla="*/ 2 w 23"/>
                <a:gd name="T3" fmla="*/ 1 h 15"/>
                <a:gd name="T4" fmla="*/ 0 w 23"/>
                <a:gd name="T5" fmla="*/ 1 h 15"/>
                <a:gd name="T6" fmla="*/ 20 w 23"/>
                <a:gd name="T7" fmla="*/ 14 h 15"/>
                <a:gd name="T8" fmla="*/ 22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13"/>
                  </a:moveTo>
                  <a:cubicBezTo>
                    <a:pt x="15" y="10"/>
                    <a:pt x="7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5" y="8"/>
                    <a:pt x="13" y="11"/>
                    <a:pt x="20" y="14"/>
                  </a:cubicBezTo>
                  <a:cubicBezTo>
                    <a:pt x="21" y="15"/>
                    <a:pt x="23" y="14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724"/>
            <p:cNvSpPr/>
            <p:nvPr/>
          </p:nvSpPr>
          <p:spPr bwMode="auto">
            <a:xfrm>
              <a:off x="5086351" y="4646613"/>
              <a:ext cx="63500" cy="30163"/>
            </a:xfrm>
            <a:custGeom>
              <a:avLst/>
              <a:gdLst>
                <a:gd name="T0" fmla="*/ 17 w 17"/>
                <a:gd name="T1" fmla="*/ 7 h 8"/>
                <a:gd name="T2" fmla="*/ 3 w 17"/>
                <a:gd name="T3" fmla="*/ 0 h 8"/>
                <a:gd name="T4" fmla="*/ 1 w 17"/>
                <a:gd name="T5" fmla="*/ 1 h 8"/>
                <a:gd name="T6" fmla="*/ 15 w 17"/>
                <a:gd name="T7" fmla="*/ 8 h 8"/>
                <a:gd name="T8" fmla="*/ 17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7"/>
                  </a:moveTo>
                  <a:cubicBezTo>
                    <a:pt x="12" y="5"/>
                    <a:pt x="7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4"/>
                    <a:pt x="10" y="6"/>
                    <a:pt x="15" y="8"/>
                  </a:cubicBezTo>
                  <a:cubicBezTo>
                    <a:pt x="15" y="8"/>
                    <a:pt x="17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725"/>
            <p:cNvSpPr/>
            <p:nvPr/>
          </p:nvSpPr>
          <p:spPr bwMode="auto">
            <a:xfrm>
              <a:off x="5089526" y="4673600"/>
              <a:ext cx="52388" cy="33338"/>
            </a:xfrm>
            <a:custGeom>
              <a:avLst/>
              <a:gdLst>
                <a:gd name="T0" fmla="*/ 0 w 14"/>
                <a:gd name="T1" fmla="*/ 1 h 9"/>
                <a:gd name="T2" fmla="*/ 11 w 14"/>
                <a:gd name="T3" fmla="*/ 8 h 9"/>
                <a:gd name="T4" fmla="*/ 13 w 14"/>
                <a:gd name="T5" fmla="*/ 8 h 9"/>
                <a:gd name="T6" fmla="*/ 2 w 14"/>
                <a:gd name="T7" fmla="*/ 0 h 9"/>
                <a:gd name="T8" fmla="*/ 0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1"/>
                  </a:moveTo>
                  <a:cubicBezTo>
                    <a:pt x="3" y="5"/>
                    <a:pt x="7" y="6"/>
                    <a:pt x="11" y="8"/>
                  </a:cubicBezTo>
                  <a:cubicBezTo>
                    <a:pt x="12" y="9"/>
                    <a:pt x="14" y="8"/>
                    <a:pt x="13" y="8"/>
                  </a:cubicBezTo>
                  <a:cubicBezTo>
                    <a:pt x="9" y="6"/>
                    <a:pt x="5" y="4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726"/>
            <p:cNvSpPr/>
            <p:nvPr/>
          </p:nvSpPr>
          <p:spPr bwMode="auto">
            <a:xfrm>
              <a:off x="5075239" y="4706938"/>
              <a:ext cx="44450" cy="26988"/>
            </a:xfrm>
            <a:custGeom>
              <a:avLst/>
              <a:gdLst>
                <a:gd name="T0" fmla="*/ 1 w 12"/>
                <a:gd name="T1" fmla="*/ 1 h 7"/>
                <a:gd name="T2" fmla="*/ 9 w 12"/>
                <a:gd name="T3" fmla="*/ 7 h 7"/>
                <a:gd name="T4" fmla="*/ 11 w 12"/>
                <a:gd name="T5" fmla="*/ 6 h 7"/>
                <a:gd name="T6" fmla="*/ 3 w 12"/>
                <a:gd name="T7" fmla="*/ 0 h 7"/>
                <a:gd name="T8" fmla="*/ 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1"/>
                  </a:moveTo>
                  <a:cubicBezTo>
                    <a:pt x="3" y="4"/>
                    <a:pt x="6" y="5"/>
                    <a:pt x="9" y="7"/>
                  </a:cubicBezTo>
                  <a:cubicBezTo>
                    <a:pt x="10" y="7"/>
                    <a:pt x="12" y="6"/>
                    <a:pt x="11" y="6"/>
                  </a:cubicBezTo>
                  <a:cubicBezTo>
                    <a:pt x="8" y="4"/>
                    <a:pt x="5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727"/>
            <p:cNvSpPr/>
            <p:nvPr/>
          </p:nvSpPr>
          <p:spPr bwMode="auto">
            <a:xfrm>
              <a:off x="5067301" y="4745038"/>
              <a:ext cx="33338" cy="22225"/>
            </a:xfrm>
            <a:custGeom>
              <a:avLst/>
              <a:gdLst>
                <a:gd name="T0" fmla="*/ 1 w 9"/>
                <a:gd name="T1" fmla="*/ 2 h 6"/>
                <a:gd name="T2" fmla="*/ 7 w 9"/>
                <a:gd name="T3" fmla="*/ 6 h 6"/>
                <a:gd name="T4" fmla="*/ 8 w 9"/>
                <a:gd name="T5" fmla="*/ 5 h 6"/>
                <a:gd name="T6" fmla="*/ 3 w 9"/>
                <a:gd name="T7" fmla="*/ 0 h 6"/>
                <a:gd name="T8" fmla="*/ 1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3" y="3"/>
                    <a:pt x="5" y="5"/>
                    <a:pt x="7" y="6"/>
                  </a:cubicBezTo>
                  <a:cubicBezTo>
                    <a:pt x="7" y="6"/>
                    <a:pt x="9" y="5"/>
                    <a:pt x="8" y="5"/>
                  </a:cubicBezTo>
                  <a:cubicBezTo>
                    <a:pt x="6" y="3"/>
                    <a:pt x="5" y="2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728"/>
            <p:cNvSpPr/>
            <p:nvPr/>
          </p:nvSpPr>
          <p:spPr bwMode="auto">
            <a:xfrm>
              <a:off x="5067301" y="4778375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4 h 5"/>
                <a:gd name="T6" fmla="*/ 2 w 5"/>
                <a:gd name="T7" fmla="*/ 1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729"/>
            <p:cNvSpPr/>
            <p:nvPr/>
          </p:nvSpPr>
          <p:spPr bwMode="auto">
            <a:xfrm>
              <a:off x="5056189" y="4805363"/>
              <a:ext cx="19050" cy="14288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4 w 5"/>
                <a:gd name="T5" fmla="*/ 3 h 4"/>
                <a:gd name="T6" fmla="*/ 2 w 5"/>
                <a:gd name="T7" fmla="*/ 1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5" y="3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730"/>
            <p:cNvSpPr/>
            <p:nvPr/>
          </p:nvSpPr>
          <p:spPr bwMode="auto">
            <a:xfrm>
              <a:off x="4965701" y="4978400"/>
              <a:ext cx="49213" cy="30163"/>
            </a:xfrm>
            <a:custGeom>
              <a:avLst/>
              <a:gdLst>
                <a:gd name="T0" fmla="*/ 12 w 13"/>
                <a:gd name="T1" fmla="*/ 7 h 8"/>
                <a:gd name="T2" fmla="*/ 3 w 13"/>
                <a:gd name="T3" fmla="*/ 0 h 8"/>
                <a:gd name="T4" fmla="*/ 1 w 13"/>
                <a:gd name="T5" fmla="*/ 1 h 8"/>
                <a:gd name="T6" fmla="*/ 11 w 13"/>
                <a:gd name="T7" fmla="*/ 8 h 8"/>
                <a:gd name="T8" fmla="*/ 12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7"/>
                  </a:moveTo>
                  <a:cubicBezTo>
                    <a:pt x="9" y="5"/>
                    <a:pt x="5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4"/>
                    <a:pt x="7" y="6"/>
                    <a:pt x="11" y="8"/>
                  </a:cubicBezTo>
                  <a:cubicBezTo>
                    <a:pt x="12" y="8"/>
                    <a:pt x="13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731"/>
            <p:cNvSpPr/>
            <p:nvPr/>
          </p:nvSpPr>
          <p:spPr bwMode="auto">
            <a:xfrm>
              <a:off x="4965701" y="5022850"/>
              <a:ext cx="49213" cy="26988"/>
            </a:xfrm>
            <a:custGeom>
              <a:avLst/>
              <a:gdLst>
                <a:gd name="T0" fmla="*/ 3 w 13"/>
                <a:gd name="T1" fmla="*/ 0 h 7"/>
                <a:gd name="T2" fmla="*/ 1 w 13"/>
                <a:gd name="T3" fmla="*/ 2 h 7"/>
                <a:gd name="T4" fmla="*/ 10 w 13"/>
                <a:gd name="T5" fmla="*/ 7 h 7"/>
                <a:gd name="T6" fmla="*/ 12 w 13"/>
                <a:gd name="T7" fmla="*/ 6 h 7"/>
                <a:gd name="T8" fmla="*/ 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4" y="4"/>
                    <a:pt x="7" y="5"/>
                    <a:pt x="10" y="7"/>
                  </a:cubicBezTo>
                  <a:cubicBezTo>
                    <a:pt x="11" y="7"/>
                    <a:pt x="13" y="6"/>
                    <a:pt x="12" y="6"/>
                  </a:cubicBezTo>
                  <a:cubicBezTo>
                    <a:pt x="9" y="4"/>
                    <a:pt x="6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732"/>
            <p:cNvSpPr/>
            <p:nvPr/>
          </p:nvSpPr>
          <p:spPr bwMode="auto">
            <a:xfrm>
              <a:off x="4943476" y="5053013"/>
              <a:ext cx="63500" cy="25400"/>
            </a:xfrm>
            <a:custGeom>
              <a:avLst/>
              <a:gdLst>
                <a:gd name="T0" fmla="*/ 1 w 17"/>
                <a:gd name="T1" fmla="*/ 1 h 7"/>
                <a:gd name="T2" fmla="*/ 15 w 17"/>
                <a:gd name="T3" fmla="*/ 7 h 7"/>
                <a:gd name="T4" fmla="*/ 17 w 17"/>
                <a:gd name="T5" fmla="*/ 6 h 7"/>
                <a:gd name="T6" fmla="*/ 3 w 17"/>
                <a:gd name="T7" fmla="*/ 0 h 7"/>
                <a:gd name="T8" fmla="*/ 1 w 1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1"/>
                  </a:moveTo>
                  <a:cubicBezTo>
                    <a:pt x="5" y="4"/>
                    <a:pt x="10" y="5"/>
                    <a:pt x="15" y="7"/>
                  </a:cubicBezTo>
                  <a:cubicBezTo>
                    <a:pt x="15" y="7"/>
                    <a:pt x="17" y="7"/>
                    <a:pt x="17" y="6"/>
                  </a:cubicBezTo>
                  <a:cubicBezTo>
                    <a:pt x="12" y="5"/>
                    <a:pt x="7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733"/>
            <p:cNvSpPr/>
            <p:nvPr/>
          </p:nvSpPr>
          <p:spPr bwMode="auto">
            <a:xfrm>
              <a:off x="4924426" y="5075238"/>
              <a:ext cx="74613" cy="41275"/>
            </a:xfrm>
            <a:custGeom>
              <a:avLst/>
              <a:gdLst>
                <a:gd name="T0" fmla="*/ 1 w 20"/>
                <a:gd name="T1" fmla="*/ 1 h 11"/>
                <a:gd name="T2" fmla="*/ 18 w 20"/>
                <a:gd name="T3" fmla="*/ 11 h 11"/>
                <a:gd name="T4" fmla="*/ 19 w 20"/>
                <a:gd name="T5" fmla="*/ 9 h 11"/>
                <a:gd name="T6" fmla="*/ 3 w 20"/>
                <a:gd name="T7" fmla="*/ 0 h 11"/>
                <a:gd name="T8" fmla="*/ 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"/>
                  </a:moveTo>
                  <a:cubicBezTo>
                    <a:pt x="6" y="5"/>
                    <a:pt x="12" y="8"/>
                    <a:pt x="18" y="11"/>
                  </a:cubicBezTo>
                  <a:cubicBezTo>
                    <a:pt x="19" y="11"/>
                    <a:pt x="20" y="10"/>
                    <a:pt x="19" y="9"/>
                  </a:cubicBezTo>
                  <a:cubicBezTo>
                    <a:pt x="14" y="7"/>
                    <a:pt x="8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34"/>
            <p:cNvSpPr/>
            <p:nvPr/>
          </p:nvSpPr>
          <p:spPr bwMode="auto">
            <a:xfrm>
              <a:off x="5164139" y="4433888"/>
              <a:ext cx="52388" cy="74613"/>
            </a:xfrm>
            <a:custGeom>
              <a:avLst/>
              <a:gdLst>
                <a:gd name="T0" fmla="*/ 12 w 14"/>
                <a:gd name="T1" fmla="*/ 0 h 20"/>
                <a:gd name="T2" fmla="*/ 0 w 14"/>
                <a:gd name="T3" fmla="*/ 19 h 20"/>
                <a:gd name="T4" fmla="*/ 2 w 14"/>
                <a:gd name="T5" fmla="*/ 19 h 20"/>
                <a:gd name="T6" fmla="*/ 14 w 14"/>
                <a:gd name="T7" fmla="*/ 0 h 20"/>
                <a:gd name="T8" fmla="*/ 12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8" y="7"/>
                    <a:pt x="4" y="13"/>
                    <a:pt x="0" y="19"/>
                  </a:cubicBezTo>
                  <a:cubicBezTo>
                    <a:pt x="0" y="20"/>
                    <a:pt x="2" y="20"/>
                    <a:pt x="2" y="19"/>
                  </a:cubicBezTo>
                  <a:cubicBezTo>
                    <a:pt x="6" y="13"/>
                    <a:pt x="10" y="7"/>
                    <a:pt x="14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735"/>
            <p:cNvSpPr/>
            <p:nvPr/>
          </p:nvSpPr>
          <p:spPr bwMode="auto">
            <a:xfrm>
              <a:off x="5191126" y="4437063"/>
              <a:ext cx="44450" cy="71438"/>
            </a:xfrm>
            <a:custGeom>
              <a:avLst/>
              <a:gdLst>
                <a:gd name="T0" fmla="*/ 10 w 12"/>
                <a:gd name="T1" fmla="*/ 1 h 19"/>
                <a:gd name="T2" fmla="*/ 0 w 12"/>
                <a:gd name="T3" fmla="*/ 19 h 19"/>
                <a:gd name="T4" fmla="*/ 2 w 12"/>
                <a:gd name="T5" fmla="*/ 19 h 19"/>
                <a:gd name="T6" fmla="*/ 12 w 12"/>
                <a:gd name="T7" fmla="*/ 1 h 19"/>
                <a:gd name="T8" fmla="*/ 1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0" y="1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0" y="19"/>
                    <a:pt x="2" y="19"/>
                    <a:pt x="2" y="19"/>
                  </a:cubicBezTo>
                  <a:cubicBezTo>
                    <a:pt x="6" y="13"/>
                    <a:pt x="9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736"/>
            <p:cNvSpPr/>
            <p:nvPr/>
          </p:nvSpPr>
          <p:spPr bwMode="auto">
            <a:xfrm>
              <a:off x="5224464" y="4437063"/>
              <a:ext cx="60325" cy="93663"/>
            </a:xfrm>
            <a:custGeom>
              <a:avLst/>
              <a:gdLst>
                <a:gd name="T0" fmla="*/ 2 w 16"/>
                <a:gd name="T1" fmla="*/ 24 h 25"/>
                <a:gd name="T2" fmla="*/ 15 w 16"/>
                <a:gd name="T3" fmla="*/ 0 h 25"/>
                <a:gd name="T4" fmla="*/ 13 w 16"/>
                <a:gd name="T5" fmla="*/ 0 h 25"/>
                <a:gd name="T6" fmla="*/ 0 w 16"/>
                <a:gd name="T7" fmla="*/ 24 h 25"/>
                <a:gd name="T8" fmla="*/ 2 w 1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24"/>
                  </a:moveTo>
                  <a:cubicBezTo>
                    <a:pt x="6" y="16"/>
                    <a:pt x="10" y="8"/>
                    <a:pt x="15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8" y="8"/>
                    <a:pt x="4" y="16"/>
                    <a:pt x="0" y="24"/>
                  </a:cubicBezTo>
                  <a:cubicBezTo>
                    <a:pt x="0" y="25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737"/>
            <p:cNvSpPr/>
            <p:nvPr/>
          </p:nvSpPr>
          <p:spPr bwMode="auto">
            <a:xfrm>
              <a:off x="4432301" y="4173538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6 h 7"/>
                <a:gd name="T6" fmla="*/ 5 w 6"/>
                <a:gd name="T7" fmla="*/ 1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3"/>
                    <a:pt x="2" y="4"/>
                    <a:pt x="1" y="6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6" y="0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38"/>
            <p:cNvSpPr/>
            <p:nvPr/>
          </p:nvSpPr>
          <p:spPr bwMode="auto">
            <a:xfrm>
              <a:off x="4462464" y="4208463"/>
              <a:ext cx="33338" cy="55563"/>
            </a:xfrm>
            <a:custGeom>
              <a:avLst/>
              <a:gdLst>
                <a:gd name="T0" fmla="*/ 7 w 9"/>
                <a:gd name="T1" fmla="*/ 1 h 15"/>
                <a:gd name="T2" fmla="*/ 0 w 9"/>
                <a:gd name="T3" fmla="*/ 14 h 15"/>
                <a:gd name="T4" fmla="*/ 2 w 9"/>
                <a:gd name="T5" fmla="*/ 14 h 15"/>
                <a:gd name="T6" fmla="*/ 9 w 9"/>
                <a:gd name="T7" fmla="*/ 1 h 15"/>
                <a:gd name="T8" fmla="*/ 7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1"/>
                  </a:moveTo>
                  <a:cubicBezTo>
                    <a:pt x="5" y="6"/>
                    <a:pt x="2" y="10"/>
                    <a:pt x="0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4" y="10"/>
                    <a:pt x="7" y="5"/>
                    <a:pt x="9" y="1"/>
                  </a:cubicBezTo>
                  <a:cubicBezTo>
                    <a:pt x="9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39"/>
            <p:cNvSpPr/>
            <p:nvPr/>
          </p:nvSpPr>
          <p:spPr bwMode="auto">
            <a:xfrm>
              <a:off x="4476751" y="4219575"/>
              <a:ext cx="30163" cy="52388"/>
            </a:xfrm>
            <a:custGeom>
              <a:avLst/>
              <a:gdLst>
                <a:gd name="T0" fmla="*/ 2 w 8"/>
                <a:gd name="T1" fmla="*/ 13 h 14"/>
                <a:gd name="T2" fmla="*/ 8 w 8"/>
                <a:gd name="T3" fmla="*/ 1 h 14"/>
                <a:gd name="T4" fmla="*/ 6 w 8"/>
                <a:gd name="T5" fmla="*/ 0 h 14"/>
                <a:gd name="T6" fmla="*/ 0 w 8"/>
                <a:gd name="T7" fmla="*/ 13 h 14"/>
                <a:gd name="T8" fmla="*/ 2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4" y="9"/>
                    <a:pt x="6" y="5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40"/>
            <p:cNvSpPr/>
            <p:nvPr/>
          </p:nvSpPr>
          <p:spPr bwMode="auto">
            <a:xfrm>
              <a:off x="4181476" y="4910138"/>
              <a:ext cx="55563" cy="26988"/>
            </a:xfrm>
            <a:custGeom>
              <a:avLst/>
              <a:gdLst>
                <a:gd name="T0" fmla="*/ 0 w 15"/>
                <a:gd name="T1" fmla="*/ 1 h 7"/>
                <a:gd name="T2" fmla="*/ 13 w 15"/>
                <a:gd name="T3" fmla="*/ 7 h 7"/>
                <a:gd name="T4" fmla="*/ 15 w 15"/>
                <a:gd name="T5" fmla="*/ 6 h 7"/>
                <a:gd name="T6" fmla="*/ 2 w 15"/>
                <a:gd name="T7" fmla="*/ 0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3" y="7"/>
                    <a:pt x="15" y="6"/>
                    <a:pt x="15" y="6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41"/>
            <p:cNvSpPr/>
            <p:nvPr/>
          </p:nvSpPr>
          <p:spPr bwMode="auto">
            <a:xfrm>
              <a:off x="4225926" y="4895850"/>
              <a:ext cx="38100" cy="174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4 h 5"/>
                <a:gd name="T6" fmla="*/ 2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10" y="4"/>
                    <a:pt x="10" y="4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42"/>
            <p:cNvSpPr/>
            <p:nvPr/>
          </p:nvSpPr>
          <p:spPr bwMode="auto">
            <a:xfrm>
              <a:off x="4248151" y="4883150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5 h 5"/>
                <a:gd name="T4" fmla="*/ 10 w 11"/>
                <a:gd name="T5" fmla="*/ 4 h 5"/>
                <a:gd name="T6" fmla="*/ 2 w 11"/>
                <a:gd name="T7" fmla="*/ 1 h 5"/>
                <a:gd name="T8" fmla="*/ 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43"/>
            <p:cNvSpPr/>
            <p:nvPr/>
          </p:nvSpPr>
          <p:spPr bwMode="auto">
            <a:xfrm>
              <a:off x="4278314" y="4872038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8 w 9"/>
                <a:gd name="T5" fmla="*/ 2 h 3"/>
                <a:gd name="T6" fmla="*/ 3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2"/>
                    <a:pt x="5" y="3"/>
                    <a:pt x="7" y="3"/>
                  </a:cubicBezTo>
                  <a:cubicBezTo>
                    <a:pt x="7" y="3"/>
                    <a:pt x="9" y="2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44"/>
            <p:cNvSpPr/>
            <p:nvPr/>
          </p:nvSpPr>
          <p:spPr bwMode="auto">
            <a:xfrm>
              <a:off x="4305301" y="4849813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6 w 9"/>
                <a:gd name="T3" fmla="*/ 3 h 3"/>
                <a:gd name="T4" fmla="*/ 7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9" y="2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45"/>
            <p:cNvSpPr/>
            <p:nvPr/>
          </p:nvSpPr>
          <p:spPr bwMode="auto">
            <a:xfrm>
              <a:off x="4327526" y="4830763"/>
              <a:ext cx="22225" cy="1111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3 w 6"/>
                <a:gd name="T5" fmla="*/ 3 h 3"/>
                <a:gd name="T6" fmla="*/ 5 w 6"/>
                <a:gd name="T7" fmla="*/ 2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46"/>
            <p:cNvSpPr/>
            <p:nvPr/>
          </p:nvSpPr>
          <p:spPr bwMode="auto">
            <a:xfrm>
              <a:off x="4341814" y="4805363"/>
              <a:ext cx="30163" cy="7938"/>
            </a:xfrm>
            <a:custGeom>
              <a:avLst/>
              <a:gdLst>
                <a:gd name="T0" fmla="*/ 1 w 8"/>
                <a:gd name="T1" fmla="*/ 1 h 2"/>
                <a:gd name="T2" fmla="*/ 6 w 8"/>
                <a:gd name="T3" fmla="*/ 2 h 2"/>
                <a:gd name="T4" fmla="*/ 7 w 8"/>
                <a:gd name="T5" fmla="*/ 1 h 2"/>
                <a:gd name="T6" fmla="*/ 3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47"/>
            <p:cNvSpPr/>
            <p:nvPr/>
          </p:nvSpPr>
          <p:spPr bwMode="auto">
            <a:xfrm>
              <a:off x="4365626" y="4789488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48"/>
            <p:cNvSpPr/>
            <p:nvPr/>
          </p:nvSpPr>
          <p:spPr bwMode="auto">
            <a:xfrm>
              <a:off x="4443414" y="4681538"/>
              <a:ext cx="30163" cy="19050"/>
            </a:xfrm>
            <a:custGeom>
              <a:avLst/>
              <a:gdLst>
                <a:gd name="T0" fmla="*/ 0 w 8"/>
                <a:gd name="T1" fmla="*/ 2 h 5"/>
                <a:gd name="T2" fmla="*/ 6 w 8"/>
                <a:gd name="T3" fmla="*/ 5 h 5"/>
                <a:gd name="T4" fmla="*/ 8 w 8"/>
                <a:gd name="T5" fmla="*/ 4 h 5"/>
                <a:gd name="T6" fmla="*/ 2 w 8"/>
                <a:gd name="T7" fmla="*/ 1 h 5"/>
                <a:gd name="T8" fmla="*/ 0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9"/>
            <p:cNvSpPr/>
            <p:nvPr/>
          </p:nvSpPr>
          <p:spPr bwMode="auto">
            <a:xfrm>
              <a:off x="4451351" y="4646613"/>
              <a:ext cx="55563" cy="19050"/>
            </a:xfrm>
            <a:custGeom>
              <a:avLst/>
              <a:gdLst>
                <a:gd name="T0" fmla="*/ 0 w 15"/>
                <a:gd name="T1" fmla="*/ 1 h 5"/>
                <a:gd name="T2" fmla="*/ 12 w 15"/>
                <a:gd name="T3" fmla="*/ 5 h 5"/>
                <a:gd name="T4" fmla="*/ 14 w 15"/>
                <a:gd name="T5" fmla="*/ 4 h 5"/>
                <a:gd name="T6" fmla="*/ 2 w 15"/>
                <a:gd name="T7" fmla="*/ 1 h 5"/>
                <a:gd name="T8" fmla="*/ 0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4" y="3"/>
                    <a:pt x="8" y="5"/>
                    <a:pt x="12" y="5"/>
                  </a:cubicBezTo>
                  <a:cubicBezTo>
                    <a:pt x="13" y="5"/>
                    <a:pt x="15" y="4"/>
                    <a:pt x="14" y="4"/>
                  </a:cubicBezTo>
                  <a:cubicBezTo>
                    <a:pt x="9" y="4"/>
                    <a:pt x="6" y="3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0"/>
            <p:cNvSpPr/>
            <p:nvPr/>
          </p:nvSpPr>
          <p:spPr bwMode="auto">
            <a:xfrm>
              <a:off x="4470401" y="4618038"/>
              <a:ext cx="60325" cy="22225"/>
            </a:xfrm>
            <a:custGeom>
              <a:avLst/>
              <a:gdLst>
                <a:gd name="T0" fmla="*/ 1 w 16"/>
                <a:gd name="T1" fmla="*/ 1 h 6"/>
                <a:gd name="T2" fmla="*/ 14 w 16"/>
                <a:gd name="T3" fmla="*/ 5 h 6"/>
                <a:gd name="T4" fmla="*/ 15 w 16"/>
                <a:gd name="T5" fmla="*/ 4 h 6"/>
                <a:gd name="T6" fmla="*/ 3 w 16"/>
                <a:gd name="T7" fmla="*/ 0 h 6"/>
                <a:gd name="T8" fmla="*/ 1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1"/>
                  </a:moveTo>
                  <a:cubicBezTo>
                    <a:pt x="5" y="3"/>
                    <a:pt x="9" y="5"/>
                    <a:pt x="14" y="5"/>
                  </a:cubicBezTo>
                  <a:cubicBezTo>
                    <a:pt x="15" y="6"/>
                    <a:pt x="16" y="4"/>
                    <a:pt x="15" y="4"/>
                  </a:cubicBezTo>
                  <a:cubicBezTo>
                    <a:pt x="11" y="3"/>
                    <a:pt x="7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1"/>
            <p:cNvSpPr/>
            <p:nvPr/>
          </p:nvSpPr>
          <p:spPr bwMode="auto">
            <a:xfrm>
              <a:off x="4495801" y="4591050"/>
              <a:ext cx="60325" cy="22225"/>
            </a:xfrm>
            <a:custGeom>
              <a:avLst/>
              <a:gdLst>
                <a:gd name="T0" fmla="*/ 1 w 16"/>
                <a:gd name="T1" fmla="*/ 2 h 6"/>
                <a:gd name="T2" fmla="*/ 14 w 16"/>
                <a:gd name="T3" fmla="*/ 6 h 6"/>
                <a:gd name="T4" fmla="*/ 14 w 16"/>
                <a:gd name="T5" fmla="*/ 5 h 6"/>
                <a:gd name="T6" fmla="*/ 2 w 16"/>
                <a:gd name="T7" fmla="*/ 1 h 6"/>
                <a:gd name="T8" fmla="*/ 1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2"/>
                  </a:moveTo>
                  <a:cubicBezTo>
                    <a:pt x="5" y="4"/>
                    <a:pt x="9" y="6"/>
                    <a:pt x="14" y="6"/>
                  </a:cubicBezTo>
                  <a:cubicBezTo>
                    <a:pt x="15" y="6"/>
                    <a:pt x="16" y="5"/>
                    <a:pt x="14" y="5"/>
                  </a:cubicBezTo>
                  <a:cubicBezTo>
                    <a:pt x="10" y="5"/>
                    <a:pt x="6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52"/>
            <p:cNvSpPr/>
            <p:nvPr/>
          </p:nvSpPr>
          <p:spPr bwMode="auto">
            <a:xfrm>
              <a:off x="4518026" y="4552950"/>
              <a:ext cx="71438" cy="2698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7 h 7"/>
                <a:gd name="T4" fmla="*/ 17 w 19"/>
                <a:gd name="T5" fmla="*/ 6 h 7"/>
                <a:gd name="T6" fmla="*/ 3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5"/>
                    <a:pt x="11" y="7"/>
                    <a:pt x="17" y="7"/>
                  </a:cubicBezTo>
                  <a:cubicBezTo>
                    <a:pt x="18" y="7"/>
                    <a:pt x="19" y="6"/>
                    <a:pt x="17" y="6"/>
                  </a:cubicBezTo>
                  <a:cubicBezTo>
                    <a:pt x="12" y="6"/>
                    <a:pt x="7" y="3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53"/>
            <p:cNvSpPr/>
            <p:nvPr/>
          </p:nvSpPr>
          <p:spPr bwMode="auto">
            <a:xfrm>
              <a:off x="4537076" y="4522788"/>
              <a:ext cx="82550" cy="30163"/>
            </a:xfrm>
            <a:custGeom>
              <a:avLst/>
              <a:gdLst>
                <a:gd name="T0" fmla="*/ 1 w 22"/>
                <a:gd name="T1" fmla="*/ 2 h 8"/>
                <a:gd name="T2" fmla="*/ 20 w 22"/>
                <a:gd name="T3" fmla="*/ 7 h 8"/>
                <a:gd name="T4" fmla="*/ 20 w 22"/>
                <a:gd name="T5" fmla="*/ 6 h 8"/>
                <a:gd name="T6" fmla="*/ 3 w 22"/>
                <a:gd name="T7" fmla="*/ 0 h 8"/>
                <a:gd name="T8" fmla="*/ 1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2"/>
                  </a:moveTo>
                  <a:cubicBezTo>
                    <a:pt x="7" y="5"/>
                    <a:pt x="13" y="6"/>
                    <a:pt x="20" y="7"/>
                  </a:cubicBezTo>
                  <a:cubicBezTo>
                    <a:pt x="21" y="8"/>
                    <a:pt x="22" y="6"/>
                    <a:pt x="20" y="6"/>
                  </a:cubicBezTo>
                  <a:cubicBezTo>
                    <a:pt x="14" y="5"/>
                    <a:pt x="8" y="3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4"/>
            <p:cNvSpPr/>
            <p:nvPr/>
          </p:nvSpPr>
          <p:spPr bwMode="auto">
            <a:xfrm>
              <a:off x="4560889" y="4478338"/>
              <a:ext cx="93663" cy="38100"/>
            </a:xfrm>
            <a:custGeom>
              <a:avLst/>
              <a:gdLst>
                <a:gd name="T0" fmla="*/ 1 w 25"/>
                <a:gd name="T1" fmla="*/ 2 h 10"/>
                <a:gd name="T2" fmla="*/ 22 w 25"/>
                <a:gd name="T3" fmla="*/ 10 h 10"/>
                <a:gd name="T4" fmla="*/ 24 w 25"/>
                <a:gd name="T5" fmla="*/ 8 h 10"/>
                <a:gd name="T6" fmla="*/ 3 w 25"/>
                <a:gd name="T7" fmla="*/ 0 h 10"/>
                <a:gd name="T8" fmla="*/ 1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2"/>
                  </a:moveTo>
                  <a:cubicBezTo>
                    <a:pt x="8" y="5"/>
                    <a:pt x="15" y="8"/>
                    <a:pt x="22" y="10"/>
                  </a:cubicBezTo>
                  <a:cubicBezTo>
                    <a:pt x="23" y="10"/>
                    <a:pt x="25" y="9"/>
                    <a:pt x="24" y="8"/>
                  </a:cubicBezTo>
                  <a:cubicBezTo>
                    <a:pt x="16" y="7"/>
                    <a:pt x="10" y="4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5"/>
            <p:cNvSpPr/>
            <p:nvPr/>
          </p:nvSpPr>
          <p:spPr bwMode="auto">
            <a:xfrm>
              <a:off x="4597401" y="4451350"/>
              <a:ext cx="90488" cy="38100"/>
            </a:xfrm>
            <a:custGeom>
              <a:avLst/>
              <a:gdLst>
                <a:gd name="T0" fmla="*/ 0 w 24"/>
                <a:gd name="T1" fmla="*/ 1 h 10"/>
                <a:gd name="T2" fmla="*/ 22 w 24"/>
                <a:gd name="T3" fmla="*/ 10 h 10"/>
                <a:gd name="T4" fmla="*/ 23 w 24"/>
                <a:gd name="T5" fmla="*/ 10 h 10"/>
                <a:gd name="T6" fmla="*/ 2 w 24"/>
                <a:gd name="T7" fmla="*/ 1 h 10"/>
                <a:gd name="T8" fmla="*/ 0 w 2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7" y="6"/>
                    <a:pt x="14" y="10"/>
                    <a:pt x="22" y="10"/>
                  </a:cubicBezTo>
                  <a:cubicBezTo>
                    <a:pt x="22" y="10"/>
                    <a:pt x="24" y="10"/>
                    <a:pt x="23" y="10"/>
                  </a:cubicBezTo>
                  <a:cubicBezTo>
                    <a:pt x="15" y="9"/>
                    <a:pt x="9" y="5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56"/>
            <p:cNvSpPr/>
            <p:nvPr/>
          </p:nvSpPr>
          <p:spPr bwMode="auto">
            <a:xfrm>
              <a:off x="4605339" y="4433888"/>
              <a:ext cx="101600" cy="36513"/>
            </a:xfrm>
            <a:custGeom>
              <a:avLst/>
              <a:gdLst>
                <a:gd name="T0" fmla="*/ 1 w 27"/>
                <a:gd name="T1" fmla="*/ 2 h 10"/>
                <a:gd name="T2" fmla="*/ 25 w 27"/>
                <a:gd name="T3" fmla="*/ 10 h 10"/>
                <a:gd name="T4" fmla="*/ 26 w 27"/>
                <a:gd name="T5" fmla="*/ 8 h 10"/>
                <a:gd name="T6" fmla="*/ 3 w 27"/>
                <a:gd name="T7" fmla="*/ 1 h 10"/>
                <a:gd name="T8" fmla="*/ 1 w 2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" y="2"/>
                  </a:moveTo>
                  <a:cubicBezTo>
                    <a:pt x="9" y="6"/>
                    <a:pt x="17" y="8"/>
                    <a:pt x="25" y="10"/>
                  </a:cubicBezTo>
                  <a:cubicBezTo>
                    <a:pt x="26" y="10"/>
                    <a:pt x="27" y="9"/>
                    <a:pt x="26" y="8"/>
                  </a:cubicBezTo>
                  <a:cubicBezTo>
                    <a:pt x="18" y="7"/>
                    <a:pt x="10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57"/>
            <p:cNvSpPr/>
            <p:nvPr/>
          </p:nvSpPr>
          <p:spPr bwMode="auto">
            <a:xfrm>
              <a:off x="4619626" y="4384675"/>
              <a:ext cx="112713" cy="52388"/>
            </a:xfrm>
            <a:custGeom>
              <a:avLst/>
              <a:gdLst>
                <a:gd name="T0" fmla="*/ 1 w 30"/>
                <a:gd name="T1" fmla="*/ 2 h 14"/>
                <a:gd name="T2" fmla="*/ 27 w 30"/>
                <a:gd name="T3" fmla="*/ 14 h 14"/>
                <a:gd name="T4" fmla="*/ 29 w 30"/>
                <a:gd name="T5" fmla="*/ 13 h 14"/>
                <a:gd name="T6" fmla="*/ 2 w 30"/>
                <a:gd name="T7" fmla="*/ 0 h 14"/>
                <a:gd name="T8" fmla="*/ 1 w 3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2"/>
                  </a:moveTo>
                  <a:cubicBezTo>
                    <a:pt x="10" y="6"/>
                    <a:pt x="18" y="11"/>
                    <a:pt x="27" y="14"/>
                  </a:cubicBezTo>
                  <a:cubicBezTo>
                    <a:pt x="28" y="14"/>
                    <a:pt x="30" y="13"/>
                    <a:pt x="29" y="13"/>
                  </a:cubicBezTo>
                  <a:cubicBezTo>
                    <a:pt x="19" y="10"/>
                    <a:pt x="11" y="5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8"/>
            <p:cNvSpPr/>
            <p:nvPr/>
          </p:nvSpPr>
          <p:spPr bwMode="auto">
            <a:xfrm>
              <a:off x="4660901" y="4373563"/>
              <a:ext cx="90488" cy="44450"/>
            </a:xfrm>
            <a:custGeom>
              <a:avLst/>
              <a:gdLst>
                <a:gd name="T0" fmla="*/ 23 w 24"/>
                <a:gd name="T1" fmla="*/ 11 h 12"/>
                <a:gd name="T2" fmla="*/ 3 w 24"/>
                <a:gd name="T3" fmla="*/ 1 h 12"/>
                <a:gd name="T4" fmla="*/ 1 w 24"/>
                <a:gd name="T5" fmla="*/ 1 h 12"/>
                <a:gd name="T6" fmla="*/ 22 w 24"/>
                <a:gd name="T7" fmla="*/ 12 h 12"/>
                <a:gd name="T8" fmla="*/ 23 w 2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11"/>
                  </a:moveTo>
                  <a:cubicBezTo>
                    <a:pt x="16" y="9"/>
                    <a:pt x="9" y="4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8" y="5"/>
                    <a:pt x="14" y="10"/>
                    <a:pt x="22" y="12"/>
                  </a:cubicBezTo>
                  <a:cubicBezTo>
                    <a:pt x="22" y="12"/>
                    <a:pt x="24" y="11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59"/>
            <p:cNvSpPr/>
            <p:nvPr/>
          </p:nvSpPr>
          <p:spPr bwMode="auto">
            <a:xfrm>
              <a:off x="4297364" y="5232400"/>
              <a:ext cx="25400" cy="15875"/>
            </a:xfrm>
            <a:custGeom>
              <a:avLst/>
              <a:gdLst>
                <a:gd name="T0" fmla="*/ 6 w 7"/>
                <a:gd name="T1" fmla="*/ 2 h 4"/>
                <a:gd name="T2" fmla="*/ 3 w 7"/>
                <a:gd name="T3" fmla="*/ 0 h 4"/>
                <a:gd name="T4" fmla="*/ 1 w 7"/>
                <a:gd name="T5" fmla="*/ 2 h 4"/>
                <a:gd name="T6" fmla="*/ 5 w 7"/>
                <a:gd name="T7" fmla="*/ 3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4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60"/>
            <p:cNvSpPr/>
            <p:nvPr/>
          </p:nvSpPr>
          <p:spPr bwMode="auto">
            <a:xfrm>
              <a:off x="4300539" y="5259388"/>
              <a:ext cx="26988" cy="14288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6 w 7"/>
                <a:gd name="T5" fmla="*/ 2 h 4"/>
                <a:gd name="T6" fmla="*/ 2 w 7"/>
                <a:gd name="T7" fmla="*/ 1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61"/>
            <p:cNvSpPr/>
            <p:nvPr/>
          </p:nvSpPr>
          <p:spPr bwMode="auto">
            <a:xfrm>
              <a:off x="4289426" y="5286375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62"/>
            <p:cNvSpPr/>
            <p:nvPr/>
          </p:nvSpPr>
          <p:spPr bwMode="auto">
            <a:xfrm>
              <a:off x="4286251" y="5300663"/>
              <a:ext cx="96838" cy="52388"/>
            </a:xfrm>
            <a:custGeom>
              <a:avLst/>
              <a:gdLst>
                <a:gd name="T0" fmla="*/ 3 w 26"/>
                <a:gd name="T1" fmla="*/ 1 h 14"/>
                <a:gd name="T2" fmla="*/ 1 w 26"/>
                <a:gd name="T3" fmla="*/ 2 h 14"/>
                <a:gd name="T4" fmla="*/ 24 w 26"/>
                <a:gd name="T5" fmla="*/ 14 h 14"/>
                <a:gd name="T6" fmla="*/ 26 w 26"/>
                <a:gd name="T7" fmla="*/ 13 h 14"/>
                <a:gd name="T8" fmla="*/ 3 w 2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7" y="7"/>
                    <a:pt x="17" y="9"/>
                    <a:pt x="24" y="14"/>
                  </a:cubicBezTo>
                  <a:cubicBezTo>
                    <a:pt x="24" y="14"/>
                    <a:pt x="26" y="13"/>
                    <a:pt x="26" y="13"/>
                  </a:cubicBezTo>
                  <a:cubicBezTo>
                    <a:pt x="19" y="8"/>
                    <a:pt x="9" y="7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63"/>
            <p:cNvSpPr/>
            <p:nvPr/>
          </p:nvSpPr>
          <p:spPr bwMode="auto">
            <a:xfrm>
              <a:off x="4286251" y="5327650"/>
              <a:ext cx="303213" cy="171450"/>
            </a:xfrm>
            <a:custGeom>
              <a:avLst/>
              <a:gdLst>
                <a:gd name="T0" fmla="*/ 3 w 81"/>
                <a:gd name="T1" fmla="*/ 1 h 46"/>
                <a:gd name="T2" fmla="*/ 1 w 81"/>
                <a:gd name="T3" fmla="*/ 2 h 46"/>
                <a:gd name="T4" fmla="*/ 35 w 81"/>
                <a:gd name="T5" fmla="*/ 22 h 46"/>
                <a:gd name="T6" fmla="*/ 78 w 81"/>
                <a:gd name="T7" fmla="*/ 46 h 46"/>
                <a:gd name="T8" fmla="*/ 80 w 81"/>
                <a:gd name="T9" fmla="*/ 44 h 46"/>
                <a:gd name="T10" fmla="*/ 42 w 81"/>
                <a:gd name="T11" fmla="*/ 24 h 46"/>
                <a:gd name="T12" fmla="*/ 3 w 8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0" y="11"/>
                    <a:pt x="24" y="16"/>
                    <a:pt x="35" y="22"/>
                  </a:cubicBezTo>
                  <a:cubicBezTo>
                    <a:pt x="50" y="30"/>
                    <a:pt x="64" y="37"/>
                    <a:pt x="78" y="46"/>
                  </a:cubicBezTo>
                  <a:cubicBezTo>
                    <a:pt x="79" y="46"/>
                    <a:pt x="81" y="45"/>
                    <a:pt x="80" y="44"/>
                  </a:cubicBezTo>
                  <a:cubicBezTo>
                    <a:pt x="67" y="37"/>
                    <a:pt x="55" y="30"/>
                    <a:pt x="42" y="24"/>
                  </a:cubicBezTo>
                  <a:cubicBezTo>
                    <a:pt x="29" y="17"/>
                    <a:pt x="13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64"/>
            <p:cNvSpPr/>
            <p:nvPr/>
          </p:nvSpPr>
          <p:spPr bwMode="auto">
            <a:xfrm>
              <a:off x="4338639" y="5900738"/>
              <a:ext cx="11113" cy="1270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65"/>
            <p:cNvSpPr/>
            <p:nvPr/>
          </p:nvSpPr>
          <p:spPr bwMode="auto">
            <a:xfrm>
              <a:off x="3816351" y="5924550"/>
              <a:ext cx="60325" cy="33338"/>
            </a:xfrm>
            <a:custGeom>
              <a:avLst/>
              <a:gdLst>
                <a:gd name="T0" fmla="*/ 15 w 16"/>
                <a:gd name="T1" fmla="*/ 7 h 9"/>
                <a:gd name="T2" fmla="*/ 2 w 16"/>
                <a:gd name="T3" fmla="*/ 1 h 9"/>
                <a:gd name="T4" fmla="*/ 1 w 16"/>
                <a:gd name="T5" fmla="*/ 2 h 9"/>
                <a:gd name="T6" fmla="*/ 14 w 16"/>
                <a:gd name="T7" fmla="*/ 9 h 9"/>
                <a:gd name="T8" fmla="*/ 15 w 1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1" y="5"/>
                    <a:pt x="6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4"/>
                    <a:pt x="9" y="7"/>
                    <a:pt x="14" y="9"/>
                  </a:cubicBezTo>
                  <a:cubicBezTo>
                    <a:pt x="14" y="9"/>
                    <a:pt x="16" y="8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766"/>
            <p:cNvSpPr/>
            <p:nvPr/>
          </p:nvSpPr>
          <p:spPr bwMode="auto">
            <a:xfrm>
              <a:off x="4170364" y="5683250"/>
              <a:ext cx="11113" cy="1111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67"/>
            <p:cNvSpPr/>
            <p:nvPr/>
          </p:nvSpPr>
          <p:spPr bwMode="auto">
            <a:xfrm>
              <a:off x="4176714" y="6183313"/>
              <a:ext cx="38100" cy="66675"/>
            </a:xfrm>
            <a:custGeom>
              <a:avLst/>
              <a:gdLst>
                <a:gd name="T0" fmla="*/ 7 w 10"/>
                <a:gd name="T1" fmla="*/ 1 h 18"/>
                <a:gd name="T2" fmla="*/ 0 w 10"/>
                <a:gd name="T3" fmla="*/ 17 h 18"/>
                <a:gd name="T4" fmla="*/ 2 w 10"/>
                <a:gd name="T5" fmla="*/ 17 h 18"/>
                <a:gd name="T6" fmla="*/ 9 w 10"/>
                <a:gd name="T7" fmla="*/ 1 h 18"/>
                <a:gd name="T8" fmla="*/ 7 w 1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7" y="1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10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768"/>
            <p:cNvSpPr/>
            <p:nvPr/>
          </p:nvSpPr>
          <p:spPr bwMode="auto">
            <a:xfrm>
              <a:off x="4195764" y="6186488"/>
              <a:ext cx="38100" cy="63500"/>
            </a:xfrm>
            <a:custGeom>
              <a:avLst/>
              <a:gdLst>
                <a:gd name="T0" fmla="*/ 2 w 10"/>
                <a:gd name="T1" fmla="*/ 16 h 17"/>
                <a:gd name="T2" fmla="*/ 10 w 10"/>
                <a:gd name="T3" fmla="*/ 1 h 17"/>
                <a:gd name="T4" fmla="*/ 8 w 10"/>
                <a:gd name="T5" fmla="*/ 1 h 17"/>
                <a:gd name="T6" fmla="*/ 0 w 10"/>
                <a:gd name="T7" fmla="*/ 17 h 17"/>
                <a:gd name="T8" fmla="*/ 2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6"/>
                  </a:moveTo>
                  <a:cubicBezTo>
                    <a:pt x="4" y="11"/>
                    <a:pt x="7" y="6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2" y="17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769"/>
            <p:cNvSpPr/>
            <p:nvPr/>
          </p:nvSpPr>
          <p:spPr bwMode="auto">
            <a:xfrm>
              <a:off x="4229101" y="6216650"/>
              <a:ext cx="30163" cy="57150"/>
            </a:xfrm>
            <a:custGeom>
              <a:avLst/>
              <a:gdLst>
                <a:gd name="T0" fmla="*/ 6 w 8"/>
                <a:gd name="T1" fmla="*/ 1 h 15"/>
                <a:gd name="T2" fmla="*/ 0 w 8"/>
                <a:gd name="T3" fmla="*/ 15 h 15"/>
                <a:gd name="T4" fmla="*/ 2 w 8"/>
                <a:gd name="T5" fmla="*/ 14 h 15"/>
                <a:gd name="T6" fmla="*/ 5 w 8"/>
                <a:gd name="T7" fmla="*/ 11 h 15"/>
                <a:gd name="T8" fmla="*/ 3 w 8"/>
                <a:gd name="T9" fmla="*/ 11 h 15"/>
                <a:gd name="T10" fmla="*/ 8 w 8"/>
                <a:gd name="T11" fmla="*/ 0 h 15"/>
                <a:gd name="T12" fmla="*/ 6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6" y="1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0" y="15"/>
                    <a:pt x="2" y="14"/>
                    <a:pt x="2" y="14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5" y="8"/>
                    <a:pt x="7" y="4"/>
                    <a:pt x="8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770"/>
            <p:cNvSpPr/>
            <p:nvPr/>
          </p:nvSpPr>
          <p:spPr bwMode="auto">
            <a:xfrm>
              <a:off x="4270376" y="6227763"/>
              <a:ext cx="38100" cy="68263"/>
            </a:xfrm>
            <a:custGeom>
              <a:avLst/>
              <a:gdLst>
                <a:gd name="T0" fmla="*/ 8 w 10"/>
                <a:gd name="T1" fmla="*/ 1 h 18"/>
                <a:gd name="T2" fmla="*/ 0 w 10"/>
                <a:gd name="T3" fmla="*/ 18 h 18"/>
                <a:gd name="T4" fmla="*/ 2 w 10"/>
                <a:gd name="T5" fmla="*/ 17 h 18"/>
                <a:gd name="T6" fmla="*/ 5 w 10"/>
                <a:gd name="T7" fmla="*/ 15 h 18"/>
                <a:gd name="T8" fmla="*/ 3 w 10"/>
                <a:gd name="T9" fmla="*/ 15 h 18"/>
                <a:gd name="T10" fmla="*/ 3 w 10"/>
                <a:gd name="T11" fmla="*/ 16 h 18"/>
                <a:gd name="T12" fmla="*/ 10 w 10"/>
                <a:gd name="T13" fmla="*/ 0 h 18"/>
                <a:gd name="T14" fmla="*/ 8 w 10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5" y="6"/>
                    <a:pt x="1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7"/>
                    <a:pt x="4" y="16"/>
                    <a:pt x="5" y="15"/>
                  </a:cubicBezTo>
                  <a:cubicBezTo>
                    <a:pt x="6" y="14"/>
                    <a:pt x="4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0"/>
                    <a:pt x="7" y="5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771"/>
            <p:cNvSpPr/>
            <p:nvPr/>
          </p:nvSpPr>
          <p:spPr bwMode="auto">
            <a:xfrm>
              <a:off x="3959226" y="6108700"/>
              <a:ext cx="206375" cy="104775"/>
            </a:xfrm>
            <a:custGeom>
              <a:avLst/>
              <a:gdLst>
                <a:gd name="T0" fmla="*/ 1 w 55"/>
                <a:gd name="T1" fmla="*/ 2 h 28"/>
                <a:gd name="T2" fmla="*/ 53 w 55"/>
                <a:gd name="T3" fmla="*/ 28 h 28"/>
                <a:gd name="T4" fmla="*/ 54 w 55"/>
                <a:gd name="T5" fmla="*/ 27 h 28"/>
                <a:gd name="T6" fmla="*/ 3 w 55"/>
                <a:gd name="T7" fmla="*/ 1 h 28"/>
                <a:gd name="T8" fmla="*/ 1 w 55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8">
                  <a:moveTo>
                    <a:pt x="1" y="2"/>
                  </a:moveTo>
                  <a:cubicBezTo>
                    <a:pt x="16" y="15"/>
                    <a:pt x="35" y="19"/>
                    <a:pt x="53" y="28"/>
                  </a:cubicBezTo>
                  <a:cubicBezTo>
                    <a:pt x="53" y="28"/>
                    <a:pt x="55" y="27"/>
                    <a:pt x="54" y="27"/>
                  </a:cubicBezTo>
                  <a:cubicBezTo>
                    <a:pt x="37" y="18"/>
                    <a:pt x="18" y="1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772"/>
            <p:cNvSpPr/>
            <p:nvPr/>
          </p:nvSpPr>
          <p:spPr bwMode="auto">
            <a:xfrm>
              <a:off x="4410076" y="6392863"/>
              <a:ext cx="49213" cy="34925"/>
            </a:xfrm>
            <a:custGeom>
              <a:avLst/>
              <a:gdLst>
                <a:gd name="T0" fmla="*/ 1 w 13"/>
                <a:gd name="T1" fmla="*/ 7 h 9"/>
                <a:gd name="T2" fmla="*/ 2 w 13"/>
                <a:gd name="T3" fmla="*/ 8 h 9"/>
                <a:gd name="T4" fmla="*/ 12 w 13"/>
                <a:gd name="T5" fmla="*/ 2 h 9"/>
                <a:gd name="T6" fmla="*/ 11 w 13"/>
                <a:gd name="T7" fmla="*/ 1 h 9"/>
                <a:gd name="T8" fmla="*/ 1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6" y="7"/>
                    <a:pt x="9" y="4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3"/>
                    <a:pt x="5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773"/>
            <p:cNvSpPr/>
            <p:nvPr/>
          </p:nvSpPr>
          <p:spPr bwMode="auto">
            <a:xfrm>
              <a:off x="4429126" y="6423025"/>
              <a:ext cx="44450" cy="22225"/>
            </a:xfrm>
            <a:custGeom>
              <a:avLst/>
              <a:gdLst>
                <a:gd name="T0" fmla="*/ 2 w 12"/>
                <a:gd name="T1" fmla="*/ 5 h 6"/>
                <a:gd name="T2" fmla="*/ 11 w 12"/>
                <a:gd name="T3" fmla="*/ 1 h 6"/>
                <a:gd name="T4" fmla="*/ 9 w 12"/>
                <a:gd name="T5" fmla="*/ 0 h 6"/>
                <a:gd name="T6" fmla="*/ 2 w 12"/>
                <a:gd name="T7" fmla="*/ 4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774"/>
            <p:cNvSpPr/>
            <p:nvPr/>
          </p:nvSpPr>
          <p:spPr bwMode="auto">
            <a:xfrm>
              <a:off x="4440239" y="6456363"/>
              <a:ext cx="22225" cy="15875"/>
            </a:xfrm>
            <a:custGeom>
              <a:avLst/>
              <a:gdLst>
                <a:gd name="T0" fmla="*/ 2 w 6"/>
                <a:gd name="T1" fmla="*/ 3 h 4"/>
                <a:gd name="T2" fmla="*/ 6 w 6"/>
                <a:gd name="T3" fmla="*/ 1 h 4"/>
                <a:gd name="T4" fmla="*/ 4 w 6"/>
                <a:gd name="T5" fmla="*/ 0 h 4"/>
                <a:gd name="T6" fmla="*/ 1 w 6"/>
                <a:gd name="T7" fmla="*/ 3 h 4"/>
                <a:gd name="T8" fmla="*/ 2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5" y="2"/>
                    <a:pt x="6" y="1"/>
                  </a:cubicBezTo>
                  <a:cubicBezTo>
                    <a:pt x="6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775"/>
            <p:cNvSpPr/>
            <p:nvPr/>
          </p:nvSpPr>
          <p:spPr bwMode="auto">
            <a:xfrm>
              <a:off x="4448176" y="6483350"/>
              <a:ext cx="33338" cy="14288"/>
            </a:xfrm>
            <a:custGeom>
              <a:avLst/>
              <a:gdLst>
                <a:gd name="T0" fmla="*/ 2 w 9"/>
                <a:gd name="T1" fmla="*/ 3 h 4"/>
                <a:gd name="T2" fmla="*/ 7 w 9"/>
                <a:gd name="T3" fmla="*/ 0 h 4"/>
                <a:gd name="T4" fmla="*/ 6 w 9"/>
                <a:gd name="T5" fmla="*/ 0 h 4"/>
                <a:gd name="T6" fmla="*/ 1 w 9"/>
                <a:gd name="T7" fmla="*/ 3 h 4"/>
                <a:gd name="T8" fmla="*/ 2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3"/>
                  </a:moveTo>
                  <a:cubicBezTo>
                    <a:pt x="4" y="3"/>
                    <a:pt x="6" y="1"/>
                    <a:pt x="7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776"/>
            <p:cNvSpPr/>
            <p:nvPr/>
          </p:nvSpPr>
          <p:spPr bwMode="auto">
            <a:xfrm>
              <a:off x="4465639" y="6497638"/>
              <a:ext cx="11113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777"/>
            <p:cNvSpPr/>
            <p:nvPr/>
          </p:nvSpPr>
          <p:spPr bwMode="auto">
            <a:xfrm>
              <a:off x="4470401" y="6535738"/>
              <a:ext cx="14288" cy="3175"/>
            </a:xfrm>
            <a:custGeom>
              <a:avLst/>
              <a:gdLst>
                <a:gd name="T0" fmla="*/ 2 w 4"/>
                <a:gd name="T1" fmla="*/ 1 h 1"/>
                <a:gd name="T2" fmla="*/ 3 w 4"/>
                <a:gd name="T3" fmla="*/ 0 h 1"/>
                <a:gd name="T4" fmla="*/ 2 w 4"/>
                <a:gd name="T5" fmla="*/ 0 h 1"/>
                <a:gd name="T6" fmla="*/ 2 w 4"/>
                <a:gd name="T7" fmla="*/ 1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778"/>
            <p:cNvSpPr/>
            <p:nvPr/>
          </p:nvSpPr>
          <p:spPr bwMode="auto">
            <a:xfrm>
              <a:off x="4451351" y="6389688"/>
              <a:ext cx="66675" cy="19050"/>
            </a:xfrm>
            <a:custGeom>
              <a:avLst/>
              <a:gdLst>
                <a:gd name="T0" fmla="*/ 16 w 18"/>
                <a:gd name="T1" fmla="*/ 0 h 5"/>
                <a:gd name="T2" fmla="*/ 2 w 18"/>
                <a:gd name="T3" fmla="*/ 4 h 5"/>
                <a:gd name="T4" fmla="*/ 2 w 18"/>
                <a:gd name="T5" fmla="*/ 5 h 5"/>
                <a:gd name="T6" fmla="*/ 17 w 18"/>
                <a:gd name="T7" fmla="*/ 0 h 5"/>
                <a:gd name="T8" fmla="*/ 16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6" y="0"/>
                  </a:moveTo>
                  <a:cubicBezTo>
                    <a:pt x="12" y="3"/>
                    <a:pt x="7" y="3"/>
                    <a:pt x="2" y="4"/>
                  </a:cubicBezTo>
                  <a:cubicBezTo>
                    <a:pt x="1" y="4"/>
                    <a:pt x="0" y="5"/>
                    <a:pt x="2" y="5"/>
                  </a:cubicBezTo>
                  <a:cubicBezTo>
                    <a:pt x="7" y="4"/>
                    <a:pt x="13" y="4"/>
                    <a:pt x="17" y="0"/>
                  </a:cubicBezTo>
                  <a:cubicBezTo>
                    <a:pt x="18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779"/>
            <p:cNvSpPr/>
            <p:nvPr/>
          </p:nvSpPr>
          <p:spPr bwMode="auto">
            <a:xfrm>
              <a:off x="4448176" y="6373813"/>
              <a:ext cx="66675" cy="15875"/>
            </a:xfrm>
            <a:custGeom>
              <a:avLst/>
              <a:gdLst>
                <a:gd name="T0" fmla="*/ 2 w 18"/>
                <a:gd name="T1" fmla="*/ 4 h 4"/>
                <a:gd name="T2" fmla="*/ 17 w 18"/>
                <a:gd name="T3" fmla="*/ 2 h 4"/>
                <a:gd name="T4" fmla="*/ 17 w 18"/>
                <a:gd name="T5" fmla="*/ 0 h 4"/>
                <a:gd name="T6" fmla="*/ 2 w 18"/>
                <a:gd name="T7" fmla="*/ 2 h 4"/>
                <a:gd name="T8" fmla="*/ 2 w 1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2" y="4"/>
                  </a:moveTo>
                  <a:cubicBezTo>
                    <a:pt x="7" y="4"/>
                    <a:pt x="12" y="3"/>
                    <a:pt x="17" y="2"/>
                  </a:cubicBezTo>
                  <a:cubicBezTo>
                    <a:pt x="18" y="2"/>
                    <a:pt x="18" y="0"/>
                    <a:pt x="17" y="0"/>
                  </a:cubicBezTo>
                  <a:cubicBezTo>
                    <a:pt x="12" y="1"/>
                    <a:pt x="7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780"/>
            <p:cNvSpPr/>
            <p:nvPr/>
          </p:nvSpPr>
          <p:spPr bwMode="auto">
            <a:xfrm>
              <a:off x="4459289" y="6362700"/>
              <a:ext cx="44450" cy="7938"/>
            </a:xfrm>
            <a:custGeom>
              <a:avLst/>
              <a:gdLst>
                <a:gd name="T0" fmla="*/ 1 w 12"/>
                <a:gd name="T1" fmla="*/ 2 h 2"/>
                <a:gd name="T2" fmla="*/ 10 w 12"/>
                <a:gd name="T3" fmla="*/ 2 h 2"/>
                <a:gd name="T4" fmla="*/ 11 w 12"/>
                <a:gd name="T5" fmla="*/ 0 h 2"/>
                <a:gd name="T6" fmla="*/ 2 w 12"/>
                <a:gd name="T7" fmla="*/ 0 h 2"/>
                <a:gd name="T8" fmla="*/ 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2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781"/>
            <p:cNvSpPr/>
            <p:nvPr/>
          </p:nvSpPr>
          <p:spPr bwMode="auto">
            <a:xfrm>
              <a:off x="4459289" y="6340475"/>
              <a:ext cx="58738" cy="7938"/>
            </a:xfrm>
            <a:custGeom>
              <a:avLst/>
              <a:gdLst>
                <a:gd name="T0" fmla="*/ 2 w 16"/>
                <a:gd name="T1" fmla="*/ 0 h 2"/>
                <a:gd name="T2" fmla="*/ 2 w 16"/>
                <a:gd name="T3" fmla="*/ 2 h 2"/>
                <a:gd name="T4" fmla="*/ 14 w 16"/>
                <a:gd name="T5" fmla="*/ 2 h 2"/>
                <a:gd name="T6" fmla="*/ 14 w 16"/>
                <a:gd name="T7" fmla="*/ 0 h 2"/>
                <a:gd name="T8" fmla="*/ 2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5" y="2"/>
                    <a:pt x="16" y="0"/>
                    <a:pt x="14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782"/>
            <p:cNvSpPr/>
            <p:nvPr/>
          </p:nvSpPr>
          <p:spPr bwMode="auto">
            <a:xfrm>
              <a:off x="4503739" y="6276975"/>
              <a:ext cx="22225" cy="33338"/>
            </a:xfrm>
            <a:custGeom>
              <a:avLst/>
              <a:gdLst>
                <a:gd name="T0" fmla="*/ 6 w 6"/>
                <a:gd name="T1" fmla="*/ 8 h 9"/>
                <a:gd name="T2" fmla="*/ 6 w 6"/>
                <a:gd name="T3" fmla="*/ 5 h 9"/>
                <a:gd name="T4" fmla="*/ 4 w 6"/>
                <a:gd name="T5" fmla="*/ 5 h 9"/>
                <a:gd name="T6" fmla="*/ 2 w 6"/>
                <a:gd name="T7" fmla="*/ 1 h 9"/>
                <a:gd name="T8" fmla="*/ 0 w 6"/>
                <a:gd name="T9" fmla="*/ 2 h 9"/>
                <a:gd name="T10" fmla="*/ 4 w 6"/>
                <a:gd name="T11" fmla="*/ 8 h 9"/>
                <a:gd name="T12" fmla="*/ 6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4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783"/>
            <p:cNvSpPr/>
            <p:nvPr/>
          </p:nvSpPr>
          <p:spPr bwMode="auto">
            <a:xfrm>
              <a:off x="4556126" y="6213475"/>
              <a:ext cx="11113" cy="30163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0 h 8"/>
                <a:gd name="T4" fmla="*/ 1 w 3"/>
                <a:gd name="T5" fmla="*/ 1 h 8"/>
                <a:gd name="T6" fmla="*/ 0 w 3"/>
                <a:gd name="T7" fmla="*/ 7 h 8"/>
                <a:gd name="T8" fmla="*/ 2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3" y="5"/>
                    <a:pt x="3" y="2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784"/>
            <p:cNvSpPr/>
            <p:nvPr/>
          </p:nvSpPr>
          <p:spPr bwMode="auto">
            <a:xfrm>
              <a:off x="4492626" y="6569075"/>
              <a:ext cx="30163" cy="12700"/>
            </a:xfrm>
            <a:custGeom>
              <a:avLst/>
              <a:gdLst>
                <a:gd name="T0" fmla="*/ 1 w 8"/>
                <a:gd name="T1" fmla="*/ 3 h 3"/>
                <a:gd name="T2" fmla="*/ 6 w 8"/>
                <a:gd name="T3" fmla="*/ 2 h 3"/>
                <a:gd name="T4" fmla="*/ 5 w 8"/>
                <a:gd name="T5" fmla="*/ 0 h 3"/>
                <a:gd name="T6" fmla="*/ 1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85"/>
            <p:cNvSpPr/>
            <p:nvPr/>
          </p:nvSpPr>
          <p:spPr bwMode="auto">
            <a:xfrm>
              <a:off x="4506914" y="6604000"/>
              <a:ext cx="38100" cy="1111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1 h 3"/>
                <a:gd name="T4" fmla="*/ 9 w 10"/>
                <a:gd name="T5" fmla="*/ 0 h 3"/>
                <a:gd name="T6" fmla="*/ 1 w 10"/>
                <a:gd name="T7" fmla="*/ 2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86"/>
            <p:cNvSpPr/>
            <p:nvPr/>
          </p:nvSpPr>
          <p:spPr bwMode="auto">
            <a:xfrm>
              <a:off x="4522789" y="6629400"/>
              <a:ext cx="25400" cy="4763"/>
            </a:xfrm>
            <a:custGeom>
              <a:avLst/>
              <a:gdLst>
                <a:gd name="T0" fmla="*/ 5 w 7"/>
                <a:gd name="T1" fmla="*/ 1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1 h 1"/>
                <a:gd name="T8" fmla="*/ 5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5" y="1"/>
                  </a:moveTo>
                  <a:cubicBezTo>
                    <a:pt x="6" y="1"/>
                    <a:pt x="7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87"/>
            <p:cNvSpPr/>
            <p:nvPr/>
          </p:nvSpPr>
          <p:spPr bwMode="auto">
            <a:xfrm>
              <a:off x="4533901" y="6667500"/>
              <a:ext cx="33338" cy="3175"/>
            </a:xfrm>
            <a:custGeom>
              <a:avLst/>
              <a:gdLst>
                <a:gd name="T0" fmla="*/ 7 w 9"/>
                <a:gd name="T1" fmla="*/ 1 h 1"/>
                <a:gd name="T2" fmla="*/ 8 w 9"/>
                <a:gd name="T3" fmla="*/ 0 h 1"/>
                <a:gd name="T4" fmla="*/ 3 w 9"/>
                <a:gd name="T5" fmla="*/ 0 h 1"/>
                <a:gd name="T6" fmla="*/ 2 w 9"/>
                <a:gd name="T7" fmla="*/ 1 h 1"/>
                <a:gd name="T8" fmla="*/ 7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7" y="1"/>
                  </a:moveTo>
                  <a:cubicBezTo>
                    <a:pt x="8" y="1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88"/>
            <p:cNvSpPr/>
            <p:nvPr/>
          </p:nvSpPr>
          <p:spPr bwMode="auto">
            <a:xfrm>
              <a:off x="4556126" y="6700838"/>
              <a:ext cx="41275" cy="4763"/>
            </a:xfrm>
            <a:custGeom>
              <a:avLst/>
              <a:gdLst>
                <a:gd name="T0" fmla="*/ 10 w 11"/>
                <a:gd name="T1" fmla="*/ 0 h 1"/>
                <a:gd name="T2" fmla="*/ 2 w 11"/>
                <a:gd name="T3" fmla="*/ 0 h 1"/>
                <a:gd name="T4" fmla="*/ 1 w 11"/>
                <a:gd name="T5" fmla="*/ 1 h 1"/>
                <a:gd name="T6" fmla="*/ 9 w 11"/>
                <a:gd name="T7" fmla="*/ 1 h 1"/>
                <a:gd name="T8" fmla="*/ 10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0" y="0"/>
                  </a:moveTo>
                  <a:cubicBezTo>
                    <a:pt x="7" y="0"/>
                    <a:pt x="4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0" y="1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89"/>
            <p:cNvSpPr/>
            <p:nvPr/>
          </p:nvSpPr>
          <p:spPr bwMode="auto">
            <a:xfrm>
              <a:off x="4564064" y="6734175"/>
              <a:ext cx="44450" cy="4763"/>
            </a:xfrm>
            <a:custGeom>
              <a:avLst/>
              <a:gdLst>
                <a:gd name="T0" fmla="*/ 11 w 12"/>
                <a:gd name="T1" fmla="*/ 1 h 1"/>
                <a:gd name="T2" fmla="*/ 11 w 12"/>
                <a:gd name="T3" fmla="*/ 0 h 1"/>
                <a:gd name="T4" fmla="*/ 2 w 12"/>
                <a:gd name="T5" fmla="*/ 0 h 1"/>
                <a:gd name="T6" fmla="*/ 1 w 12"/>
                <a:gd name="T7" fmla="*/ 1 h 1"/>
                <a:gd name="T8" fmla="*/ 11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1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4" y="1"/>
                    <a:pt x="7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90"/>
            <p:cNvSpPr/>
            <p:nvPr/>
          </p:nvSpPr>
          <p:spPr bwMode="auto">
            <a:xfrm>
              <a:off x="4572001" y="6769100"/>
              <a:ext cx="71438" cy="7938"/>
            </a:xfrm>
            <a:custGeom>
              <a:avLst/>
              <a:gdLst>
                <a:gd name="T0" fmla="*/ 17 w 19"/>
                <a:gd name="T1" fmla="*/ 1 h 2"/>
                <a:gd name="T2" fmla="*/ 3 w 19"/>
                <a:gd name="T3" fmla="*/ 0 h 2"/>
                <a:gd name="T4" fmla="*/ 2 w 19"/>
                <a:gd name="T5" fmla="*/ 2 h 2"/>
                <a:gd name="T6" fmla="*/ 17 w 19"/>
                <a:gd name="T7" fmla="*/ 2 h 2"/>
                <a:gd name="T8" fmla="*/ 17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7" y="1"/>
                  </a:moveTo>
                  <a:cubicBezTo>
                    <a:pt x="12" y="1"/>
                    <a:pt x="8" y="1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2"/>
                    <a:pt x="12" y="2"/>
                    <a:pt x="17" y="2"/>
                  </a:cubicBezTo>
                  <a:cubicBezTo>
                    <a:pt x="18" y="2"/>
                    <a:pt x="19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91"/>
            <p:cNvSpPr/>
            <p:nvPr/>
          </p:nvSpPr>
          <p:spPr bwMode="auto">
            <a:xfrm>
              <a:off x="4586289" y="6805613"/>
              <a:ext cx="57150" cy="7938"/>
            </a:xfrm>
            <a:custGeom>
              <a:avLst/>
              <a:gdLst>
                <a:gd name="T0" fmla="*/ 14 w 15"/>
                <a:gd name="T1" fmla="*/ 1 h 2"/>
                <a:gd name="T2" fmla="*/ 3 w 15"/>
                <a:gd name="T3" fmla="*/ 1 h 2"/>
                <a:gd name="T4" fmla="*/ 1 w 15"/>
                <a:gd name="T5" fmla="*/ 1 h 2"/>
                <a:gd name="T6" fmla="*/ 13 w 15"/>
                <a:gd name="T7" fmla="*/ 2 h 2"/>
                <a:gd name="T8" fmla="*/ 14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4" y="1"/>
                  </a:moveTo>
                  <a:cubicBezTo>
                    <a:pt x="10" y="1"/>
                    <a:pt x="7" y="1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3" y="2"/>
                    <a:pt x="15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92"/>
            <p:cNvSpPr/>
            <p:nvPr/>
          </p:nvSpPr>
          <p:spPr bwMode="auto">
            <a:xfrm>
              <a:off x="4608514" y="6843713"/>
              <a:ext cx="68263" cy="3175"/>
            </a:xfrm>
            <a:custGeom>
              <a:avLst/>
              <a:gdLst>
                <a:gd name="T0" fmla="*/ 17 w 18"/>
                <a:gd name="T1" fmla="*/ 1 h 1"/>
                <a:gd name="T2" fmla="*/ 3 w 18"/>
                <a:gd name="T3" fmla="*/ 0 h 1"/>
                <a:gd name="T4" fmla="*/ 1 w 18"/>
                <a:gd name="T5" fmla="*/ 1 h 1"/>
                <a:gd name="T6" fmla="*/ 16 w 18"/>
                <a:gd name="T7" fmla="*/ 1 h 1"/>
                <a:gd name="T8" fmla="*/ 17 w 1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">
                  <a:moveTo>
                    <a:pt x="17" y="1"/>
                  </a:moveTo>
                  <a:cubicBezTo>
                    <a:pt x="12" y="1"/>
                    <a:pt x="7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6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93"/>
            <p:cNvSpPr/>
            <p:nvPr/>
          </p:nvSpPr>
          <p:spPr bwMode="auto">
            <a:xfrm>
              <a:off x="4910139" y="6794500"/>
              <a:ext cx="66675" cy="23813"/>
            </a:xfrm>
            <a:custGeom>
              <a:avLst/>
              <a:gdLst>
                <a:gd name="T0" fmla="*/ 17 w 18"/>
                <a:gd name="T1" fmla="*/ 0 h 6"/>
                <a:gd name="T2" fmla="*/ 1 w 18"/>
                <a:gd name="T3" fmla="*/ 5 h 6"/>
                <a:gd name="T4" fmla="*/ 1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1"/>
                    <a:pt x="6" y="4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4"/>
                    <a:pt x="12" y="2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4"/>
            <p:cNvSpPr/>
            <p:nvPr/>
          </p:nvSpPr>
          <p:spPr bwMode="auto">
            <a:xfrm>
              <a:off x="4879976" y="6750050"/>
              <a:ext cx="100013" cy="38100"/>
            </a:xfrm>
            <a:custGeom>
              <a:avLst/>
              <a:gdLst>
                <a:gd name="T0" fmla="*/ 26 w 27"/>
                <a:gd name="T1" fmla="*/ 1 h 10"/>
                <a:gd name="T2" fmla="*/ 1 w 27"/>
                <a:gd name="T3" fmla="*/ 8 h 10"/>
                <a:gd name="T4" fmla="*/ 1 w 27"/>
                <a:gd name="T5" fmla="*/ 10 h 10"/>
                <a:gd name="T6" fmla="*/ 26 w 27"/>
                <a:gd name="T7" fmla="*/ 2 h 10"/>
                <a:gd name="T8" fmla="*/ 26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26" y="1"/>
                  </a:moveTo>
                  <a:cubicBezTo>
                    <a:pt x="18" y="4"/>
                    <a:pt x="9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9" y="7"/>
                    <a:pt x="18" y="5"/>
                    <a:pt x="26" y="2"/>
                  </a:cubicBezTo>
                  <a:cubicBezTo>
                    <a:pt x="27" y="2"/>
                    <a:pt x="27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95"/>
            <p:cNvSpPr/>
            <p:nvPr/>
          </p:nvSpPr>
          <p:spPr bwMode="auto">
            <a:xfrm>
              <a:off x="4845051" y="6723063"/>
              <a:ext cx="106363" cy="26988"/>
            </a:xfrm>
            <a:custGeom>
              <a:avLst/>
              <a:gdLst>
                <a:gd name="T0" fmla="*/ 26 w 28"/>
                <a:gd name="T1" fmla="*/ 0 h 7"/>
                <a:gd name="T2" fmla="*/ 3 w 28"/>
                <a:gd name="T3" fmla="*/ 6 h 7"/>
                <a:gd name="T4" fmla="*/ 2 w 28"/>
                <a:gd name="T5" fmla="*/ 7 h 7"/>
                <a:gd name="T6" fmla="*/ 27 w 28"/>
                <a:gd name="T7" fmla="*/ 0 h 7"/>
                <a:gd name="T8" fmla="*/ 26 w 2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6" y="0"/>
                  </a:moveTo>
                  <a:cubicBezTo>
                    <a:pt x="19" y="5"/>
                    <a:pt x="11" y="6"/>
                    <a:pt x="3" y="6"/>
                  </a:cubicBezTo>
                  <a:cubicBezTo>
                    <a:pt x="2" y="7"/>
                    <a:pt x="0" y="7"/>
                    <a:pt x="2" y="7"/>
                  </a:cubicBezTo>
                  <a:cubicBezTo>
                    <a:pt x="11" y="7"/>
                    <a:pt x="20" y="5"/>
                    <a:pt x="27" y="0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96"/>
            <p:cNvSpPr/>
            <p:nvPr/>
          </p:nvSpPr>
          <p:spPr bwMode="auto">
            <a:xfrm>
              <a:off x="4841876" y="6681788"/>
              <a:ext cx="85725" cy="46038"/>
            </a:xfrm>
            <a:custGeom>
              <a:avLst/>
              <a:gdLst>
                <a:gd name="T0" fmla="*/ 20 w 23"/>
                <a:gd name="T1" fmla="*/ 1 h 12"/>
                <a:gd name="T2" fmla="*/ 1 w 23"/>
                <a:gd name="T3" fmla="*/ 11 h 12"/>
                <a:gd name="T4" fmla="*/ 2 w 23"/>
                <a:gd name="T5" fmla="*/ 12 h 12"/>
                <a:gd name="T6" fmla="*/ 22 w 23"/>
                <a:gd name="T7" fmla="*/ 1 h 12"/>
                <a:gd name="T8" fmla="*/ 20 w 2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0" y="1"/>
                  </a:moveTo>
                  <a:cubicBezTo>
                    <a:pt x="15" y="5"/>
                    <a:pt x="7" y="8"/>
                    <a:pt x="1" y="11"/>
                  </a:cubicBezTo>
                  <a:cubicBezTo>
                    <a:pt x="0" y="12"/>
                    <a:pt x="2" y="12"/>
                    <a:pt x="2" y="12"/>
                  </a:cubicBezTo>
                  <a:cubicBezTo>
                    <a:pt x="9" y="8"/>
                    <a:pt x="16" y="6"/>
                    <a:pt x="22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97"/>
            <p:cNvSpPr/>
            <p:nvPr/>
          </p:nvSpPr>
          <p:spPr bwMode="auto">
            <a:xfrm>
              <a:off x="4830764" y="6640513"/>
              <a:ext cx="66675" cy="52388"/>
            </a:xfrm>
            <a:custGeom>
              <a:avLst/>
              <a:gdLst>
                <a:gd name="T0" fmla="*/ 17 w 18"/>
                <a:gd name="T1" fmla="*/ 0 h 14"/>
                <a:gd name="T2" fmla="*/ 15 w 18"/>
                <a:gd name="T3" fmla="*/ 1 h 14"/>
                <a:gd name="T4" fmla="*/ 2 w 18"/>
                <a:gd name="T5" fmla="*/ 14 h 14"/>
                <a:gd name="T6" fmla="*/ 3 w 18"/>
                <a:gd name="T7" fmla="*/ 14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8" y="0"/>
                    <a:pt x="16" y="0"/>
                    <a:pt x="15" y="1"/>
                  </a:cubicBezTo>
                  <a:cubicBezTo>
                    <a:pt x="13" y="7"/>
                    <a:pt x="8" y="11"/>
                    <a:pt x="2" y="14"/>
                  </a:cubicBezTo>
                  <a:cubicBezTo>
                    <a:pt x="0" y="14"/>
                    <a:pt x="2" y="14"/>
                    <a:pt x="3" y="14"/>
                  </a:cubicBezTo>
                  <a:cubicBezTo>
                    <a:pt x="9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98"/>
            <p:cNvSpPr/>
            <p:nvPr/>
          </p:nvSpPr>
          <p:spPr bwMode="auto">
            <a:xfrm>
              <a:off x="4822826" y="6592888"/>
              <a:ext cx="68263" cy="63500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0 h 17"/>
                <a:gd name="T4" fmla="*/ 1 w 18"/>
                <a:gd name="T5" fmla="*/ 17 h 17"/>
                <a:gd name="T6" fmla="*/ 3 w 18"/>
                <a:gd name="T7" fmla="*/ 17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3" y="8"/>
                    <a:pt x="7" y="13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9" y="12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99"/>
            <p:cNvSpPr/>
            <p:nvPr/>
          </p:nvSpPr>
          <p:spPr bwMode="auto">
            <a:xfrm>
              <a:off x="4830764" y="6557963"/>
              <a:ext cx="36513" cy="65088"/>
            </a:xfrm>
            <a:custGeom>
              <a:avLst/>
              <a:gdLst>
                <a:gd name="T0" fmla="*/ 3 w 10"/>
                <a:gd name="T1" fmla="*/ 16 h 17"/>
                <a:gd name="T2" fmla="*/ 10 w 10"/>
                <a:gd name="T3" fmla="*/ 0 h 17"/>
                <a:gd name="T4" fmla="*/ 8 w 10"/>
                <a:gd name="T5" fmla="*/ 1 h 17"/>
                <a:gd name="T6" fmla="*/ 0 w 10"/>
                <a:gd name="T7" fmla="*/ 17 h 17"/>
                <a:gd name="T8" fmla="*/ 3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3" y="16"/>
                  </a:moveTo>
                  <a:cubicBezTo>
                    <a:pt x="5" y="11"/>
                    <a:pt x="8" y="6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00"/>
            <p:cNvSpPr/>
            <p:nvPr/>
          </p:nvSpPr>
          <p:spPr bwMode="auto">
            <a:xfrm>
              <a:off x="4819651" y="6532563"/>
              <a:ext cx="22225" cy="49213"/>
            </a:xfrm>
            <a:custGeom>
              <a:avLst/>
              <a:gdLst>
                <a:gd name="T0" fmla="*/ 3 w 6"/>
                <a:gd name="T1" fmla="*/ 12 h 13"/>
                <a:gd name="T2" fmla="*/ 6 w 6"/>
                <a:gd name="T3" fmla="*/ 0 h 13"/>
                <a:gd name="T4" fmla="*/ 3 w 6"/>
                <a:gd name="T5" fmla="*/ 1 h 13"/>
                <a:gd name="T6" fmla="*/ 0 w 6"/>
                <a:gd name="T7" fmla="*/ 12 h 13"/>
                <a:gd name="T8" fmla="*/ 3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01"/>
            <p:cNvSpPr/>
            <p:nvPr/>
          </p:nvSpPr>
          <p:spPr bwMode="auto">
            <a:xfrm>
              <a:off x="4792664" y="6491288"/>
              <a:ext cx="19050" cy="66675"/>
            </a:xfrm>
            <a:custGeom>
              <a:avLst/>
              <a:gdLst>
                <a:gd name="T0" fmla="*/ 3 w 5"/>
                <a:gd name="T1" fmla="*/ 1 h 18"/>
                <a:gd name="T2" fmla="*/ 0 w 5"/>
                <a:gd name="T3" fmla="*/ 17 h 18"/>
                <a:gd name="T4" fmla="*/ 2 w 5"/>
                <a:gd name="T5" fmla="*/ 17 h 18"/>
                <a:gd name="T6" fmla="*/ 5 w 5"/>
                <a:gd name="T7" fmla="*/ 1 h 18"/>
                <a:gd name="T8" fmla="*/ 3 w 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3" y="1"/>
                  </a:moveTo>
                  <a:cubicBezTo>
                    <a:pt x="2" y="7"/>
                    <a:pt x="1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2"/>
                    <a:pt x="4" y="6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02"/>
            <p:cNvSpPr/>
            <p:nvPr/>
          </p:nvSpPr>
          <p:spPr bwMode="auto">
            <a:xfrm>
              <a:off x="4762501" y="6461125"/>
              <a:ext cx="19050" cy="41275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0 h 11"/>
                <a:gd name="T4" fmla="*/ 3 w 5"/>
                <a:gd name="T5" fmla="*/ 10 h 11"/>
                <a:gd name="T6" fmla="*/ 5 w 5"/>
                <a:gd name="T7" fmla="*/ 1 h 11"/>
                <a:gd name="T8" fmla="*/ 3 w 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4" y="7"/>
                    <a:pt x="5" y="4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03"/>
            <p:cNvSpPr/>
            <p:nvPr/>
          </p:nvSpPr>
          <p:spPr bwMode="auto">
            <a:xfrm>
              <a:off x="4737101" y="6415088"/>
              <a:ext cx="14288" cy="38100"/>
            </a:xfrm>
            <a:custGeom>
              <a:avLst/>
              <a:gdLst>
                <a:gd name="T0" fmla="*/ 2 w 4"/>
                <a:gd name="T1" fmla="*/ 1 h 10"/>
                <a:gd name="T2" fmla="*/ 0 w 4"/>
                <a:gd name="T3" fmla="*/ 9 h 10"/>
                <a:gd name="T4" fmla="*/ 2 w 4"/>
                <a:gd name="T5" fmla="*/ 9 h 10"/>
                <a:gd name="T6" fmla="*/ 4 w 4"/>
                <a:gd name="T7" fmla="*/ 1 h 10"/>
                <a:gd name="T8" fmla="*/ 2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1"/>
                  </a:moveTo>
                  <a:cubicBezTo>
                    <a:pt x="1" y="4"/>
                    <a:pt x="1" y="7"/>
                    <a:pt x="0" y="9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3" y="6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04"/>
            <p:cNvSpPr/>
            <p:nvPr/>
          </p:nvSpPr>
          <p:spPr bwMode="auto">
            <a:xfrm>
              <a:off x="4706939" y="6373813"/>
              <a:ext cx="7938" cy="38100"/>
            </a:xfrm>
            <a:custGeom>
              <a:avLst/>
              <a:gdLst>
                <a:gd name="T0" fmla="*/ 0 w 2"/>
                <a:gd name="T1" fmla="*/ 2 h 10"/>
                <a:gd name="T2" fmla="*/ 0 w 2"/>
                <a:gd name="T3" fmla="*/ 9 h 10"/>
                <a:gd name="T4" fmla="*/ 2 w 2"/>
                <a:gd name="T5" fmla="*/ 9 h 10"/>
                <a:gd name="T6" fmla="*/ 2 w 2"/>
                <a:gd name="T7" fmla="*/ 1 h 10"/>
                <a:gd name="T8" fmla="*/ 0 w 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2" y="9"/>
                    <a:pt x="2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805"/>
            <p:cNvSpPr/>
            <p:nvPr/>
          </p:nvSpPr>
          <p:spPr bwMode="auto">
            <a:xfrm>
              <a:off x="4672014" y="6321425"/>
              <a:ext cx="7938" cy="38100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9 h 10"/>
                <a:gd name="T4" fmla="*/ 2 w 2"/>
                <a:gd name="T5" fmla="*/ 8 h 10"/>
                <a:gd name="T6" fmla="*/ 2 w 2"/>
                <a:gd name="T7" fmla="*/ 0 h 10"/>
                <a:gd name="T8" fmla="*/ 0 w 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2" y="6"/>
                    <a:pt x="2" y="3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 useBgFill="1">
        <p:nvSpPr>
          <p:cNvPr id="130" name="矩形 129"/>
          <p:cNvSpPr/>
          <p:nvPr/>
        </p:nvSpPr>
        <p:spPr>
          <a:xfrm>
            <a:off x="5177423" y="2364004"/>
            <a:ext cx="6339387" cy="1665642"/>
          </a:xfrm>
          <a:prstGeom prst="rect">
            <a:avLst/>
          </a:prstGeom>
          <a:ln w="38100">
            <a:solidFill>
              <a:srgbClr val="00579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文本框 130"/>
          <p:cNvSpPr txBox="1"/>
          <p:nvPr/>
        </p:nvSpPr>
        <p:spPr>
          <a:xfrm>
            <a:off x="5375727" y="2530107"/>
            <a:ext cx="602328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商务汇报手绘模板</a:t>
            </a:r>
            <a:endParaRPr lang="zh-CN" altLang="en-US" sz="5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8996680" y="4315460"/>
            <a:ext cx="26104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汇报人：</a:t>
            </a:r>
            <a:r>
              <a:rPr lang="zh-CN" altLang="en-US" sz="2800" b="1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蓝素材</a:t>
            </a:r>
            <a:endParaRPr lang="zh-CN" altLang="en-US" sz="28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5470812" y="3407806"/>
            <a:ext cx="5826078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年终总结</a:t>
            </a:r>
            <a:r>
              <a:rPr lang="en-US" altLang="zh-CN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· </a:t>
            </a:r>
            <a:r>
              <a:rPr lang="zh-CN" altLang="en-US" sz="220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季度</a:t>
            </a:r>
            <a:r>
              <a:rPr lang="zh-CN" altLang="en-US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报告</a:t>
            </a:r>
            <a:r>
              <a:rPr lang="en-US" altLang="zh-CN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· </a:t>
            </a:r>
            <a:r>
              <a:rPr lang="zh-CN" altLang="en-US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商业计划</a:t>
            </a:r>
            <a:r>
              <a:rPr lang="en-US" altLang="zh-CN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· </a:t>
            </a:r>
            <a:r>
              <a:rPr lang="zh-CN" altLang="en-US" sz="22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项目总结</a:t>
            </a:r>
            <a:endParaRPr lang="zh-CN" altLang="en-US" sz="22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 flipV="1">
            <a:off x="1429957" y="3091306"/>
            <a:ext cx="1392949" cy="772487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2994372" y="3091308"/>
            <a:ext cx="1262138" cy="494956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V="1">
            <a:off x="4463331" y="2527411"/>
            <a:ext cx="1453050" cy="974002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123201" y="2440793"/>
            <a:ext cx="1210874" cy="67173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7540897" y="2594582"/>
            <a:ext cx="1223250" cy="784860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V="1">
            <a:off x="8970967" y="2558411"/>
            <a:ext cx="1480886" cy="906764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097796" y="4045011"/>
            <a:ext cx="732894" cy="4205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sz="2135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107575" y="3886772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700302" y="1865380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610780" y="3329947"/>
            <a:ext cx="61266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45%</a:t>
            </a:r>
            <a:endParaRPr lang="en-US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079741" y="2955194"/>
            <a:ext cx="591829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35%</a:t>
            </a:r>
            <a:endParaRPr lang="en-US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94745" y="2746605"/>
            <a:ext cx="609462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55%</a:t>
            </a:r>
            <a:endParaRPr lang="en-US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160842" y="2803171"/>
            <a:ext cx="614271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50%</a:t>
            </a:r>
            <a:endParaRPr lang="en-US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555557" y="2819081"/>
            <a:ext cx="59663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30%</a:t>
            </a:r>
            <a:endParaRPr lang="en-US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065258" y="2824463"/>
            <a:ext cx="697627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altLang="zh-CN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120584" y="3294593"/>
            <a:ext cx="59663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30%</a:t>
            </a:r>
            <a:endParaRPr lang="en-US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101" name="TextBox 33"/>
          <p:cNvSpPr txBox="1"/>
          <p:nvPr/>
        </p:nvSpPr>
        <p:spPr>
          <a:xfrm>
            <a:off x="2610780" y="2457917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sz="2135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095315" y="1817693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8594059" y="3790373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10045392" y="1875739"/>
            <a:ext cx="622286" cy="4616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altLang="zh-CN" sz="2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60%</a:t>
            </a:r>
            <a:endParaRPr lang="en-US" altLang="zh-CN" sz="2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cs typeface="Open Sans" panose="020B0606030504020204" pitchFamily="34" charset="0"/>
            </a:endParaRPr>
          </a:p>
        </p:txBody>
      </p:sp>
      <p:sp>
        <p:nvSpPr>
          <p:cNvPr id="37" name="Freeform 100"/>
          <p:cNvSpPr>
            <a:spLocks noEditPoints="1"/>
          </p:cNvSpPr>
          <p:nvPr/>
        </p:nvSpPr>
        <p:spPr bwMode="auto">
          <a:xfrm flipH="1" flipV="1">
            <a:off x="2761192" y="292600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38" name="Freeform 100"/>
          <p:cNvSpPr>
            <a:spLocks noEditPoints="1"/>
          </p:cNvSpPr>
          <p:nvPr/>
        </p:nvSpPr>
        <p:spPr bwMode="auto">
          <a:xfrm flipH="1" flipV="1">
            <a:off x="4140009" y="3456320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39" name="Freeform 100"/>
          <p:cNvSpPr>
            <a:spLocks noEditPoints="1"/>
          </p:cNvSpPr>
          <p:nvPr/>
        </p:nvSpPr>
        <p:spPr bwMode="auto">
          <a:xfrm flipH="1" flipV="1">
            <a:off x="5943075" y="2289632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" name="Freeform 100"/>
          <p:cNvSpPr>
            <a:spLocks noEditPoints="1"/>
          </p:cNvSpPr>
          <p:nvPr/>
        </p:nvSpPr>
        <p:spPr bwMode="auto">
          <a:xfrm flipH="1" flipV="1">
            <a:off x="7321891" y="2395694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" name="Freeform 100"/>
          <p:cNvSpPr>
            <a:spLocks noEditPoints="1"/>
          </p:cNvSpPr>
          <p:nvPr/>
        </p:nvSpPr>
        <p:spPr bwMode="auto">
          <a:xfrm flipH="1" flipV="1">
            <a:off x="8700706" y="335025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" name="Freeform 100"/>
          <p:cNvSpPr>
            <a:spLocks noEditPoints="1"/>
          </p:cNvSpPr>
          <p:nvPr/>
        </p:nvSpPr>
        <p:spPr bwMode="auto">
          <a:xfrm flipH="1" flipV="1">
            <a:off x="10229569" y="2474000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" name="Freeform 100"/>
          <p:cNvSpPr>
            <a:spLocks noEditPoints="1"/>
          </p:cNvSpPr>
          <p:nvPr/>
        </p:nvSpPr>
        <p:spPr bwMode="auto">
          <a:xfrm flipH="1" flipV="1">
            <a:off x="1243456" y="3718133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429957" y="4672568"/>
            <a:ext cx="1268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市场趋势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088491" y="5154458"/>
            <a:ext cx="104081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text. A designer can use default text to simulate what text would look like. If it is not real </a:t>
            </a:r>
            <a:r>
              <a:rPr lang="en-US" altLang="zh-CN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text.A </a:t>
            </a: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designer can use default text to simulate what text would look like. If it is not real </a:t>
            </a:r>
            <a:r>
              <a:rPr lang="en-US" altLang="zh-CN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text.A </a:t>
            </a: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designer can use default text to simulate what text would look like. If it is not real text.</a:t>
            </a:r>
            <a:endParaRPr lang="en-US" altLang="zh-CN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00000"/>
              </a:lnSpc>
            </a:pP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8" name="Freeform 30"/>
          <p:cNvSpPr>
            <a:spLocks noEditPoints="1"/>
          </p:cNvSpPr>
          <p:nvPr/>
        </p:nvSpPr>
        <p:spPr bwMode="auto">
          <a:xfrm>
            <a:off x="1156833" y="47675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100" name="组合 99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102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104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3" name="文本框 102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任意多边形 105"/>
          <p:cNvSpPr/>
          <p:nvPr/>
        </p:nvSpPr>
        <p:spPr>
          <a:xfrm>
            <a:off x="1527824" y="1959841"/>
            <a:ext cx="170777" cy="4109980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725 w 334099"/>
              <a:gd name="connsiteY0-2" fmla="*/ 508256 h 5164770"/>
              <a:gd name="connsiteX1-3" fmla="*/ 149315 w 334099"/>
              <a:gd name="connsiteY1-4" fmla="*/ 4760216 h 5164770"/>
              <a:gd name="connsiteX2-5" fmla="*/ 332195 w 334099"/>
              <a:gd name="connsiteY2-6" fmla="*/ 4577336 h 5164770"/>
              <a:gd name="connsiteX3-7" fmla="*/ 229325 w 334099"/>
              <a:gd name="connsiteY3-8" fmla="*/ 531116 h 5164770"/>
              <a:gd name="connsiteX4-9" fmla="*/ 725 w 334099"/>
              <a:gd name="connsiteY4-10" fmla="*/ 508256 h 5164770"/>
              <a:gd name="connsiteX0-11" fmla="*/ 5231 w 338605"/>
              <a:gd name="connsiteY0-12" fmla="*/ 508256 h 5164770"/>
              <a:gd name="connsiteX1-13" fmla="*/ 61921 w 338605"/>
              <a:gd name="connsiteY1-14" fmla="*/ 4760216 h 5164770"/>
              <a:gd name="connsiteX2-15" fmla="*/ 336701 w 338605"/>
              <a:gd name="connsiteY2-16" fmla="*/ 4577336 h 5164770"/>
              <a:gd name="connsiteX3-17" fmla="*/ 233831 w 338605"/>
              <a:gd name="connsiteY3-18" fmla="*/ 531116 h 5164770"/>
              <a:gd name="connsiteX4-19" fmla="*/ 5231 w 338605"/>
              <a:gd name="connsiteY4-20" fmla="*/ 508256 h 5164770"/>
              <a:gd name="connsiteX0-21" fmla="*/ 1317 w 334691"/>
              <a:gd name="connsiteY0-22" fmla="*/ 509201 h 5174270"/>
              <a:gd name="connsiteX1-23" fmla="*/ 126931 w 334691"/>
              <a:gd name="connsiteY1-24" fmla="*/ 4775919 h 5174270"/>
              <a:gd name="connsiteX2-25" fmla="*/ 332787 w 334691"/>
              <a:gd name="connsiteY2-26" fmla="*/ 4578281 h 5174270"/>
              <a:gd name="connsiteX3-27" fmla="*/ 229917 w 334691"/>
              <a:gd name="connsiteY3-28" fmla="*/ 532061 h 5174270"/>
              <a:gd name="connsiteX4-29" fmla="*/ 1317 w 334691"/>
              <a:gd name="connsiteY4-30" fmla="*/ 509201 h 51742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34691" h="5174270">
                <a:moveTo>
                  <a:pt x="1317" y="509201"/>
                </a:moveTo>
                <a:cubicBezTo>
                  <a:pt x="-15847" y="1216511"/>
                  <a:pt x="140611" y="4171533"/>
                  <a:pt x="126931" y="4775919"/>
                </a:cubicBezTo>
                <a:cubicBezTo>
                  <a:pt x="113251" y="5380305"/>
                  <a:pt x="319452" y="5283131"/>
                  <a:pt x="332787" y="4578281"/>
                </a:cubicBezTo>
                <a:cubicBezTo>
                  <a:pt x="346122" y="3873431"/>
                  <a:pt x="287067" y="1212146"/>
                  <a:pt x="229917" y="532061"/>
                </a:cubicBezTo>
                <a:cubicBezTo>
                  <a:pt x="172767" y="-148024"/>
                  <a:pt x="18481" y="-198109"/>
                  <a:pt x="1317" y="509201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2682323" y="196398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8" name="任意多边形 107"/>
          <p:cNvSpPr/>
          <p:nvPr/>
        </p:nvSpPr>
        <p:spPr>
          <a:xfrm rot="5400000">
            <a:off x="2128813" y="4958305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766462" y="5063650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2013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 rot="5400000">
            <a:off x="2128813" y="4222552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1784948" y="4294765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2014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 rot="5400000">
            <a:off x="2128813" y="3453666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773424" y="3575347"/>
            <a:ext cx="8322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2015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4" name="任意多边形 113"/>
          <p:cNvSpPr/>
          <p:nvPr/>
        </p:nvSpPr>
        <p:spPr>
          <a:xfrm rot="5400000">
            <a:off x="2118689" y="273424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5" name="文本框 114"/>
          <p:cNvSpPr txBox="1"/>
          <p:nvPr/>
        </p:nvSpPr>
        <p:spPr>
          <a:xfrm>
            <a:off x="1754188" y="2850912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2016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 rot="5400000">
            <a:off x="2118690" y="200981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1765712" y="2090244"/>
            <a:ext cx="8418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2017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4151191" y="237029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3021826" y="518676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探索</a:t>
            </a:r>
            <a:endParaRPr lang="zh-CN" altLang="en-US" sz="28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3021826" y="445987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起步</a:t>
            </a:r>
            <a:endParaRPr lang="zh-CN" altLang="en-US" sz="28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3021826" y="3732994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定位</a:t>
            </a:r>
            <a:endParaRPr lang="zh-CN" altLang="en-US" sz="28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3021826" y="300611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积淀</a:t>
            </a:r>
            <a:endParaRPr lang="zh-CN" altLang="en-US" sz="28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3" name="文本框 172"/>
          <p:cNvSpPr txBox="1"/>
          <p:nvPr/>
        </p:nvSpPr>
        <p:spPr>
          <a:xfrm>
            <a:off x="3021826" y="227464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爆发</a:t>
            </a:r>
            <a:endParaRPr lang="zh-CN" altLang="en-US" sz="28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4151190" y="306766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4151191" y="384438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4151190" y="454175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4151190" y="5282413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25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27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文本框 25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6" name="任意多边形 75"/>
          <p:cNvSpPr/>
          <p:nvPr/>
        </p:nvSpPr>
        <p:spPr>
          <a:xfrm>
            <a:off x="2681573" y="196398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1765712" y="5063650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2013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1784198" y="4294765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2014</a:t>
            </a:r>
            <a:endParaRPr lang="zh-CN" altLang="en-US" sz="3600" b="1" spc="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9" name="任意多边形 78"/>
          <p:cNvSpPr/>
          <p:nvPr/>
        </p:nvSpPr>
        <p:spPr>
          <a:xfrm rot="5400000">
            <a:off x="2117939" y="273424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0" name="任意多边形 79"/>
          <p:cNvSpPr/>
          <p:nvPr/>
        </p:nvSpPr>
        <p:spPr>
          <a:xfrm rot="5400000">
            <a:off x="2117940" y="200981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904471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904471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976288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473248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205674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209600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4028" y="4535161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4118658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41579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00746" y="2473248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205674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209600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51806" y="4535161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4118658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41579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 useBgFill="1">
        <p:nvSpPr>
          <p:cNvPr id="28" name="椭圆 31"/>
          <p:cNvSpPr/>
          <p:nvPr/>
        </p:nvSpPr>
        <p:spPr>
          <a:xfrm rot="16954181">
            <a:off x="4843796" y="2744816"/>
            <a:ext cx="2518370" cy="25345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1314"/>
              <a:gd name="connsiteY0-334" fmla="*/ 73660 h 662585"/>
              <a:gd name="connsiteX1-335" fmla="*/ 427961 w 661314"/>
              <a:gd name="connsiteY1-336" fmla="*/ 13418 h 662585"/>
              <a:gd name="connsiteX2-337" fmla="*/ 659670 w 661314"/>
              <a:gd name="connsiteY2-338" fmla="*/ 346062 h 662585"/>
              <a:gd name="connsiteX3-339" fmla="*/ 331423 w 661314"/>
              <a:gd name="connsiteY3-340" fmla="*/ 662585 h 662585"/>
              <a:gd name="connsiteX4-341" fmla="*/ 3176 w 661314"/>
              <a:gd name="connsiteY4-342" fmla="*/ 346062 h 662585"/>
              <a:gd name="connsiteX5-343" fmla="*/ 62645 w 661314"/>
              <a:gd name="connsiteY5-344" fmla="*/ 143146 h 662585"/>
              <a:gd name="connsiteX0-345" fmla="*/ 128078 w 661166"/>
              <a:gd name="connsiteY0-346" fmla="*/ 72101 h 661026"/>
              <a:gd name="connsiteX1-347" fmla="*/ 427961 w 661166"/>
              <a:gd name="connsiteY1-348" fmla="*/ 11859 h 661026"/>
              <a:gd name="connsiteX2-349" fmla="*/ 659670 w 661166"/>
              <a:gd name="connsiteY2-350" fmla="*/ 344503 h 661026"/>
              <a:gd name="connsiteX3-351" fmla="*/ 331423 w 661166"/>
              <a:gd name="connsiteY3-352" fmla="*/ 661026 h 661026"/>
              <a:gd name="connsiteX4-353" fmla="*/ 3176 w 661166"/>
              <a:gd name="connsiteY4-354" fmla="*/ 344503 h 661026"/>
              <a:gd name="connsiteX5-355" fmla="*/ 62645 w 661166"/>
              <a:gd name="connsiteY5-356" fmla="*/ 141587 h 661026"/>
              <a:gd name="connsiteX0-357" fmla="*/ 128078 w 660410"/>
              <a:gd name="connsiteY0-358" fmla="*/ 72101 h 661026"/>
              <a:gd name="connsiteX1-359" fmla="*/ 427961 w 660410"/>
              <a:gd name="connsiteY1-360" fmla="*/ 11859 h 661026"/>
              <a:gd name="connsiteX2-361" fmla="*/ 659670 w 660410"/>
              <a:gd name="connsiteY2-362" fmla="*/ 344503 h 661026"/>
              <a:gd name="connsiteX3-363" fmla="*/ 331423 w 660410"/>
              <a:gd name="connsiteY3-364" fmla="*/ 661026 h 661026"/>
              <a:gd name="connsiteX4-365" fmla="*/ 3176 w 660410"/>
              <a:gd name="connsiteY4-366" fmla="*/ 344503 h 661026"/>
              <a:gd name="connsiteX5-367" fmla="*/ 62645 w 660410"/>
              <a:gd name="connsiteY5-368" fmla="*/ 141587 h 661026"/>
              <a:gd name="connsiteX0-369" fmla="*/ 128078 w 660410"/>
              <a:gd name="connsiteY0-370" fmla="*/ 72101 h 661489"/>
              <a:gd name="connsiteX1-371" fmla="*/ 427961 w 660410"/>
              <a:gd name="connsiteY1-372" fmla="*/ 11859 h 661489"/>
              <a:gd name="connsiteX2-373" fmla="*/ 659670 w 660410"/>
              <a:gd name="connsiteY2-374" fmla="*/ 344503 h 661489"/>
              <a:gd name="connsiteX3-375" fmla="*/ 331423 w 660410"/>
              <a:gd name="connsiteY3-376" fmla="*/ 661026 h 661489"/>
              <a:gd name="connsiteX4-377" fmla="*/ 3176 w 660410"/>
              <a:gd name="connsiteY4-378" fmla="*/ 344503 h 661489"/>
              <a:gd name="connsiteX5-379" fmla="*/ 62645 w 660410"/>
              <a:gd name="connsiteY5-380" fmla="*/ 141587 h 661489"/>
              <a:gd name="connsiteX0-381" fmla="*/ 124902 w 657234"/>
              <a:gd name="connsiteY0-382" fmla="*/ 72101 h 661489"/>
              <a:gd name="connsiteX1-383" fmla="*/ 424785 w 657234"/>
              <a:gd name="connsiteY1-384" fmla="*/ 11859 h 661489"/>
              <a:gd name="connsiteX2-385" fmla="*/ 656494 w 657234"/>
              <a:gd name="connsiteY2-386" fmla="*/ 344503 h 661489"/>
              <a:gd name="connsiteX3-387" fmla="*/ 328247 w 657234"/>
              <a:gd name="connsiteY3-388" fmla="*/ 661026 h 661489"/>
              <a:gd name="connsiteX4-389" fmla="*/ 0 w 657234"/>
              <a:gd name="connsiteY4-390" fmla="*/ 344503 h 661489"/>
              <a:gd name="connsiteX5-391" fmla="*/ 59469 w 657234"/>
              <a:gd name="connsiteY5-392" fmla="*/ 141587 h 661489"/>
              <a:gd name="connsiteX0-393" fmla="*/ 125104 w 657436"/>
              <a:gd name="connsiteY0-394" fmla="*/ 72101 h 661464"/>
              <a:gd name="connsiteX1-395" fmla="*/ 424987 w 657436"/>
              <a:gd name="connsiteY1-396" fmla="*/ 11859 h 661464"/>
              <a:gd name="connsiteX2-397" fmla="*/ 656696 w 657436"/>
              <a:gd name="connsiteY2-398" fmla="*/ 344503 h 661464"/>
              <a:gd name="connsiteX3-399" fmla="*/ 328449 w 657436"/>
              <a:gd name="connsiteY3-400" fmla="*/ 661026 h 661464"/>
              <a:gd name="connsiteX4-401" fmla="*/ 202 w 657436"/>
              <a:gd name="connsiteY4-402" fmla="*/ 344503 h 661464"/>
              <a:gd name="connsiteX5-403" fmla="*/ 59671 w 657436"/>
              <a:gd name="connsiteY5-404" fmla="*/ 141587 h 661464"/>
              <a:gd name="connsiteX0-405" fmla="*/ 125319 w 657651"/>
              <a:gd name="connsiteY0-406" fmla="*/ 72101 h 661419"/>
              <a:gd name="connsiteX1-407" fmla="*/ 425202 w 657651"/>
              <a:gd name="connsiteY1-408" fmla="*/ 11859 h 661419"/>
              <a:gd name="connsiteX2-409" fmla="*/ 656911 w 657651"/>
              <a:gd name="connsiteY2-410" fmla="*/ 344503 h 661419"/>
              <a:gd name="connsiteX3-411" fmla="*/ 328664 w 657651"/>
              <a:gd name="connsiteY3-412" fmla="*/ 661026 h 661419"/>
              <a:gd name="connsiteX4-413" fmla="*/ 417 w 657651"/>
              <a:gd name="connsiteY4-414" fmla="*/ 344503 h 661419"/>
              <a:gd name="connsiteX5-415" fmla="*/ 59886 w 657651"/>
              <a:gd name="connsiteY5-416" fmla="*/ 141587 h 661419"/>
              <a:gd name="connsiteX0-417" fmla="*/ 124906 w 657238"/>
              <a:gd name="connsiteY0-418" fmla="*/ 72101 h 661453"/>
              <a:gd name="connsiteX1-419" fmla="*/ 424789 w 657238"/>
              <a:gd name="connsiteY1-420" fmla="*/ 11859 h 661453"/>
              <a:gd name="connsiteX2-421" fmla="*/ 656498 w 657238"/>
              <a:gd name="connsiteY2-422" fmla="*/ 344503 h 661453"/>
              <a:gd name="connsiteX3-423" fmla="*/ 328251 w 657238"/>
              <a:gd name="connsiteY3-424" fmla="*/ 661026 h 661453"/>
              <a:gd name="connsiteX4-425" fmla="*/ 4 w 657238"/>
              <a:gd name="connsiteY4-426" fmla="*/ 344503 h 661453"/>
              <a:gd name="connsiteX5-427" fmla="*/ 59473 w 657238"/>
              <a:gd name="connsiteY5-428" fmla="*/ 141587 h 66145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57238" h="661453">
                <a:moveTo>
                  <a:pt x="124906" y="72101"/>
                </a:moveTo>
                <a:cubicBezTo>
                  <a:pt x="197234" y="29578"/>
                  <a:pt x="293025" y="-24211"/>
                  <a:pt x="424789" y="11859"/>
                </a:cubicBezTo>
                <a:cubicBezTo>
                  <a:pt x="556553" y="47929"/>
                  <a:pt x="667395" y="213017"/>
                  <a:pt x="656498" y="344503"/>
                </a:cubicBezTo>
                <a:cubicBezTo>
                  <a:pt x="645601" y="475989"/>
                  <a:pt x="539554" y="649443"/>
                  <a:pt x="328251" y="661026"/>
                </a:cubicBezTo>
                <a:cubicBezTo>
                  <a:pt x="116948" y="672609"/>
                  <a:pt x="-715" y="445872"/>
                  <a:pt x="4" y="344503"/>
                </a:cubicBezTo>
                <a:cubicBezTo>
                  <a:pt x="723" y="243134"/>
                  <a:pt x="8418" y="216401"/>
                  <a:pt x="59473" y="141587"/>
                </a:cubicBezTo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987282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4001270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288256" y="2943979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S</a:t>
            </a:r>
            <a:endParaRPr lang="en-US" altLang="zh-CN" sz="72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880837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W</a:t>
            </a:r>
            <a:endParaRPr lang="en-US" altLang="zh-CN" sz="72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782180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  <a:endParaRPr lang="en-US" altLang="zh-CN" sz="72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837910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</a:t>
            </a:r>
            <a:endParaRPr lang="en-US" altLang="zh-CN" sz="72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30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32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文本框 30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 5"/>
          <p:cNvSpPr/>
          <p:nvPr/>
        </p:nvSpPr>
        <p:spPr bwMode="auto">
          <a:xfrm>
            <a:off x="3929834" y="2073257"/>
            <a:ext cx="4364535" cy="2749020"/>
          </a:xfrm>
          <a:custGeom>
            <a:avLst/>
            <a:gdLst>
              <a:gd name="T0" fmla="*/ 1770 w 1776"/>
              <a:gd name="T1" fmla="*/ 587 h 1129"/>
              <a:gd name="T2" fmla="*/ 1769 w 1776"/>
              <a:gd name="T3" fmla="*/ 541 h 1129"/>
              <a:gd name="T4" fmla="*/ 1768 w 1776"/>
              <a:gd name="T5" fmla="*/ 359 h 1129"/>
              <a:gd name="T6" fmla="*/ 1768 w 1776"/>
              <a:gd name="T7" fmla="*/ 315 h 1129"/>
              <a:gd name="T8" fmla="*/ 1769 w 1776"/>
              <a:gd name="T9" fmla="*/ 267 h 1129"/>
              <a:gd name="T10" fmla="*/ 1769 w 1776"/>
              <a:gd name="T11" fmla="*/ 121 h 1129"/>
              <a:gd name="T12" fmla="*/ 1715 w 1776"/>
              <a:gd name="T13" fmla="*/ 5 h 1129"/>
              <a:gd name="T14" fmla="*/ 1586 w 1776"/>
              <a:gd name="T15" fmla="*/ 3 h 1129"/>
              <a:gd name="T16" fmla="*/ 1495 w 1776"/>
              <a:gd name="T17" fmla="*/ 5 h 1129"/>
              <a:gd name="T18" fmla="*/ 1413 w 1776"/>
              <a:gd name="T19" fmla="*/ 3 h 1129"/>
              <a:gd name="T20" fmla="*/ 1353 w 1776"/>
              <a:gd name="T21" fmla="*/ 5 h 1129"/>
              <a:gd name="T22" fmla="*/ 1326 w 1776"/>
              <a:gd name="T23" fmla="*/ 5 h 1129"/>
              <a:gd name="T24" fmla="*/ 1222 w 1776"/>
              <a:gd name="T25" fmla="*/ 3 h 1129"/>
              <a:gd name="T26" fmla="*/ 1073 w 1776"/>
              <a:gd name="T27" fmla="*/ 4 h 1129"/>
              <a:gd name="T28" fmla="*/ 1024 w 1776"/>
              <a:gd name="T29" fmla="*/ 5 h 1129"/>
              <a:gd name="T30" fmla="*/ 915 w 1776"/>
              <a:gd name="T31" fmla="*/ 4 h 1129"/>
              <a:gd name="T32" fmla="*/ 676 w 1776"/>
              <a:gd name="T33" fmla="*/ 1 h 1129"/>
              <a:gd name="T34" fmla="*/ 567 w 1776"/>
              <a:gd name="T35" fmla="*/ 6 h 1129"/>
              <a:gd name="T36" fmla="*/ 402 w 1776"/>
              <a:gd name="T37" fmla="*/ 3 h 1129"/>
              <a:gd name="T38" fmla="*/ 238 w 1776"/>
              <a:gd name="T39" fmla="*/ 7 h 1129"/>
              <a:gd name="T40" fmla="*/ 159 w 1776"/>
              <a:gd name="T41" fmla="*/ 8 h 1129"/>
              <a:gd name="T42" fmla="*/ 23 w 1776"/>
              <a:gd name="T43" fmla="*/ 14 h 1129"/>
              <a:gd name="T44" fmla="*/ 6 w 1776"/>
              <a:gd name="T45" fmla="*/ 45 h 1129"/>
              <a:gd name="T46" fmla="*/ 5 w 1776"/>
              <a:gd name="T47" fmla="*/ 62 h 1129"/>
              <a:gd name="T48" fmla="*/ 6 w 1776"/>
              <a:gd name="T49" fmla="*/ 180 h 1129"/>
              <a:gd name="T50" fmla="*/ 4 w 1776"/>
              <a:gd name="T51" fmla="*/ 310 h 1129"/>
              <a:gd name="T52" fmla="*/ 2 w 1776"/>
              <a:gd name="T53" fmla="*/ 404 h 1129"/>
              <a:gd name="T54" fmla="*/ 5 w 1776"/>
              <a:gd name="T55" fmla="*/ 629 h 1129"/>
              <a:gd name="T56" fmla="*/ 7 w 1776"/>
              <a:gd name="T57" fmla="*/ 742 h 1129"/>
              <a:gd name="T58" fmla="*/ 5 w 1776"/>
              <a:gd name="T59" fmla="*/ 881 h 1129"/>
              <a:gd name="T60" fmla="*/ 3 w 1776"/>
              <a:gd name="T61" fmla="*/ 1021 h 1129"/>
              <a:gd name="T62" fmla="*/ 24 w 1776"/>
              <a:gd name="T63" fmla="*/ 1111 h 1129"/>
              <a:gd name="T64" fmla="*/ 107 w 1776"/>
              <a:gd name="T65" fmla="*/ 1125 h 1129"/>
              <a:gd name="T66" fmla="*/ 204 w 1776"/>
              <a:gd name="T67" fmla="*/ 1125 h 1129"/>
              <a:gd name="T68" fmla="*/ 365 w 1776"/>
              <a:gd name="T69" fmla="*/ 1124 h 1129"/>
              <a:gd name="T70" fmla="*/ 442 w 1776"/>
              <a:gd name="T71" fmla="*/ 1122 h 1129"/>
              <a:gd name="T72" fmla="*/ 711 w 1776"/>
              <a:gd name="T73" fmla="*/ 1124 h 1129"/>
              <a:gd name="T74" fmla="*/ 774 w 1776"/>
              <a:gd name="T75" fmla="*/ 1124 h 1129"/>
              <a:gd name="T76" fmla="*/ 796 w 1776"/>
              <a:gd name="T77" fmla="*/ 1125 h 1129"/>
              <a:gd name="T78" fmla="*/ 823 w 1776"/>
              <a:gd name="T79" fmla="*/ 1124 h 1129"/>
              <a:gd name="T80" fmla="*/ 884 w 1776"/>
              <a:gd name="T81" fmla="*/ 1125 h 1129"/>
              <a:gd name="T82" fmla="*/ 1024 w 1776"/>
              <a:gd name="T83" fmla="*/ 1126 h 1129"/>
              <a:gd name="T84" fmla="*/ 1117 w 1776"/>
              <a:gd name="T85" fmla="*/ 1124 h 1129"/>
              <a:gd name="T86" fmla="*/ 1174 w 1776"/>
              <a:gd name="T87" fmla="*/ 1126 h 1129"/>
              <a:gd name="T88" fmla="*/ 1240 w 1776"/>
              <a:gd name="T89" fmla="*/ 1126 h 1129"/>
              <a:gd name="T90" fmla="*/ 1364 w 1776"/>
              <a:gd name="T91" fmla="*/ 1127 h 1129"/>
              <a:gd name="T92" fmla="*/ 1447 w 1776"/>
              <a:gd name="T93" fmla="*/ 1127 h 1129"/>
              <a:gd name="T94" fmla="*/ 1707 w 1776"/>
              <a:gd name="T95" fmla="*/ 1128 h 1129"/>
              <a:gd name="T96" fmla="*/ 1765 w 1776"/>
              <a:gd name="T97" fmla="*/ 1091 h 1129"/>
              <a:gd name="T98" fmla="*/ 1770 w 1776"/>
              <a:gd name="T99" fmla="*/ 1006 h 1129"/>
              <a:gd name="T100" fmla="*/ 1768 w 1776"/>
              <a:gd name="T101" fmla="*/ 931 h 1129"/>
              <a:gd name="T102" fmla="*/ 1769 w 1776"/>
              <a:gd name="T103" fmla="*/ 845 h 1129"/>
              <a:gd name="T104" fmla="*/ 1767 w 1776"/>
              <a:gd name="T105" fmla="*/ 745 h 1129"/>
              <a:gd name="T106" fmla="*/ 1770 w 1776"/>
              <a:gd name="T107" fmla="*/ 637 h 1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76" h="1129">
                <a:moveTo>
                  <a:pt x="1770" y="637"/>
                </a:moveTo>
                <a:cubicBezTo>
                  <a:pt x="1770" y="620"/>
                  <a:pt x="1770" y="604"/>
                  <a:pt x="1770" y="587"/>
                </a:cubicBezTo>
                <a:cubicBezTo>
                  <a:pt x="1770" y="572"/>
                  <a:pt x="1769" y="557"/>
                  <a:pt x="1768" y="542"/>
                </a:cubicBezTo>
                <a:cubicBezTo>
                  <a:pt x="1768" y="542"/>
                  <a:pt x="1769" y="541"/>
                  <a:pt x="1769" y="541"/>
                </a:cubicBezTo>
                <a:cubicBezTo>
                  <a:pt x="1769" y="501"/>
                  <a:pt x="1768" y="461"/>
                  <a:pt x="1768" y="421"/>
                </a:cubicBezTo>
                <a:cubicBezTo>
                  <a:pt x="1768" y="400"/>
                  <a:pt x="1768" y="379"/>
                  <a:pt x="1768" y="359"/>
                </a:cubicBezTo>
                <a:cubicBezTo>
                  <a:pt x="1768" y="349"/>
                  <a:pt x="1770" y="339"/>
                  <a:pt x="1770" y="330"/>
                </a:cubicBezTo>
                <a:cubicBezTo>
                  <a:pt x="1770" y="328"/>
                  <a:pt x="1769" y="321"/>
                  <a:pt x="1768" y="315"/>
                </a:cubicBezTo>
                <a:cubicBezTo>
                  <a:pt x="1769" y="315"/>
                  <a:pt x="1770" y="314"/>
                  <a:pt x="1770" y="313"/>
                </a:cubicBezTo>
                <a:cubicBezTo>
                  <a:pt x="1768" y="298"/>
                  <a:pt x="1769" y="282"/>
                  <a:pt x="1769" y="267"/>
                </a:cubicBezTo>
                <a:cubicBezTo>
                  <a:pt x="1769" y="250"/>
                  <a:pt x="1768" y="233"/>
                  <a:pt x="1766" y="216"/>
                </a:cubicBezTo>
                <a:cubicBezTo>
                  <a:pt x="1764" y="185"/>
                  <a:pt x="1765" y="152"/>
                  <a:pt x="1769" y="121"/>
                </a:cubicBezTo>
                <a:cubicBezTo>
                  <a:pt x="1772" y="94"/>
                  <a:pt x="1776" y="67"/>
                  <a:pt x="1770" y="40"/>
                </a:cubicBezTo>
                <a:cubicBezTo>
                  <a:pt x="1765" y="14"/>
                  <a:pt x="1739" y="8"/>
                  <a:pt x="1715" y="5"/>
                </a:cubicBezTo>
                <a:cubicBezTo>
                  <a:pt x="1687" y="1"/>
                  <a:pt x="1658" y="4"/>
                  <a:pt x="1629" y="4"/>
                </a:cubicBezTo>
                <a:cubicBezTo>
                  <a:pt x="1615" y="4"/>
                  <a:pt x="1600" y="5"/>
                  <a:pt x="1586" y="3"/>
                </a:cubicBezTo>
                <a:cubicBezTo>
                  <a:pt x="1571" y="2"/>
                  <a:pt x="1555" y="5"/>
                  <a:pt x="1540" y="4"/>
                </a:cubicBezTo>
                <a:cubicBezTo>
                  <a:pt x="1525" y="4"/>
                  <a:pt x="1510" y="5"/>
                  <a:pt x="1495" y="5"/>
                </a:cubicBezTo>
                <a:cubicBezTo>
                  <a:pt x="1480" y="5"/>
                  <a:pt x="1464" y="4"/>
                  <a:pt x="1449" y="3"/>
                </a:cubicBezTo>
                <a:cubicBezTo>
                  <a:pt x="1437" y="3"/>
                  <a:pt x="1425" y="3"/>
                  <a:pt x="1413" y="3"/>
                </a:cubicBezTo>
                <a:cubicBezTo>
                  <a:pt x="1399" y="3"/>
                  <a:pt x="1383" y="2"/>
                  <a:pt x="1370" y="4"/>
                </a:cubicBezTo>
                <a:cubicBezTo>
                  <a:pt x="1364" y="5"/>
                  <a:pt x="1359" y="5"/>
                  <a:pt x="1353" y="5"/>
                </a:cubicBezTo>
                <a:cubicBezTo>
                  <a:pt x="1353" y="5"/>
                  <a:pt x="1352" y="5"/>
                  <a:pt x="1352" y="6"/>
                </a:cubicBezTo>
                <a:cubicBezTo>
                  <a:pt x="1343" y="5"/>
                  <a:pt x="1334" y="5"/>
                  <a:pt x="1326" y="5"/>
                </a:cubicBezTo>
                <a:cubicBezTo>
                  <a:pt x="1309" y="5"/>
                  <a:pt x="1293" y="4"/>
                  <a:pt x="1277" y="4"/>
                </a:cubicBezTo>
                <a:cubicBezTo>
                  <a:pt x="1258" y="3"/>
                  <a:pt x="1240" y="4"/>
                  <a:pt x="1222" y="3"/>
                </a:cubicBezTo>
                <a:cubicBezTo>
                  <a:pt x="1188" y="0"/>
                  <a:pt x="1154" y="1"/>
                  <a:pt x="1121" y="1"/>
                </a:cubicBezTo>
                <a:cubicBezTo>
                  <a:pt x="1105" y="1"/>
                  <a:pt x="1089" y="2"/>
                  <a:pt x="1073" y="4"/>
                </a:cubicBezTo>
                <a:cubicBezTo>
                  <a:pt x="1057" y="5"/>
                  <a:pt x="1041" y="4"/>
                  <a:pt x="1025" y="5"/>
                </a:cubicBezTo>
                <a:cubicBezTo>
                  <a:pt x="1025" y="5"/>
                  <a:pt x="1024" y="5"/>
                  <a:pt x="1024" y="5"/>
                </a:cubicBezTo>
                <a:cubicBezTo>
                  <a:pt x="1007" y="6"/>
                  <a:pt x="990" y="5"/>
                  <a:pt x="973" y="5"/>
                </a:cubicBezTo>
                <a:cubicBezTo>
                  <a:pt x="954" y="5"/>
                  <a:pt x="934" y="5"/>
                  <a:pt x="915" y="4"/>
                </a:cubicBezTo>
                <a:cubicBezTo>
                  <a:pt x="876" y="3"/>
                  <a:pt x="838" y="2"/>
                  <a:pt x="799" y="1"/>
                </a:cubicBezTo>
                <a:cubicBezTo>
                  <a:pt x="758" y="0"/>
                  <a:pt x="717" y="2"/>
                  <a:pt x="676" y="1"/>
                </a:cubicBezTo>
                <a:cubicBezTo>
                  <a:pt x="658" y="1"/>
                  <a:pt x="640" y="2"/>
                  <a:pt x="622" y="2"/>
                </a:cubicBezTo>
                <a:cubicBezTo>
                  <a:pt x="604" y="3"/>
                  <a:pt x="585" y="6"/>
                  <a:pt x="567" y="6"/>
                </a:cubicBezTo>
                <a:cubicBezTo>
                  <a:pt x="542" y="4"/>
                  <a:pt x="515" y="4"/>
                  <a:pt x="490" y="4"/>
                </a:cubicBezTo>
                <a:cubicBezTo>
                  <a:pt x="460" y="3"/>
                  <a:pt x="431" y="4"/>
                  <a:pt x="402" y="3"/>
                </a:cubicBezTo>
                <a:cubicBezTo>
                  <a:pt x="375" y="2"/>
                  <a:pt x="348" y="2"/>
                  <a:pt x="321" y="4"/>
                </a:cubicBezTo>
                <a:cubicBezTo>
                  <a:pt x="293" y="7"/>
                  <a:pt x="266" y="7"/>
                  <a:pt x="238" y="7"/>
                </a:cubicBezTo>
                <a:cubicBezTo>
                  <a:pt x="224" y="7"/>
                  <a:pt x="211" y="7"/>
                  <a:pt x="197" y="7"/>
                </a:cubicBezTo>
                <a:cubicBezTo>
                  <a:pt x="184" y="7"/>
                  <a:pt x="171" y="9"/>
                  <a:pt x="159" y="8"/>
                </a:cubicBezTo>
                <a:cubicBezTo>
                  <a:pt x="134" y="5"/>
                  <a:pt x="109" y="6"/>
                  <a:pt x="85" y="5"/>
                </a:cubicBezTo>
                <a:cubicBezTo>
                  <a:pt x="65" y="4"/>
                  <a:pt x="39" y="1"/>
                  <a:pt x="23" y="14"/>
                </a:cubicBezTo>
                <a:cubicBezTo>
                  <a:pt x="14" y="22"/>
                  <a:pt x="9" y="32"/>
                  <a:pt x="7" y="43"/>
                </a:cubicBezTo>
                <a:cubicBezTo>
                  <a:pt x="6" y="44"/>
                  <a:pt x="6" y="44"/>
                  <a:pt x="6" y="45"/>
                </a:cubicBezTo>
                <a:cubicBezTo>
                  <a:pt x="6" y="46"/>
                  <a:pt x="6" y="48"/>
                  <a:pt x="6" y="49"/>
                </a:cubicBezTo>
                <a:cubicBezTo>
                  <a:pt x="5" y="53"/>
                  <a:pt x="5" y="58"/>
                  <a:pt x="5" y="62"/>
                </a:cubicBezTo>
                <a:cubicBezTo>
                  <a:pt x="5" y="86"/>
                  <a:pt x="6" y="110"/>
                  <a:pt x="6" y="134"/>
                </a:cubicBezTo>
                <a:cubicBezTo>
                  <a:pt x="6" y="180"/>
                  <a:pt x="6" y="180"/>
                  <a:pt x="6" y="180"/>
                </a:cubicBezTo>
                <a:cubicBezTo>
                  <a:pt x="6" y="194"/>
                  <a:pt x="4" y="209"/>
                  <a:pt x="6" y="223"/>
                </a:cubicBezTo>
                <a:cubicBezTo>
                  <a:pt x="8" y="252"/>
                  <a:pt x="4" y="281"/>
                  <a:pt x="4" y="310"/>
                </a:cubicBezTo>
                <a:cubicBezTo>
                  <a:pt x="4" y="341"/>
                  <a:pt x="2" y="372"/>
                  <a:pt x="2" y="403"/>
                </a:cubicBezTo>
                <a:cubicBezTo>
                  <a:pt x="2" y="403"/>
                  <a:pt x="2" y="404"/>
                  <a:pt x="2" y="404"/>
                </a:cubicBezTo>
                <a:cubicBezTo>
                  <a:pt x="0" y="439"/>
                  <a:pt x="3" y="473"/>
                  <a:pt x="3" y="508"/>
                </a:cubicBezTo>
                <a:cubicBezTo>
                  <a:pt x="4" y="548"/>
                  <a:pt x="1" y="589"/>
                  <a:pt x="5" y="629"/>
                </a:cubicBezTo>
                <a:cubicBezTo>
                  <a:pt x="6" y="647"/>
                  <a:pt x="5" y="665"/>
                  <a:pt x="7" y="683"/>
                </a:cubicBezTo>
                <a:cubicBezTo>
                  <a:pt x="8" y="703"/>
                  <a:pt x="7" y="723"/>
                  <a:pt x="7" y="742"/>
                </a:cubicBezTo>
                <a:cubicBezTo>
                  <a:pt x="7" y="769"/>
                  <a:pt x="7" y="795"/>
                  <a:pt x="7" y="821"/>
                </a:cubicBezTo>
                <a:cubicBezTo>
                  <a:pt x="5" y="841"/>
                  <a:pt x="6" y="861"/>
                  <a:pt x="5" y="881"/>
                </a:cubicBezTo>
                <a:cubicBezTo>
                  <a:pt x="5" y="901"/>
                  <a:pt x="3" y="921"/>
                  <a:pt x="2" y="942"/>
                </a:cubicBezTo>
                <a:cubicBezTo>
                  <a:pt x="1" y="968"/>
                  <a:pt x="2" y="995"/>
                  <a:pt x="3" y="1021"/>
                </a:cubicBezTo>
                <a:cubicBezTo>
                  <a:pt x="1" y="1035"/>
                  <a:pt x="1" y="1052"/>
                  <a:pt x="4" y="1066"/>
                </a:cubicBezTo>
                <a:cubicBezTo>
                  <a:pt x="7" y="1082"/>
                  <a:pt x="9" y="1100"/>
                  <a:pt x="24" y="1111"/>
                </a:cubicBezTo>
                <a:cubicBezTo>
                  <a:pt x="40" y="1123"/>
                  <a:pt x="57" y="1126"/>
                  <a:pt x="77" y="1127"/>
                </a:cubicBezTo>
                <a:cubicBezTo>
                  <a:pt x="87" y="1127"/>
                  <a:pt x="97" y="1126"/>
                  <a:pt x="107" y="1125"/>
                </a:cubicBezTo>
                <a:cubicBezTo>
                  <a:pt x="120" y="1123"/>
                  <a:pt x="131" y="1124"/>
                  <a:pt x="143" y="1124"/>
                </a:cubicBezTo>
                <a:cubicBezTo>
                  <a:pt x="163" y="1124"/>
                  <a:pt x="183" y="1125"/>
                  <a:pt x="204" y="1125"/>
                </a:cubicBezTo>
                <a:cubicBezTo>
                  <a:pt x="223" y="1125"/>
                  <a:pt x="242" y="1127"/>
                  <a:pt x="261" y="1126"/>
                </a:cubicBezTo>
                <a:cubicBezTo>
                  <a:pt x="296" y="1124"/>
                  <a:pt x="331" y="1128"/>
                  <a:pt x="365" y="1124"/>
                </a:cubicBezTo>
                <a:cubicBezTo>
                  <a:pt x="369" y="1124"/>
                  <a:pt x="373" y="1123"/>
                  <a:pt x="376" y="1124"/>
                </a:cubicBezTo>
                <a:cubicBezTo>
                  <a:pt x="398" y="1124"/>
                  <a:pt x="420" y="1122"/>
                  <a:pt x="442" y="1122"/>
                </a:cubicBezTo>
                <a:cubicBezTo>
                  <a:pt x="488" y="1122"/>
                  <a:pt x="534" y="1124"/>
                  <a:pt x="580" y="1123"/>
                </a:cubicBezTo>
                <a:cubicBezTo>
                  <a:pt x="624" y="1121"/>
                  <a:pt x="668" y="1124"/>
                  <a:pt x="711" y="1124"/>
                </a:cubicBezTo>
                <a:cubicBezTo>
                  <a:pt x="723" y="1124"/>
                  <a:pt x="734" y="1125"/>
                  <a:pt x="745" y="1125"/>
                </a:cubicBezTo>
                <a:cubicBezTo>
                  <a:pt x="755" y="1125"/>
                  <a:pt x="764" y="1124"/>
                  <a:pt x="774" y="1124"/>
                </a:cubicBezTo>
                <a:cubicBezTo>
                  <a:pt x="780" y="1124"/>
                  <a:pt x="788" y="1124"/>
                  <a:pt x="795" y="1124"/>
                </a:cubicBezTo>
                <a:cubicBezTo>
                  <a:pt x="795" y="1124"/>
                  <a:pt x="796" y="1124"/>
                  <a:pt x="796" y="1125"/>
                </a:cubicBezTo>
                <a:cubicBezTo>
                  <a:pt x="800" y="1126"/>
                  <a:pt x="805" y="1125"/>
                  <a:pt x="809" y="1125"/>
                </a:cubicBezTo>
                <a:cubicBezTo>
                  <a:pt x="814" y="1125"/>
                  <a:pt x="819" y="1125"/>
                  <a:pt x="823" y="1124"/>
                </a:cubicBezTo>
                <a:cubicBezTo>
                  <a:pt x="828" y="1124"/>
                  <a:pt x="834" y="1124"/>
                  <a:pt x="839" y="1124"/>
                </a:cubicBezTo>
                <a:cubicBezTo>
                  <a:pt x="854" y="1124"/>
                  <a:pt x="869" y="1124"/>
                  <a:pt x="884" y="1125"/>
                </a:cubicBezTo>
                <a:cubicBezTo>
                  <a:pt x="914" y="1128"/>
                  <a:pt x="945" y="1125"/>
                  <a:pt x="975" y="1126"/>
                </a:cubicBezTo>
                <a:cubicBezTo>
                  <a:pt x="991" y="1127"/>
                  <a:pt x="1008" y="1127"/>
                  <a:pt x="1024" y="1126"/>
                </a:cubicBezTo>
                <a:cubicBezTo>
                  <a:pt x="1040" y="1124"/>
                  <a:pt x="1056" y="1125"/>
                  <a:pt x="1072" y="1125"/>
                </a:cubicBezTo>
                <a:cubicBezTo>
                  <a:pt x="1087" y="1125"/>
                  <a:pt x="1102" y="1124"/>
                  <a:pt x="1117" y="1124"/>
                </a:cubicBezTo>
                <a:cubicBezTo>
                  <a:pt x="1130" y="1124"/>
                  <a:pt x="1144" y="1125"/>
                  <a:pt x="1158" y="1126"/>
                </a:cubicBezTo>
                <a:cubicBezTo>
                  <a:pt x="1163" y="1126"/>
                  <a:pt x="1168" y="1126"/>
                  <a:pt x="1174" y="1126"/>
                </a:cubicBezTo>
                <a:cubicBezTo>
                  <a:pt x="1184" y="1126"/>
                  <a:pt x="1194" y="1125"/>
                  <a:pt x="1204" y="1124"/>
                </a:cubicBezTo>
                <a:cubicBezTo>
                  <a:pt x="1216" y="1124"/>
                  <a:pt x="1227" y="1125"/>
                  <a:pt x="1240" y="1126"/>
                </a:cubicBezTo>
                <a:cubicBezTo>
                  <a:pt x="1254" y="1126"/>
                  <a:pt x="1269" y="1126"/>
                  <a:pt x="1284" y="1126"/>
                </a:cubicBezTo>
                <a:cubicBezTo>
                  <a:pt x="1311" y="1126"/>
                  <a:pt x="1337" y="1124"/>
                  <a:pt x="1364" y="1127"/>
                </a:cubicBezTo>
                <a:cubicBezTo>
                  <a:pt x="1377" y="1129"/>
                  <a:pt x="1391" y="1127"/>
                  <a:pt x="1405" y="1126"/>
                </a:cubicBezTo>
                <a:cubicBezTo>
                  <a:pt x="1419" y="1126"/>
                  <a:pt x="1433" y="1127"/>
                  <a:pt x="1447" y="1127"/>
                </a:cubicBezTo>
                <a:cubicBezTo>
                  <a:pt x="1506" y="1127"/>
                  <a:pt x="1565" y="1124"/>
                  <a:pt x="1624" y="1126"/>
                </a:cubicBezTo>
                <a:cubicBezTo>
                  <a:pt x="1652" y="1128"/>
                  <a:pt x="1680" y="1129"/>
                  <a:pt x="1707" y="1128"/>
                </a:cubicBezTo>
                <a:cubicBezTo>
                  <a:pt x="1720" y="1127"/>
                  <a:pt x="1733" y="1123"/>
                  <a:pt x="1744" y="1117"/>
                </a:cubicBezTo>
                <a:cubicBezTo>
                  <a:pt x="1756" y="1112"/>
                  <a:pt x="1762" y="1104"/>
                  <a:pt x="1765" y="1091"/>
                </a:cubicBezTo>
                <a:cubicBezTo>
                  <a:pt x="1768" y="1078"/>
                  <a:pt x="1768" y="1062"/>
                  <a:pt x="1768" y="1049"/>
                </a:cubicBezTo>
                <a:cubicBezTo>
                  <a:pt x="1768" y="1034"/>
                  <a:pt x="1769" y="1020"/>
                  <a:pt x="1770" y="1006"/>
                </a:cubicBezTo>
                <a:cubicBezTo>
                  <a:pt x="1771" y="981"/>
                  <a:pt x="1768" y="956"/>
                  <a:pt x="1768" y="931"/>
                </a:cubicBezTo>
                <a:cubicBezTo>
                  <a:pt x="1768" y="931"/>
                  <a:pt x="1768" y="931"/>
                  <a:pt x="1768" y="931"/>
                </a:cubicBezTo>
                <a:cubicBezTo>
                  <a:pt x="1769" y="918"/>
                  <a:pt x="1768" y="906"/>
                  <a:pt x="1768" y="894"/>
                </a:cubicBezTo>
                <a:cubicBezTo>
                  <a:pt x="1769" y="878"/>
                  <a:pt x="1769" y="861"/>
                  <a:pt x="1769" y="845"/>
                </a:cubicBezTo>
                <a:cubicBezTo>
                  <a:pt x="1769" y="827"/>
                  <a:pt x="1767" y="809"/>
                  <a:pt x="1767" y="791"/>
                </a:cubicBezTo>
                <a:cubicBezTo>
                  <a:pt x="1767" y="776"/>
                  <a:pt x="1768" y="760"/>
                  <a:pt x="1767" y="745"/>
                </a:cubicBezTo>
                <a:cubicBezTo>
                  <a:pt x="1766" y="727"/>
                  <a:pt x="1768" y="708"/>
                  <a:pt x="1769" y="690"/>
                </a:cubicBezTo>
                <a:cubicBezTo>
                  <a:pt x="1769" y="672"/>
                  <a:pt x="1770" y="655"/>
                  <a:pt x="1770" y="63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7"/>
          <p:cNvSpPr/>
          <p:nvPr/>
        </p:nvSpPr>
        <p:spPr bwMode="auto">
          <a:xfrm>
            <a:off x="3404249" y="5543571"/>
            <a:ext cx="5383265" cy="181832"/>
          </a:xfrm>
          <a:custGeom>
            <a:avLst/>
            <a:gdLst>
              <a:gd name="T0" fmla="*/ 2142 w 2190"/>
              <a:gd name="T1" fmla="*/ 9 h 74"/>
              <a:gd name="T2" fmla="*/ 2023 w 2190"/>
              <a:gd name="T3" fmla="*/ 6 h 74"/>
              <a:gd name="T4" fmla="*/ 1935 w 2190"/>
              <a:gd name="T5" fmla="*/ 5 h 74"/>
              <a:gd name="T6" fmla="*/ 1848 w 2190"/>
              <a:gd name="T7" fmla="*/ 3 h 74"/>
              <a:gd name="T8" fmla="*/ 1845 w 2190"/>
              <a:gd name="T9" fmla="*/ 3 h 74"/>
              <a:gd name="T10" fmla="*/ 1836 w 2190"/>
              <a:gd name="T11" fmla="*/ 3 h 74"/>
              <a:gd name="T12" fmla="*/ 1788 w 2190"/>
              <a:gd name="T13" fmla="*/ 1 h 74"/>
              <a:gd name="T14" fmla="*/ 1581 w 2190"/>
              <a:gd name="T15" fmla="*/ 5 h 74"/>
              <a:gd name="T16" fmla="*/ 1373 w 2190"/>
              <a:gd name="T17" fmla="*/ 7 h 74"/>
              <a:gd name="T18" fmla="*/ 1303 w 2190"/>
              <a:gd name="T19" fmla="*/ 5 h 74"/>
              <a:gd name="T20" fmla="*/ 1228 w 2190"/>
              <a:gd name="T21" fmla="*/ 3 h 74"/>
              <a:gd name="T22" fmla="*/ 1058 w 2190"/>
              <a:gd name="T23" fmla="*/ 5 h 74"/>
              <a:gd name="T24" fmla="*/ 971 w 2190"/>
              <a:gd name="T25" fmla="*/ 4 h 74"/>
              <a:gd name="T26" fmla="*/ 858 w 2190"/>
              <a:gd name="T27" fmla="*/ 3 h 74"/>
              <a:gd name="T28" fmla="*/ 784 w 2190"/>
              <a:gd name="T29" fmla="*/ 7 h 74"/>
              <a:gd name="T30" fmla="*/ 745 w 2190"/>
              <a:gd name="T31" fmla="*/ 7 h 74"/>
              <a:gd name="T32" fmla="*/ 683 w 2190"/>
              <a:gd name="T33" fmla="*/ 7 h 74"/>
              <a:gd name="T34" fmla="*/ 529 w 2190"/>
              <a:gd name="T35" fmla="*/ 1 h 74"/>
              <a:gd name="T36" fmla="*/ 216 w 2190"/>
              <a:gd name="T37" fmla="*/ 1 h 74"/>
              <a:gd name="T38" fmla="*/ 111 w 2190"/>
              <a:gd name="T39" fmla="*/ 5 h 74"/>
              <a:gd name="T40" fmla="*/ 66 w 2190"/>
              <a:gd name="T41" fmla="*/ 3 h 74"/>
              <a:gd name="T42" fmla="*/ 4 w 2190"/>
              <a:gd name="T43" fmla="*/ 14 h 74"/>
              <a:gd name="T44" fmla="*/ 2 w 2190"/>
              <a:gd name="T45" fmla="*/ 17 h 74"/>
              <a:gd name="T46" fmla="*/ 2 w 2190"/>
              <a:gd name="T47" fmla="*/ 21 h 74"/>
              <a:gd name="T48" fmla="*/ 52 w 2190"/>
              <a:gd name="T49" fmla="*/ 71 h 74"/>
              <a:gd name="T50" fmla="*/ 167 w 2190"/>
              <a:gd name="T51" fmla="*/ 70 h 74"/>
              <a:gd name="T52" fmla="*/ 328 w 2190"/>
              <a:gd name="T53" fmla="*/ 69 h 74"/>
              <a:gd name="T54" fmla="*/ 489 w 2190"/>
              <a:gd name="T55" fmla="*/ 71 h 74"/>
              <a:gd name="T56" fmla="*/ 559 w 2190"/>
              <a:gd name="T57" fmla="*/ 71 h 74"/>
              <a:gd name="T58" fmla="*/ 575 w 2190"/>
              <a:gd name="T59" fmla="*/ 70 h 74"/>
              <a:gd name="T60" fmla="*/ 669 w 2190"/>
              <a:gd name="T61" fmla="*/ 72 h 74"/>
              <a:gd name="T62" fmla="*/ 797 w 2190"/>
              <a:gd name="T63" fmla="*/ 71 h 74"/>
              <a:gd name="T64" fmla="*/ 921 w 2190"/>
              <a:gd name="T65" fmla="*/ 70 h 74"/>
              <a:gd name="T66" fmla="*/ 1040 w 2190"/>
              <a:gd name="T67" fmla="*/ 70 h 74"/>
              <a:gd name="T68" fmla="*/ 1066 w 2190"/>
              <a:gd name="T69" fmla="*/ 70 h 74"/>
              <a:gd name="T70" fmla="*/ 1161 w 2190"/>
              <a:gd name="T71" fmla="*/ 71 h 74"/>
              <a:gd name="T72" fmla="*/ 1238 w 2190"/>
              <a:gd name="T73" fmla="*/ 72 h 74"/>
              <a:gd name="T74" fmla="*/ 1315 w 2190"/>
              <a:gd name="T75" fmla="*/ 71 h 74"/>
              <a:gd name="T76" fmla="*/ 1469 w 2190"/>
              <a:gd name="T77" fmla="*/ 70 h 74"/>
              <a:gd name="T78" fmla="*/ 1619 w 2190"/>
              <a:gd name="T79" fmla="*/ 72 h 74"/>
              <a:gd name="T80" fmla="*/ 1629 w 2190"/>
              <a:gd name="T81" fmla="*/ 72 h 74"/>
              <a:gd name="T82" fmla="*/ 1694 w 2190"/>
              <a:gd name="T83" fmla="*/ 71 h 74"/>
              <a:gd name="T84" fmla="*/ 1792 w 2190"/>
              <a:gd name="T85" fmla="*/ 68 h 74"/>
              <a:gd name="T86" fmla="*/ 1949 w 2190"/>
              <a:gd name="T87" fmla="*/ 68 h 74"/>
              <a:gd name="T88" fmla="*/ 1955 w 2190"/>
              <a:gd name="T89" fmla="*/ 68 h 74"/>
              <a:gd name="T90" fmla="*/ 2030 w 2190"/>
              <a:gd name="T91" fmla="*/ 70 h 74"/>
              <a:gd name="T92" fmla="*/ 2157 w 2190"/>
              <a:gd name="T93" fmla="*/ 65 h 74"/>
              <a:gd name="T94" fmla="*/ 2190 w 2190"/>
              <a:gd name="T95" fmla="*/ 2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0" h="74">
                <a:moveTo>
                  <a:pt x="2179" y="12"/>
                </a:moveTo>
                <a:cubicBezTo>
                  <a:pt x="2168" y="8"/>
                  <a:pt x="2154" y="10"/>
                  <a:pt x="2142" y="9"/>
                </a:cubicBezTo>
                <a:cubicBezTo>
                  <a:pt x="2130" y="8"/>
                  <a:pt x="2118" y="7"/>
                  <a:pt x="2106" y="7"/>
                </a:cubicBezTo>
                <a:cubicBezTo>
                  <a:pt x="2078" y="7"/>
                  <a:pt x="2051" y="5"/>
                  <a:pt x="2023" y="6"/>
                </a:cubicBezTo>
                <a:cubicBezTo>
                  <a:pt x="2010" y="7"/>
                  <a:pt x="1996" y="6"/>
                  <a:pt x="1982" y="6"/>
                </a:cubicBezTo>
                <a:cubicBezTo>
                  <a:pt x="1966" y="6"/>
                  <a:pt x="1951" y="6"/>
                  <a:pt x="1935" y="5"/>
                </a:cubicBezTo>
                <a:cubicBezTo>
                  <a:pt x="1906" y="4"/>
                  <a:pt x="1878" y="5"/>
                  <a:pt x="1850" y="3"/>
                </a:cubicBezTo>
                <a:cubicBezTo>
                  <a:pt x="1849" y="3"/>
                  <a:pt x="1849" y="3"/>
                  <a:pt x="1848" y="3"/>
                </a:cubicBezTo>
                <a:cubicBezTo>
                  <a:pt x="1848" y="3"/>
                  <a:pt x="1848" y="3"/>
                  <a:pt x="1847" y="3"/>
                </a:cubicBezTo>
                <a:cubicBezTo>
                  <a:pt x="1847" y="3"/>
                  <a:pt x="1846" y="3"/>
                  <a:pt x="1845" y="3"/>
                </a:cubicBezTo>
                <a:cubicBezTo>
                  <a:pt x="1845" y="3"/>
                  <a:pt x="1845" y="3"/>
                  <a:pt x="1844" y="3"/>
                </a:cubicBezTo>
                <a:cubicBezTo>
                  <a:pt x="1842" y="3"/>
                  <a:pt x="1839" y="3"/>
                  <a:pt x="1836" y="3"/>
                </a:cubicBezTo>
                <a:cubicBezTo>
                  <a:pt x="1831" y="2"/>
                  <a:pt x="1825" y="2"/>
                  <a:pt x="1819" y="2"/>
                </a:cubicBezTo>
                <a:cubicBezTo>
                  <a:pt x="1809" y="2"/>
                  <a:pt x="1798" y="1"/>
                  <a:pt x="1788" y="1"/>
                </a:cubicBezTo>
                <a:cubicBezTo>
                  <a:pt x="1765" y="0"/>
                  <a:pt x="1743" y="1"/>
                  <a:pt x="1720" y="1"/>
                </a:cubicBezTo>
                <a:cubicBezTo>
                  <a:pt x="1674" y="1"/>
                  <a:pt x="1627" y="3"/>
                  <a:pt x="1581" y="5"/>
                </a:cubicBezTo>
                <a:cubicBezTo>
                  <a:pt x="1534" y="8"/>
                  <a:pt x="1486" y="5"/>
                  <a:pt x="1439" y="6"/>
                </a:cubicBezTo>
                <a:cubicBezTo>
                  <a:pt x="1417" y="6"/>
                  <a:pt x="1395" y="6"/>
                  <a:pt x="1373" y="7"/>
                </a:cubicBezTo>
                <a:cubicBezTo>
                  <a:pt x="1350" y="7"/>
                  <a:pt x="1327" y="5"/>
                  <a:pt x="1304" y="5"/>
                </a:cubicBezTo>
                <a:cubicBezTo>
                  <a:pt x="1304" y="5"/>
                  <a:pt x="1303" y="5"/>
                  <a:pt x="1303" y="5"/>
                </a:cubicBezTo>
                <a:cubicBezTo>
                  <a:pt x="1291" y="6"/>
                  <a:pt x="1277" y="5"/>
                  <a:pt x="1265" y="5"/>
                </a:cubicBezTo>
                <a:cubicBezTo>
                  <a:pt x="1253" y="4"/>
                  <a:pt x="1240" y="3"/>
                  <a:pt x="1228" y="3"/>
                </a:cubicBezTo>
                <a:cubicBezTo>
                  <a:pt x="1200" y="3"/>
                  <a:pt x="1172" y="4"/>
                  <a:pt x="1145" y="4"/>
                </a:cubicBezTo>
                <a:cubicBezTo>
                  <a:pt x="1116" y="4"/>
                  <a:pt x="1087" y="5"/>
                  <a:pt x="1058" y="5"/>
                </a:cubicBezTo>
                <a:cubicBezTo>
                  <a:pt x="1044" y="5"/>
                  <a:pt x="1031" y="5"/>
                  <a:pt x="1018" y="4"/>
                </a:cubicBezTo>
                <a:cubicBezTo>
                  <a:pt x="1002" y="3"/>
                  <a:pt x="986" y="5"/>
                  <a:pt x="971" y="4"/>
                </a:cubicBezTo>
                <a:cubicBezTo>
                  <a:pt x="945" y="2"/>
                  <a:pt x="919" y="3"/>
                  <a:pt x="894" y="3"/>
                </a:cubicBezTo>
                <a:cubicBezTo>
                  <a:pt x="882" y="3"/>
                  <a:pt x="870" y="2"/>
                  <a:pt x="858" y="3"/>
                </a:cubicBezTo>
                <a:cubicBezTo>
                  <a:pt x="845" y="5"/>
                  <a:pt x="832" y="5"/>
                  <a:pt x="818" y="5"/>
                </a:cubicBezTo>
                <a:cubicBezTo>
                  <a:pt x="807" y="5"/>
                  <a:pt x="796" y="6"/>
                  <a:pt x="784" y="7"/>
                </a:cubicBezTo>
                <a:cubicBezTo>
                  <a:pt x="777" y="7"/>
                  <a:pt x="771" y="6"/>
                  <a:pt x="764" y="6"/>
                </a:cubicBezTo>
                <a:cubicBezTo>
                  <a:pt x="758" y="6"/>
                  <a:pt x="751" y="8"/>
                  <a:pt x="745" y="7"/>
                </a:cubicBezTo>
                <a:cubicBezTo>
                  <a:pt x="736" y="5"/>
                  <a:pt x="723" y="6"/>
                  <a:pt x="714" y="6"/>
                </a:cubicBezTo>
                <a:cubicBezTo>
                  <a:pt x="704" y="6"/>
                  <a:pt x="693" y="5"/>
                  <a:pt x="683" y="7"/>
                </a:cubicBezTo>
                <a:cubicBezTo>
                  <a:pt x="683" y="6"/>
                  <a:pt x="682" y="6"/>
                  <a:pt x="682" y="6"/>
                </a:cubicBezTo>
                <a:cubicBezTo>
                  <a:pt x="631" y="6"/>
                  <a:pt x="580" y="0"/>
                  <a:pt x="529" y="1"/>
                </a:cubicBezTo>
                <a:cubicBezTo>
                  <a:pt x="476" y="1"/>
                  <a:pt x="424" y="3"/>
                  <a:pt x="371" y="4"/>
                </a:cubicBezTo>
                <a:cubicBezTo>
                  <a:pt x="320" y="4"/>
                  <a:pt x="268" y="2"/>
                  <a:pt x="216" y="1"/>
                </a:cubicBezTo>
                <a:cubicBezTo>
                  <a:pt x="192" y="0"/>
                  <a:pt x="169" y="2"/>
                  <a:pt x="145" y="3"/>
                </a:cubicBezTo>
                <a:cubicBezTo>
                  <a:pt x="133" y="4"/>
                  <a:pt x="122" y="5"/>
                  <a:pt x="111" y="5"/>
                </a:cubicBezTo>
                <a:cubicBezTo>
                  <a:pt x="105" y="5"/>
                  <a:pt x="98" y="4"/>
                  <a:pt x="92" y="4"/>
                </a:cubicBezTo>
                <a:cubicBezTo>
                  <a:pt x="84" y="2"/>
                  <a:pt x="75" y="3"/>
                  <a:pt x="66" y="3"/>
                </a:cubicBezTo>
                <a:cubicBezTo>
                  <a:pt x="56" y="3"/>
                  <a:pt x="46" y="4"/>
                  <a:pt x="36" y="3"/>
                </a:cubicBezTo>
                <a:cubicBezTo>
                  <a:pt x="26" y="2"/>
                  <a:pt x="12" y="6"/>
                  <a:pt x="4" y="14"/>
                </a:cubicBezTo>
                <a:cubicBezTo>
                  <a:pt x="4" y="14"/>
                  <a:pt x="3" y="15"/>
                  <a:pt x="2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18"/>
                  <a:pt x="2" y="18"/>
                  <a:pt x="1" y="19"/>
                </a:cubicBezTo>
                <a:cubicBezTo>
                  <a:pt x="1" y="19"/>
                  <a:pt x="1" y="20"/>
                  <a:pt x="2" y="21"/>
                </a:cubicBezTo>
                <a:cubicBezTo>
                  <a:pt x="0" y="36"/>
                  <a:pt x="5" y="54"/>
                  <a:pt x="17" y="63"/>
                </a:cubicBezTo>
                <a:cubicBezTo>
                  <a:pt x="26" y="70"/>
                  <a:pt x="41" y="70"/>
                  <a:pt x="52" y="71"/>
                </a:cubicBezTo>
                <a:cubicBezTo>
                  <a:pt x="64" y="73"/>
                  <a:pt x="78" y="73"/>
                  <a:pt x="90" y="72"/>
                </a:cubicBezTo>
                <a:cubicBezTo>
                  <a:pt x="115" y="70"/>
                  <a:pt x="141" y="71"/>
                  <a:pt x="167" y="70"/>
                </a:cubicBezTo>
                <a:cubicBezTo>
                  <a:pt x="194" y="70"/>
                  <a:pt x="221" y="68"/>
                  <a:pt x="248" y="71"/>
                </a:cubicBezTo>
                <a:cubicBezTo>
                  <a:pt x="274" y="73"/>
                  <a:pt x="302" y="69"/>
                  <a:pt x="328" y="69"/>
                </a:cubicBezTo>
                <a:cubicBezTo>
                  <a:pt x="357" y="69"/>
                  <a:pt x="387" y="68"/>
                  <a:pt x="417" y="69"/>
                </a:cubicBezTo>
                <a:cubicBezTo>
                  <a:pt x="441" y="70"/>
                  <a:pt x="465" y="73"/>
                  <a:pt x="489" y="71"/>
                </a:cubicBezTo>
                <a:cubicBezTo>
                  <a:pt x="511" y="69"/>
                  <a:pt x="534" y="70"/>
                  <a:pt x="556" y="70"/>
                </a:cubicBezTo>
                <a:cubicBezTo>
                  <a:pt x="556" y="71"/>
                  <a:pt x="557" y="71"/>
                  <a:pt x="559" y="71"/>
                </a:cubicBezTo>
                <a:cubicBezTo>
                  <a:pt x="559" y="71"/>
                  <a:pt x="564" y="71"/>
                  <a:pt x="563" y="71"/>
                </a:cubicBezTo>
                <a:cubicBezTo>
                  <a:pt x="567" y="71"/>
                  <a:pt x="571" y="70"/>
                  <a:pt x="575" y="70"/>
                </a:cubicBezTo>
                <a:cubicBezTo>
                  <a:pt x="585" y="71"/>
                  <a:pt x="595" y="71"/>
                  <a:pt x="605" y="71"/>
                </a:cubicBezTo>
                <a:cubicBezTo>
                  <a:pt x="626" y="71"/>
                  <a:pt x="648" y="72"/>
                  <a:pt x="669" y="72"/>
                </a:cubicBezTo>
                <a:cubicBezTo>
                  <a:pt x="689" y="72"/>
                  <a:pt x="710" y="70"/>
                  <a:pt x="730" y="70"/>
                </a:cubicBezTo>
                <a:cubicBezTo>
                  <a:pt x="752" y="70"/>
                  <a:pt x="775" y="71"/>
                  <a:pt x="797" y="71"/>
                </a:cubicBezTo>
                <a:cubicBezTo>
                  <a:pt x="817" y="71"/>
                  <a:pt x="837" y="70"/>
                  <a:pt x="857" y="70"/>
                </a:cubicBezTo>
                <a:cubicBezTo>
                  <a:pt x="878" y="70"/>
                  <a:pt x="900" y="71"/>
                  <a:pt x="921" y="70"/>
                </a:cubicBezTo>
                <a:cubicBezTo>
                  <a:pt x="942" y="69"/>
                  <a:pt x="964" y="69"/>
                  <a:pt x="986" y="70"/>
                </a:cubicBezTo>
                <a:cubicBezTo>
                  <a:pt x="1004" y="70"/>
                  <a:pt x="1022" y="71"/>
                  <a:pt x="1040" y="70"/>
                </a:cubicBezTo>
                <a:cubicBezTo>
                  <a:pt x="1040" y="70"/>
                  <a:pt x="1040" y="71"/>
                  <a:pt x="1041" y="71"/>
                </a:cubicBezTo>
                <a:cubicBezTo>
                  <a:pt x="1048" y="73"/>
                  <a:pt x="1059" y="70"/>
                  <a:pt x="1066" y="70"/>
                </a:cubicBezTo>
                <a:cubicBezTo>
                  <a:pt x="1077" y="70"/>
                  <a:pt x="1087" y="70"/>
                  <a:pt x="1098" y="70"/>
                </a:cubicBezTo>
                <a:cubicBezTo>
                  <a:pt x="1119" y="70"/>
                  <a:pt x="1140" y="71"/>
                  <a:pt x="1161" y="71"/>
                </a:cubicBezTo>
                <a:cubicBezTo>
                  <a:pt x="1175" y="71"/>
                  <a:pt x="1189" y="72"/>
                  <a:pt x="1202" y="72"/>
                </a:cubicBezTo>
                <a:cubicBezTo>
                  <a:pt x="1214" y="72"/>
                  <a:pt x="1226" y="71"/>
                  <a:pt x="1238" y="72"/>
                </a:cubicBezTo>
                <a:cubicBezTo>
                  <a:pt x="1252" y="73"/>
                  <a:pt x="1265" y="72"/>
                  <a:pt x="1278" y="72"/>
                </a:cubicBezTo>
                <a:cubicBezTo>
                  <a:pt x="1291" y="71"/>
                  <a:pt x="1303" y="72"/>
                  <a:pt x="1315" y="71"/>
                </a:cubicBezTo>
                <a:cubicBezTo>
                  <a:pt x="1340" y="69"/>
                  <a:pt x="1366" y="72"/>
                  <a:pt x="1391" y="71"/>
                </a:cubicBezTo>
                <a:cubicBezTo>
                  <a:pt x="1417" y="71"/>
                  <a:pt x="1443" y="71"/>
                  <a:pt x="1469" y="70"/>
                </a:cubicBezTo>
                <a:cubicBezTo>
                  <a:pt x="1498" y="70"/>
                  <a:pt x="1527" y="70"/>
                  <a:pt x="1556" y="71"/>
                </a:cubicBezTo>
                <a:cubicBezTo>
                  <a:pt x="1577" y="72"/>
                  <a:pt x="1598" y="72"/>
                  <a:pt x="1619" y="72"/>
                </a:cubicBezTo>
                <a:cubicBezTo>
                  <a:pt x="1619" y="72"/>
                  <a:pt x="1621" y="73"/>
                  <a:pt x="1622" y="72"/>
                </a:cubicBezTo>
                <a:cubicBezTo>
                  <a:pt x="1620" y="74"/>
                  <a:pt x="1629" y="72"/>
                  <a:pt x="1629" y="72"/>
                </a:cubicBezTo>
                <a:cubicBezTo>
                  <a:pt x="1637" y="71"/>
                  <a:pt x="1645" y="72"/>
                  <a:pt x="1653" y="72"/>
                </a:cubicBezTo>
                <a:cubicBezTo>
                  <a:pt x="1667" y="72"/>
                  <a:pt x="1680" y="71"/>
                  <a:pt x="1694" y="71"/>
                </a:cubicBezTo>
                <a:cubicBezTo>
                  <a:pt x="1710" y="71"/>
                  <a:pt x="1727" y="70"/>
                  <a:pt x="1743" y="69"/>
                </a:cubicBezTo>
                <a:cubicBezTo>
                  <a:pt x="1759" y="68"/>
                  <a:pt x="1776" y="68"/>
                  <a:pt x="1792" y="68"/>
                </a:cubicBezTo>
                <a:cubicBezTo>
                  <a:pt x="1828" y="68"/>
                  <a:pt x="1864" y="69"/>
                  <a:pt x="1900" y="69"/>
                </a:cubicBezTo>
                <a:cubicBezTo>
                  <a:pt x="1916" y="69"/>
                  <a:pt x="1933" y="68"/>
                  <a:pt x="1949" y="68"/>
                </a:cubicBezTo>
                <a:cubicBezTo>
                  <a:pt x="1951" y="68"/>
                  <a:pt x="1953" y="68"/>
                  <a:pt x="1955" y="68"/>
                </a:cubicBezTo>
                <a:cubicBezTo>
                  <a:pt x="1955" y="68"/>
                  <a:pt x="1955" y="68"/>
                  <a:pt x="1955" y="68"/>
                </a:cubicBezTo>
                <a:cubicBezTo>
                  <a:pt x="1965" y="71"/>
                  <a:pt x="1976" y="69"/>
                  <a:pt x="1986" y="70"/>
                </a:cubicBezTo>
                <a:cubicBezTo>
                  <a:pt x="2001" y="70"/>
                  <a:pt x="2015" y="70"/>
                  <a:pt x="2030" y="70"/>
                </a:cubicBezTo>
                <a:cubicBezTo>
                  <a:pt x="2059" y="71"/>
                  <a:pt x="2089" y="68"/>
                  <a:pt x="2118" y="68"/>
                </a:cubicBezTo>
                <a:cubicBezTo>
                  <a:pt x="2131" y="68"/>
                  <a:pt x="2144" y="66"/>
                  <a:pt x="2157" y="65"/>
                </a:cubicBezTo>
                <a:cubicBezTo>
                  <a:pt x="2168" y="63"/>
                  <a:pt x="2175" y="62"/>
                  <a:pt x="2182" y="53"/>
                </a:cubicBezTo>
                <a:cubicBezTo>
                  <a:pt x="2188" y="46"/>
                  <a:pt x="2190" y="35"/>
                  <a:pt x="2190" y="26"/>
                </a:cubicBezTo>
                <a:cubicBezTo>
                  <a:pt x="2190" y="15"/>
                  <a:pt x="2188" y="16"/>
                  <a:pt x="2179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8"/>
          <p:cNvSpPr/>
          <p:nvPr/>
        </p:nvSpPr>
        <p:spPr bwMode="auto">
          <a:xfrm>
            <a:off x="3413601" y="4803775"/>
            <a:ext cx="5371835" cy="799021"/>
          </a:xfrm>
          <a:custGeom>
            <a:avLst/>
            <a:gdLst>
              <a:gd name="T0" fmla="*/ 2169 w 2185"/>
              <a:gd name="T1" fmla="*/ 301 h 325"/>
              <a:gd name="T2" fmla="*/ 2112 w 2185"/>
              <a:gd name="T3" fmla="*/ 224 h 325"/>
              <a:gd name="T4" fmla="*/ 2036 w 2185"/>
              <a:gd name="T5" fmla="*/ 125 h 325"/>
              <a:gd name="T6" fmla="*/ 1943 w 2185"/>
              <a:gd name="T7" fmla="*/ 13 h 325"/>
              <a:gd name="T8" fmla="*/ 1872 w 2185"/>
              <a:gd name="T9" fmla="*/ 6 h 325"/>
              <a:gd name="T10" fmla="*/ 1808 w 2185"/>
              <a:gd name="T11" fmla="*/ 8 h 325"/>
              <a:gd name="T12" fmla="*/ 1738 w 2185"/>
              <a:gd name="T13" fmla="*/ 8 h 325"/>
              <a:gd name="T14" fmla="*/ 1726 w 2185"/>
              <a:gd name="T15" fmla="*/ 7 h 325"/>
              <a:gd name="T16" fmla="*/ 1724 w 2185"/>
              <a:gd name="T17" fmla="*/ 7 h 325"/>
              <a:gd name="T18" fmla="*/ 1534 w 2185"/>
              <a:gd name="T19" fmla="*/ 7 h 325"/>
              <a:gd name="T20" fmla="*/ 1407 w 2185"/>
              <a:gd name="T21" fmla="*/ 8 h 325"/>
              <a:gd name="T22" fmla="*/ 1168 w 2185"/>
              <a:gd name="T23" fmla="*/ 6 h 325"/>
              <a:gd name="T24" fmla="*/ 991 w 2185"/>
              <a:gd name="T25" fmla="*/ 5 h 325"/>
              <a:gd name="T26" fmla="*/ 953 w 2185"/>
              <a:gd name="T27" fmla="*/ 4 h 325"/>
              <a:gd name="T28" fmla="*/ 777 w 2185"/>
              <a:gd name="T29" fmla="*/ 0 h 325"/>
              <a:gd name="T30" fmla="*/ 734 w 2185"/>
              <a:gd name="T31" fmla="*/ 1 h 325"/>
              <a:gd name="T32" fmla="*/ 594 w 2185"/>
              <a:gd name="T33" fmla="*/ 3 h 325"/>
              <a:gd name="T34" fmla="*/ 518 w 2185"/>
              <a:gd name="T35" fmla="*/ 6 h 325"/>
              <a:gd name="T36" fmla="*/ 426 w 2185"/>
              <a:gd name="T37" fmla="*/ 6 h 325"/>
              <a:gd name="T38" fmla="*/ 304 w 2185"/>
              <a:gd name="T39" fmla="*/ 4 h 325"/>
              <a:gd name="T40" fmla="*/ 266 w 2185"/>
              <a:gd name="T41" fmla="*/ 8 h 325"/>
              <a:gd name="T42" fmla="*/ 236 w 2185"/>
              <a:gd name="T43" fmla="*/ 26 h 325"/>
              <a:gd name="T44" fmla="*/ 180 w 2185"/>
              <a:gd name="T45" fmla="*/ 87 h 325"/>
              <a:gd name="T46" fmla="*/ 122 w 2185"/>
              <a:gd name="T47" fmla="*/ 162 h 325"/>
              <a:gd name="T48" fmla="*/ 12 w 2185"/>
              <a:gd name="T49" fmla="*/ 301 h 325"/>
              <a:gd name="T50" fmla="*/ 25 w 2185"/>
              <a:gd name="T51" fmla="*/ 320 h 325"/>
              <a:gd name="T52" fmla="*/ 147 w 2185"/>
              <a:gd name="T53" fmla="*/ 315 h 325"/>
              <a:gd name="T54" fmla="*/ 256 w 2185"/>
              <a:gd name="T55" fmla="*/ 318 h 325"/>
              <a:gd name="T56" fmla="*/ 353 w 2185"/>
              <a:gd name="T57" fmla="*/ 318 h 325"/>
              <a:gd name="T58" fmla="*/ 464 w 2185"/>
              <a:gd name="T59" fmla="*/ 318 h 325"/>
              <a:gd name="T60" fmla="*/ 669 w 2185"/>
              <a:gd name="T61" fmla="*/ 319 h 325"/>
              <a:gd name="T62" fmla="*/ 737 w 2185"/>
              <a:gd name="T63" fmla="*/ 318 h 325"/>
              <a:gd name="T64" fmla="*/ 811 w 2185"/>
              <a:gd name="T65" fmla="*/ 318 h 325"/>
              <a:gd name="T66" fmla="*/ 896 w 2185"/>
              <a:gd name="T67" fmla="*/ 318 h 325"/>
              <a:gd name="T68" fmla="*/ 988 w 2185"/>
              <a:gd name="T69" fmla="*/ 319 h 325"/>
              <a:gd name="T70" fmla="*/ 1432 w 2185"/>
              <a:gd name="T71" fmla="*/ 320 h 325"/>
              <a:gd name="T72" fmla="*/ 1528 w 2185"/>
              <a:gd name="T73" fmla="*/ 321 h 325"/>
              <a:gd name="T74" fmla="*/ 1571 w 2185"/>
              <a:gd name="T75" fmla="*/ 319 h 325"/>
              <a:gd name="T76" fmla="*/ 1702 w 2185"/>
              <a:gd name="T77" fmla="*/ 322 h 325"/>
              <a:gd name="T78" fmla="*/ 1978 w 2185"/>
              <a:gd name="T79" fmla="*/ 320 h 325"/>
              <a:gd name="T80" fmla="*/ 2123 w 2185"/>
              <a:gd name="T81" fmla="*/ 321 h 325"/>
              <a:gd name="T82" fmla="*/ 2183 w 2185"/>
              <a:gd name="T83" fmla="*/ 318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85" h="325">
                <a:moveTo>
                  <a:pt x="2172" y="305"/>
                </a:moveTo>
                <a:cubicBezTo>
                  <a:pt x="2171" y="303"/>
                  <a:pt x="2170" y="302"/>
                  <a:pt x="2169" y="301"/>
                </a:cubicBezTo>
                <a:cubicBezTo>
                  <a:pt x="2161" y="293"/>
                  <a:pt x="2154" y="283"/>
                  <a:pt x="2147" y="274"/>
                </a:cubicBezTo>
                <a:cubicBezTo>
                  <a:pt x="2135" y="258"/>
                  <a:pt x="2123" y="241"/>
                  <a:pt x="2112" y="224"/>
                </a:cubicBezTo>
                <a:cubicBezTo>
                  <a:pt x="2102" y="209"/>
                  <a:pt x="2090" y="195"/>
                  <a:pt x="2078" y="181"/>
                </a:cubicBezTo>
                <a:cubicBezTo>
                  <a:pt x="2063" y="163"/>
                  <a:pt x="2050" y="144"/>
                  <a:pt x="2036" y="125"/>
                </a:cubicBezTo>
                <a:cubicBezTo>
                  <a:pt x="2011" y="94"/>
                  <a:pt x="1983" y="66"/>
                  <a:pt x="1959" y="34"/>
                </a:cubicBezTo>
                <a:cubicBezTo>
                  <a:pt x="1953" y="27"/>
                  <a:pt x="1948" y="20"/>
                  <a:pt x="1943" y="13"/>
                </a:cubicBezTo>
                <a:cubicBezTo>
                  <a:pt x="1938" y="7"/>
                  <a:pt x="1932" y="6"/>
                  <a:pt x="1924" y="5"/>
                </a:cubicBezTo>
                <a:cubicBezTo>
                  <a:pt x="1907" y="1"/>
                  <a:pt x="1889" y="6"/>
                  <a:pt x="1872" y="6"/>
                </a:cubicBezTo>
                <a:cubicBezTo>
                  <a:pt x="1870" y="6"/>
                  <a:pt x="1870" y="7"/>
                  <a:pt x="1870" y="8"/>
                </a:cubicBezTo>
                <a:cubicBezTo>
                  <a:pt x="1849" y="9"/>
                  <a:pt x="1829" y="8"/>
                  <a:pt x="1808" y="8"/>
                </a:cubicBezTo>
                <a:cubicBezTo>
                  <a:pt x="1794" y="8"/>
                  <a:pt x="1779" y="8"/>
                  <a:pt x="1765" y="8"/>
                </a:cubicBezTo>
                <a:cubicBezTo>
                  <a:pt x="1756" y="8"/>
                  <a:pt x="1747" y="8"/>
                  <a:pt x="1738" y="8"/>
                </a:cubicBezTo>
                <a:cubicBezTo>
                  <a:pt x="1738" y="7"/>
                  <a:pt x="1737" y="6"/>
                  <a:pt x="1736" y="6"/>
                </a:cubicBezTo>
                <a:cubicBezTo>
                  <a:pt x="1732" y="6"/>
                  <a:pt x="1729" y="7"/>
                  <a:pt x="1726" y="7"/>
                </a:cubicBezTo>
                <a:cubicBezTo>
                  <a:pt x="1725" y="7"/>
                  <a:pt x="1725" y="7"/>
                  <a:pt x="1725" y="7"/>
                </a:cubicBezTo>
                <a:cubicBezTo>
                  <a:pt x="1724" y="7"/>
                  <a:pt x="1724" y="7"/>
                  <a:pt x="1724" y="7"/>
                </a:cubicBezTo>
                <a:cubicBezTo>
                  <a:pt x="1694" y="10"/>
                  <a:pt x="1664" y="8"/>
                  <a:pt x="1634" y="8"/>
                </a:cubicBezTo>
                <a:cubicBezTo>
                  <a:pt x="1601" y="8"/>
                  <a:pt x="1568" y="7"/>
                  <a:pt x="1534" y="7"/>
                </a:cubicBezTo>
                <a:cubicBezTo>
                  <a:pt x="1505" y="7"/>
                  <a:pt x="1476" y="6"/>
                  <a:pt x="1447" y="6"/>
                </a:cubicBezTo>
                <a:cubicBezTo>
                  <a:pt x="1434" y="6"/>
                  <a:pt x="1420" y="7"/>
                  <a:pt x="1407" y="8"/>
                </a:cubicBezTo>
                <a:cubicBezTo>
                  <a:pt x="1391" y="8"/>
                  <a:pt x="1375" y="7"/>
                  <a:pt x="1360" y="6"/>
                </a:cubicBezTo>
                <a:cubicBezTo>
                  <a:pt x="1296" y="4"/>
                  <a:pt x="1232" y="6"/>
                  <a:pt x="1168" y="6"/>
                </a:cubicBezTo>
                <a:cubicBezTo>
                  <a:pt x="1139" y="6"/>
                  <a:pt x="1110" y="5"/>
                  <a:pt x="1081" y="6"/>
                </a:cubicBezTo>
                <a:cubicBezTo>
                  <a:pt x="1051" y="7"/>
                  <a:pt x="1021" y="5"/>
                  <a:pt x="991" y="5"/>
                </a:cubicBezTo>
                <a:cubicBezTo>
                  <a:pt x="979" y="5"/>
                  <a:pt x="967" y="5"/>
                  <a:pt x="954" y="5"/>
                </a:cubicBezTo>
                <a:cubicBezTo>
                  <a:pt x="954" y="4"/>
                  <a:pt x="954" y="4"/>
                  <a:pt x="953" y="4"/>
                </a:cubicBezTo>
                <a:cubicBezTo>
                  <a:pt x="925" y="4"/>
                  <a:pt x="897" y="3"/>
                  <a:pt x="869" y="3"/>
                </a:cubicBezTo>
                <a:cubicBezTo>
                  <a:pt x="839" y="3"/>
                  <a:pt x="808" y="3"/>
                  <a:pt x="777" y="0"/>
                </a:cubicBezTo>
                <a:cubicBezTo>
                  <a:pt x="771" y="0"/>
                  <a:pt x="764" y="1"/>
                  <a:pt x="757" y="1"/>
                </a:cubicBezTo>
                <a:cubicBezTo>
                  <a:pt x="749" y="2"/>
                  <a:pt x="741" y="1"/>
                  <a:pt x="734" y="1"/>
                </a:cubicBezTo>
                <a:cubicBezTo>
                  <a:pt x="718" y="1"/>
                  <a:pt x="702" y="2"/>
                  <a:pt x="686" y="2"/>
                </a:cubicBezTo>
                <a:cubicBezTo>
                  <a:pt x="655" y="2"/>
                  <a:pt x="625" y="3"/>
                  <a:pt x="594" y="3"/>
                </a:cubicBezTo>
                <a:cubicBezTo>
                  <a:pt x="582" y="3"/>
                  <a:pt x="570" y="3"/>
                  <a:pt x="558" y="4"/>
                </a:cubicBezTo>
                <a:cubicBezTo>
                  <a:pt x="545" y="6"/>
                  <a:pt x="532" y="5"/>
                  <a:pt x="518" y="6"/>
                </a:cubicBezTo>
                <a:cubicBezTo>
                  <a:pt x="504" y="7"/>
                  <a:pt x="489" y="5"/>
                  <a:pt x="474" y="5"/>
                </a:cubicBezTo>
                <a:cubicBezTo>
                  <a:pt x="458" y="5"/>
                  <a:pt x="442" y="6"/>
                  <a:pt x="426" y="6"/>
                </a:cubicBezTo>
                <a:cubicBezTo>
                  <a:pt x="398" y="6"/>
                  <a:pt x="370" y="6"/>
                  <a:pt x="342" y="4"/>
                </a:cubicBezTo>
                <a:cubicBezTo>
                  <a:pt x="329" y="3"/>
                  <a:pt x="317" y="4"/>
                  <a:pt x="304" y="4"/>
                </a:cubicBezTo>
                <a:cubicBezTo>
                  <a:pt x="299" y="4"/>
                  <a:pt x="291" y="4"/>
                  <a:pt x="285" y="5"/>
                </a:cubicBezTo>
                <a:cubicBezTo>
                  <a:pt x="279" y="6"/>
                  <a:pt x="272" y="7"/>
                  <a:pt x="266" y="8"/>
                </a:cubicBezTo>
                <a:cubicBezTo>
                  <a:pt x="260" y="9"/>
                  <a:pt x="255" y="9"/>
                  <a:pt x="250" y="12"/>
                </a:cubicBezTo>
                <a:cubicBezTo>
                  <a:pt x="244" y="15"/>
                  <a:pt x="241" y="21"/>
                  <a:pt x="236" y="26"/>
                </a:cubicBezTo>
                <a:cubicBezTo>
                  <a:pt x="227" y="36"/>
                  <a:pt x="217" y="45"/>
                  <a:pt x="208" y="56"/>
                </a:cubicBezTo>
                <a:cubicBezTo>
                  <a:pt x="199" y="66"/>
                  <a:pt x="189" y="76"/>
                  <a:pt x="180" y="87"/>
                </a:cubicBezTo>
                <a:cubicBezTo>
                  <a:pt x="171" y="99"/>
                  <a:pt x="164" y="111"/>
                  <a:pt x="155" y="122"/>
                </a:cubicBezTo>
                <a:cubicBezTo>
                  <a:pt x="144" y="136"/>
                  <a:pt x="133" y="149"/>
                  <a:pt x="122" y="162"/>
                </a:cubicBezTo>
                <a:cubicBezTo>
                  <a:pt x="103" y="185"/>
                  <a:pt x="86" y="208"/>
                  <a:pt x="68" y="231"/>
                </a:cubicBezTo>
                <a:cubicBezTo>
                  <a:pt x="48" y="253"/>
                  <a:pt x="31" y="277"/>
                  <a:pt x="12" y="301"/>
                </a:cubicBezTo>
                <a:cubicBezTo>
                  <a:pt x="9" y="304"/>
                  <a:pt x="0" y="314"/>
                  <a:pt x="1" y="319"/>
                </a:cubicBezTo>
                <a:cubicBezTo>
                  <a:pt x="3" y="325"/>
                  <a:pt x="21" y="320"/>
                  <a:pt x="25" y="320"/>
                </a:cubicBezTo>
                <a:cubicBezTo>
                  <a:pt x="52" y="317"/>
                  <a:pt x="79" y="319"/>
                  <a:pt x="106" y="317"/>
                </a:cubicBezTo>
                <a:cubicBezTo>
                  <a:pt x="119" y="316"/>
                  <a:pt x="133" y="315"/>
                  <a:pt x="147" y="315"/>
                </a:cubicBezTo>
                <a:cubicBezTo>
                  <a:pt x="162" y="315"/>
                  <a:pt x="178" y="316"/>
                  <a:pt x="194" y="315"/>
                </a:cubicBezTo>
                <a:cubicBezTo>
                  <a:pt x="215" y="315"/>
                  <a:pt x="235" y="317"/>
                  <a:pt x="256" y="318"/>
                </a:cubicBezTo>
                <a:cubicBezTo>
                  <a:pt x="278" y="319"/>
                  <a:pt x="299" y="320"/>
                  <a:pt x="321" y="320"/>
                </a:cubicBezTo>
                <a:cubicBezTo>
                  <a:pt x="332" y="320"/>
                  <a:pt x="343" y="318"/>
                  <a:pt x="353" y="318"/>
                </a:cubicBezTo>
                <a:cubicBezTo>
                  <a:pt x="365" y="317"/>
                  <a:pt x="377" y="318"/>
                  <a:pt x="388" y="318"/>
                </a:cubicBezTo>
                <a:cubicBezTo>
                  <a:pt x="464" y="318"/>
                  <a:pt x="464" y="318"/>
                  <a:pt x="464" y="318"/>
                </a:cubicBezTo>
                <a:cubicBezTo>
                  <a:pt x="511" y="318"/>
                  <a:pt x="558" y="316"/>
                  <a:pt x="605" y="319"/>
                </a:cubicBezTo>
                <a:cubicBezTo>
                  <a:pt x="626" y="320"/>
                  <a:pt x="648" y="319"/>
                  <a:pt x="669" y="319"/>
                </a:cubicBezTo>
                <a:cubicBezTo>
                  <a:pt x="692" y="319"/>
                  <a:pt x="714" y="319"/>
                  <a:pt x="737" y="318"/>
                </a:cubicBezTo>
                <a:cubicBezTo>
                  <a:pt x="737" y="318"/>
                  <a:pt x="737" y="318"/>
                  <a:pt x="737" y="318"/>
                </a:cubicBezTo>
                <a:cubicBezTo>
                  <a:pt x="747" y="318"/>
                  <a:pt x="756" y="318"/>
                  <a:pt x="766" y="318"/>
                </a:cubicBezTo>
                <a:cubicBezTo>
                  <a:pt x="781" y="317"/>
                  <a:pt x="796" y="318"/>
                  <a:pt x="811" y="318"/>
                </a:cubicBezTo>
                <a:cubicBezTo>
                  <a:pt x="824" y="318"/>
                  <a:pt x="836" y="320"/>
                  <a:pt x="849" y="320"/>
                </a:cubicBezTo>
                <a:cubicBezTo>
                  <a:pt x="865" y="320"/>
                  <a:pt x="880" y="320"/>
                  <a:pt x="896" y="318"/>
                </a:cubicBezTo>
                <a:cubicBezTo>
                  <a:pt x="911" y="317"/>
                  <a:pt x="926" y="318"/>
                  <a:pt x="941" y="318"/>
                </a:cubicBezTo>
                <a:cubicBezTo>
                  <a:pt x="957" y="319"/>
                  <a:pt x="972" y="319"/>
                  <a:pt x="988" y="319"/>
                </a:cubicBezTo>
                <a:cubicBezTo>
                  <a:pt x="1018" y="318"/>
                  <a:pt x="1049" y="318"/>
                  <a:pt x="1080" y="318"/>
                </a:cubicBezTo>
                <a:cubicBezTo>
                  <a:pt x="1197" y="318"/>
                  <a:pt x="1314" y="324"/>
                  <a:pt x="1432" y="320"/>
                </a:cubicBezTo>
                <a:cubicBezTo>
                  <a:pt x="1463" y="319"/>
                  <a:pt x="1494" y="320"/>
                  <a:pt x="1526" y="320"/>
                </a:cubicBezTo>
                <a:cubicBezTo>
                  <a:pt x="1526" y="321"/>
                  <a:pt x="1527" y="322"/>
                  <a:pt x="1528" y="321"/>
                </a:cubicBezTo>
                <a:cubicBezTo>
                  <a:pt x="1533" y="319"/>
                  <a:pt x="1541" y="321"/>
                  <a:pt x="1547" y="321"/>
                </a:cubicBezTo>
                <a:cubicBezTo>
                  <a:pt x="1555" y="321"/>
                  <a:pt x="1563" y="320"/>
                  <a:pt x="1571" y="319"/>
                </a:cubicBezTo>
                <a:cubicBezTo>
                  <a:pt x="1585" y="319"/>
                  <a:pt x="1598" y="321"/>
                  <a:pt x="1612" y="320"/>
                </a:cubicBezTo>
                <a:cubicBezTo>
                  <a:pt x="1642" y="319"/>
                  <a:pt x="1672" y="322"/>
                  <a:pt x="1702" y="322"/>
                </a:cubicBezTo>
                <a:cubicBezTo>
                  <a:pt x="1763" y="322"/>
                  <a:pt x="1825" y="320"/>
                  <a:pt x="1886" y="320"/>
                </a:cubicBezTo>
                <a:cubicBezTo>
                  <a:pt x="1917" y="320"/>
                  <a:pt x="1948" y="320"/>
                  <a:pt x="1978" y="320"/>
                </a:cubicBezTo>
                <a:cubicBezTo>
                  <a:pt x="2010" y="320"/>
                  <a:pt x="2042" y="320"/>
                  <a:pt x="2074" y="320"/>
                </a:cubicBezTo>
                <a:cubicBezTo>
                  <a:pt x="2090" y="320"/>
                  <a:pt x="2107" y="320"/>
                  <a:pt x="2123" y="321"/>
                </a:cubicBezTo>
                <a:cubicBezTo>
                  <a:pt x="2136" y="321"/>
                  <a:pt x="2150" y="320"/>
                  <a:pt x="2163" y="321"/>
                </a:cubicBezTo>
                <a:cubicBezTo>
                  <a:pt x="2167" y="322"/>
                  <a:pt x="2182" y="324"/>
                  <a:pt x="2183" y="318"/>
                </a:cubicBezTo>
                <a:cubicBezTo>
                  <a:pt x="2185" y="314"/>
                  <a:pt x="2178" y="309"/>
                  <a:pt x="2172" y="30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6"/>
          <p:cNvSpPr/>
          <p:nvPr/>
        </p:nvSpPr>
        <p:spPr bwMode="auto">
          <a:xfrm>
            <a:off x="4139130" y="2272908"/>
            <a:ext cx="3931458" cy="2339725"/>
          </a:xfrm>
          <a:custGeom>
            <a:avLst/>
            <a:gdLst>
              <a:gd name="T0" fmla="*/ 1579 w 1580"/>
              <a:gd name="T1" fmla="*/ 46 h 940"/>
              <a:gd name="T2" fmla="*/ 1577 w 1580"/>
              <a:gd name="T3" fmla="*/ 27 h 940"/>
              <a:gd name="T4" fmla="*/ 1551 w 1580"/>
              <a:gd name="T5" fmla="*/ 8 h 940"/>
              <a:gd name="T6" fmla="*/ 1448 w 1580"/>
              <a:gd name="T7" fmla="*/ 6 h 940"/>
              <a:gd name="T8" fmla="*/ 1271 w 1580"/>
              <a:gd name="T9" fmla="*/ 3 h 940"/>
              <a:gd name="T10" fmla="*/ 1086 w 1580"/>
              <a:gd name="T11" fmla="*/ 2 h 940"/>
              <a:gd name="T12" fmla="*/ 1029 w 1580"/>
              <a:gd name="T13" fmla="*/ 3 h 940"/>
              <a:gd name="T14" fmla="*/ 921 w 1580"/>
              <a:gd name="T15" fmla="*/ 5 h 940"/>
              <a:gd name="T16" fmla="*/ 867 w 1580"/>
              <a:gd name="T17" fmla="*/ 5 h 940"/>
              <a:gd name="T18" fmla="*/ 857 w 1580"/>
              <a:gd name="T19" fmla="*/ 6 h 940"/>
              <a:gd name="T20" fmla="*/ 575 w 1580"/>
              <a:gd name="T21" fmla="*/ 4 h 940"/>
              <a:gd name="T22" fmla="*/ 485 w 1580"/>
              <a:gd name="T23" fmla="*/ 5 h 940"/>
              <a:gd name="T24" fmla="*/ 354 w 1580"/>
              <a:gd name="T25" fmla="*/ 6 h 940"/>
              <a:gd name="T26" fmla="*/ 228 w 1580"/>
              <a:gd name="T27" fmla="*/ 7 h 940"/>
              <a:gd name="T28" fmla="*/ 148 w 1580"/>
              <a:gd name="T29" fmla="*/ 7 h 940"/>
              <a:gd name="T30" fmla="*/ 77 w 1580"/>
              <a:gd name="T31" fmla="*/ 6 h 940"/>
              <a:gd name="T32" fmla="*/ 44 w 1580"/>
              <a:gd name="T33" fmla="*/ 3 h 940"/>
              <a:gd name="T34" fmla="*/ 18 w 1580"/>
              <a:gd name="T35" fmla="*/ 7 h 940"/>
              <a:gd name="T36" fmla="*/ 5 w 1580"/>
              <a:gd name="T37" fmla="*/ 70 h 940"/>
              <a:gd name="T38" fmla="*/ 3 w 1580"/>
              <a:gd name="T39" fmla="*/ 286 h 940"/>
              <a:gd name="T40" fmla="*/ 4 w 1580"/>
              <a:gd name="T41" fmla="*/ 391 h 940"/>
              <a:gd name="T42" fmla="*/ 3 w 1580"/>
              <a:gd name="T43" fmla="*/ 492 h 940"/>
              <a:gd name="T44" fmla="*/ 2 w 1580"/>
              <a:gd name="T45" fmla="*/ 584 h 940"/>
              <a:gd name="T46" fmla="*/ 2 w 1580"/>
              <a:gd name="T47" fmla="*/ 686 h 940"/>
              <a:gd name="T48" fmla="*/ 4 w 1580"/>
              <a:gd name="T49" fmla="*/ 745 h 940"/>
              <a:gd name="T50" fmla="*/ 5 w 1580"/>
              <a:gd name="T51" fmla="*/ 799 h 940"/>
              <a:gd name="T52" fmla="*/ 4 w 1580"/>
              <a:gd name="T53" fmla="*/ 839 h 940"/>
              <a:gd name="T54" fmla="*/ 2 w 1580"/>
              <a:gd name="T55" fmla="*/ 871 h 940"/>
              <a:gd name="T56" fmla="*/ 12 w 1580"/>
              <a:gd name="T57" fmla="*/ 933 h 940"/>
              <a:gd name="T58" fmla="*/ 241 w 1580"/>
              <a:gd name="T59" fmla="*/ 933 h 940"/>
              <a:gd name="T60" fmla="*/ 508 w 1580"/>
              <a:gd name="T61" fmla="*/ 936 h 940"/>
              <a:gd name="T62" fmla="*/ 602 w 1580"/>
              <a:gd name="T63" fmla="*/ 933 h 940"/>
              <a:gd name="T64" fmla="*/ 639 w 1580"/>
              <a:gd name="T65" fmla="*/ 933 h 940"/>
              <a:gd name="T66" fmla="*/ 719 w 1580"/>
              <a:gd name="T67" fmla="*/ 934 h 940"/>
              <a:gd name="T68" fmla="*/ 766 w 1580"/>
              <a:gd name="T69" fmla="*/ 934 h 940"/>
              <a:gd name="T70" fmla="*/ 938 w 1580"/>
              <a:gd name="T71" fmla="*/ 935 h 940"/>
              <a:gd name="T72" fmla="*/ 1123 w 1580"/>
              <a:gd name="T73" fmla="*/ 935 h 940"/>
              <a:gd name="T74" fmla="*/ 1436 w 1580"/>
              <a:gd name="T75" fmla="*/ 933 h 940"/>
              <a:gd name="T76" fmla="*/ 1438 w 1580"/>
              <a:gd name="T77" fmla="*/ 933 h 940"/>
              <a:gd name="T78" fmla="*/ 1443 w 1580"/>
              <a:gd name="T79" fmla="*/ 933 h 940"/>
              <a:gd name="T80" fmla="*/ 1445 w 1580"/>
              <a:gd name="T81" fmla="*/ 933 h 940"/>
              <a:gd name="T82" fmla="*/ 1490 w 1580"/>
              <a:gd name="T83" fmla="*/ 934 h 940"/>
              <a:gd name="T84" fmla="*/ 1575 w 1580"/>
              <a:gd name="T85" fmla="*/ 930 h 940"/>
              <a:gd name="T86" fmla="*/ 1577 w 1580"/>
              <a:gd name="T87" fmla="*/ 878 h 940"/>
              <a:gd name="T88" fmla="*/ 1575 w 1580"/>
              <a:gd name="T89" fmla="*/ 847 h 940"/>
              <a:gd name="T90" fmla="*/ 1577 w 1580"/>
              <a:gd name="T91" fmla="*/ 725 h 940"/>
              <a:gd name="T92" fmla="*/ 1576 w 1580"/>
              <a:gd name="T93" fmla="*/ 620 h 940"/>
              <a:gd name="T94" fmla="*/ 1577 w 1580"/>
              <a:gd name="T95" fmla="*/ 582 h 940"/>
              <a:gd name="T96" fmla="*/ 1574 w 1580"/>
              <a:gd name="T97" fmla="*/ 473 h 940"/>
              <a:gd name="T98" fmla="*/ 1577 w 1580"/>
              <a:gd name="T99" fmla="*/ 233 h 940"/>
              <a:gd name="T100" fmla="*/ 1578 w 1580"/>
              <a:gd name="T101" fmla="*/ 157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80" h="940">
                <a:moveTo>
                  <a:pt x="1579" y="78"/>
                </a:moveTo>
                <a:cubicBezTo>
                  <a:pt x="1579" y="68"/>
                  <a:pt x="1580" y="56"/>
                  <a:pt x="1579" y="46"/>
                </a:cubicBezTo>
                <a:cubicBezTo>
                  <a:pt x="1577" y="40"/>
                  <a:pt x="1578" y="34"/>
                  <a:pt x="1577" y="28"/>
                </a:cubicBezTo>
                <a:cubicBezTo>
                  <a:pt x="1577" y="28"/>
                  <a:pt x="1577" y="27"/>
                  <a:pt x="1577" y="27"/>
                </a:cubicBezTo>
                <a:cubicBezTo>
                  <a:pt x="1576" y="19"/>
                  <a:pt x="1575" y="10"/>
                  <a:pt x="1566" y="8"/>
                </a:cubicBezTo>
                <a:cubicBezTo>
                  <a:pt x="1562" y="8"/>
                  <a:pt x="1556" y="8"/>
                  <a:pt x="1551" y="8"/>
                </a:cubicBezTo>
                <a:cubicBezTo>
                  <a:pt x="1543" y="8"/>
                  <a:pt x="1535" y="8"/>
                  <a:pt x="1527" y="8"/>
                </a:cubicBezTo>
                <a:cubicBezTo>
                  <a:pt x="1501" y="8"/>
                  <a:pt x="1475" y="6"/>
                  <a:pt x="1448" y="6"/>
                </a:cubicBezTo>
                <a:cubicBezTo>
                  <a:pt x="1420" y="6"/>
                  <a:pt x="1392" y="3"/>
                  <a:pt x="1363" y="3"/>
                </a:cubicBezTo>
                <a:cubicBezTo>
                  <a:pt x="1333" y="3"/>
                  <a:pt x="1302" y="3"/>
                  <a:pt x="1271" y="3"/>
                </a:cubicBezTo>
                <a:cubicBezTo>
                  <a:pt x="1240" y="2"/>
                  <a:pt x="1208" y="2"/>
                  <a:pt x="1176" y="2"/>
                </a:cubicBezTo>
                <a:cubicBezTo>
                  <a:pt x="1146" y="2"/>
                  <a:pt x="1116" y="0"/>
                  <a:pt x="1086" y="2"/>
                </a:cubicBezTo>
                <a:cubicBezTo>
                  <a:pt x="1074" y="3"/>
                  <a:pt x="1061" y="4"/>
                  <a:pt x="1049" y="4"/>
                </a:cubicBezTo>
                <a:cubicBezTo>
                  <a:pt x="1042" y="4"/>
                  <a:pt x="1036" y="4"/>
                  <a:pt x="1029" y="3"/>
                </a:cubicBezTo>
                <a:cubicBezTo>
                  <a:pt x="1022" y="3"/>
                  <a:pt x="1014" y="4"/>
                  <a:pt x="1007" y="3"/>
                </a:cubicBezTo>
                <a:cubicBezTo>
                  <a:pt x="979" y="1"/>
                  <a:pt x="950" y="7"/>
                  <a:pt x="921" y="5"/>
                </a:cubicBezTo>
                <a:cubicBezTo>
                  <a:pt x="909" y="4"/>
                  <a:pt x="897" y="4"/>
                  <a:pt x="885" y="4"/>
                </a:cubicBezTo>
                <a:cubicBezTo>
                  <a:pt x="879" y="4"/>
                  <a:pt x="873" y="5"/>
                  <a:pt x="867" y="5"/>
                </a:cubicBezTo>
                <a:cubicBezTo>
                  <a:pt x="864" y="5"/>
                  <a:pt x="861" y="6"/>
                  <a:pt x="857" y="7"/>
                </a:cubicBezTo>
                <a:cubicBezTo>
                  <a:pt x="857" y="6"/>
                  <a:pt x="857" y="6"/>
                  <a:pt x="857" y="6"/>
                </a:cubicBezTo>
                <a:cubicBezTo>
                  <a:pt x="793" y="6"/>
                  <a:pt x="730" y="6"/>
                  <a:pt x="667" y="6"/>
                </a:cubicBezTo>
                <a:cubicBezTo>
                  <a:pt x="637" y="6"/>
                  <a:pt x="606" y="4"/>
                  <a:pt x="575" y="4"/>
                </a:cubicBezTo>
                <a:cubicBezTo>
                  <a:pt x="561" y="4"/>
                  <a:pt x="547" y="5"/>
                  <a:pt x="533" y="6"/>
                </a:cubicBezTo>
                <a:cubicBezTo>
                  <a:pt x="517" y="6"/>
                  <a:pt x="501" y="5"/>
                  <a:pt x="485" y="5"/>
                </a:cubicBezTo>
                <a:cubicBezTo>
                  <a:pt x="455" y="5"/>
                  <a:pt x="424" y="3"/>
                  <a:pt x="394" y="6"/>
                </a:cubicBezTo>
                <a:cubicBezTo>
                  <a:pt x="381" y="7"/>
                  <a:pt x="367" y="7"/>
                  <a:pt x="354" y="6"/>
                </a:cubicBezTo>
                <a:cubicBezTo>
                  <a:pt x="339" y="5"/>
                  <a:pt x="326" y="6"/>
                  <a:pt x="311" y="6"/>
                </a:cubicBezTo>
                <a:cubicBezTo>
                  <a:pt x="284" y="5"/>
                  <a:pt x="256" y="7"/>
                  <a:pt x="228" y="7"/>
                </a:cubicBezTo>
                <a:cubicBezTo>
                  <a:pt x="215" y="7"/>
                  <a:pt x="202" y="6"/>
                  <a:pt x="189" y="6"/>
                </a:cubicBezTo>
                <a:cubicBezTo>
                  <a:pt x="176" y="6"/>
                  <a:pt x="161" y="8"/>
                  <a:pt x="148" y="7"/>
                </a:cubicBezTo>
                <a:cubicBezTo>
                  <a:pt x="136" y="5"/>
                  <a:pt x="125" y="7"/>
                  <a:pt x="113" y="7"/>
                </a:cubicBezTo>
                <a:cubicBezTo>
                  <a:pt x="101" y="7"/>
                  <a:pt x="90" y="5"/>
                  <a:pt x="77" y="6"/>
                </a:cubicBezTo>
                <a:cubicBezTo>
                  <a:pt x="72" y="6"/>
                  <a:pt x="66" y="4"/>
                  <a:pt x="61" y="4"/>
                </a:cubicBezTo>
                <a:cubicBezTo>
                  <a:pt x="56" y="4"/>
                  <a:pt x="49" y="4"/>
                  <a:pt x="44" y="3"/>
                </a:cubicBezTo>
                <a:cubicBezTo>
                  <a:pt x="37" y="2"/>
                  <a:pt x="27" y="4"/>
                  <a:pt x="19" y="6"/>
                </a:cubicBezTo>
                <a:cubicBezTo>
                  <a:pt x="19" y="6"/>
                  <a:pt x="19" y="6"/>
                  <a:pt x="18" y="7"/>
                </a:cubicBezTo>
                <a:cubicBezTo>
                  <a:pt x="10" y="8"/>
                  <a:pt x="5" y="17"/>
                  <a:pt x="5" y="25"/>
                </a:cubicBezTo>
                <a:cubicBezTo>
                  <a:pt x="5" y="40"/>
                  <a:pt x="5" y="55"/>
                  <a:pt x="5" y="70"/>
                </a:cubicBezTo>
                <a:cubicBezTo>
                  <a:pt x="5" y="106"/>
                  <a:pt x="5" y="142"/>
                  <a:pt x="3" y="178"/>
                </a:cubicBezTo>
                <a:cubicBezTo>
                  <a:pt x="1" y="214"/>
                  <a:pt x="2" y="250"/>
                  <a:pt x="3" y="286"/>
                </a:cubicBezTo>
                <a:cubicBezTo>
                  <a:pt x="4" y="321"/>
                  <a:pt x="5" y="356"/>
                  <a:pt x="5" y="390"/>
                </a:cubicBezTo>
                <a:cubicBezTo>
                  <a:pt x="4" y="391"/>
                  <a:pt x="4" y="391"/>
                  <a:pt x="4" y="391"/>
                </a:cubicBezTo>
                <a:cubicBezTo>
                  <a:pt x="1" y="406"/>
                  <a:pt x="4" y="421"/>
                  <a:pt x="4" y="435"/>
                </a:cubicBezTo>
                <a:cubicBezTo>
                  <a:pt x="4" y="454"/>
                  <a:pt x="4" y="473"/>
                  <a:pt x="3" y="492"/>
                </a:cubicBezTo>
                <a:cubicBezTo>
                  <a:pt x="2" y="513"/>
                  <a:pt x="3" y="534"/>
                  <a:pt x="1" y="555"/>
                </a:cubicBezTo>
                <a:cubicBezTo>
                  <a:pt x="0" y="564"/>
                  <a:pt x="2" y="574"/>
                  <a:pt x="2" y="584"/>
                </a:cubicBezTo>
                <a:cubicBezTo>
                  <a:pt x="2" y="595"/>
                  <a:pt x="3" y="606"/>
                  <a:pt x="2" y="617"/>
                </a:cubicBezTo>
                <a:cubicBezTo>
                  <a:pt x="2" y="640"/>
                  <a:pt x="2" y="663"/>
                  <a:pt x="2" y="686"/>
                </a:cubicBezTo>
                <a:cubicBezTo>
                  <a:pt x="2" y="696"/>
                  <a:pt x="3" y="706"/>
                  <a:pt x="4" y="717"/>
                </a:cubicBezTo>
                <a:cubicBezTo>
                  <a:pt x="5" y="726"/>
                  <a:pt x="3" y="736"/>
                  <a:pt x="4" y="745"/>
                </a:cubicBezTo>
                <a:cubicBezTo>
                  <a:pt x="5" y="754"/>
                  <a:pt x="4" y="762"/>
                  <a:pt x="5" y="770"/>
                </a:cubicBezTo>
                <a:cubicBezTo>
                  <a:pt x="5" y="780"/>
                  <a:pt x="5" y="790"/>
                  <a:pt x="5" y="799"/>
                </a:cubicBezTo>
                <a:cubicBezTo>
                  <a:pt x="5" y="811"/>
                  <a:pt x="5" y="822"/>
                  <a:pt x="4" y="833"/>
                </a:cubicBezTo>
                <a:cubicBezTo>
                  <a:pt x="4" y="835"/>
                  <a:pt x="4" y="837"/>
                  <a:pt x="4" y="839"/>
                </a:cubicBezTo>
                <a:cubicBezTo>
                  <a:pt x="3" y="839"/>
                  <a:pt x="3" y="839"/>
                  <a:pt x="3" y="840"/>
                </a:cubicBezTo>
                <a:cubicBezTo>
                  <a:pt x="3" y="850"/>
                  <a:pt x="2" y="861"/>
                  <a:pt x="2" y="871"/>
                </a:cubicBezTo>
                <a:cubicBezTo>
                  <a:pt x="2" y="886"/>
                  <a:pt x="2" y="900"/>
                  <a:pt x="4" y="914"/>
                </a:cubicBezTo>
                <a:cubicBezTo>
                  <a:pt x="5" y="922"/>
                  <a:pt x="3" y="930"/>
                  <a:pt x="12" y="933"/>
                </a:cubicBezTo>
                <a:cubicBezTo>
                  <a:pt x="25" y="938"/>
                  <a:pt x="41" y="935"/>
                  <a:pt x="54" y="935"/>
                </a:cubicBezTo>
                <a:cubicBezTo>
                  <a:pt x="116" y="935"/>
                  <a:pt x="179" y="932"/>
                  <a:pt x="241" y="933"/>
                </a:cubicBezTo>
                <a:cubicBezTo>
                  <a:pt x="300" y="935"/>
                  <a:pt x="360" y="934"/>
                  <a:pt x="420" y="934"/>
                </a:cubicBezTo>
                <a:cubicBezTo>
                  <a:pt x="449" y="934"/>
                  <a:pt x="479" y="936"/>
                  <a:pt x="508" y="936"/>
                </a:cubicBezTo>
                <a:cubicBezTo>
                  <a:pt x="538" y="936"/>
                  <a:pt x="567" y="934"/>
                  <a:pt x="596" y="933"/>
                </a:cubicBezTo>
                <a:cubicBezTo>
                  <a:pt x="598" y="933"/>
                  <a:pt x="600" y="933"/>
                  <a:pt x="602" y="933"/>
                </a:cubicBezTo>
                <a:cubicBezTo>
                  <a:pt x="602" y="933"/>
                  <a:pt x="602" y="933"/>
                  <a:pt x="602" y="933"/>
                </a:cubicBezTo>
                <a:cubicBezTo>
                  <a:pt x="614" y="933"/>
                  <a:pt x="627" y="933"/>
                  <a:pt x="639" y="933"/>
                </a:cubicBezTo>
                <a:cubicBezTo>
                  <a:pt x="652" y="933"/>
                  <a:pt x="666" y="934"/>
                  <a:pt x="679" y="934"/>
                </a:cubicBezTo>
                <a:cubicBezTo>
                  <a:pt x="692" y="934"/>
                  <a:pt x="706" y="934"/>
                  <a:pt x="719" y="934"/>
                </a:cubicBezTo>
                <a:cubicBezTo>
                  <a:pt x="727" y="934"/>
                  <a:pt x="734" y="933"/>
                  <a:pt x="742" y="933"/>
                </a:cubicBezTo>
                <a:cubicBezTo>
                  <a:pt x="750" y="933"/>
                  <a:pt x="758" y="934"/>
                  <a:pt x="766" y="934"/>
                </a:cubicBezTo>
                <a:cubicBezTo>
                  <a:pt x="795" y="933"/>
                  <a:pt x="825" y="934"/>
                  <a:pt x="854" y="935"/>
                </a:cubicBezTo>
                <a:cubicBezTo>
                  <a:pt x="882" y="937"/>
                  <a:pt x="910" y="936"/>
                  <a:pt x="938" y="935"/>
                </a:cubicBezTo>
                <a:cubicBezTo>
                  <a:pt x="969" y="934"/>
                  <a:pt x="1001" y="934"/>
                  <a:pt x="1033" y="935"/>
                </a:cubicBezTo>
                <a:cubicBezTo>
                  <a:pt x="1063" y="936"/>
                  <a:pt x="1093" y="934"/>
                  <a:pt x="1123" y="935"/>
                </a:cubicBezTo>
                <a:cubicBezTo>
                  <a:pt x="1186" y="936"/>
                  <a:pt x="1249" y="936"/>
                  <a:pt x="1312" y="934"/>
                </a:cubicBezTo>
                <a:cubicBezTo>
                  <a:pt x="1353" y="933"/>
                  <a:pt x="1395" y="934"/>
                  <a:pt x="1436" y="933"/>
                </a:cubicBezTo>
                <a:cubicBezTo>
                  <a:pt x="1438" y="934"/>
                  <a:pt x="1438" y="934"/>
                  <a:pt x="1438" y="933"/>
                </a:cubicBezTo>
                <a:cubicBezTo>
                  <a:pt x="1438" y="933"/>
                  <a:pt x="1438" y="933"/>
                  <a:pt x="1438" y="933"/>
                </a:cubicBezTo>
                <a:cubicBezTo>
                  <a:pt x="1438" y="934"/>
                  <a:pt x="1439" y="934"/>
                  <a:pt x="1440" y="934"/>
                </a:cubicBezTo>
                <a:cubicBezTo>
                  <a:pt x="1441" y="934"/>
                  <a:pt x="1442" y="933"/>
                  <a:pt x="1443" y="933"/>
                </a:cubicBezTo>
                <a:cubicBezTo>
                  <a:pt x="1444" y="933"/>
                  <a:pt x="1444" y="933"/>
                  <a:pt x="1445" y="933"/>
                </a:cubicBezTo>
                <a:cubicBezTo>
                  <a:pt x="1445" y="933"/>
                  <a:pt x="1445" y="933"/>
                  <a:pt x="1445" y="933"/>
                </a:cubicBezTo>
                <a:cubicBezTo>
                  <a:pt x="1449" y="933"/>
                  <a:pt x="1454" y="935"/>
                  <a:pt x="1458" y="934"/>
                </a:cubicBezTo>
                <a:cubicBezTo>
                  <a:pt x="1469" y="933"/>
                  <a:pt x="1479" y="933"/>
                  <a:pt x="1490" y="934"/>
                </a:cubicBezTo>
                <a:cubicBezTo>
                  <a:pt x="1507" y="936"/>
                  <a:pt x="1524" y="934"/>
                  <a:pt x="1541" y="937"/>
                </a:cubicBezTo>
                <a:cubicBezTo>
                  <a:pt x="1550" y="938"/>
                  <a:pt x="1569" y="940"/>
                  <a:pt x="1575" y="930"/>
                </a:cubicBezTo>
                <a:cubicBezTo>
                  <a:pt x="1578" y="925"/>
                  <a:pt x="1577" y="918"/>
                  <a:pt x="1577" y="912"/>
                </a:cubicBezTo>
                <a:cubicBezTo>
                  <a:pt x="1579" y="901"/>
                  <a:pt x="1577" y="889"/>
                  <a:pt x="1577" y="878"/>
                </a:cubicBezTo>
                <a:cubicBezTo>
                  <a:pt x="1577" y="877"/>
                  <a:pt x="1577" y="877"/>
                  <a:pt x="1577" y="876"/>
                </a:cubicBezTo>
                <a:cubicBezTo>
                  <a:pt x="1576" y="866"/>
                  <a:pt x="1575" y="857"/>
                  <a:pt x="1575" y="847"/>
                </a:cubicBezTo>
                <a:cubicBezTo>
                  <a:pt x="1574" y="818"/>
                  <a:pt x="1575" y="790"/>
                  <a:pt x="1575" y="762"/>
                </a:cubicBezTo>
                <a:cubicBezTo>
                  <a:pt x="1575" y="750"/>
                  <a:pt x="1577" y="737"/>
                  <a:pt x="1577" y="725"/>
                </a:cubicBezTo>
                <a:cubicBezTo>
                  <a:pt x="1577" y="712"/>
                  <a:pt x="1576" y="699"/>
                  <a:pt x="1576" y="685"/>
                </a:cubicBezTo>
                <a:cubicBezTo>
                  <a:pt x="1575" y="664"/>
                  <a:pt x="1576" y="642"/>
                  <a:pt x="1576" y="620"/>
                </a:cubicBezTo>
                <a:cubicBezTo>
                  <a:pt x="1577" y="620"/>
                  <a:pt x="1577" y="620"/>
                  <a:pt x="1577" y="619"/>
                </a:cubicBezTo>
                <a:cubicBezTo>
                  <a:pt x="1577" y="607"/>
                  <a:pt x="1578" y="594"/>
                  <a:pt x="1577" y="582"/>
                </a:cubicBezTo>
                <a:cubicBezTo>
                  <a:pt x="1577" y="571"/>
                  <a:pt x="1576" y="559"/>
                  <a:pt x="1576" y="548"/>
                </a:cubicBezTo>
                <a:cubicBezTo>
                  <a:pt x="1576" y="523"/>
                  <a:pt x="1574" y="498"/>
                  <a:pt x="1574" y="473"/>
                </a:cubicBezTo>
                <a:cubicBezTo>
                  <a:pt x="1574" y="302"/>
                  <a:pt x="1574" y="302"/>
                  <a:pt x="1574" y="302"/>
                </a:cubicBezTo>
                <a:cubicBezTo>
                  <a:pt x="1574" y="279"/>
                  <a:pt x="1577" y="256"/>
                  <a:pt x="1577" y="233"/>
                </a:cubicBezTo>
                <a:cubicBezTo>
                  <a:pt x="1576" y="220"/>
                  <a:pt x="1577" y="207"/>
                  <a:pt x="1577" y="194"/>
                </a:cubicBezTo>
                <a:cubicBezTo>
                  <a:pt x="1577" y="182"/>
                  <a:pt x="1577" y="170"/>
                  <a:pt x="1578" y="157"/>
                </a:cubicBezTo>
                <a:cubicBezTo>
                  <a:pt x="1580" y="131"/>
                  <a:pt x="1579" y="105"/>
                  <a:pt x="1579" y="78"/>
                </a:cubicBezTo>
                <a:close/>
              </a:path>
            </a:pathLst>
          </a:custGeom>
          <a:blipFill>
            <a:blip r:embed="rId1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7"/>
          <p:cNvSpPr/>
          <p:nvPr/>
        </p:nvSpPr>
        <p:spPr bwMode="auto">
          <a:xfrm>
            <a:off x="3390980" y="5551566"/>
            <a:ext cx="5428806" cy="183370"/>
          </a:xfrm>
          <a:custGeom>
            <a:avLst/>
            <a:gdLst>
              <a:gd name="T0" fmla="*/ 2142 w 2190"/>
              <a:gd name="T1" fmla="*/ 9 h 74"/>
              <a:gd name="T2" fmla="*/ 2023 w 2190"/>
              <a:gd name="T3" fmla="*/ 6 h 74"/>
              <a:gd name="T4" fmla="*/ 1935 w 2190"/>
              <a:gd name="T5" fmla="*/ 5 h 74"/>
              <a:gd name="T6" fmla="*/ 1848 w 2190"/>
              <a:gd name="T7" fmla="*/ 3 h 74"/>
              <a:gd name="T8" fmla="*/ 1845 w 2190"/>
              <a:gd name="T9" fmla="*/ 3 h 74"/>
              <a:gd name="T10" fmla="*/ 1836 w 2190"/>
              <a:gd name="T11" fmla="*/ 3 h 74"/>
              <a:gd name="T12" fmla="*/ 1788 w 2190"/>
              <a:gd name="T13" fmla="*/ 1 h 74"/>
              <a:gd name="T14" fmla="*/ 1581 w 2190"/>
              <a:gd name="T15" fmla="*/ 5 h 74"/>
              <a:gd name="T16" fmla="*/ 1373 w 2190"/>
              <a:gd name="T17" fmla="*/ 7 h 74"/>
              <a:gd name="T18" fmla="*/ 1303 w 2190"/>
              <a:gd name="T19" fmla="*/ 5 h 74"/>
              <a:gd name="T20" fmla="*/ 1228 w 2190"/>
              <a:gd name="T21" fmla="*/ 3 h 74"/>
              <a:gd name="T22" fmla="*/ 1058 w 2190"/>
              <a:gd name="T23" fmla="*/ 5 h 74"/>
              <a:gd name="T24" fmla="*/ 971 w 2190"/>
              <a:gd name="T25" fmla="*/ 4 h 74"/>
              <a:gd name="T26" fmla="*/ 858 w 2190"/>
              <a:gd name="T27" fmla="*/ 3 h 74"/>
              <a:gd name="T28" fmla="*/ 784 w 2190"/>
              <a:gd name="T29" fmla="*/ 7 h 74"/>
              <a:gd name="T30" fmla="*/ 745 w 2190"/>
              <a:gd name="T31" fmla="*/ 7 h 74"/>
              <a:gd name="T32" fmla="*/ 683 w 2190"/>
              <a:gd name="T33" fmla="*/ 7 h 74"/>
              <a:gd name="T34" fmla="*/ 529 w 2190"/>
              <a:gd name="T35" fmla="*/ 1 h 74"/>
              <a:gd name="T36" fmla="*/ 216 w 2190"/>
              <a:gd name="T37" fmla="*/ 1 h 74"/>
              <a:gd name="T38" fmla="*/ 111 w 2190"/>
              <a:gd name="T39" fmla="*/ 5 h 74"/>
              <a:gd name="T40" fmla="*/ 66 w 2190"/>
              <a:gd name="T41" fmla="*/ 3 h 74"/>
              <a:gd name="T42" fmla="*/ 4 w 2190"/>
              <a:gd name="T43" fmla="*/ 14 h 74"/>
              <a:gd name="T44" fmla="*/ 2 w 2190"/>
              <a:gd name="T45" fmla="*/ 17 h 74"/>
              <a:gd name="T46" fmla="*/ 2 w 2190"/>
              <a:gd name="T47" fmla="*/ 21 h 74"/>
              <a:gd name="T48" fmla="*/ 52 w 2190"/>
              <a:gd name="T49" fmla="*/ 71 h 74"/>
              <a:gd name="T50" fmla="*/ 167 w 2190"/>
              <a:gd name="T51" fmla="*/ 70 h 74"/>
              <a:gd name="T52" fmla="*/ 328 w 2190"/>
              <a:gd name="T53" fmla="*/ 69 h 74"/>
              <a:gd name="T54" fmla="*/ 489 w 2190"/>
              <a:gd name="T55" fmla="*/ 71 h 74"/>
              <a:gd name="T56" fmla="*/ 559 w 2190"/>
              <a:gd name="T57" fmla="*/ 71 h 74"/>
              <a:gd name="T58" fmla="*/ 575 w 2190"/>
              <a:gd name="T59" fmla="*/ 70 h 74"/>
              <a:gd name="T60" fmla="*/ 669 w 2190"/>
              <a:gd name="T61" fmla="*/ 72 h 74"/>
              <a:gd name="T62" fmla="*/ 797 w 2190"/>
              <a:gd name="T63" fmla="*/ 71 h 74"/>
              <a:gd name="T64" fmla="*/ 921 w 2190"/>
              <a:gd name="T65" fmla="*/ 70 h 74"/>
              <a:gd name="T66" fmla="*/ 1040 w 2190"/>
              <a:gd name="T67" fmla="*/ 70 h 74"/>
              <a:gd name="T68" fmla="*/ 1066 w 2190"/>
              <a:gd name="T69" fmla="*/ 70 h 74"/>
              <a:gd name="T70" fmla="*/ 1161 w 2190"/>
              <a:gd name="T71" fmla="*/ 71 h 74"/>
              <a:gd name="T72" fmla="*/ 1238 w 2190"/>
              <a:gd name="T73" fmla="*/ 72 h 74"/>
              <a:gd name="T74" fmla="*/ 1315 w 2190"/>
              <a:gd name="T75" fmla="*/ 71 h 74"/>
              <a:gd name="T76" fmla="*/ 1469 w 2190"/>
              <a:gd name="T77" fmla="*/ 70 h 74"/>
              <a:gd name="T78" fmla="*/ 1619 w 2190"/>
              <a:gd name="T79" fmla="*/ 72 h 74"/>
              <a:gd name="T80" fmla="*/ 1629 w 2190"/>
              <a:gd name="T81" fmla="*/ 72 h 74"/>
              <a:gd name="T82" fmla="*/ 1694 w 2190"/>
              <a:gd name="T83" fmla="*/ 71 h 74"/>
              <a:gd name="T84" fmla="*/ 1792 w 2190"/>
              <a:gd name="T85" fmla="*/ 68 h 74"/>
              <a:gd name="T86" fmla="*/ 1949 w 2190"/>
              <a:gd name="T87" fmla="*/ 68 h 74"/>
              <a:gd name="T88" fmla="*/ 1955 w 2190"/>
              <a:gd name="T89" fmla="*/ 68 h 74"/>
              <a:gd name="T90" fmla="*/ 2030 w 2190"/>
              <a:gd name="T91" fmla="*/ 70 h 74"/>
              <a:gd name="T92" fmla="*/ 2157 w 2190"/>
              <a:gd name="T93" fmla="*/ 65 h 74"/>
              <a:gd name="T94" fmla="*/ 2190 w 2190"/>
              <a:gd name="T95" fmla="*/ 2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0" h="74">
                <a:moveTo>
                  <a:pt x="2179" y="12"/>
                </a:moveTo>
                <a:cubicBezTo>
                  <a:pt x="2168" y="8"/>
                  <a:pt x="2154" y="10"/>
                  <a:pt x="2142" y="9"/>
                </a:cubicBezTo>
                <a:cubicBezTo>
                  <a:pt x="2130" y="8"/>
                  <a:pt x="2118" y="7"/>
                  <a:pt x="2106" y="7"/>
                </a:cubicBezTo>
                <a:cubicBezTo>
                  <a:pt x="2078" y="7"/>
                  <a:pt x="2051" y="5"/>
                  <a:pt x="2023" y="6"/>
                </a:cubicBezTo>
                <a:cubicBezTo>
                  <a:pt x="2010" y="7"/>
                  <a:pt x="1996" y="6"/>
                  <a:pt x="1982" y="6"/>
                </a:cubicBezTo>
                <a:cubicBezTo>
                  <a:pt x="1966" y="6"/>
                  <a:pt x="1951" y="6"/>
                  <a:pt x="1935" y="5"/>
                </a:cubicBezTo>
                <a:cubicBezTo>
                  <a:pt x="1906" y="4"/>
                  <a:pt x="1878" y="5"/>
                  <a:pt x="1850" y="3"/>
                </a:cubicBezTo>
                <a:cubicBezTo>
                  <a:pt x="1849" y="3"/>
                  <a:pt x="1849" y="3"/>
                  <a:pt x="1848" y="3"/>
                </a:cubicBezTo>
                <a:cubicBezTo>
                  <a:pt x="1848" y="3"/>
                  <a:pt x="1848" y="3"/>
                  <a:pt x="1847" y="3"/>
                </a:cubicBezTo>
                <a:cubicBezTo>
                  <a:pt x="1847" y="3"/>
                  <a:pt x="1846" y="3"/>
                  <a:pt x="1845" y="3"/>
                </a:cubicBezTo>
                <a:cubicBezTo>
                  <a:pt x="1845" y="3"/>
                  <a:pt x="1845" y="3"/>
                  <a:pt x="1844" y="3"/>
                </a:cubicBezTo>
                <a:cubicBezTo>
                  <a:pt x="1842" y="3"/>
                  <a:pt x="1839" y="3"/>
                  <a:pt x="1836" y="3"/>
                </a:cubicBezTo>
                <a:cubicBezTo>
                  <a:pt x="1831" y="2"/>
                  <a:pt x="1825" y="2"/>
                  <a:pt x="1819" y="2"/>
                </a:cubicBezTo>
                <a:cubicBezTo>
                  <a:pt x="1809" y="2"/>
                  <a:pt x="1798" y="1"/>
                  <a:pt x="1788" y="1"/>
                </a:cubicBezTo>
                <a:cubicBezTo>
                  <a:pt x="1765" y="0"/>
                  <a:pt x="1743" y="1"/>
                  <a:pt x="1720" y="1"/>
                </a:cubicBezTo>
                <a:cubicBezTo>
                  <a:pt x="1674" y="1"/>
                  <a:pt x="1627" y="3"/>
                  <a:pt x="1581" y="5"/>
                </a:cubicBezTo>
                <a:cubicBezTo>
                  <a:pt x="1534" y="8"/>
                  <a:pt x="1486" y="5"/>
                  <a:pt x="1439" y="6"/>
                </a:cubicBezTo>
                <a:cubicBezTo>
                  <a:pt x="1417" y="6"/>
                  <a:pt x="1395" y="6"/>
                  <a:pt x="1373" y="7"/>
                </a:cubicBezTo>
                <a:cubicBezTo>
                  <a:pt x="1350" y="7"/>
                  <a:pt x="1327" y="5"/>
                  <a:pt x="1304" y="5"/>
                </a:cubicBezTo>
                <a:cubicBezTo>
                  <a:pt x="1304" y="5"/>
                  <a:pt x="1303" y="5"/>
                  <a:pt x="1303" y="5"/>
                </a:cubicBezTo>
                <a:cubicBezTo>
                  <a:pt x="1291" y="6"/>
                  <a:pt x="1277" y="5"/>
                  <a:pt x="1265" y="5"/>
                </a:cubicBezTo>
                <a:cubicBezTo>
                  <a:pt x="1253" y="4"/>
                  <a:pt x="1240" y="3"/>
                  <a:pt x="1228" y="3"/>
                </a:cubicBezTo>
                <a:cubicBezTo>
                  <a:pt x="1200" y="3"/>
                  <a:pt x="1172" y="4"/>
                  <a:pt x="1145" y="4"/>
                </a:cubicBezTo>
                <a:cubicBezTo>
                  <a:pt x="1116" y="4"/>
                  <a:pt x="1087" y="5"/>
                  <a:pt x="1058" y="5"/>
                </a:cubicBezTo>
                <a:cubicBezTo>
                  <a:pt x="1044" y="5"/>
                  <a:pt x="1031" y="5"/>
                  <a:pt x="1018" y="4"/>
                </a:cubicBezTo>
                <a:cubicBezTo>
                  <a:pt x="1002" y="3"/>
                  <a:pt x="986" y="5"/>
                  <a:pt x="971" y="4"/>
                </a:cubicBezTo>
                <a:cubicBezTo>
                  <a:pt x="945" y="2"/>
                  <a:pt x="919" y="3"/>
                  <a:pt x="894" y="3"/>
                </a:cubicBezTo>
                <a:cubicBezTo>
                  <a:pt x="882" y="3"/>
                  <a:pt x="870" y="2"/>
                  <a:pt x="858" y="3"/>
                </a:cubicBezTo>
                <a:cubicBezTo>
                  <a:pt x="845" y="5"/>
                  <a:pt x="832" y="5"/>
                  <a:pt x="818" y="5"/>
                </a:cubicBezTo>
                <a:cubicBezTo>
                  <a:pt x="807" y="5"/>
                  <a:pt x="796" y="6"/>
                  <a:pt x="784" y="7"/>
                </a:cubicBezTo>
                <a:cubicBezTo>
                  <a:pt x="777" y="7"/>
                  <a:pt x="771" y="6"/>
                  <a:pt x="764" y="6"/>
                </a:cubicBezTo>
                <a:cubicBezTo>
                  <a:pt x="758" y="6"/>
                  <a:pt x="751" y="8"/>
                  <a:pt x="745" y="7"/>
                </a:cubicBezTo>
                <a:cubicBezTo>
                  <a:pt x="736" y="5"/>
                  <a:pt x="723" y="6"/>
                  <a:pt x="714" y="6"/>
                </a:cubicBezTo>
                <a:cubicBezTo>
                  <a:pt x="704" y="6"/>
                  <a:pt x="693" y="5"/>
                  <a:pt x="683" y="7"/>
                </a:cubicBezTo>
                <a:cubicBezTo>
                  <a:pt x="683" y="6"/>
                  <a:pt x="682" y="6"/>
                  <a:pt x="682" y="6"/>
                </a:cubicBezTo>
                <a:cubicBezTo>
                  <a:pt x="631" y="6"/>
                  <a:pt x="580" y="0"/>
                  <a:pt x="529" y="1"/>
                </a:cubicBezTo>
                <a:cubicBezTo>
                  <a:pt x="476" y="1"/>
                  <a:pt x="424" y="3"/>
                  <a:pt x="371" y="4"/>
                </a:cubicBezTo>
                <a:cubicBezTo>
                  <a:pt x="320" y="4"/>
                  <a:pt x="268" y="2"/>
                  <a:pt x="216" y="1"/>
                </a:cubicBezTo>
                <a:cubicBezTo>
                  <a:pt x="192" y="0"/>
                  <a:pt x="169" y="2"/>
                  <a:pt x="145" y="3"/>
                </a:cubicBezTo>
                <a:cubicBezTo>
                  <a:pt x="133" y="4"/>
                  <a:pt x="122" y="5"/>
                  <a:pt x="111" y="5"/>
                </a:cubicBezTo>
                <a:cubicBezTo>
                  <a:pt x="105" y="5"/>
                  <a:pt x="98" y="4"/>
                  <a:pt x="92" y="4"/>
                </a:cubicBezTo>
                <a:cubicBezTo>
                  <a:pt x="84" y="2"/>
                  <a:pt x="75" y="3"/>
                  <a:pt x="66" y="3"/>
                </a:cubicBezTo>
                <a:cubicBezTo>
                  <a:pt x="56" y="3"/>
                  <a:pt x="46" y="4"/>
                  <a:pt x="36" y="3"/>
                </a:cubicBezTo>
                <a:cubicBezTo>
                  <a:pt x="26" y="2"/>
                  <a:pt x="12" y="6"/>
                  <a:pt x="4" y="14"/>
                </a:cubicBezTo>
                <a:cubicBezTo>
                  <a:pt x="4" y="14"/>
                  <a:pt x="3" y="15"/>
                  <a:pt x="2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18"/>
                  <a:pt x="2" y="18"/>
                  <a:pt x="1" y="19"/>
                </a:cubicBezTo>
                <a:cubicBezTo>
                  <a:pt x="1" y="19"/>
                  <a:pt x="1" y="20"/>
                  <a:pt x="2" y="21"/>
                </a:cubicBezTo>
                <a:cubicBezTo>
                  <a:pt x="0" y="36"/>
                  <a:pt x="5" y="54"/>
                  <a:pt x="17" y="63"/>
                </a:cubicBezTo>
                <a:cubicBezTo>
                  <a:pt x="26" y="70"/>
                  <a:pt x="41" y="70"/>
                  <a:pt x="52" y="71"/>
                </a:cubicBezTo>
                <a:cubicBezTo>
                  <a:pt x="64" y="73"/>
                  <a:pt x="78" y="73"/>
                  <a:pt x="90" y="72"/>
                </a:cubicBezTo>
                <a:cubicBezTo>
                  <a:pt x="115" y="70"/>
                  <a:pt x="141" y="71"/>
                  <a:pt x="167" y="70"/>
                </a:cubicBezTo>
                <a:cubicBezTo>
                  <a:pt x="194" y="70"/>
                  <a:pt x="221" y="68"/>
                  <a:pt x="248" y="71"/>
                </a:cubicBezTo>
                <a:cubicBezTo>
                  <a:pt x="274" y="73"/>
                  <a:pt x="302" y="69"/>
                  <a:pt x="328" y="69"/>
                </a:cubicBezTo>
                <a:cubicBezTo>
                  <a:pt x="357" y="69"/>
                  <a:pt x="387" y="68"/>
                  <a:pt x="417" y="69"/>
                </a:cubicBezTo>
                <a:cubicBezTo>
                  <a:pt x="441" y="70"/>
                  <a:pt x="465" y="73"/>
                  <a:pt x="489" y="71"/>
                </a:cubicBezTo>
                <a:cubicBezTo>
                  <a:pt x="511" y="69"/>
                  <a:pt x="534" y="70"/>
                  <a:pt x="556" y="70"/>
                </a:cubicBezTo>
                <a:cubicBezTo>
                  <a:pt x="556" y="71"/>
                  <a:pt x="557" y="71"/>
                  <a:pt x="559" y="71"/>
                </a:cubicBezTo>
                <a:cubicBezTo>
                  <a:pt x="559" y="71"/>
                  <a:pt x="564" y="71"/>
                  <a:pt x="563" y="71"/>
                </a:cubicBezTo>
                <a:cubicBezTo>
                  <a:pt x="567" y="71"/>
                  <a:pt x="571" y="70"/>
                  <a:pt x="575" y="70"/>
                </a:cubicBezTo>
                <a:cubicBezTo>
                  <a:pt x="585" y="71"/>
                  <a:pt x="595" y="71"/>
                  <a:pt x="605" y="71"/>
                </a:cubicBezTo>
                <a:cubicBezTo>
                  <a:pt x="626" y="71"/>
                  <a:pt x="648" y="72"/>
                  <a:pt x="669" y="72"/>
                </a:cubicBezTo>
                <a:cubicBezTo>
                  <a:pt x="689" y="72"/>
                  <a:pt x="710" y="70"/>
                  <a:pt x="730" y="70"/>
                </a:cubicBezTo>
                <a:cubicBezTo>
                  <a:pt x="752" y="70"/>
                  <a:pt x="775" y="71"/>
                  <a:pt x="797" y="71"/>
                </a:cubicBezTo>
                <a:cubicBezTo>
                  <a:pt x="817" y="71"/>
                  <a:pt x="837" y="70"/>
                  <a:pt x="857" y="70"/>
                </a:cubicBezTo>
                <a:cubicBezTo>
                  <a:pt x="878" y="70"/>
                  <a:pt x="900" y="71"/>
                  <a:pt x="921" y="70"/>
                </a:cubicBezTo>
                <a:cubicBezTo>
                  <a:pt x="942" y="69"/>
                  <a:pt x="964" y="69"/>
                  <a:pt x="986" y="70"/>
                </a:cubicBezTo>
                <a:cubicBezTo>
                  <a:pt x="1004" y="70"/>
                  <a:pt x="1022" y="71"/>
                  <a:pt x="1040" y="70"/>
                </a:cubicBezTo>
                <a:cubicBezTo>
                  <a:pt x="1040" y="70"/>
                  <a:pt x="1040" y="71"/>
                  <a:pt x="1041" y="71"/>
                </a:cubicBezTo>
                <a:cubicBezTo>
                  <a:pt x="1048" y="73"/>
                  <a:pt x="1059" y="70"/>
                  <a:pt x="1066" y="70"/>
                </a:cubicBezTo>
                <a:cubicBezTo>
                  <a:pt x="1077" y="70"/>
                  <a:pt x="1087" y="70"/>
                  <a:pt x="1098" y="70"/>
                </a:cubicBezTo>
                <a:cubicBezTo>
                  <a:pt x="1119" y="70"/>
                  <a:pt x="1140" y="71"/>
                  <a:pt x="1161" y="71"/>
                </a:cubicBezTo>
                <a:cubicBezTo>
                  <a:pt x="1175" y="71"/>
                  <a:pt x="1189" y="72"/>
                  <a:pt x="1202" y="72"/>
                </a:cubicBezTo>
                <a:cubicBezTo>
                  <a:pt x="1214" y="72"/>
                  <a:pt x="1226" y="71"/>
                  <a:pt x="1238" y="72"/>
                </a:cubicBezTo>
                <a:cubicBezTo>
                  <a:pt x="1252" y="73"/>
                  <a:pt x="1265" y="72"/>
                  <a:pt x="1278" y="72"/>
                </a:cubicBezTo>
                <a:cubicBezTo>
                  <a:pt x="1291" y="71"/>
                  <a:pt x="1303" y="72"/>
                  <a:pt x="1315" y="71"/>
                </a:cubicBezTo>
                <a:cubicBezTo>
                  <a:pt x="1340" y="69"/>
                  <a:pt x="1366" y="72"/>
                  <a:pt x="1391" y="71"/>
                </a:cubicBezTo>
                <a:cubicBezTo>
                  <a:pt x="1417" y="71"/>
                  <a:pt x="1443" y="71"/>
                  <a:pt x="1469" y="70"/>
                </a:cubicBezTo>
                <a:cubicBezTo>
                  <a:pt x="1498" y="70"/>
                  <a:pt x="1527" y="70"/>
                  <a:pt x="1556" y="71"/>
                </a:cubicBezTo>
                <a:cubicBezTo>
                  <a:pt x="1577" y="72"/>
                  <a:pt x="1598" y="72"/>
                  <a:pt x="1619" y="72"/>
                </a:cubicBezTo>
                <a:cubicBezTo>
                  <a:pt x="1619" y="72"/>
                  <a:pt x="1621" y="73"/>
                  <a:pt x="1622" y="72"/>
                </a:cubicBezTo>
                <a:cubicBezTo>
                  <a:pt x="1620" y="74"/>
                  <a:pt x="1629" y="72"/>
                  <a:pt x="1629" y="72"/>
                </a:cubicBezTo>
                <a:cubicBezTo>
                  <a:pt x="1637" y="71"/>
                  <a:pt x="1645" y="72"/>
                  <a:pt x="1653" y="72"/>
                </a:cubicBezTo>
                <a:cubicBezTo>
                  <a:pt x="1667" y="72"/>
                  <a:pt x="1680" y="71"/>
                  <a:pt x="1694" y="71"/>
                </a:cubicBezTo>
                <a:cubicBezTo>
                  <a:pt x="1710" y="71"/>
                  <a:pt x="1727" y="70"/>
                  <a:pt x="1743" y="69"/>
                </a:cubicBezTo>
                <a:cubicBezTo>
                  <a:pt x="1759" y="68"/>
                  <a:pt x="1776" y="68"/>
                  <a:pt x="1792" y="68"/>
                </a:cubicBezTo>
                <a:cubicBezTo>
                  <a:pt x="1828" y="68"/>
                  <a:pt x="1864" y="69"/>
                  <a:pt x="1900" y="69"/>
                </a:cubicBezTo>
                <a:cubicBezTo>
                  <a:pt x="1916" y="69"/>
                  <a:pt x="1933" y="68"/>
                  <a:pt x="1949" y="68"/>
                </a:cubicBezTo>
                <a:cubicBezTo>
                  <a:pt x="1951" y="68"/>
                  <a:pt x="1953" y="68"/>
                  <a:pt x="1955" y="68"/>
                </a:cubicBezTo>
                <a:cubicBezTo>
                  <a:pt x="1955" y="68"/>
                  <a:pt x="1955" y="68"/>
                  <a:pt x="1955" y="68"/>
                </a:cubicBezTo>
                <a:cubicBezTo>
                  <a:pt x="1965" y="71"/>
                  <a:pt x="1976" y="69"/>
                  <a:pt x="1986" y="70"/>
                </a:cubicBezTo>
                <a:cubicBezTo>
                  <a:pt x="2001" y="70"/>
                  <a:pt x="2015" y="70"/>
                  <a:pt x="2030" y="70"/>
                </a:cubicBezTo>
                <a:cubicBezTo>
                  <a:pt x="2059" y="71"/>
                  <a:pt x="2089" y="68"/>
                  <a:pt x="2118" y="68"/>
                </a:cubicBezTo>
                <a:cubicBezTo>
                  <a:pt x="2131" y="68"/>
                  <a:pt x="2144" y="66"/>
                  <a:pt x="2157" y="65"/>
                </a:cubicBezTo>
                <a:cubicBezTo>
                  <a:pt x="2168" y="63"/>
                  <a:pt x="2175" y="62"/>
                  <a:pt x="2182" y="53"/>
                </a:cubicBezTo>
                <a:cubicBezTo>
                  <a:pt x="2188" y="46"/>
                  <a:pt x="2190" y="35"/>
                  <a:pt x="2190" y="26"/>
                </a:cubicBezTo>
                <a:cubicBezTo>
                  <a:pt x="2190" y="15"/>
                  <a:pt x="2188" y="16"/>
                  <a:pt x="2179" y="1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06"/>
          <p:cNvSpPr>
            <a:spLocks noEditPoints="1"/>
          </p:cNvSpPr>
          <p:nvPr/>
        </p:nvSpPr>
        <p:spPr bwMode="auto">
          <a:xfrm>
            <a:off x="4139130" y="2272908"/>
            <a:ext cx="3931458" cy="2333515"/>
          </a:xfrm>
          <a:custGeom>
            <a:avLst/>
            <a:gdLst>
              <a:gd name="T0" fmla="*/ 107 w 1586"/>
              <a:gd name="T1" fmla="*/ 938 h 941"/>
              <a:gd name="T2" fmla="*/ 349 w 1586"/>
              <a:gd name="T3" fmla="*/ 937 h 941"/>
              <a:gd name="T4" fmla="*/ 495 w 1586"/>
              <a:gd name="T5" fmla="*/ 938 h 941"/>
              <a:gd name="T6" fmla="*/ 677 w 1586"/>
              <a:gd name="T7" fmla="*/ 938 h 941"/>
              <a:gd name="T8" fmla="*/ 852 w 1586"/>
              <a:gd name="T9" fmla="*/ 938 h 941"/>
              <a:gd name="T10" fmla="*/ 1092 w 1586"/>
              <a:gd name="T11" fmla="*/ 939 h 941"/>
              <a:gd name="T12" fmla="*/ 1330 w 1586"/>
              <a:gd name="T13" fmla="*/ 937 h 941"/>
              <a:gd name="T14" fmla="*/ 1466 w 1586"/>
              <a:gd name="T15" fmla="*/ 937 h 941"/>
              <a:gd name="T16" fmla="*/ 1556 w 1586"/>
              <a:gd name="T17" fmla="*/ 941 h 941"/>
              <a:gd name="T18" fmla="*/ 1582 w 1586"/>
              <a:gd name="T19" fmla="*/ 760 h 941"/>
              <a:gd name="T20" fmla="*/ 1581 w 1586"/>
              <a:gd name="T21" fmla="*/ 701 h 941"/>
              <a:gd name="T22" fmla="*/ 1579 w 1586"/>
              <a:gd name="T23" fmla="*/ 492 h 941"/>
              <a:gd name="T24" fmla="*/ 1577 w 1586"/>
              <a:gd name="T25" fmla="*/ 441 h 941"/>
              <a:gd name="T26" fmla="*/ 1582 w 1586"/>
              <a:gd name="T27" fmla="*/ 241 h 941"/>
              <a:gd name="T28" fmla="*/ 1582 w 1586"/>
              <a:gd name="T29" fmla="*/ 21 h 941"/>
              <a:gd name="T30" fmla="*/ 1564 w 1586"/>
              <a:gd name="T31" fmla="*/ 8 h 941"/>
              <a:gd name="T32" fmla="*/ 1260 w 1586"/>
              <a:gd name="T33" fmla="*/ 1 h 941"/>
              <a:gd name="T34" fmla="*/ 1205 w 1586"/>
              <a:gd name="T35" fmla="*/ 1 h 941"/>
              <a:gd name="T36" fmla="*/ 932 w 1586"/>
              <a:gd name="T37" fmla="*/ 5 h 941"/>
              <a:gd name="T38" fmla="*/ 834 w 1586"/>
              <a:gd name="T39" fmla="*/ 5 h 941"/>
              <a:gd name="T40" fmla="*/ 667 w 1586"/>
              <a:gd name="T41" fmla="*/ 4 h 941"/>
              <a:gd name="T42" fmla="*/ 392 w 1586"/>
              <a:gd name="T43" fmla="*/ 6 h 941"/>
              <a:gd name="T44" fmla="*/ 62 w 1586"/>
              <a:gd name="T45" fmla="*/ 2 h 941"/>
              <a:gd name="T46" fmla="*/ 5 w 1586"/>
              <a:gd name="T47" fmla="*/ 49 h 941"/>
              <a:gd name="T48" fmla="*/ 4 w 1586"/>
              <a:gd name="T49" fmla="*/ 117 h 941"/>
              <a:gd name="T50" fmla="*/ 2 w 1586"/>
              <a:gd name="T51" fmla="*/ 252 h 941"/>
              <a:gd name="T52" fmla="*/ 3 w 1586"/>
              <a:gd name="T53" fmla="*/ 469 h 941"/>
              <a:gd name="T54" fmla="*/ 4 w 1586"/>
              <a:gd name="T55" fmla="*/ 729 h 941"/>
              <a:gd name="T56" fmla="*/ 8 w 1586"/>
              <a:gd name="T57" fmla="*/ 185 h 941"/>
              <a:gd name="T58" fmla="*/ 10 w 1586"/>
              <a:gd name="T59" fmla="*/ 29 h 941"/>
              <a:gd name="T60" fmla="*/ 283 w 1586"/>
              <a:gd name="T61" fmla="*/ 10 h 941"/>
              <a:gd name="T62" fmla="*/ 438 w 1586"/>
              <a:gd name="T63" fmla="*/ 8 h 941"/>
              <a:gd name="T64" fmla="*/ 770 w 1586"/>
              <a:gd name="T65" fmla="*/ 9 h 941"/>
              <a:gd name="T66" fmla="*/ 979 w 1586"/>
              <a:gd name="T67" fmla="*/ 7 h 941"/>
              <a:gd name="T68" fmla="*/ 1202 w 1586"/>
              <a:gd name="T69" fmla="*/ 5 h 941"/>
              <a:gd name="T70" fmla="*/ 1411 w 1586"/>
              <a:gd name="T71" fmla="*/ 8 h 941"/>
              <a:gd name="T72" fmla="*/ 1577 w 1586"/>
              <a:gd name="T73" fmla="*/ 20 h 941"/>
              <a:gd name="T74" fmla="*/ 1578 w 1586"/>
              <a:gd name="T75" fmla="*/ 172 h 941"/>
              <a:gd name="T76" fmla="*/ 1576 w 1586"/>
              <a:gd name="T77" fmla="*/ 342 h 941"/>
              <a:gd name="T78" fmla="*/ 1576 w 1586"/>
              <a:gd name="T79" fmla="*/ 661 h 941"/>
              <a:gd name="T80" fmla="*/ 1576 w 1586"/>
              <a:gd name="T81" fmla="*/ 817 h 941"/>
              <a:gd name="T82" fmla="*/ 1578 w 1586"/>
              <a:gd name="T83" fmla="*/ 911 h 941"/>
              <a:gd name="T84" fmla="*/ 1371 w 1586"/>
              <a:gd name="T85" fmla="*/ 932 h 941"/>
              <a:gd name="T86" fmla="*/ 1161 w 1586"/>
              <a:gd name="T87" fmla="*/ 935 h 941"/>
              <a:gd name="T88" fmla="*/ 946 w 1586"/>
              <a:gd name="T89" fmla="*/ 934 h 941"/>
              <a:gd name="T90" fmla="*/ 721 w 1586"/>
              <a:gd name="T91" fmla="*/ 933 h 941"/>
              <a:gd name="T92" fmla="*/ 541 w 1586"/>
              <a:gd name="T93" fmla="*/ 934 h 941"/>
              <a:gd name="T94" fmla="*/ 349 w 1586"/>
              <a:gd name="T95" fmla="*/ 933 h 941"/>
              <a:gd name="T96" fmla="*/ 41 w 1586"/>
              <a:gd name="T97" fmla="*/ 935 h 941"/>
              <a:gd name="T98" fmla="*/ 8 w 1586"/>
              <a:gd name="T99" fmla="*/ 910 h 941"/>
              <a:gd name="T100" fmla="*/ 8 w 1586"/>
              <a:gd name="T101" fmla="*/ 776 h 941"/>
              <a:gd name="T102" fmla="*/ 6 w 1586"/>
              <a:gd name="T103" fmla="*/ 619 h 941"/>
              <a:gd name="T104" fmla="*/ 7 w 1586"/>
              <a:gd name="T105" fmla="*/ 424 h 941"/>
              <a:gd name="T106" fmla="*/ 8 w 1586"/>
              <a:gd name="T107" fmla="*/ 284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6" h="941">
                <a:moveTo>
                  <a:pt x="2" y="893"/>
                </a:moveTo>
                <a:cubicBezTo>
                  <a:pt x="3" y="900"/>
                  <a:pt x="3" y="906"/>
                  <a:pt x="4" y="912"/>
                </a:cubicBezTo>
                <a:cubicBezTo>
                  <a:pt x="5" y="922"/>
                  <a:pt x="5" y="931"/>
                  <a:pt x="14" y="935"/>
                </a:cubicBezTo>
                <a:cubicBezTo>
                  <a:pt x="27" y="941"/>
                  <a:pt x="43" y="940"/>
                  <a:pt x="58" y="938"/>
                </a:cubicBezTo>
                <a:cubicBezTo>
                  <a:pt x="73" y="937"/>
                  <a:pt x="91" y="937"/>
                  <a:pt x="107" y="938"/>
                </a:cubicBezTo>
                <a:cubicBezTo>
                  <a:pt x="114" y="938"/>
                  <a:pt x="121" y="937"/>
                  <a:pt x="128" y="936"/>
                </a:cubicBezTo>
                <a:cubicBezTo>
                  <a:pt x="136" y="936"/>
                  <a:pt x="144" y="936"/>
                  <a:pt x="151" y="936"/>
                </a:cubicBezTo>
                <a:cubicBezTo>
                  <a:pt x="168" y="936"/>
                  <a:pt x="184" y="936"/>
                  <a:pt x="201" y="936"/>
                </a:cubicBezTo>
                <a:cubicBezTo>
                  <a:pt x="219" y="935"/>
                  <a:pt x="238" y="937"/>
                  <a:pt x="256" y="936"/>
                </a:cubicBezTo>
                <a:cubicBezTo>
                  <a:pt x="287" y="934"/>
                  <a:pt x="318" y="937"/>
                  <a:pt x="349" y="937"/>
                </a:cubicBezTo>
                <a:cubicBezTo>
                  <a:pt x="349" y="937"/>
                  <a:pt x="349" y="937"/>
                  <a:pt x="349" y="937"/>
                </a:cubicBezTo>
                <a:cubicBezTo>
                  <a:pt x="349" y="937"/>
                  <a:pt x="349" y="937"/>
                  <a:pt x="349" y="937"/>
                </a:cubicBezTo>
                <a:cubicBezTo>
                  <a:pt x="363" y="937"/>
                  <a:pt x="377" y="939"/>
                  <a:pt x="391" y="939"/>
                </a:cubicBezTo>
                <a:cubicBezTo>
                  <a:pt x="407" y="938"/>
                  <a:pt x="423" y="937"/>
                  <a:pt x="438" y="938"/>
                </a:cubicBezTo>
                <a:cubicBezTo>
                  <a:pt x="457" y="939"/>
                  <a:pt x="476" y="938"/>
                  <a:pt x="495" y="938"/>
                </a:cubicBezTo>
                <a:cubicBezTo>
                  <a:pt x="510" y="938"/>
                  <a:pt x="526" y="939"/>
                  <a:pt x="541" y="938"/>
                </a:cubicBezTo>
                <a:cubicBezTo>
                  <a:pt x="557" y="938"/>
                  <a:pt x="573" y="939"/>
                  <a:pt x="589" y="937"/>
                </a:cubicBezTo>
                <a:cubicBezTo>
                  <a:pt x="596" y="937"/>
                  <a:pt x="604" y="937"/>
                  <a:pt x="612" y="937"/>
                </a:cubicBezTo>
                <a:cubicBezTo>
                  <a:pt x="619" y="937"/>
                  <a:pt x="627" y="936"/>
                  <a:pt x="635" y="936"/>
                </a:cubicBezTo>
                <a:cubicBezTo>
                  <a:pt x="649" y="936"/>
                  <a:pt x="663" y="937"/>
                  <a:pt x="677" y="938"/>
                </a:cubicBezTo>
                <a:cubicBezTo>
                  <a:pt x="692" y="938"/>
                  <a:pt x="707" y="937"/>
                  <a:pt x="722" y="938"/>
                </a:cubicBezTo>
                <a:cubicBezTo>
                  <a:pt x="722" y="938"/>
                  <a:pt x="722" y="938"/>
                  <a:pt x="722" y="938"/>
                </a:cubicBezTo>
                <a:cubicBezTo>
                  <a:pt x="733" y="940"/>
                  <a:pt x="746" y="938"/>
                  <a:pt x="758" y="938"/>
                </a:cubicBezTo>
                <a:cubicBezTo>
                  <a:pt x="773" y="937"/>
                  <a:pt x="788" y="937"/>
                  <a:pt x="803" y="938"/>
                </a:cubicBezTo>
                <a:cubicBezTo>
                  <a:pt x="819" y="938"/>
                  <a:pt x="836" y="937"/>
                  <a:pt x="852" y="938"/>
                </a:cubicBezTo>
                <a:cubicBezTo>
                  <a:pt x="866" y="940"/>
                  <a:pt x="881" y="939"/>
                  <a:pt x="895" y="939"/>
                </a:cubicBezTo>
                <a:cubicBezTo>
                  <a:pt x="903" y="938"/>
                  <a:pt x="911" y="940"/>
                  <a:pt x="919" y="940"/>
                </a:cubicBezTo>
                <a:cubicBezTo>
                  <a:pt x="927" y="940"/>
                  <a:pt x="935" y="939"/>
                  <a:pt x="943" y="939"/>
                </a:cubicBezTo>
                <a:cubicBezTo>
                  <a:pt x="960" y="939"/>
                  <a:pt x="978" y="939"/>
                  <a:pt x="996" y="939"/>
                </a:cubicBezTo>
                <a:cubicBezTo>
                  <a:pt x="1028" y="939"/>
                  <a:pt x="1060" y="940"/>
                  <a:pt x="1092" y="939"/>
                </a:cubicBezTo>
                <a:cubicBezTo>
                  <a:pt x="1111" y="941"/>
                  <a:pt x="1131" y="939"/>
                  <a:pt x="1150" y="939"/>
                </a:cubicBezTo>
                <a:cubicBezTo>
                  <a:pt x="1174" y="939"/>
                  <a:pt x="1199" y="941"/>
                  <a:pt x="1222" y="938"/>
                </a:cubicBezTo>
                <a:cubicBezTo>
                  <a:pt x="1233" y="936"/>
                  <a:pt x="1244" y="938"/>
                  <a:pt x="1255" y="938"/>
                </a:cubicBezTo>
                <a:cubicBezTo>
                  <a:pt x="1269" y="939"/>
                  <a:pt x="1283" y="938"/>
                  <a:pt x="1297" y="938"/>
                </a:cubicBezTo>
                <a:cubicBezTo>
                  <a:pt x="1308" y="938"/>
                  <a:pt x="1319" y="937"/>
                  <a:pt x="1330" y="937"/>
                </a:cubicBezTo>
                <a:cubicBezTo>
                  <a:pt x="1343" y="936"/>
                  <a:pt x="1357" y="937"/>
                  <a:pt x="1370" y="937"/>
                </a:cubicBezTo>
                <a:cubicBezTo>
                  <a:pt x="1370" y="937"/>
                  <a:pt x="1370" y="937"/>
                  <a:pt x="1370" y="937"/>
                </a:cubicBezTo>
                <a:cubicBezTo>
                  <a:pt x="1370" y="937"/>
                  <a:pt x="1370" y="937"/>
                  <a:pt x="1371" y="937"/>
                </a:cubicBezTo>
                <a:cubicBezTo>
                  <a:pt x="1383" y="938"/>
                  <a:pt x="1398" y="938"/>
                  <a:pt x="1411" y="936"/>
                </a:cubicBezTo>
                <a:cubicBezTo>
                  <a:pt x="1429" y="934"/>
                  <a:pt x="1448" y="937"/>
                  <a:pt x="1466" y="937"/>
                </a:cubicBezTo>
                <a:cubicBezTo>
                  <a:pt x="1493" y="937"/>
                  <a:pt x="1520" y="939"/>
                  <a:pt x="1547" y="940"/>
                </a:cubicBezTo>
                <a:cubicBezTo>
                  <a:pt x="1547" y="941"/>
                  <a:pt x="1547" y="941"/>
                  <a:pt x="1548" y="941"/>
                </a:cubicBezTo>
                <a:cubicBezTo>
                  <a:pt x="1549" y="941"/>
                  <a:pt x="1550" y="941"/>
                  <a:pt x="1550" y="941"/>
                </a:cubicBezTo>
                <a:cubicBezTo>
                  <a:pt x="1552" y="941"/>
                  <a:pt x="1553" y="941"/>
                  <a:pt x="1555" y="941"/>
                </a:cubicBezTo>
                <a:cubicBezTo>
                  <a:pt x="1555" y="941"/>
                  <a:pt x="1555" y="941"/>
                  <a:pt x="1556" y="941"/>
                </a:cubicBezTo>
                <a:cubicBezTo>
                  <a:pt x="1564" y="941"/>
                  <a:pt x="1574" y="940"/>
                  <a:pt x="1578" y="935"/>
                </a:cubicBezTo>
                <a:cubicBezTo>
                  <a:pt x="1585" y="925"/>
                  <a:pt x="1581" y="910"/>
                  <a:pt x="1582" y="898"/>
                </a:cubicBezTo>
                <a:cubicBezTo>
                  <a:pt x="1584" y="885"/>
                  <a:pt x="1582" y="871"/>
                  <a:pt x="1581" y="857"/>
                </a:cubicBezTo>
                <a:cubicBezTo>
                  <a:pt x="1581" y="844"/>
                  <a:pt x="1581" y="830"/>
                  <a:pt x="1580" y="817"/>
                </a:cubicBezTo>
                <a:cubicBezTo>
                  <a:pt x="1580" y="798"/>
                  <a:pt x="1580" y="779"/>
                  <a:pt x="1582" y="760"/>
                </a:cubicBezTo>
                <a:cubicBezTo>
                  <a:pt x="1584" y="743"/>
                  <a:pt x="1582" y="725"/>
                  <a:pt x="1582" y="708"/>
                </a:cubicBezTo>
                <a:cubicBezTo>
                  <a:pt x="1582" y="708"/>
                  <a:pt x="1582" y="707"/>
                  <a:pt x="1582" y="706"/>
                </a:cubicBezTo>
                <a:cubicBezTo>
                  <a:pt x="1582" y="706"/>
                  <a:pt x="1582" y="706"/>
                  <a:pt x="1582" y="705"/>
                </a:cubicBezTo>
                <a:cubicBezTo>
                  <a:pt x="1582" y="704"/>
                  <a:pt x="1582" y="704"/>
                  <a:pt x="1582" y="703"/>
                </a:cubicBezTo>
                <a:cubicBezTo>
                  <a:pt x="1582" y="702"/>
                  <a:pt x="1582" y="701"/>
                  <a:pt x="1581" y="701"/>
                </a:cubicBezTo>
                <a:cubicBezTo>
                  <a:pt x="1581" y="696"/>
                  <a:pt x="1581" y="691"/>
                  <a:pt x="1580" y="686"/>
                </a:cubicBezTo>
                <a:cubicBezTo>
                  <a:pt x="1579" y="677"/>
                  <a:pt x="1580" y="668"/>
                  <a:pt x="1580" y="659"/>
                </a:cubicBezTo>
                <a:cubicBezTo>
                  <a:pt x="1580" y="638"/>
                  <a:pt x="1583" y="618"/>
                  <a:pt x="1581" y="598"/>
                </a:cubicBezTo>
                <a:cubicBezTo>
                  <a:pt x="1581" y="580"/>
                  <a:pt x="1580" y="562"/>
                  <a:pt x="1581" y="545"/>
                </a:cubicBezTo>
                <a:cubicBezTo>
                  <a:pt x="1581" y="527"/>
                  <a:pt x="1579" y="509"/>
                  <a:pt x="1579" y="492"/>
                </a:cubicBezTo>
                <a:cubicBezTo>
                  <a:pt x="1579" y="491"/>
                  <a:pt x="1579" y="490"/>
                  <a:pt x="1579" y="490"/>
                </a:cubicBezTo>
                <a:cubicBezTo>
                  <a:pt x="1579" y="488"/>
                  <a:pt x="1579" y="487"/>
                  <a:pt x="1579" y="486"/>
                </a:cubicBezTo>
                <a:cubicBezTo>
                  <a:pt x="1579" y="485"/>
                  <a:pt x="1579" y="484"/>
                  <a:pt x="1579" y="482"/>
                </a:cubicBezTo>
                <a:cubicBezTo>
                  <a:pt x="1579" y="482"/>
                  <a:pt x="1578" y="481"/>
                  <a:pt x="1578" y="481"/>
                </a:cubicBezTo>
                <a:cubicBezTo>
                  <a:pt x="1577" y="468"/>
                  <a:pt x="1577" y="454"/>
                  <a:pt x="1577" y="441"/>
                </a:cubicBezTo>
                <a:cubicBezTo>
                  <a:pt x="1577" y="424"/>
                  <a:pt x="1577" y="407"/>
                  <a:pt x="1578" y="390"/>
                </a:cubicBezTo>
                <a:cubicBezTo>
                  <a:pt x="1581" y="364"/>
                  <a:pt x="1579" y="337"/>
                  <a:pt x="1579" y="311"/>
                </a:cubicBezTo>
                <a:cubicBezTo>
                  <a:pt x="1579" y="311"/>
                  <a:pt x="1579" y="310"/>
                  <a:pt x="1579" y="310"/>
                </a:cubicBezTo>
                <a:cubicBezTo>
                  <a:pt x="1578" y="287"/>
                  <a:pt x="1582" y="264"/>
                  <a:pt x="1582" y="241"/>
                </a:cubicBezTo>
                <a:cubicBezTo>
                  <a:pt x="1582" y="241"/>
                  <a:pt x="1582" y="241"/>
                  <a:pt x="1582" y="241"/>
                </a:cubicBezTo>
                <a:cubicBezTo>
                  <a:pt x="1582" y="201"/>
                  <a:pt x="1584" y="160"/>
                  <a:pt x="1584" y="120"/>
                </a:cubicBezTo>
                <a:cubicBezTo>
                  <a:pt x="1584" y="110"/>
                  <a:pt x="1584" y="101"/>
                  <a:pt x="1584" y="92"/>
                </a:cubicBezTo>
                <a:cubicBezTo>
                  <a:pt x="1584" y="84"/>
                  <a:pt x="1586" y="73"/>
                  <a:pt x="1585" y="66"/>
                </a:cubicBezTo>
                <a:cubicBezTo>
                  <a:pt x="1583" y="58"/>
                  <a:pt x="1584" y="48"/>
                  <a:pt x="1584" y="40"/>
                </a:cubicBezTo>
                <a:cubicBezTo>
                  <a:pt x="1583" y="34"/>
                  <a:pt x="1583" y="27"/>
                  <a:pt x="1582" y="21"/>
                </a:cubicBezTo>
                <a:cubicBezTo>
                  <a:pt x="1582" y="21"/>
                  <a:pt x="1582" y="20"/>
                  <a:pt x="1582" y="20"/>
                </a:cubicBezTo>
                <a:cubicBezTo>
                  <a:pt x="1582" y="20"/>
                  <a:pt x="1581" y="19"/>
                  <a:pt x="1581" y="19"/>
                </a:cubicBezTo>
                <a:cubicBezTo>
                  <a:pt x="1581" y="18"/>
                  <a:pt x="1581" y="18"/>
                  <a:pt x="1581" y="17"/>
                </a:cubicBezTo>
                <a:cubicBezTo>
                  <a:pt x="1581" y="17"/>
                  <a:pt x="1581" y="17"/>
                  <a:pt x="1581" y="16"/>
                </a:cubicBezTo>
                <a:cubicBezTo>
                  <a:pt x="1578" y="9"/>
                  <a:pt x="1572" y="8"/>
                  <a:pt x="1564" y="8"/>
                </a:cubicBezTo>
                <a:cubicBezTo>
                  <a:pt x="1549" y="8"/>
                  <a:pt x="1534" y="7"/>
                  <a:pt x="1520" y="7"/>
                </a:cubicBezTo>
                <a:cubicBezTo>
                  <a:pt x="1489" y="7"/>
                  <a:pt x="1458" y="5"/>
                  <a:pt x="1427" y="4"/>
                </a:cubicBezTo>
                <a:cubicBezTo>
                  <a:pt x="1400" y="3"/>
                  <a:pt x="1372" y="5"/>
                  <a:pt x="1344" y="2"/>
                </a:cubicBezTo>
                <a:cubicBezTo>
                  <a:pt x="1316" y="0"/>
                  <a:pt x="1288" y="3"/>
                  <a:pt x="1261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59" y="1"/>
                  <a:pt x="1259" y="1"/>
                  <a:pt x="1259" y="1"/>
                </a:cubicBezTo>
                <a:cubicBezTo>
                  <a:pt x="1241" y="3"/>
                  <a:pt x="1223" y="1"/>
                  <a:pt x="1205" y="1"/>
                </a:cubicBezTo>
                <a:cubicBezTo>
                  <a:pt x="1196" y="0"/>
                  <a:pt x="1186" y="1"/>
                  <a:pt x="1177" y="2"/>
                </a:cubicBezTo>
                <a:cubicBezTo>
                  <a:pt x="1168" y="2"/>
                  <a:pt x="1158" y="1"/>
                  <a:pt x="1149" y="1"/>
                </a:cubicBezTo>
                <a:cubicBezTo>
                  <a:pt x="1114" y="1"/>
                  <a:pt x="1079" y="2"/>
                  <a:pt x="1044" y="2"/>
                </a:cubicBezTo>
                <a:cubicBezTo>
                  <a:pt x="986" y="2"/>
                  <a:pt x="986" y="2"/>
                  <a:pt x="986" y="2"/>
                </a:cubicBezTo>
                <a:cubicBezTo>
                  <a:pt x="968" y="2"/>
                  <a:pt x="950" y="5"/>
                  <a:pt x="932" y="5"/>
                </a:cubicBezTo>
                <a:cubicBezTo>
                  <a:pt x="915" y="5"/>
                  <a:pt x="897" y="3"/>
                  <a:pt x="880" y="3"/>
                </a:cubicBezTo>
                <a:cubicBezTo>
                  <a:pt x="870" y="3"/>
                  <a:pt x="861" y="5"/>
                  <a:pt x="852" y="5"/>
                </a:cubicBezTo>
                <a:cubicBezTo>
                  <a:pt x="847" y="5"/>
                  <a:pt x="842" y="5"/>
                  <a:pt x="837" y="5"/>
                </a:cubicBezTo>
                <a:cubicBezTo>
                  <a:pt x="836" y="5"/>
                  <a:pt x="836" y="5"/>
                  <a:pt x="835" y="5"/>
                </a:cubicBezTo>
                <a:cubicBezTo>
                  <a:pt x="835" y="5"/>
                  <a:pt x="834" y="5"/>
                  <a:pt x="834" y="5"/>
                </a:cubicBezTo>
                <a:cubicBezTo>
                  <a:pt x="834" y="5"/>
                  <a:pt x="834" y="5"/>
                  <a:pt x="833" y="5"/>
                </a:cubicBezTo>
                <a:cubicBezTo>
                  <a:pt x="833" y="5"/>
                  <a:pt x="833" y="5"/>
                  <a:pt x="832" y="5"/>
                </a:cubicBezTo>
                <a:cubicBezTo>
                  <a:pt x="813" y="7"/>
                  <a:pt x="793" y="4"/>
                  <a:pt x="773" y="5"/>
                </a:cubicBezTo>
                <a:cubicBezTo>
                  <a:pt x="755" y="6"/>
                  <a:pt x="737" y="5"/>
                  <a:pt x="719" y="5"/>
                </a:cubicBezTo>
                <a:cubicBezTo>
                  <a:pt x="701" y="5"/>
                  <a:pt x="684" y="5"/>
                  <a:pt x="667" y="4"/>
                </a:cubicBezTo>
                <a:cubicBezTo>
                  <a:pt x="650" y="3"/>
                  <a:pt x="633" y="4"/>
                  <a:pt x="616" y="4"/>
                </a:cubicBezTo>
                <a:cubicBezTo>
                  <a:pt x="578" y="4"/>
                  <a:pt x="539" y="3"/>
                  <a:pt x="501" y="3"/>
                </a:cubicBezTo>
                <a:cubicBezTo>
                  <a:pt x="482" y="3"/>
                  <a:pt x="464" y="2"/>
                  <a:pt x="446" y="4"/>
                </a:cubicBezTo>
                <a:cubicBezTo>
                  <a:pt x="437" y="4"/>
                  <a:pt x="429" y="5"/>
                  <a:pt x="421" y="4"/>
                </a:cubicBezTo>
                <a:cubicBezTo>
                  <a:pt x="412" y="4"/>
                  <a:pt x="401" y="7"/>
                  <a:pt x="392" y="6"/>
                </a:cubicBezTo>
                <a:cubicBezTo>
                  <a:pt x="392" y="6"/>
                  <a:pt x="391" y="6"/>
                  <a:pt x="391" y="6"/>
                </a:cubicBezTo>
                <a:cubicBezTo>
                  <a:pt x="372" y="6"/>
                  <a:pt x="353" y="4"/>
                  <a:pt x="335" y="5"/>
                </a:cubicBezTo>
                <a:cubicBezTo>
                  <a:pt x="315" y="5"/>
                  <a:pt x="295" y="6"/>
                  <a:pt x="276" y="6"/>
                </a:cubicBezTo>
                <a:cubicBezTo>
                  <a:pt x="240" y="6"/>
                  <a:pt x="205" y="7"/>
                  <a:pt x="169" y="6"/>
                </a:cubicBezTo>
                <a:cubicBezTo>
                  <a:pt x="133" y="5"/>
                  <a:pt x="97" y="3"/>
                  <a:pt x="62" y="2"/>
                </a:cubicBezTo>
                <a:cubicBezTo>
                  <a:pt x="47" y="2"/>
                  <a:pt x="30" y="1"/>
                  <a:pt x="16" y="7"/>
                </a:cubicBezTo>
                <a:cubicBezTo>
                  <a:pt x="10" y="10"/>
                  <a:pt x="8" y="19"/>
                  <a:pt x="7" y="25"/>
                </a:cubicBezTo>
                <a:cubicBezTo>
                  <a:pt x="6" y="28"/>
                  <a:pt x="6" y="32"/>
                  <a:pt x="5" y="36"/>
                </a:cubicBezTo>
                <a:cubicBezTo>
                  <a:pt x="5" y="39"/>
                  <a:pt x="5" y="44"/>
                  <a:pt x="5" y="47"/>
                </a:cubicBezTo>
                <a:cubicBezTo>
                  <a:pt x="5" y="48"/>
                  <a:pt x="4" y="48"/>
                  <a:pt x="5" y="49"/>
                </a:cubicBezTo>
                <a:cubicBezTo>
                  <a:pt x="5" y="49"/>
                  <a:pt x="5" y="50"/>
                  <a:pt x="5" y="50"/>
                </a:cubicBezTo>
                <a:cubicBezTo>
                  <a:pt x="5" y="50"/>
                  <a:pt x="5" y="50"/>
                  <a:pt x="4" y="51"/>
                </a:cubicBezTo>
                <a:cubicBezTo>
                  <a:pt x="4" y="52"/>
                  <a:pt x="4" y="52"/>
                  <a:pt x="5" y="53"/>
                </a:cubicBezTo>
                <a:cubicBezTo>
                  <a:pt x="6" y="62"/>
                  <a:pt x="5" y="72"/>
                  <a:pt x="4" y="81"/>
                </a:cubicBezTo>
                <a:cubicBezTo>
                  <a:pt x="4" y="93"/>
                  <a:pt x="3" y="105"/>
                  <a:pt x="4" y="117"/>
                </a:cubicBezTo>
                <a:cubicBezTo>
                  <a:pt x="6" y="128"/>
                  <a:pt x="4" y="140"/>
                  <a:pt x="5" y="151"/>
                </a:cubicBezTo>
                <a:cubicBezTo>
                  <a:pt x="7" y="158"/>
                  <a:pt x="6" y="168"/>
                  <a:pt x="5" y="175"/>
                </a:cubicBezTo>
                <a:cubicBezTo>
                  <a:pt x="4" y="180"/>
                  <a:pt x="5" y="185"/>
                  <a:pt x="4" y="190"/>
                </a:cubicBezTo>
                <a:cubicBezTo>
                  <a:pt x="2" y="199"/>
                  <a:pt x="3" y="210"/>
                  <a:pt x="2" y="219"/>
                </a:cubicBezTo>
                <a:cubicBezTo>
                  <a:pt x="1" y="230"/>
                  <a:pt x="2" y="241"/>
                  <a:pt x="2" y="252"/>
                </a:cubicBezTo>
                <a:cubicBezTo>
                  <a:pt x="2" y="261"/>
                  <a:pt x="5" y="273"/>
                  <a:pt x="3" y="282"/>
                </a:cubicBezTo>
                <a:cubicBezTo>
                  <a:pt x="2" y="286"/>
                  <a:pt x="3" y="292"/>
                  <a:pt x="4" y="295"/>
                </a:cubicBezTo>
                <a:cubicBezTo>
                  <a:pt x="3" y="296"/>
                  <a:pt x="3" y="296"/>
                  <a:pt x="3" y="297"/>
                </a:cubicBezTo>
                <a:cubicBezTo>
                  <a:pt x="3" y="325"/>
                  <a:pt x="4" y="354"/>
                  <a:pt x="4" y="382"/>
                </a:cubicBezTo>
                <a:cubicBezTo>
                  <a:pt x="4" y="411"/>
                  <a:pt x="3" y="440"/>
                  <a:pt x="3" y="469"/>
                </a:cubicBezTo>
                <a:cubicBezTo>
                  <a:pt x="3" y="495"/>
                  <a:pt x="1" y="522"/>
                  <a:pt x="1" y="548"/>
                </a:cubicBezTo>
                <a:cubicBezTo>
                  <a:pt x="1" y="572"/>
                  <a:pt x="2" y="595"/>
                  <a:pt x="2" y="619"/>
                </a:cubicBezTo>
                <a:cubicBezTo>
                  <a:pt x="1" y="629"/>
                  <a:pt x="2" y="639"/>
                  <a:pt x="2" y="648"/>
                </a:cubicBezTo>
                <a:cubicBezTo>
                  <a:pt x="2" y="661"/>
                  <a:pt x="2" y="673"/>
                  <a:pt x="2" y="686"/>
                </a:cubicBezTo>
                <a:cubicBezTo>
                  <a:pt x="2" y="700"/>
                  <a:pt x="4" y="715"/>
                  <a:pt x="4" y="729"/>
                </a:cubicBezTo>
                <a:cubicBezTo>
                  <a:pt x="4" y="744"/>
                  <a:pt x="3" y="758"/>
                  <a:pt x="4" y="773"/>
                </a:cubicBezTo>
                <a:cubicBezTo>
                  <a:pt x="5" y="787"/>
                  <a:pt x="4" y="801"/>
                  <a:pt x="4" y="815"/>
                </a:cubicBezTo>
                <a:cubicBezTo>
                  <a:pt x="5" y="830"/>
                  <a:pt x="3" y="844"/>
                  <a:pt x="2" y="859"/>
                </a:cubicBezTo>
                <a:cubicBezTo>
                  <a:pt x="1" y="870"/>
                  <a:pt x="0" y="882"/>
                  <a:pt x="2" y="893"/>
                </a:cubicBezTo>
                <a:close/>
                <a:moveTo>
                  <a:pt x="8" y="185"/>
                </a:moveTo>
                <a:cubicBezTo>
                  <a:pt x="8" y="175"/>
                  <a:pt x="10" y="164"/>
                  <a:pt x="10" y="154"/>
                </a:cubicBezTo>
                <a:cubicBezTo>
                  <a:pt x="11" y="141"/>
                  <a:pt x="10" y="127"/>
                  <a:pt x="8" y="114"/>
                </a:cubicBezTo>
                <a:cubicBezTo>
                  <a:pt x="7" y="102"/>
                  <a:pt x="8" y="90"/>
                  <a:pt x="9" y="78"/>
                </a:cubicBezTo>
                <a:cubicBezTo>
                  <a:pt x="9" y="69"/>
                  <a:pt x="10" y="59"/>
                  <a:pt x="9" y="50"/>
                </a:cubicBezTo>
                <a:cubicBezTo>
                  <a:pt x="10" y="44"/>
                  <a:pt x="9" y="36"/>
                  <a:pt x="10" y="29"/>
                </a:cubicBezTo>
                <a:cubicBezTo>
                  <a:pt x="12" y="23"/>
                  <a:pt x="12" y="18"/>
                  <a:pt x="16" y="13"/>
                </a:cubicBezTo>
                <a:cubicBezTo>
                  <a:pt x="20" y="8"/>
                  <a:pt x="31" y="7"/>
                  <a:pt x="36" y="7"/>
                </a:cubicBezTo>
                <a:cubicBezTo>
                  <a:pt x="52" y="6"/>
                  <a:pt x="68" y="7"/>
                  <a:pt x="84" y="8"/>
                </a:cubicBezTo>
                <a:cubicBezTo>
                  <a:pt x="117" y="9"/>
                  <a:pt x="151" y="9"/>
                  <a:pt x="185" y="11"/>
                </a:cubicBezTo>
                <a:cubicBezTo>
                  <a:pt x="217" y="13"/>
                  <a:pt x="251" y="12"/>
                  <a:pt x="283" y="10"/>
                </a:cubicBezTo>
                <a:cubicBezTo>
                  <a:pt x="301" y="9"/>
                  <a:pt x="320" y="9"/>
                  <a:pt x="338" y="9"/>
                </a:cubicBezTo>
                <a:cubicBezTo>
                  <a:pt x="356" y="8"/>
                  <a:pt x="374" y="10"/>
                  <a:pt x="391" y="10"/>
                </a:cubicBezTo>
                <a:cubicBezTo>
                  <a:pt x="392" y="10"/>
                  <a:pt x="392" y="10"/>
                  <a:pt x="392" y="10"/>
                </a:cubicBezTo>
                <a:cubicBezTo>
                  <a:pt x="399" y="11"/>
                  <a:pt x="405" y="8"/>
                  <a:pt x="411" y="8"/>
                </a:cubicBezTo>
                <a:cubicBezTo>
                  <a:pt x="420" y="8"/>
                  <a:pt x="429" y="8"/>
                  <a:pt x="438" y="8"/>
                </a:cubicBezTo>
                <a:cubicBezTo>
                  <a:pt x="456" y="9"/>
                  <a:pt x="473" y="6"/>
                  <a:pt x="491" y="7"/>
                </a:cubicBezTo>
                <a:cubicBezTo>
                  <a:pt x="530" y="8"/>
                  <a:pt x="569" y="8"/>
                  <a:pt x="608" y="8"/>
                </a:cubicBezTo>
                <a:cubicBezTo>
                  <a:pt x="626" y="9"/>
                  <a:pt x="644" y="8"/>
                  <a:pt x="662" y="8"/>
                </a:cubicBezTo>
                <a:cubicBezTo>
                  <a:pt x="680" y="8"/>
                  <a:pt x="698" y="9"/>
                  <a:pt x="716" y="9"/>
                </a:cubicBezTo>
                <a:cubicBezTo>
                  <a:pt x="734" y="9"/>
                  <a:pt x="752" y="10"/>
                  <a:pt x="770" y="9"/>
                </a:cubicBezTo>
                <a:cubicBezTo>
                  <a:pt x="791" y="9"/>
                  <a:pt x="813" y="11"/>
                  <a:pt x="834" y="9"/>
                </a:cubicBezTo>
                <a:cubicBezTo>
                  <a:pt x="847" y="11"/>
                  <a:pt x="862" y="8"/>
                  <a:pt x="876" y="8"/>
                </a:cubicBezTo>
                <a:cubicBezTo>
                  <a:pt x="892" y="8"/>
                  <a:pt x="909" y="7"/>
                  <a:pt x="926" y="9"/>
                </a:cubicBezTo>
                <a:cubicBezTo>
                  <a:pt x="934" y="10"/>
                  <a:pt x="943" y="8"/>
                  <a:pt x="951" y="8"/>
                </a:cubicBezTo>
                <a:cubicBezTo>
                  <a:pt x="960" y="7"/>
                  <a:pt x="970" y="8"/>
                  <a:pt x="979" y="7"/>
                </a:cubicBezTo>
                <a:cubicBezTo>
                  <a:pt x="999" y="5"/>
                  <a:pt x="1020" y="7"/>
                  <a:pt x="1040" y="7"/>
                </a:cubicBezTo>
                <a:cubicBezTo>
                  <a:pt x="1056" y="7"/>
                  <a:pt x="1072" y="7"/>
                  <a:pt x="1088" y="6"/>
                </a:cubicBezTo>
                <a:cubicBezTo>
                  <a:pt x="1099" y="5"/>
                  <a:pt x="1109" y="5"/>
                  <a:pt x="1120" y="5"/>
                </a:cubicBezTo>
                <a:cubicBezTo>
                  <a:pt x="1129" y="5"/>
                  <a:pt x="1138" y="5"/>
                  <a:pt x="1147" y="6"/>
                </a:cubicBezTo>
                <a:cubicBezTo>
                  <a:pt x="1165" y="7"/>
                  <a:pt x="1184" y="6"/>
                  <a:pt x="1202" y="5"/>
                </a:cubicBezTo>
                <a:cubicBezTo>
                  <a:pt x="1221" y="4"/>
                  <a:pt x="1241" y="7"/>
                  <a:pt x="1260" y="6"/>
                </a:cubicBezTo>
                <a:cubicBezTo>
                  <a:pt x="1272" y="7"/>
                  <a:pt x="1285" y="7"/>
                  <a:pt x="1298" y="6"/>
                </a:cubicBezTo>
                <a:cubicBezTo>
                  <a:pt x="1310" y="6"/>
                  <a:pt x="1323" y="5"/>
                  <a:pt x="1335" y="6"/>
                </a:cubicBezTo>
                <a:cubicBezTo>
                  <a:pt x="1349" y="8"/>
                  <a:pt x="1362" y="7"/>
                  <a:pt x="1376" y="7"/>
                </a:cubicBezTo>
                <a:cubicBezTo>
                  <a:pt x="1388" y="7"/>
                  <a:pt x="1400" y="9"/>
                  <a:pt x="1411" y="8"/>
                </a:cubicBezTo>
                <a:cubicBezTo>
                  <a:pt x="1424" y="6"/>
                  <a:pt x="1438" y="9"/>
                  <a:pt x="1452" y="9"/>
                </a:cubicBezTo>
                <a:cubicBezTo>
                  <a:pt x="1465" y="9"/>
                  <a:pt x="1479" y="11"/>
                  <a:pt x="1493" y="11"/>
                </a:cubicBezTo>
                <a:cubicBezTo>
                  <a:pt x="1506" y="11"/>
                  <a:pt x="1520" y="11"/>
                  <a:pt x="1533" y="12"/>
                </a:cubicBezTo>
                <a:cubicBezTo>
                  <a:pt x="1541" y="12"/>
                  <a:pt x="1548" y="12"/>
                  <a:pt x="1556" y="12"/>
                </a:cubicBezTo>
                <a:cubicBezTo>
                  <a:pt x="1565" y="12"/>
                  <a:pt x="1574" y="10"/>
                  <a:pt x="1577" y="20"/>
                </a:cubicBezTo>
                <a:cubicBezTo>
                  <a:pt x="1579" y="27"/>
                  <a:pt x="1579" y="35"/>
                  <a:pt x="1580" y="43"/>
                </a:cubicBezTo>
                <a:cubicBezTo>
                  <a:pt x="1580" y="50"/>
                  <a:pt x="1579" y="58"/>
                  <a:pt x="1580" y="65"/>
                </a:cubicBezTo>
                <a:cubicBezTo>
                  <a:pt x="1582" y="72"/>
                  <a:pt x="1580" y="81"/>
                  <a:pt x="1580" y="88"/>
                </a:cubicBezTo>
                <a:cubicBezTo>
                  <a:pt x="1580" y="99"/>
                  <a:pt x="1578" y="109"/>
                  <a:pt x="1580" y="120"/>
                </a:cubicBezTo>
                <a:cubicBezTo>
                  <a:pt x="1582" y="137"/>
                  <a:pt x="1578" y="155"/>
                  <a:pt x="1578" y="172"/>
                </a:cubicBezTo>
                <a:cubicBezTo>
                  <a:pt x="1578" y="194"/>
                  <a:pt x="1578" y="216"/>
                  <a:pt x="1578" y="238"/>
                </a:cubicBezTo>
                <a:cubicBezTo>
                  <a:pt x="1578" y="238"/>
                  <a:pt x="1578" y="238"/>
                  <a:pt x="1578" y="238"/>
                </a:cubicBezTo>
                <a:cubicBezTo>
                  <a:pt x="1578" y="257"/>
                  <a:pt x="1575" y="276"/>
                  <a:pt x="1575" y="295"/>
                </a:cubicBezTo>
                <a:cubicBezTo>
                  <a:pt x="1575" y="295"/>
                  <a:pt x="1575" y="296"/>
                  <a:pt x="1575" y="296"/>
                </a:cubicBezTo>
                <a:cubicBezTo>
                  <a:pt x="1575" y="311"/>
                  <a:pt x="1576" y="326"/>
                  <a:pt x="1576" y="342"/>
                </a:cubicBezTo>
                <a:cubicBezTo>
                  <a:pt x="1576" y="358"/>
                  <a:pt x="1574" y="374"/>
                  <a:pt x="1574" y="390"/>
                </a:cubicBezTo>
                <a:cubicBezTo>
                  <a:pt x="1574" y="422"/>
                  <a:pt x="1570" y="454"/>
                  <a:pt x="1574" y="486"/>
                </a:cubicBezTo>
                <a:cubicBezTo>
                  <a:pt x="1574" y="505"/>
                  <a:pt x="1577" y="525"/>
                  <a:pt x="1577" y="545"/>
                </a:cubicBezTo>
                <a:cubicBezTo>
                  <a:pt x="1576" y="563"/>
                  <a:pt x="1576" y="582"/>
                  <a:pt x="1577" y="601"/>
                </a:cubicBezTo>
                <a:cubicBezTo>
                  <a:pt x="1578" y="621"/>
                  <a:pt x="1576" y="641"/>
                  <a:pt x="1576" y="661"/>
                </a:cubicBezTo>
                <a:cubicBezTo>
                  <a:pt x="1576" y="671"/>
                  <a:pt x="1576" y="680"/>
                  <a:pt x="1577" y="690"/>
                </a:cubicBezTo>
                <a:cubicBezTo>
                  <a:pt x="1577" y="695"/>
                  <a:pt x="1577" y="700"/>
                  <a:pt x="1578" y="705"/>
                </a:cubicBezTo>
                <a:cubicBezTo>
                  <a:pt x="1577" y="724"/>
                  <a:pt x="1579" y="742"/>
                  <a:pt x="1578" y="760"/>
                </a:cubicBezTo>
                <a:cubicBezTo>
                  <a:pt x="1577" y="779"/>
                  <a:pt x="1576" y="798"/>
                  <a:pt x="1576" y="817"/>
                </a:cubicBezTo>
                <a:cubicBezTo>
                  <a:pt x="1576" y="817"/>
                  <a:pt x="1576" y="817"/>
                  <a:pt x="1576" y="817"/>
                </a:cubicBezTo>
                <a:cubicBezTo>
                  <a:pt x="1576" y="817"/>
                  <a:pt x="1576" y="817"/>
                  <a:pt x="1576" y="817"/>
                </a:cubicBezTo>
                <a:cubicBezTo>
                  <a:pt x="1576" y="817"/>
                  <a:pt x="1576" y="818"/>
                  <a:pt x="1576" y="818"/>
                </a:cubicBezTo>
                <a:cubicBezTo>
                  <a:pt x="1576" y="818"/>
                  <a:pt x="1576" y="818"/>
                  <a:pt x="1576" y="818"/>
                </a:cubicBezTo>
                <a:cubicBezTo>
                  <a:pt x="1577" y="839"/>
                  <a:pt x="1576" y="860"/>
                  <a:pt x="1578" y="880"/>
                </a:cubicBezTo>
                <a:cubicBezTo>
                  <a:pt x="1579" y="891"/>
                  <a:pt x="1578" y="901"/>
                  <a:pt x="1578" y="911"/>
                </a:cubicBezTo>
                <a:cubicBezTo>
                  <a:pt x="1578" y="920"/>
                  <a:pt x="1581" y="932"/>
                  <a:pt x="1567" y="935"/>
                </a:cubicBezTo>
                <a:cubicBezTo>
                  <a:pt x="1562" y="937"/>
                  <a:pt x="1556" y="937"/>
                  <a:pt x="1550" y="936"/>
                </a:cubicBezTo>
                <a:cubicBezTo>
                  <a:pt x="1522" y="935"/>
                  <a:pt x="1494" y="932"/>
                  <a:pt x="1466" y="932"/>
                </a:cubicBezTo>
                <a:cubicBezTo>
                  <a:pt x="1449" y="932"/>
                  <a:pt x="1431" y="931"/>
                  <a:pt x="1413" y="932"/>
                </a:cubicBezTo>
                <a:cubicBezTo>
                  <a:pt x="1399" y="933"/>
                  <a:pt x="1384" y="934"/>
                  <a:pt x="1371" y="932"/>
                </a:cubicBezTo>
                <a:cubicBezTo>
                  <a:pt x="1370" y="932"/>
                  <a:pt x="1370" y="932"/>
                  <a:pt x="1370" y="932"/>
                </a:cubicBezTo>
                <a:cubicBezTo>
                  <a:pt x="1370" y="932"/>
                  <a:pt x="1370" y="932"/>
                  <a:pt x="1370" y="932"/>
                </a:cubicBezTo>
                <a:cubicBezTo>
                  <a:pt x="1347" y="932"/>
                  <a:pt x="1324" y="934"/>
                  <a:pt x="1301" y="934"/>
                </a:cubicBezTo>
                <a:cubicBezTo>
                  <a:pt x="1277" y="934"/>
                  <a:pt x="1252" y="933"/>
                  <a:pt x="1228" y="933"/>
                </a:cubicBezTo>
                <a:cubicBezTo>
                  <a:pt x="1206" y="933"/>
                  <a:pt x="1183" y="935"/>
                  <a:pt x="1161" y="935"/>
                </a:cubicBezTo>
                <a:cubicBezTo>
                  <a:pt x="1149" y="935"/>
                  <a:pt x="1137" y="935"/>
                  <a:pt x="1125" y="935"/>
                </a:cubicBezTo>
                <a:cubicBezTo>
                  <a:pt x="1115" y="935"/>
                  <a:pt x="1104" y="936"/>
                  <a:pt x="1094" y="935"/>
                </a:cubicBezTo>
                <a:cubicBezTo>
                  <a:pt x="1094" y="934"/>
                  <a:pt x="1094" y="934"/>
                  <a:pt x="1093" y="934"/>
                </a:cubicBezTo>
                <a:cubicBezTo>
                  <a:pt x="1062" y="936"/>
                  <a:pt x="1031" y="934"/>
                  <a:pt x="1000" y="934"/>
                </a:cubicBezTo>
                <a:cubicBezTo>
                  <a:pt x="982" y="934"/>
                  <a:pt x="964" y="934"/>
                  <a:pt x="946" y="934"/>
                </a:cubicBezTo>
                <a:cubicBezTo>
                  <a:pt x="930" y="935"/>
                  <a:pt x="914" y="936"/>
                  <a:pt x="897" y="935"/>
                </a:cubicBezTo>
                <a:cubicBezTo>
                  <a:pt x="884" y="933"/>
                  <a:pt x="870" y="935"/>
                  <a:pt x="856" y="934"/>
                </a:cubicBezTo>
                <a:cubicBezTo>
                  <a:pt x="841" y="933"/>
                  <a:pt x="826" y="933"/>
                  <a:pt x="810" y="934"/>
                </a:cubicBezTo>
                <a:cubicBezTo>
                  <a:pt x="795" y="934"/>
                  <a:pt x="779" y="934"/>
                  <a:pt x="763" y="934"/>
                </a:cubicBezTo>
                <a:cubicBezTo>
                  <a:pt x="750" y="934"/>
                  <a:pt x="735" y="936"/>
                  <a:pt x="721" y="933"/>
                </a:cubicBezTo>
                <a:cubicBezTo>
                  <a:pt x="721" y="933"/>
                  <a:pt x="720" y="933"/>
                  <a:pt x="720" y="933"/>
                </a:cubicBezTo>
                <a:cubicBezTo>
                  <a:pt x="706" y="933"/>
                  <a:pt x="691" y="933"/>
                  <a:pt x="677" y="933"/>
                </a:cubicBezTo>
                <a:cubicBezTo>
                  <a:pt x="663" y="933"/>
                  <a:pt x="649" y="932"/>
                  <a:pt x="635" y="932"/>
                </a:cubicBezTo>
                <a:cubicBezTo>
                  <a:pt x="620" y="932"/>
                  <a:pt x="604" y="933"/>
                  <a:pt x="589" y="933"/>
                </a:cubicBezTo>
                <a:cubicBezTo>
                  <a:pt x="573" y="933"/>
                  <a:pt x="557" y="933"/>
                  <a:pt x="541" y="934"/>
                </a:cubicBezTo>
                <a:cubicBezTo>
                  <a:pt x="526" y="935"/>
                  <a:pt x="510" y="934"/>
                  <a:pt x="495" y="934"/>
                </a:cubicBezTo>
                <a:cubicBezTo>
                  <a:pt x="476" y="933"/>
                  <a:pt x="457" y="933"/>
                  <a:pt x="438" y="934"/>
                </a:cubicBezTo>
                <a:cubicBezTo>
                  <a:pt x="409" y="934"/>
                  <a:pt x="379" y="933"/>
                  <a:pt x="349" y="933"/>
                </a:cubicBezTo>
                <a:cubicBezTo>
                  <a:pt x="349" y="933"/>
                  <a:pt x="349" y="933"/>
                  <a:pt x="349" y="933"/>
                </a:cubicBezTo>
                <a:cubicBezTo>
                  <a:pt x="349" y="933"/>
                  <a:pt x="349" y="933"/>
                  <a:pt x="349" y="933"/>
                </a:cubicBezTo>
                <a:cubicBezTo>
                  <a:pt x="322" y="933"/>
                  <a:pt x="294" y="931"/>
                  <a:pt x="267" y="932"/>
                </a:cubicBezTo>
                <a:cubicBezTo>
                  <a:pt x="234" y="932"/>
                  <a:pt x="201" y="932"/>
                  <a:pt x="169" y="932"/>
                </a:cubicBezTo>
                <a:cubicBezTo>
                  <a:pt x="155" y="932"/>
                  <a:pt x="142" y="931"/>
                  <a:pt x="128" y="932"/>
                </a:cubicBezTo>
                <a:cubicBezTo>
                  <a:pt x="115" y="933"/>
                  <a:pt x="101" y="934"/>
                  <a:pt x="87" y="934"/>
                </a:cubicBezTo>
                <a:cubicBezTo>
                  <a:pt x="72" y="934"/>
                  <a:pt x="57" y="936"/>
                  <a:pt x="41" y="935"/>
                </a:cubicBezTo>
                <a:cubicBezTo>
                  <a:pt x="33" y="935"/>
                  <a:pt x="25" y="935"/>
                  <a:pt x="18" y="932"/>
                </a:cubicBezTo>
                <a:cubicBezTo>
                  <a:pt x="11" y="930"/>
                  <a:pt x="10" y="924"/>
                  <a:pt x="9" y="918"/>
                </a:cubicBezTo>
                <a:cubicBezTo>
                  <a:pt x="9" y="918"/>
                  <a:pt x="10" y="917"/>
                  <a:pt x="10" y="916"/>
                </a:cubicBezTo>
                <a:cubicBezTo>
                  <a:pt x="9" y="915"/>
                  <a:pt x="9" y="913"/>
                  <a:pt x="8" y="912"/>
                </a:cubicBezTo>
                <a:cubicBezTo>
                  <a:pt x="8" y="911"/>
                  <a:pt x="8" y="911"/>
                  <a:pt x="8" y="910"/>
                </a:cubicBezTo>
                <a:cubicBezTo>
                  <a:pt x="8" y="910"/>
                  <a:pt x="8" y="910"/>
                  <a:pt x="8" y="909"/>
                </a:cubicBezTo>
                <a:cubicBezTo>
                  <a:pt x="7" y="904"/>
                  <a:pt x="7" y="899"/>
                  <a:pt x="7" y="894"/>
                </a:cubicBezTo>
                <a:cubicBezTo>
                  <a:pt x="5" y="882"/>
                  <a:pt x="5" y="870"/>
                  <a:pt x="6" y="859"/>
                </a:cubicBezTo>
                <a:cubicBezTo>
                  <a:pt x="7" y="845"/>
                  <a:pt x="8" y="832"/>
                  <a:pt x="8" y="819"/>
                </a:cubicBezTo>
                <a:cubicBezTo>
                  <a:pt x="8" y="805"/>
                  <a:pt x="7" y="791"/>
                  <a:pt x="8" y="776"/>
                </a:cubicBezTo>
                <a:cubicBezTo>
                  <a:pt x="10" y="748"/>
                  <a:pt x="7" y="719"/>
                  <a:pt x="7" y="691"/>
                </a:cubicBezTo>
                <a:cubicBezTo>
                  <a:pt x="7" y="680"/>
                  <a:pt x="5" y="670"/>
                  <a:pt x="5" y="660"/>
                </a:cubicBezTo>
                <a:cubicBezTo>
                  <a:pt x="5" y="653"/>
                  <a:pt x="5" y="646"/>
                  <a:pt x="5" y="639"/>
                </a:cubicBezTo>
                <a:cubicBezTo>
                  <a:pt x="6" y="639"/>
                  <a:pt x="6" y="638"/>
                  <a:pt x="6" y="637"/>
                </a:cubicBezTo>
                <a:cubicBezTo>
                  <a:pt x="6" y="631"/>
                  <a:pt x="6" y="625"/>
                  <a:pt x="6" y="619"/>
                </a:cubicBezTo>
                <a:cubicBezTo>
                  <a:pt x="6" y="618"/>
                  <a:pt x="6" y="616"/>
                  <a:pt x="6" y="615"/>
                </a:cubicBezTo>
                <a:cubicBezTo>
                  <a:pt x="6" y="614"/>
                  <a:pt x="6" y="613"/>
                  <a:pt x="6" y="613"/>
                </a:cubicBezTo>
                <a:cubicBezTo>
                  <a:pt x="5" y="592"/>
                  <a:pt x="5" y="572"/>
                  <a:pt x="5" y="552"/>
                </a:cubicBezTo>
                <a:cubicBezTo>
                  <a:pt x="7" y="524"/>
                  <a:pt x="7" y="496"/>
                  <a:pt x="7" y="469"/>
                </a:cubicBezTo>
                <a:cubicBezTo>
                  <a:pt x="7" y="424"/>
                  <a:pt x="7" y="424"/>
                  <a:pt x="7" y="424"/>
                </a:cubicBezTo>
                <a:cubicBezTo>
                  <a:pt x="7" y="411"/>
                  <a:pt x="9" y="397"/>
                  <a:pt x="8" y="385"/>
                </a:cubicBezTo>
                <a:cubicBezTo>
                  <a:pt x="8" y="362"/>
                  <a:pt x="7" y="340"/>
                  <a:pt x="7" y="318"/>
                </a:cubicBezTo>
                <a:cubicBezTo>
                  <a:pt x="8" y="317"/>
                  <a:pt x="8" y="317"/>
                  <a:pt x="8" y="316"/>
                </a:cubicBezTo>
                <a:cubicBezTo>
                  <a:pt x="8" y="310"/>
                  <a:pt x="8" y="305"/>
                  <a:pt x="8" y="299"/>
                </a:cubicBezTo>
                <a:cubicBezTo>
                  <a:pt x="8" y="295"/>
                  <a:pt x="9" y="288"/>
                  <a:pt x="8" y="284"/>
                </a:cubicBezTo>
                <a:cubicBezTo>
                  <a:pt x="7" y="281"/>
                  <a:pt x="7" y="276"/>
                  <a:pt x="7" y="272"/>
                </a:cubicBezTo>
                <a:cubicBezTo>
                  <a:pt x="8" y="266"/>
                  <a:pt x="6" y="259"/>
                  <a:pt x="6" y="252"/>
                </a:cubicBezTo>
                <a:cubicBezTo>
                  <a:pt x="5" y="229"/>
                  <a:pt x="8" y="207"/>
                  <a:pt x="8" y="1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07"/>
          <p:cNvSpPr>
            <a:spLocks noEditPoints="1"/>
          </p:cNvSpPr>
          <p:nvPr/>
        </p:nvSpPr>
        <p:spPr bwMode="auto">
          <a:xfrm>
            <a:off x="3388884" y="2037147"/>
            <a:ext cx="5440332" cy="3703028"/>
          </a:xfrm>
          <a:custGeom>
            <a:avLst/>
            <a:gdLst>
              <a:gd name="T0" fmla="*/ 2044 w 2195"/>
              <a:gd name="T1" fmla="*/ 1241 h 1493"/>
              <a:gd name="T2" fmla="*/ 1979 w 2195"/>
              <a:gd name="T3" fmla="*/ 1062 h 1493"/>
              <a:gd name="T4" fmla="*/ 1979 w 2195"/>
              <a:gd name="T5" fmla="*/ 738 h 1493"/>
              <a:gd name="T6" fmla="*/ 1981 w 2195"/>
              <a:gd name="T7" fmla="*/ 366 h 1493"/>
              <a:gd name="T8" fmla="*/ 1984 w 2195"/>
              <a:gd name="T9" fmla="*/ 67 h 1493"/>
              <a:gd name="T10" fmla="*/ 1586 w 2195"/>
              <a:gd name="T11" fmla="*/ 4 h 1493"/>
              <a:gd name="T12" fmla="*/ 1039 w 2195"/>
              <a:gd name="T13" fmla="*/ 0 h 1493"/>
              <a:gd name="T14" fmla="*/ 726 w 2195"/>
              <a:gd name="T15" fmla="*/ 4 h 1493"/>
              <a:gd name="T16" fmla="*/ 312 w 2195"/>
              <a:gd name="T17" fmla="*/ 5 h 1493"/>
              <a:gd name="T18" fmla="*/ 210 w 2195"/>
              <a:gd name="T19" fmla="*/ 476 h 1493"/>
              <a:gd name="T20" fmla="*/ 216 w 2195"/>
              <a:gd name="T21" fmla="*/ 713 h 1493"/>
              <a:gd name="T22" fmla="*/ 210 w 2195"/>
              <a:gd name="T23" fmla="*/ 960 h 1493"/>
              <a:gd name="T24" fmla="*/ 229 w 2195"/>
              <a:gd name="T25" fmla="*/ 1150 h 1493"/>
              <a:gd name="T26" fmla="*/ 199 w 2195"/>
              <a:gd name="T27" fmla="*/ 1184 h 1493"/>
              <a:gd name="T28" fmla="*/ 4 w 2195"/>
              <a:gd name="T29" fmla="*/ 1462 h 1493"/>
              <a:gd name="T30" fmla="*/ 296 w 2195"/>
              <a:gd name="T31" fmla="*/ 1490 h 1493"/>
              <a:gd name="T32" fmla="*/ 651 w 2195"/>
              <a:gd name="T33" fmla="*/ 1491 h 1493"/>
              <a:gd name="T34" fmla="*/ 1346 w 2195"/>
              <a:gd name="T35" fmla="*/ 1490 h 1493"/>
              <a:gd name="T36" fmla="*/ 1716 w 2195"/>
              <a:gd name="T37" fmla="*/ 1490 h 1493"/>
              <a:gd name="T38" fmla="*/ 262 w 2195"/>
              <a:gd name="T39" fmla="*/ 1124 h 1493"/>
              <a:gd name="T40" fmla="*/ 220 w 2195"/>
              <a:gd name="T41" fmla="*/ 716 h 1493"/>
              <a:gd name="T42" fmla="*/ 218 w 2195"/>
              <a:gd name="T43" fmla="*/ 80 h 1493"/>
              <a:gd name="T44" fmla="*/ 573 w 2195"/>
              <a:gd name="T45" fmla="*/ 7 h 1493"/>
              <a:gd name="T46" fmla="*/ 882 w 2195"/>
              <a:gd name="T47" fmla="*/ 6 h 1493"/>
              <a:gd name="T48" fmla="*/ 1385 w 2195"/>
              <a:gd name="T49" fmla="*/ 7 h 1493"/>
              <a:gd name="T50" fmla="*/ 1812 w 2195"/>
              <a:gd name="T51" fmla="*/ 9 h 1493"/>
              <a:gd name="T52" fmla="*/ 1977 w 2195"/>
              <a:gd name="T53" fmla="*/ 127 h 1493"/>
              <a:gd name="T54" fmla="*/ 1976 w 2195"/>
              <a:gd name="T55" fmla="*/ 364 h 1493"/>
              <a:gd name="T56" fmla="*/ 1975 w 2195"/>
              <a:gd name="T57" fmla="*/ 736 h 1493"/>
              <a:gd name="T58" fmla="*/ 1938 w 2195"/>
              <a:gd name="T59" fmla="*/ 1122 h 1493"/>
              <a:gd name="T60" fmla="*/ 1710 w 2195"/>
              <a:gd name="T61" fmla="*/ 1121 h 1493"/>
              <a:gd name="T62" fmla="*/ 1380 w 2195"/>
              <a:gd name="T63" fmla="*/ 1120 h 1493"/>
              <a:gd name="T64" fmla="*/ 1092 w 2195"/>
              <a:gd name="T65" fmla="*/ 1118 h 1493"/>
              <a:gd name="T66" fmla="*/ 723 w 2195"/>
              <a:gd name="T67" fmla="*/ 1116 h 1493"/>
              <a:gd name="T68" fmla="*/ 320 w 2195"/>
              <a:gd name="T69" fmla="*/ 1118 h 1493"/>
              <a:gd name="T70" fmla="*/ 203 w 2195"/>
              <a:gd name="T71" fmla="*/ 1185 h 1493"/>
              <a:gd name="T72" fmla="*/ 250 w 2195"/>
              <a:gd name="T73" fmla="*/ 1135 h 1493"/>
              <a:gd name="T74" fmla="*/ 654 w 2195"/>
              <a:gd name="T75" fmla="*/ 1121 h 1493"/>
              <a:gd name="T76" fmla="*/ 1089 w 2195"/>
              <a:gd name="T77" fmla="*/ 1123 h 1493"/>
              <a:gd name="T78" fmla="*/ 1528 w 2195"/>
              <a:gd name="T79" fmla="*/ 1126 h 1493"/>
              <a:gd name="T80" fmla="*/ 1762 w 2195"/>
              <a:gd name="T81" fmla="*/ 1125 h 1493"/>
              <a:gd name="T82" fmla="*/ 1997 w 2195"/>
              <a:gd name="T83" fmla="*/ 1191 h 1493"/>
              <a:gd name="T84" fmla="*/ 2159 w 2195"/>
              <a:gd name="T85" fmla="*/ 1402 h 1493"/>
              <a:gd name="T86" fmla="*/ 2131 w 2195"/>
              <a:gd name="T87" fmla="*/ 1435 h 1493"/>
              <a:gd name="T88" fmla="*/ 1845 w 2195"/>
              <a:gd name="T89" fmla="*/ 1435 h 1493"/>
              <a:gd name="T90" fmla="*/ 1357 w 2195"/>
              <a:gd name="T91" fmla="*/ 1434 h 1493"/>
              <a:gd name="T92" fmla="*/ 1037 w 2195"/>
              <a:gd name="T93" fmla="*/ 1433 h 1493"/>
              <a:gd name="T94" fmla="*/ 555 w 2195"/>
              <a:gd name="T95" fmla="*/ 1431 h 1493"/>
              <a:gd name="T96" fmla="*/ 153 w 2195"/>
              <a:gd name="T97" fmla="*/ 1429 h 1493"/>
              <a:gd name="T98" fmla="*/ 21 w 2195"/>
              <a:gd name="T99" fmla="*/ 1435 h 1493"/>
              <a:gd name="T100" fmla="*/ 1814 w 2195"/>
              <a:gd name="T101" fmla="*/ 1484 h 1493"/>
              <a:gd name="T102" fmla="*/ 1367 w 2195"/>
              <a:gd name="T103" fmla="*/ 1486 h 1493"/>
              <a:gd name="T104" fmla="*/ 1035 w 2195"/>
              <a:gd name="T105" fmla="*/ 1486 h 1493"/>
              <a:gd name="T106" fmla="*/ 651 w 2195"/>
              <a:gd name="T107" fmla="*/ 1487 h 1493"/>
              <a:gd name="T108" fmla="*/ 224 w 2195"/>
              <a:gd name="T109" fmla="*/ 1484 h 1493"/>
              <a:gd name="T110" fmla="*/ 148 w 2195"/>
              <a:gd name="T111" fmla="*/ 1433 h 1493"/>
              <a:gd name="T112" fmla="*/ 796 w 2195"/>
              <a:gd name="T113" fmla="*/ 1436 h 1493"/>
              <a:gd name="T114" fmla="*/ 1252 w 2195"/>
              <a:gd name="T115" fmla="*/ 1439 h 1493"/>
              <a:gd name="T116" fmla="*/ 1527 w 2195"/>
              <a:gd name="T117" fmla="*/ 1440 h 1493"/>
              <a:gd name="T118" fmla="*/ 2028 w 2195"/>
              <a:gd name="T119" fmla="*/ 1439 h 1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95" h="1493">
                <a:moveTo>
                  <a:pt x="2191" y="1430"/>
                </a:moveTo>
                <a:cubicBezTo>
                  <a:pt x="2191" y="1430"/>
                  <a:pt x="2191" y="1430"/>
                  <a:pt x="2190" y="1430"/>
                </a:cubicBezTo>
                <a:cubicBezTo>
                  <a:pt x="2189" y="1427"/>
                  <a:pt x="2185" y="1425"/>
                  <a:pt x="2182" y="1422"/>
                </a:cubicBezTo>
                <a:cubicBezTo>
                  <a:pt x="2179" y="1418"/>
                  <a:pt x="2174" y="1414"/>
                  <a:pt x="2171" y="1410"/>
                </a:cubicBezTo>
                <a:cubicBezTo>
                  <a:pt x="2168" y="1406"/>
                  <a:pt x="2164" y="1404"/>
                  <a:pt x="2162" y="1399"/>
                </a:cubicBezTo>
                <a:cubicBezTo>
                  <a:pt x="2159" y="1394"/>
                  <a:pt x="2152" y="1387"/>
                  <a:pt x="2150" y="1384"/>
                </a:cubicBezTo>
                <a:cubicBezTo>
                  <a:pt x="2144" y="1374"/>
                  <a:pt x="2137" y="1365"/>
                  <a:pt x="2131" y="1356"/>
                </a:cubicBezTo>
                <a:cubicBezTo>
                  <a:pt x="2118" y="1338"/>
                  <a:pt x="2106" y="1320"/>
                  <a:pt x="2092" y="1303"/>
                </a:cubicBezTo>
                <a:cubicBezTo>
                  <a:pt x="2075" y="1284"/>
                  <a:pt x="2059" y="1263"/>
                  <a:pt x="2044" y="1241"/>
                </a:cubicBezTo>
                <a:cubicBezTo>
                  <a:pt x="2031" y="1224"/>
                  <a:pt x="2017" y="1208"/>
                  <a:pt x="2003" y="1192"/>
                </a:cubicBezTo>
                <a:cubicBezTo>
                  <a:pt x="2002" y="1191"/>
                  <a:pt x="2002" y="1190"/>
                  <a:pt x="2001" y="1190"/>
                </a:cubicBezTo>
                <a:cubicBezTo>
                  <a:pt x="2001" y="1189"/>
                  <a:pt x="2000" y="1189"/>
                  <a:pt x="2000" y="1188"/>
                </a:cubicBezTo>
                <a:cubicBezTo>
                  <a:pt x="2000" y="1188"/>
                  <a:pt x="1999" y="1188"/>
                  <a:pt x="1999" y="1188"/>
                </a:cubicBezTo>
                <a:cubicBezTo>
                  <a:pt x="1995" y="1183"/>
                  <a:pt x="1991" y="1177"/>
                  <a:pt x="1987" y="1172"/>
                </a:cubicBezTo>
                <a:cubicBezTo>
                  <a:pt x="1978" y="1162"/>
                  <a:pt x="1969" y="1152"/>
                  <a:pt x="1961" y="1141"/>
                </a:cubicBezTo>
                <a:cubicBezTo>
                  <a:pt x="1956" y="1136"/>
                  <a:pt x="1951" y="1128"/>
                  <a:pt x="1944" y="1124"/>
                </a:cubicBezTo>
                <a:cubicBezTo>
                  <a:pt x="1959" y="1120"/>
                  <a:pt x="1970" y="1114"/>
                  <a:pt x="1975" y="1097"/>
                </a:cubicBezTo>
                <a:cubicBezTo>
                  <a:pt x="1978" y="1086"/>
                  <a:pt x="1978" y="1074"/>
                  <a:pt x="1979" y="1062"/>
                </a:cubicBezTo>
                <a:cubicBezTo>
                  <a:pt x="1980" y="1054"/>
                  <a:pt x="1982" y="1045"/>
                  <a:pt x="1982" y="1037"/>
                </a:cubicBezTo>
                <a:cubicBezTo>
                  <a:pt x="1982" y="1036"/>
                  <a:pt x="1982" y="1036"/>
                  <a:pt x="1982" y="1036"/>
                </a:cubicBezTo>
                <a:cubicBezTo>
                  <a:pt x="1982" y="1011"/>
                  <a:pt x="1983" y="986"/>
                  <a:pt x="1980" y="961"/>
                </a:cubicBezTo>
                <a:cubicBezTo>
                  <a:pt x="1978" y="940"/>
                  <a:pt x="1981" y="917"/>
                  <a:pt x="1981" y="895"/>
                </a:cubicBezTo>
                <a:cubicBezTo>
                  <a:pt x="1982" y="895"/>
                  <a:pt x="1982" y="895"/>
                  <a:pt x="1982" y="894"/>
                </a:cubicBezTo>
                <a:cubicBezTo>
                  <a:pt x="1982" y="880"/>
                  <a:pt x="1982" y="867"/>
                  <a:pt x="1981" y="853"/>
                </a:cubicBezTo>
                <a:cubicBezTo>
                  <a:pt x="1980" y="842"/>
                  <a:pt x="1978" y="830"/>
                  <a:pt x="1979" y="818"/>
                </a:cubicBezTo>
                <a:cubicBezTo>
                  <a:pt x="1979" y="805"/>
                  <a:pt x="1979" y="791"/>
                  <a:pt x="1979" y="777"/>
                </a:cubicBezTo>
                <a:cubicBezTo>
                  <a:pt x="1979" y="764"/>
                  <a:pt x="1979" y="751"/>
                  <a:pt x="1979" y="738"/>
                </a:cubicBezTo>
                <a:cubicBezTo>
                  <a:pt x="1980" y="737"/>
                  <a:pt x="1980" y="737"/>
                  <a:pt x="1980" y="737"/>
                </a:cubicBezTo>
                <a:cubicBezTo>
                  <a:pt x="1981" y="715"/>
                  <a:pt x="1981" y="693"/>
                  <a:pt x="1982" y="671"/>
                </a:cubicBezTo>
                <a:cubicBezTo>
                  <a:pt x="1982" y="662"/>
                  <a:pt x="1982" y="652"/>
                  <a:pt x="1982" y="642"/>
                </a:cubicBezTo>
                <a:cubicBezTo>
                  <a:pt x="1983" y="631"/>
                  <a:pt x="1981" y="619"/>
                  <a:pt x="1982" y="607"/>
                </a:cubicBezTo>
                <a:cubicBezTo>
                  <a:pt x="1982" y="607"/>
                  <a:pt x="1982" y="606"/>
                  <a:pt x="1982" y="606"/>
                </a:cubicBezTo>
                <a:cubicBezTo>
                  <a:pt x="1982" y="562"/>
                  <a:pt x="1980" y="517"/>
                  <a:pt x="1980" y="473"/>
                </a:cubicBezTo>
                <a:cubicBezTo>
                  <a:pt x="1980" y="473"/>
                  <a:pt x="1980" y="473"/>
                  <a:pt x="1980" y="472"/>
                </a:cubicBezTo>
                <a:cubicBezTo>
                  <a:pt x="1979" y="452"/>
                  <a:pt x="1980" y="431"/>
                  <a:pt x="1980" y="410"/>
                </a:cubicBezTo>
                <a:cubicBezTo>
                  <a:pt x="1980" y="396"/>
                  <a:pt x="1981" y="381"/>
                  <a:pt x="1981" y="366"/>
                </a:cubicBezTo>
                <a:cubicBezTo>
                  <a:pt x="1981" y="366"/>
                  <a:pt x="1981" y="365"/>
                  <a:pt x="1981" y="365"/>
                </a:cubicBezTo>
                <a:cubicBezTo>
                  <a:pt x="1981" y="347"/>
                  <a:pt x="1982" y="328"/>
                  <a:pt x="1981" y="310"/>
                </a:cubicBezTo>
                <a:cubicBezTo>
                  <a:pt x="1981" y="301"/>
                  <a:pt x="1980" y="293"/>
                  <a:pt x="1980" y="284"/>
                </a:cubicBezTo>
                <a:cubicBezTo>
                  <a:pt x="1980" y="276"/>
                  <a:pt x="1982" y="268"/>
                  <a:pt x="1981" y="260"/>
                </a:cubicBezTo>
                <a:cubicBezTo>
                  <a:pt x="1981" y="238"/>
                  <a:pt x="1980" y="216"/>
                  <a:pt x="1979" y="194"/>
                </a:cubicBezTo>
                <a:cubicBezTo>
                  <a:pt x="1978" y="183"/>
                  <a:pt x="1979" y="172"/>
                  <a:pt x="1979" y="161"/>
                </a:cubicBezTo>
                <a:cubicBezTo>
                  <a:pt x="1979" y="150"/>
                  <a:pt x="1979" y="138"/>
                  <a:pt x="1981" y="127"/>
                </a:cubicBezTo>
                <a:cubicBezTo>
                  <a:pt x="1982" y="127"/>
                  <a:pt x="1982" y="126"/>
                  <a:pt x="1981" y="126"/>
                </a:cubicBezTo>
                <a:cubicBezTo>
                  <a:pt x="1985" y="106"/>
                  <a:pt x="1985" y="86"/>
                  <a:pt x="1984" y="67"/>
                </a:cubicBezTo>
                <a:cubicBezTo>
                  <a:pt x="1983" y="53"/>
                  <a:pt x="1983" y="42"/>
                  <a:pt x="1978" y="30"/>
                </a:cubicBezTo>
                <a:cubicBezTo>
                  <a:pt x="1974" y="20"/>
                  <a:pt x="1965" y="15"/>
                  <a:pt x="1955" y="11"/>
                </a:cubicBezTo>
                <a:cubicBezTo>
                  <a:pt x="1932" y="2"/>
                  <a:pt x="1906" y="2"/>
                  <a:pt x="1883" y="3"/>
                </a:cubicBezTo>
                <a:cubicBezTo>
                  <a:pt x="1859" y="3"/>
                  <a:pt x="1836" y="5"/>
                  <a:pt x="1812" y="5"/>
                </a:cubicBezTo>
                <a:cubicBezTo>
                  <a:pt x="1774" y="4"/>
                  <a:pt x="1736" y="4"/>
                  <a:pt x="1698" y="4"/>
                </a:cubicBezTo>
                <a:cubicBezTo>
                  <a:pt x="1678" y="4"/>
                  <a:pt x="1658" y="3"/>
                  <a:pt x="1639" y="3"/>
                </a:cubicBezTo>
                <a:cubicBezTo>
                  <a:pt x="1628" y="4"/>
                  <a:pt x="1618" y="3"/>
                  <a:pt x="1607" y="4"/>
                </a:cubicBezTo>
                <a:cubicBezTo>
                  <a:pt x="1601" y="4"/>
                  <a:pt x="1594" y="4"/>
                  <a:pt x="1587" y="4"/>
                </a:cubicBezTo>
                <a:cubicBezTo>
                  <a:pt x="1587" y="4"/>
                  <a:pt x="1586" y="4"/>
                  <a:pt x="1586" y="4"/>
                </a:cubicBezTo>
                <a:cubicBezTo>
                  <a:pt x="1553" y="4"/>
                  <a:pt x="1519" y="5"/>
                  <a:pt x="1486" y="3"/>
                </a:cubicBezTo>
                <a:cubicBezTo>
                  <a:pt x="1468" y="2"/>
                  <a:pt x="1450" y="4"/>
                  <a:pt x="1432" y="4"/>
                </a:cubicBezTo>
                <a:cubicBezTo>
                  <a:pt x="1423" y="4"/>
                  <a:pt x="1414" y="2"/>
                  <a:pt x="1404" y="2"/>
                </a:cubicBezTo>
                <a:cubicBezTo>
                  <a:pt x="1397" y="2"/>
                  <a:pt x="1390" y="3"/>
                  <a:pt x="1383" y="3"/>
                </a:cubicBezTo>
                <a:cubicBezTo>
                  <a:pt x="1382" y="3"/>
                  <a:pt x="1382" y="3"/>
                  <a:pt x="1382" y="3"/>
                </a:cubicBezTo>
                <a:cubicBezTo>
                  <a:pt x="1309" y="1"/>
                  <a:pt x="1236" y="5"/>
                  <a:pt x="1163" y="5"/>
                </a:cubicBezTo>
                <a:cubicBezTo>
                  <a:pt x="1163" y="5"/>
                  <a:pt x="1163" y="5"/>
                  <a:pt x="1163" y="5"/>
                </a:cubicBezTo>
                <a:cubicBezTo>
                  <a:pt x="1136" y="6"/>
                  <a:pt x="1110" y="3"/>
                  <a:pt x="1083" y="3"/>
                </a:cubicBezTo>
                <a:cubicBezTo>
                  <a:pt x="1068" y="3"/>
                  <a:pt x="1053" y="2"/>
                  <a:pt x="1039" y="0"/>
                </a:cubicBezTo>
                <a:cubicBezTo>
                  <a:pt x="1031" y="0"/>
                  <a:pt x="1022" y="0"/>
                  <a:pt x="1014" y="1"/>
                </a:cubicBezTo>
                <a:cubicBezTo>
                  <a:pt x="1008" y="1"/>
                  <a:pt x="1001" y="0"/>
                  <a:pt x="995" y="2"/>
                </a:cubicBezTo>
                <a:cubicBezTo>
                  <a:pt x="976" y="2"/>
                  <a:pt x="957" y="1"/>
                  <a:pt x="938" y="1"/>
                </a:cubicBezTo>
                <a:cubicBezTo>
                  <a:pt x="920" y="2"/>
                  <a:pt x="900" y="3"/>
                  <a:pt x="882" y="2"/>
                </a:cubicBezTo>
                <a:cubicBezTo>
                  <a:pt x="862" y="0"/>
                  <a:pt x="842" y="2"/>
                  <a:pt x="822" y="3"/>
                </a:cubicBezTo>
                <a:cubicBezTo>
                  <a:pt x="814" y="3"/>
                  <a:pt x="806" y="4"/>
                  <a:pt x="798" y="4"/>
                </a:cubicBezTo>
                <a:cubicBezTo>
                  <a:pt x="790" y="4"/>
                  <a:pt x="780" y="6"/>
                  <a:pt x="771" y="5"/>
                </a:cubicBezTo>
                <a:cubicBezTo>
                  <a:pt x="771" y="5"/>
                  <a:pt x="770" y="5"/>
                  <a:pt x="770" y="5"/>
                </a:cubicBezTo>
                <a:cubicBezTo>
                  <a:pt x="755" y="5"/>
                  <a:pt x="740" y="5"/>
                  <a:pt x="726" y="4"/>
                </a:cubicBezTo>
                <a:cubicBezTo>
                  <a:pt x="710" y="3"/>
                  <a:pt x="693" y="4"/>
                  <a:pt x="677" y="4"/>
                </a:cubicBezTo>
                <a:cubicBezTo>
                  <a:pt x="643" y="2"/>
                  <a:pt x="608" y="0"/>
                  <a:pt x="574" y="3"/>
                </a:cubicBezTo>
                <a:cubicBezTo>
                  <a:pt x="573" y="3"/>
                  <a:pt x="573" y="3"/>
                  <a:pt x="573" y="3"/>
                </a:cubicBezTo>
                <a:cubicBezTo>
                  <a:pt x="573" y="3"/>
                  <a:pt x="573" y="3"/>
                  <a:pt x="573" y="3"/>
                </a:cubicBezTo>
                <a:cubicBezTo>
                  <a:pt x="547" y="5"/>
                  <a:pt x="520" y="5"/>
                  <a:pt x="493" y="5"/>
                </a:cubicBezTo>
                <a:cubicBezTo>
                  <a:pt x="468" y="5"/>
                  <a:pt x="443" y="4"/>
                  <a:pt x="418" y="6"/>
                </a:cubicBezTo>
                <a:cubicBezTo>
                  <a:pt x="418" y="6"/>
                  <a:pt x="417" y="6"/>
                  <a:pt x="417" y="6"/>
                </a:cubicBezTo>
                <a:cubicBezTo>
                  <a:pt x="399" y="7"/>
                  <a:pt x="381" y="8"/>
                  <a:pt x="363" y="7"/>
                </a:cubicBezTo>
                <a:cubicBezTo>
                  <a:pt x="346" y="5"/>
                  <a:pt x="329" y="5"/>
                  <a:pt x="312" y="5"/>
                </a:cubicBezTo>
                <a:cubicBezTo>
                  <a:pt x="296" y="5"/>
                  <a:pt x="279" y="3"/>
                  <a:pt x="263" y="4"/>
                </a:cubicBezTo>
                <a:cubicBezTo>
                  <a:pt x="250" y="5"/>
                  <a:pt x="230" y="10"/>
                  <a:pt x="224" y="24"/>
                </a:cubicBezTo>
                <a:cubicBezTo>
                  <a:pt x="224" y="24"/>
                  <a:pt x="224" y="24"/>
                  <a:pt x="224" y="24"/>
                </a:cubicBezTo>
                <a:cubicBezTo>
                  <a:pt x="214" y="39"/>
                  <a:pt x="215" y="56"/>
                  <a:pt x="214" y="73"/>
                </a:cubicBezTo>
                <a:cubicBezTo>
                  <a:pt x="214" y="91"/>
                  <a:pt x="215" y="109"/>
                  <a:pt x="215" y="127"/>
                </a:cubicBezTo>
                <a:cubicBezTo>
                  <a:pt x="215" y="127"/>
                  <a:pt x="215" y="127"/>
                  <a:pt x="215" y="127"/>
                </a:cubicBezTo>
                <a:cubicBezTo>
                  <a:pt x="215" y="187"/>
                  <a:pt x="216" y="247"/>
                  <a:pt x="214" y="306"/>
                </a:cubicBezTo>
                <a:cubicBezTo>
                  <a:pt x="212" y="363"/>
                  <a:pt x="211" y="419"/>
                  <a:pt x="210" y="476"/>
                </a:cubicBezTo>
                <a:cubicBezTo>
                  <a:pt x="210" y="476"/>
                  <a:pt x="210" y="476"/>
                  <a:pt x="210" y="476"/>
                </a:cubicBezTo>
                <a:cubicBezTo>
                  <a:pt x="210" y="476"/>
                  <a:pt x="210" y="476"/>
                  <a:pt x="210" y="477"/>
                </a:cubicBezTo>
                <a:cubicBezTo>
                  <a:pt x="210" y="477"/>
                  <a:pt x="210" y="477"/>
                  <a:pt x="210" y="477"/>
                </a:cubicBezTo>
                <a:cubicBezTo>
                  <a:pt x="210" y="478"/>
                  <a:pt x="210" y="478"/>
                  <a:pt x="210" y="478"/>
                </a:cubicBezTo>
                <a:cubicBezTo>
                  <a:pt x="210" y="484"/>
                  <a:pt x="210" y="491"/>
                  <a:pt x="211" y="498"/>
                </a:cubicBezTo>
                <a:cubicBezTo>
                  <a:pt x="213" y="510"/>
                  <a:pt x="211" y="522"/>
                  <a:pt x="211" y="534"/>
                </a:cubicBezTo>
                <a:cubicBezTo>
                  <a:pt x="211" y="546"/>
                  <a:pt x="212" y="558"/>
                  <a:pt x="212" y="570"/>
                </a:cubicBezTo>
                <a:cubicBezTo>
                  <a:pt x="212" y="582"/>
                  <a:pt x="211" y="596"/>
                  <a:pt x="213" y="608"/>
                </a:cubicBezTo>
                <a:cubicBezTo>
                  <a:pt x="215" y="632"/>
                  <a:pt x="215" y="656"/>
                  <a:pt x="215" y="680"/>
                </a:cubicBezTo>
                <a:cubicBezTo>
                  <a:pt x="215" y="691"/>
                  <a:pt x="216" y="702"/>
                  <a:pt x="216" y="713"/>
                </a:cubicBezTo>
                <a:cubicBezTo>
                  <a:pt x="216" y="722"/>
                  <a:pt x="214" y="732"/>
                  <a:pt x="214" y="741"/>
                </a:cubicBezTo>
                <a:cubicBezTo>
                  <a:pt x="214" y="741"/>
                  <a:pt x="214" y="741"/>
                  <a:pt x="214" y="741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6" y="781"/>
                  <a:pt x="214" y="820"/>
                  <a:pt x="214" y="858"/>
                </a:cubicBezTo>
                <a:cubicBezTo>
                  <a:pt x="214" y="877"/>
                  <a:pt x="215" y="898"/>
                  <a:pt x="213" y="917"/>
                </a:cubicBezTo>
                <a:cubicBezTo>
                  <a:pt x="212" y="925"/>
                  <a:pt x="212" y="934"/>
                  <a:pt x="211" y="943"/>
                </a:cubicBezTo>
                <a:cubicBezTo>
                  <a:pt x="211" y="949"/>
                  <a:pt x="210" y="954"/>
                  <a:pt x="210" y="960"/>
                </a:cubicBezTo>
                <a:cubicBezTo>
                  <a:pt x="210" y="962"/>
                  <a:pt x="210" y="965"/>
                  <a:pt x="210" y="968"/>
                </a:cubicBezTo>
                <a:cubicBezTo>
                  <a:pt x="210" y="969"/>
                  <a:pt x="210" y="969"/>
                  <a:pt x="210" y="970"/>
                </a:cubicBezTo>
                <a:cubicBezTo>
                  <a:pt x="210" y="971"/>
                  <a:pt x="209" y="973"/>
                  <a:pt x="209" y="975"/>
                </a:cubicBezTo>
                <a:cubicBezTo>
                  <a:pt x="208" y="976"/>
                  <a:pt x="209" y="976"/>
                  <a:pt x="209" y="977"/>
                </a:cubicBezTo>
                <a:cubicBezTo>
                  <a:pt x="209" y="1007"/>
                  <a:pt x="209" y="1036"/>
                  <a:pt x="212" y="1067"/>
                </a:cubicBezTo>
                <a:cubicBezTo>
                  <a:pt x="214" y="1081"/>
                  <a:pt x="217" y="1096"/>
                  <a:pt x="225" y="1108"/>
                </a:cubicBezTo>
                <a:cubicBezTo>
                  <a:pt x="232" y="1117"/>
                  <a:pt x="244" y="1123"/>
                  <a:pt x="256" y="1126"/>
                </a:cubicBezTo>
                <a:cubicBezTo>
                  <a:pt x="252" y="1128"/>
                  <a:pt x="248" y="1131"/>
                  <a:pt x="245" y="1133"/>
                </a:cubicBezTo>
                <a:cubicBezTo>
                  <a:pt x="240" y="1138"/>
                  <a:pt x="234" y="1144"/>
                  <a:pt x="229" y="1150"/>
                </a:cubicBezTo>
                <a:cubicBezTo>
                  <a:pt x="226" y="1153"/>
                  <a:pt x="222" y="1157"/>
                  <a:pt x="219" y="1161"/>
                </a:cubicBezTo>
                <a:cubicBezTo>
                  <a:pt x="217" y="1164"/>
                  <a:pt x="215" y="1167"/>
                  <a:pt x="212" y="1170"/>
                </a:cubicBezTo>
                <a:cubicBezTo>
                  <a:pt x="210" y="1172"/>
                  <a:pt x="208" y="1174"/>
                  <a:pt x="206" y="1175"/>
                </a:cubicBezTo>
                <a:cubicBezTo>
                  <a:pt x="205" y="1177"/>
                  <a:pt x="204" y="1179"/>
                  <a:pt x="202" y="1180"/>
                </a:cubicBezTo>
                <a:cubicBezTo>
                  <a:pt x="202" y="1180"/>
                  <a:pt x="202" y="1181"/>
                  <a:pt x="201" y="1181"/>
                </a:cubicBezTo>
                <a:cubicBezTo>
                  <a:pt x="201" y="1181"/>
                  <a:pt x="201" y="1182"/>
                  <a:pt x="201" y="1182"/>
                </a:cubicBezTo>
                <a:cubicBezTo>
                  <a:pt x="200" y="1182"/>
                  <a:pt x="200" y="1182"/>
                  <a:pt x="200" y="1182"/>
                </a:cubicBezTo>
                <a:cubicBezTo>
                  <a:pt x="200" y="1182"/>
                  <a:pt x="200" y="1182"/>
                  <a:pt x="200" y="1183"/>
                </a:cubicBezTo>
                <a:cubicBezTo>
                  <a:pt x="200" y="1183"/>
                  <a:pt x="199" y="1183"/>
                  <a:pt x="199" y="1184"/>
                </a:cubicBezTo>
                <a:cubicBezTo>
                  <a:pt x="185" y="1200"/>
                  <a:pt x="172" y="1219"/>
                  <a:pt x="159" y="1237"/>
                </a:cubicBezTo>
                <a:cubicBezTo>
                  <a:pt x="143" y="1259"/>
                  <a:pt x="124" y="1279"/>
                  <a:pt x="107" y="1300"/>
                </a:cubicBezTo>
                <a:cubicBezTo>
                  <a:pt x="90" y="1322"/>
                  <a:pt x="71" y="1342"/>
                  <a:pt x="55" y="1365"/>
                </a:cubicBezTo>
                <a:cubicBezTo>
                  <a:pt x="47" y="1376"/>
                  <a:pt x="38" y="1386"/>
                  <a:pt x="29" y="1397"/>
                </a:cubicBezTo>
                <a:cubicBezTo>
                  <a:pt x="25" y="1402"/>
                  <a:pt x="21" y="1408"/>
                  <a:pt x="16" y="1413"/>
                </a:cubicBezTo>
                <a:cubicBezTo>
                  <a:pt x="13" y="1417"/>
                  <a:pt x="11" y="1424"/>
                  <a:pt x="6" y="1427"/>
                </a:cubicBezTo>
                <a:cubicBezTo>
                  <a:pt x="6" y="1428"/>
                  <a:pt x="5" y="1428"/>
                  <a:pt x="5" y="1429"/>
                </a:cubicBezTo>
                <a:cubicBezTo>
                  <a:pt x="4" y="1431"/>
                  <a:pt x="3" y="1433"/>
                  <a:pt x="3" y="1436"/>
                </a:cubicBezTo>
                <a:cubicBezTo>
                  <a:pt x="0" y="1444"/>
                  <a:pt x="2" y="1454"/>
                  <a:pt x="4" y="1462"/>
                </a:cubicBezTo>
                <a:cubicBezTo>
                  <a:pt x="7" y="1476"/>
                  <a:pt x="15" y="1483"/>
                  <a:pt x="28" y="1486"/>
                </a:cubicBezTo>
                <a:cubicBezTo>
                  <a:pt x="34" y="1488"/>
                  <a:pt x="40" y="1488"/>
                  <a:pt x="45" y="1488"/>
                </a:cubicBezTo>
                <a:cubicBezTo>
                  <a:pt x="52" y="1488"/>
                  <a:pt x="60" y="1490"/>
                  <a:pt x="68" y="1491"/>
                </a:cubicBezTo>
                <a:cubicBezTo>
                  <a:pt x="82" y="1492"/>
                  <a:pt x="98" y="1491"/>
                  <a:pt x="113" y="1490"/>
                </a:cubicBezTo>
                <a:cubicBezTo>
                  <a:pt x="129" y="1488"/>
                  <a:pt x="147" y="1489"/>
                  <a:pt x="163" y="1489"/>
                </a:cubicBezTo>
                <a:cubicBezTo>
                  <a:pt x="179" y="1489"/>
                  <a:pt x="194" y="1488"/>
                  <a:pt x="210" y="1488"/>
                </a:cubicBezTo>
                <a:cubicBezTo>
                  <a:pt x="239" y="1488"/>
                  <a:pt x="267" y="1490"/>
                  <a:pt x="296" y="1490"/>
                </a:cubicBezTo>
                <a:cubicBezTo>
                  <a:pt x="296" y="1490"/>
                  <a:pt x="296" y="1490"/>
                  <a:pt x="296" y="1490"/>
                </a:cubicBezTo>
                <a:cubicBezTo>
                  <a:pt x="296" y="1490"/>
                  <a:pt x="296" y="1490"/>
                  <a:pt x="296" y="1490"/>
                </a:cubicBezTo>
                <a:cubicBezTo>
                  <a:pt x="297" y="1490"/>
                  <a:pt x="297" y="1490"/>
                  <a:pt x="297" y="1489"/>
                </a:cubicBezTo>
                <a:cubicBezTo>
                  <a:pt x="324" y="1488"/>
                  <a:pt x="351" y="1488"/>
                  <a:pt x="378" y="1488"/>
                </a:cubicBezTo>
                <a:cubicBezTo>
                  <a:pt x="410" y="1488"/>
                  <a:pt x="442" y="1491"/>
                  <a:pt x="474" y="1491"/>
                </a:cubicBezTo>
                <a:cubicBezTo>
                  <a:pt x="503" y="1491"/>
                  <a:pt x="532" y="1489"/>
                  <a:pt x="562" y="1490"/>
                </a:cubicBezTo>
                <a:cubicBezTo>
                  <a:pt x="591" y="1490"/>
                  <a:pt x="621" y="1491"/>
                  <a:pt x="650" y="1491"/>
                </a:cubicBezTo>
                <a:cubicBezTo>
                  <a:pt x="650" y="1491"/>
                  <a:pt x="650" y="1491"/>
                  <a:pt x="650" y="1491"/>
                </a:cubicBezTo>
                <a:cubicBezTo>
                  <a:pt x="650" y="1491"/>
                  <a:pt x="650" y="1491"/>
                  <a:pt x="651" y="1491"/>
                </a:cubicBezTo>
                <a:cubicBezTo>
                  <a:pt x="651" y="1491"/>
                  <a:pt x="651" y="1491"/>
                  <a:pt x="651" y="1491"/>
                </a:cubicBezTo>
                <a:cubicBezTo>
                  <a:pt x="651" y="1491"/>
                  <a:pt x="651" y="1491"/>
                  <a:pt x="651" y="1491"/>
                </a:cubicBezTo>
                <a:cubicBezTo>
                  <a:pt x="676" y="1491"/>
                  <a:pt x="700" y="1490"/>
                  <a:pt x="724" y="1490"/>
                </a:cubicBezTo>
                <a:cubicBezTo>
                  <a:pt x="757" y="1489"/>
                  <a:pt x="790" y="1490"/>
                  <a:pt x="822" y="1490"/>
                </a:cubicBezTo>
                <a:cubicBezTo>
                  <a:pt x="887" y="1490"/>
                  <a:pt x="952" y="1490"/>
                  <a:pt x="1018" y="1490"/>
                </a:cubicBezTo>
                <a:cubicBezTo>
                  <a:pt x="1020" y="1490"/>
                  <a:pt x="1023" y="1490"/>
                  <a:pt x="1026" y="1490"/>
                </a:cubicBezTo>
                <a:cubicBezTo>
                  <a:pt x="1033" y="1490"/>
                  <a:pt x="1041" y="1490"/>
                  <a:pt x="1049" y="1490"/>
                </a:cubicBezTo>
                <a:cubicBezTo>
                  <a:pt x="1062" y="1490"/>
                  <a:pt x="1076" y="1489"/>
                  <a:pt x="1089" y="1489"/>
                </a:cubicBezTo>
                <a:cubicBezTo>
                  <a:pt x="1119" y="1489"/>
                  <a:pt x="1148" y="1491"/>
                  <a:pt x="1177" y="1491"/>
                </a:cubicBezTo>
                <a:cubicBezTo>
                  <a:pt x="1205" y="1491"/>
                  <a:pt x="1232" y="1491"/>
                  <a:pt x="1259" y="1491"/>
                </a:cubicBezTo>
                <a:cubicBezTo>
                  <a:pt x="1288" y="1492"/>
                  <a:pt x="1317" y="1493"/>
                  <a:pt x="1346" y="1490"/>
                </a:cubicBezTo>
                <a:cubicBezTo>
                  <a:pt x="1346" y="1490"/>
                  <a:pt x="1346" y="1490"/>
                  <a:pt x="1346" y="1490"/>
                </a:cubicBezTo>
                <a:cubicBezTo>
                  <a:pt x="1356" y="1492"/>
                  <a:pt x="1369" y="1491"/>
                  <a:pt x="1379" y="1490"/>
                </a:cubicBezTo>
                <a:cubicBezTo>
                  <a:pt x="1395" y="1490"/>
                  <a:pt x="1411" y="1489"/>
                  <a:pt x="1427" y="1490"/>
                </a:cubicBezTo>
                <a:cubicBezTo>
                  <a:pt x="1443" y="1490"/>
                  <a:pt x="1460" y="1490"/>
                  <a:pt x="1476" y="1490"/>
                </a:cubicBezTo>
                <a:cubicBezTo>
                  <a:pt x="1496" y="1490"/>
                  <a:pt x="1517" y="1490"/>
                  <a:pt x="1538" y="1489"/>
                </a:cubicBezTo>
                <a:cubicBezTo>
                  <a:pt x="1570" y="1489"/>
                  <a:pt x="1602" y="1490"/>
                  <a:pt x="1634" y="1491"/>
                </a:cubicBezTo>
                <a:cubicBezTo>
                  <a:pt x="1648" y="1492"/>
                  <a:pt x="1663" y="1491"/>
                  <a:pt x="1678" y="1492"/>
                </a:cubicBezTo>
                <a:cubicBezTo>
                  <a:pt x="1690" y="1492"/>
                  <a:pt x="1704" y="1492"/>
                  <a:pt x="1715" y="1490"/>
                </a:cubicBezTo>
                <a:cubicBezTo>
                  <a:pt x="1715" y="1490"/>
                  <a:pt x="1716" y="1490"/>
                  <a:pt x="1716" y="1490"/>
                </a:cubicBezTo>
                <a:cubicBezTo>
                  <a:pt x="1749" y="1485"/>
                  <a:pt x="1783" y="1488"/>
                  <a:pt x="1817" y="1488"/>
                </a:cubicBezTo>
                <a:cubicBezTo>
                  <a:pt x="1852" y="1488"/>
                  <a:pt x="1887" y="1489"/>
                  <a:pt x="1922" y="1488"/>
                </a:cubicBezTo>
                <a:cubicBezTo>
                  <a:pt x="1961" y="1486"/>
                  <a:pt x="2001" y="1490"/>
                  <a:pt x="2040" y="1490"/>
                </a:cubicBezTo>
                <a:cubicBezTo>
                  <a:pt x="2072" y="1490"/>
                  <a:pt x="2105" y="1487"/>
                  <a:pt x="2137" y="1487"/>
                </a:cubicBezTo>
                <a:cubicBezTo>
                  <a:pt x="2137" y="1487"/>
                  <a:pt x="2137" y="1487"/>
                  <a:pt x="2138" y="1487"/>
                </a:cubicBezTo>
                <a:cubicBezTo>
                  <a:pt x="2154" y="1486"/>
                  <a:pt x="2174" y="1483"/>
                  <a:pt x="2185" y="1470"/>
                </a:cubicBezTo>
                <a:cubicBezTo>
                  <a:pt x="2191" y="1463"/>
                  <a:pt x="2191" y="1452"/>
                  <a:pt x="2193" y="1444"/>
                </a:cubicBezTo>
                <a:cubicBezTo>
                  <a:pt x="2194" y="1440"/>
                  <a:pt x="2195" y="1432"/>
                  <a:pt x="2191" y="1430"/>
                </a:cubicBezTo>
                <a:close/>
                <a:moveTo>
                  <a:pt x="262" y="1124"/>
                </a:moveTo>
                <a:cubicBezTo>
                  <a:pt x="245" y="1120"/>
                  <a:pt x="231" y="1112"/>
                  <a:pt x="224" y="1096"/>
                </a:cubicBezTo>
                <a:cubicBezTo>
                  <a:pt x="217" y="1082"/>
                  <a:pt x="216" y="1065"/>
                  <a:pt x="214" y="1049"/>
                </a:cubicBezTo>
                <a:cubicBezTo>
                  <a:pt x="212" y="1023"/>
                  <a:pt x="213" y="998"/>
                  <a:pt x="214" y="972"/>
                </a:cubicBezTo>
                <a:cubicBezTo>
                  <a:pt x="215" y="966"/>
                  <a:pt x="214" y="958"/>
                  <a:pt x="214" y="953"/>
                </a:cubicBezTo>
                <a:cubicBezTo>
                  <a:pt x="215" y="942"/>
                  <a:pt x="216" y="931"/>
                  <a:pt x="217" y="921"/>
                </a:cubicBezTo>
                <a:cubicBezTo>
                  <a:pt x="219" y="902"/>
                  <a:pt x="217" y="883"/>
                  <a:pt x="218" y="865"/>
                </a:cubicBezTo>
                <a:cubicBezTo>
                  <a:pt x="219" y="844"/>
                  <a:pt x="219" y="824"/>
                  <a:pt x="219" y="803"/>
                </a:cubicBezTo>
                <a:cubicBezTo>
                  <a:pt x="219" y="783"/>
                  <a:pt x="219" y="762"/>
                  <a:pt x="218" y="742"/>
                </a:cubicBezTo>
                <a:cubicBezTo>
                  <a:pt x="218" y="733"/>
                  <a:pt x="219" y="724"/>
                  <a:pt x="220" y="716"/>
                </a:cubicBezTo>
                <a:cubicBezTo>
                  <a:pt x="221" y="705"/>
                  <a:pt x="219" y="694"/>
                  <a:pt x="219" y="683"/>
                </a:cubicBezTo>
                <a:cubicBezTo>
                  <a:pt x="218" y="659"/>
                  <a:pt x="219" y="635"/>
                  <a:pt x="217" y="611"/>
                </a:cubicBezTo>
                <a:cubicBezTo>
                  <a:pt x="215" y="587"/>
                  <a:pt x="216" y="562"/>
                  <a:pt x="216" y="538"/>
                </a:cubicBezTo>
                <a:cubicBezTo>
                  <a:pt x="216" y="525"/>
                  <a:pt x="216" y="513"/>
                  <a:pt x="216" y="500"/>
                </a:cubicBezTo>
                <a:cubicBezTo>
                  <a:pt x="216" y="492"/>
                  <a:pt x="214" y="484"/>
                  <a:pt x="214" y="476"/>
                </a:cubicBezTo>
                <a:cubicBezTo>
                  <a:pt x="215" y="420"/>
                  <a:pt x="216" y="363"/>
                  <a:pt x="218" y="306"/>
                </a:cubicBezTo>
                <a:cubicBezTo>
                  <a:pt x="221" y="247"/>
                  <a:pt x="219" y="187"/>
                  <a:pt x="219" y="127"/>
                </a:cubicBezTo>
                <a:cubicBezTo>
                  <a:pt x="219" y="127"/>
                  <a:pt x="219" y="127"/>
                  <a:pt x="219" y="127"/>
                </a:cubicBezTo>
                <a:cubicBezTo>
                  <a:pt x="219" y="111"/>
                  <a:pt x="218" y="96"/>
                  <a:pt x="218" y="80"/>
                </a:cubicBezTo>
                <a:cubicBezTo>
                  <a:pt x="218" y="63"/>
                  <a:pt x="217" y="43"/>
                  <a:pt x="226" y="27"/>
                </a:cubicBezTo>
                <a:cubicBezTo>
                  <a:pt x="227" y="27"/>
                  <a:pt x="227" y="27"/>
                  <a:pt x="227" y="27"/>
                </a:cubicBezTo>
                <a:cubicBezTo>
                  <a:pt x="234" y="11"/>
                  <a:pt x="257" y="8"/>
                  <a:pt x="272" y="8"/>
                </a:cubicBezTo>
                <a:cubicBezTo>
                  <a:pt x="288" y="8"/>
                  <a:pt x="305" y="9"/>
                  <a:pt x="322" y="9"/>
                </a:cubicBezTo>
                <a:cubicBezTo>
                  <a:pt x="336" y="9"/>
                  <a:pt x="351" y="10"/>
                  <a:pt x="366" y="11"/>
                </a:cubicBezTo>
                <a:cubicBezTo>
                  <a:pt x="382" y="12"/>
                  <a:pt x="398" y="11"/>
                  <a:pt x="413" y="10"/>
                </a:cubicBezTo>
                <a:cubicBezTo>
                  <a:pt x="414" y="10"/>
                  <a:pt x="414" y="11"/>
                  <a:pt x="415" y="11"/>
                </a:cubicBezTo>
                <a:cubicBezTo>
                  <a:pt x="441" y="8"/>
                  <a:pt x="467" y="10"/>
                  <a:pt x="493" y="10"/>
                </a:cubicBezTo>
                <a:cubicBezTo>
                  <a:pt x="520" y="9"/>
                  <a:pt x="547" y="9"/>
                  <a:pt x="573" y="7"/>
                </a:cubicBezTo>
                <a:cubicBezTo>
                  <a:pt x="573" y="7"/>
                  <a:pt x="573" y="7"/>
                  <a:pt x="573" y="7"/>
                </a:cubicBezTo>
                <a:cubicBezTo>
                  <a:pt x="573" y="7"/>
                  <a:pt x="573" y="7"/>
                  <a:pt x="574" y="7"/>
                </a:cubicBezTo>
                <a:cubicBezTo>
                  <a:pt x="607" y="5"/>
                  <a:pt x="641" y="6"/>
                  <a:pt x="674" y="8"/>
                </a:cubicBezTo>
                <a:cubicBezTo>
                  <a:pt x="690" y="9"/>
                  <a:pt x="706" y="8"/>
                  <a:pt x="722" y="8"/>
                </a:cubicBezTo>
                <a:cubicBezTo>
                  <a:pt x="738" y="9"/>
                  <a:pt x="755" y="9"/>
                  <a:pt x="772" y="9"/>
                </a:cubicBezTo>
                <a:cubicBezTo>
                  <a:pt x="772" y="9"/>
                  <a:pt x="772" y="9"/>
                  <a:pt x="772" y="9"/>
                </a:cubicBezTo>
                <a:cubicBezTo>
                  <a:pt x="780" y="10"/>
                  <a:pt x="789" y="8"/>
                  <a:pt x="796" y="8"/>
                </a:cubicBezTo>
                <a:cubicBezTo>
                  <a:pt x="803" y="8"/>
                  <a:pt x="811" y="7"/>
                  <a:pt x="819" y="7"/>
                </a:cubicBezTo>
                <a:cubicBezTo>
                  <a:pt x="840" y="6"/>
                  <a:pt x="861" y="6"/>
                  <a:pt x="882" y="6"/>
                </a:cubicBezTo>
                <a:cubicBezTo>
                  <a:pt x="899" y="6"/>
                  <a:pt x="917" y="6"/>
                  <a:pt x="935" y="6"/>
                </a:cubicBezTo>
                <a:cubicBezTo>
                  <a:pt x="955" y="5"/>
                  <a:pt x="975" y="7"/>
                  <a:pt x="994" y="6"/>
                </a:cubicBezTo>
                <a:cubicBezTo>
                  <a:pt x="995" y="6"/>
                  <a:pt x="995" y="6"/>
                  <a:pt x="995" y="6"/>
                </a:cubicBezTo>
                <a:cubicBezTo>
                  <a:pt x="1001" y="4"/>
                  <a:pt x="1010" y="5"/>
                  <a:pt x="1016" y="5"/>
                </a:cubicBezTo>
                <a:cubicBezTo>
                  <a:pt x="1024" y="4"/>
                  <a:pt x="1033" y="4"/>
                  <a:pt x="1041" y="5"/>
                </a:cubicBezTo>
                <a:cubicBezTo>
                  <a:pt x="1055" y="6"/>
                  <a:pt x="1069" y="7"/>
                  <a:pt x="1083" y="7"/>
                </a:cubicBezTo>
                <a:cubicBezTo>
                  <a:pt x="1110" y="7"/>
                  <a:pt x="1137" y="10"/>
                  <a:pt x="1164" y="9"/>
                </a:cubicBezTo>
                <a:cubicBezTo>
                  <a:pt x="1164" y="9"/>
                  <a:pt x="1164" y="9"/>
                  <a:pt x="1164" y="9"/>
                </a:cubicBezTo>
                <a:cubicBezTo>
                  <a:pt x="1237" y="9"/>
                  <a:pt x="1311" y="5"/>
                  <a:pt x="1385" y="7"/>
                </a:cubicBezTo>
                <a:cubicBezTo>
                  <a:pt x="1385" y="7"/>
                  <a:pt x="1386" y="7"/>
                  <a:pt x="1386" y="7"/>
                </a:cubicBezTo>
                <a:cubicBezTo>
                  <a:pt x="1392" y="7"/>
                  <a:pt x="1398" y="6"/>
                  <a:pt x="1404" y="6"/>
                </a:cubicBezTo>
                <a:cubicBezTo>
                  <a:pt x="1414" y="6"/>
                  <a:pt x="1423" y="8"/>
                  <a:pt x="1432" y="8"/>
                </a:cubicBezTo>
                <a:cubicBezTo>
                  <a:pt x="1450" y="8"/>
                  <a:pt x="1468" y="7"/>
                  <a:pt x="1486" y="8"/>
                </a:cubicBezTo>
                <a:cubicBezTo>
                  <a:pt x="1520" y="9"/>
                  <a:pt x="1554" y="8"/>
                  <a:pt x="1588" y="8"/>
                </a:cubicBezTo>
                <a:cubicBezTo>
                  <a:pt x="1588" y="8"/>
                  <a:pt x="1588" y="8"/>
                  <a:pt x="1589" y="8"/>
                </a:cubicBezTo>
                <a:cubicBezTo>
                  <a:pt x="1604" y="10"/>
                  <a:pt x="1620" y="8"/>
                  <a:pt x="1635" y="8"/>
                </a:cubicBezTo>
                <a:cubicBezTo>
                  <a:pt x="1655" y="7"/>
                  <a:pt x="1675" y="8"/>
                  <a:pt x="1695" y="8"/>
                </a:cubicBezTo>
                <a:cubicBezTo>
                  <a:pt x="1734" y="8"/>
                  <a:pt x="1773" y="8"/>
                  <a:pt x="1812" y="9"/>
                </a:cubicBezTo>
                <a:cubicBezTo>
                  <a:pt x="1812" y="9"/>
                  <a:pt x="1812" y="9"/>
                  <a:pt x="1812" y="9"/>
                </a:cubicBezTo>
                <a:cubicBezTo>
                  <a:pt x="1812" y="9"/>
                  <a:pt x="1812" y="9"/>
                  <a:pt x="1812" y="9"/>
                </a:cubicBezTo>
                <a:cubicBezTo>
                  <a:pt x="1813" y="9"/>
                  <a:pt x="1813" y="9"/>
                  <a:pt x="1813" y="9"/>
                </a:cubicBezTo>
                <a:cubicBezTo>
                  <a:pt x="1813" y="9"/>
                  <a:pt x="1813" y="9"/>
                  <a:pt x="1813" y="9"/>
                </a:cubicBezTo>
                <a:cubicBezTo>
                  <a:pt x="1832" y="9"/>
                  <a:pt x="1851" y="8"/>
                  <a:pt x="1870" y="8"/>
                </a:cubicBezTo>
                <a:cubicBezTo>
                  <a:pt x="1892" y="8"/>
                  <a:pt x="1915" y="6"/>
                  <a:pt x="1937" y="10"/>
                </a:cubicBezTo>
                <a:cubicBezTo>
                  <a:pt x="1950" y="13"/>
                  <a:pt x="1966" y="17"/>
                  <a:pt x="1973" y="30"/>
                </a:cubicBezTo>
                <a:cubicBezTo>
                  <a:pt x="1980" y="42"/>
                  <a:pt x="1979" y="56"/>
                  <a:pt x="1980" y="70"/>
                </a:cubicBezTo>
                <a:cubicBezTo>
                  <a:pt x="1981" y="89"/>
                  <a:pt x="1980" y="108"/>
                  <a:pt x="1977" y="127"/>
                </a:cubicBezTo>
                <a:cubicBezTo>
                  <a:pt x="1977" y="127"/>
                  <a:pt x="1977" y="127"/>
                  <a:pt x="1977" y="128"/>
                </a:cubicBezTo>
                <a:cubicBezTo>
                  <a:pt x="1975" y="136"/>
                  <a:pt x="1975" y="146"/>
                  <a:pt x="1975" y="155"/>
                </a:cubicBezTo>
                <a:cubicBezTo>
                  <a:pt x="1974" y="167"/>
                  <a:pt x="1973" y="179"/>
                  <a:pt x="1975" y="191"/>
                </a:cubicBezTo>
                <a:cubicBezTo>
                  <a:pt x="1977" y="214"/>
                  <a:pt x="1977" y="238"/>
                  <a:pt x="1977" y="262"/>
                </a:cubicBezTo>
                <a:cubicBezTo>
                  <a:pt x="1977" y="262"/>
                  <a:pt x="1977" y="263"/>
                  <a:pt x="1977" y="263"/>
                </a:cubicBezTo>
                <a:cubicBezTo>
                  <a:pt x="1978" y="271"/>
                  <a:pt x="1976" y="280"/>
                  <a:pt x="1976" y="288"/>
                </a:cubicBezTo>
                <a:cubicBezTo>
                  <a:pt x="1975" y="296"/>
                  <a:pt x="1976" y="305"/>
                  <a:pt x="1977" y="313"/>
                </a:cubicBezTo>
                <a:cubicBezTo>
                  <a:pt x="1978" y="329"/>
                  <a:pt x="1977" y="346"/>
                  <a:pt x="1977" y="362"/>
                </a:cubicBezTo>
                <a:cubicBezTo>
                  <a:pt x="1976" y="363"/>
                  <a:pt x="1976" y="363"/>
                  <a:pt x="1976" y="364"/>
                </a:cubicBezTo>
                <a:cubicBezTo>
                  <a:pt x="1977" y="379"/>
                  <a:pt x="1976" y="395"/>
                  <a:pt x="1976" y="410"/>
                </a:cubicBezTo>
                <a:cubicBezTo>
                  <a:pt x="1976" y="430"/>
                  <a:pt x="1975" y="450"/>
                  <a:pt x="1976" y="469"/>
                </a:cubicBezTo>
                <a:cubicBezTo>
                  <a:pt x="1975" y="469"/>
                  <a:pt x="1975" y="470"/>
                  <a:pt x="1975" y="470"/>
                </a:cubicBezTo>
                <a:cubicBezTo>
                  <a:pt x="1975" y="516"/>
                  <a:pt x="1978" y="562"/>
                  <a:pt x="1978" y="609"/>
                </a:cubicBezTo>
                <a:cubicBezTo>
                  <a:pt x="1978" y="609"/>
                  <a:pt x="1978" y="609"/>
                  <a:pt x="1978" y="610"/>
                </a:cubicBezTo>
                <a:cubicBezTo>
                  <a:pt x="1977" y="619"/>
                  <a:pt x="1978" y="629"/>
                  <a:pt x="1978" y="638"/>
                </a:cubicBezTo>
                <a:cubicBezTo>
                  <a:pt x="1979" y="649"/>
                  <a:pt x="1978" y="659"/>
                  <a:pt x="1978" y="669"/>
                </a:cubicBezTo>
                <a:cubicBezTo>
                  <a:pt x="1978" y="691"/>
                  <a:pt x="1977" y="713"/>
                  <a:pt x="1976" y="734"/>
                </a:cubicBezTo>
                <a:cubicBezTo>
                  <a:pt x="1975" y="735"/>
                  <a:pt x="1975" y="735"/>
                  <a:pt x="1975" y="736"/>
                </a:cubicBezTo>
                <a:cubicBezTo>
                  <a:pt x="1975" y="763"/>
                  <a:pt x="1974" y="791"/>
                  <a:pt x="1975" y="818"/>
                </a:cubicBezTo>
                <a:cubicBezTo>
                  <a:pt x="1975" y="842"/>
                  <a:pt x="1977" y="866"/>
                  <a:pt x="1977" y="891"/>
                </a:cubicBezTo>
                <a:cubicBezTo>
                  <a:pt x="1977" y="891"/>
                  <a:pt x="1977" y="891"/>
                  <a:pt x="1977" y="892"/>
                </a:cubicBezTo>
                <a:cubicBezTo>
                  <a:pt x="1977" y="912"/>
                  <a:pt x="1975" y="936"/>
                  <a:pt x="1976" y="958"/>
                </a:cubicBezTo>
                <a:cubicBezTo>
                  <a:pt x="1977" y="985"/>
                  <a:pt x="1977" y="1012"/>
                  <a:pt x="1977" y="1039"/>
                </a:cubicBezTo>
                <a:cubicBezTo>
                  <a:pt x="1977" y="1039"/>
                  <a:pt x="1977" y="1039"/>
                  <a:pt x="1977" y="1039"/>
                </a:cubicBezTo>
                <a:cubicBezTo>
                  <a:pt x="1977" y="1053"/>
                  <a:pt x="1974" y="1066"/>
                  <a:pt x="1973" y="1079"/>
                </a:cubicBezTo>
                <a:cubicBezTo>
                  <a:pt x="1973" y="1089"/>
                  <a:pt x="1971" y="1100"/>
                  <a:pt x="1965" y="1108"/>
                </a:cubicBezTo>
                <a:cubicBezTo>
                  <a:pt x="1960" y="1117"/>
                  <a:pt x="1947" y="1119"/>
                  <a:pt x="1938" y="1122"/>
                </a:cubicBezTo>
                <a:cubicBezTo>
                  <a:pt x="1938" y="1122"/>
                  <a:pt x="1938" y="1122"/>
                  <a:pt x="1938" y="1122"/>
                </a:cubicBezTo>
                <a:cubicBezTo>
                  <a:pt x="1933" y="1121"/>
                  <a:pt x="1929" y="1119"/>
                  <a:pt x="1925" y="1119"/>
                </a:cubicBezTo>
                <a:cubicBezTo>
                  <a:pt x="1919" y="1118"/>
                  <a:pt x="1914" y="1118"/>
                  <a:pt x="1908" y="1119"/>
                </a:cubicBezTo>
                <a:cubicBezTo>
                  <a:pt x="1884" y="1120"/>
                  <a:pt x="1859" y="1121"/>
                  <a:pt x="1835" y="1121"/>
                </a:cubicBezTo>
                <a:cubicBezTo>
                  <a:pt x="1822" y="1121"/>
                  <a:pt x="1810" y="1121"/>
                  <a:pt x="1797" y="1121"/>
                </a:cubicBezTo>
                <a:cubicBezTo>
                  <a:pt x="1791" y="1121"/>
                  <a:pt x="1784" y="1120"/>
                  <a:pt x="1777" y="1121"/>
                </a:cubicBezTo>
                <a:cubicBezTo>
                  <a:pt x="1773" y="1122"/>
                  <a:pt x="1766" y="1122"/>
                  <a:pt x="1761" y="1121"/>
                </a:cubicBezTo>
                <a:cubicBezTo>
                  <a:pt x="1761" y="1121"/>
                  <a:pt x="1760" y="1121"/>
                  <a:pt x="1760" y="1121"/>
                </a:cubicBezTo>
                <a:cubicBezTo>
                  <a:pt x="1744" y="1119"/>
                  <a:pt x="1726" y="1120"/>
                  <a:pt x="1710" y="1121"/>
                </a:cubicBezTo>
                <a:cubicBezTo>
                  <a:pt x="1690" y="1122"/>
                  <a:pt x="1671" y="1121"/>
                  <a:pt x="1651" y="1121"/>
                </a:cubicBezTo>
                <a:cubicBezTo>
                  <a:pt x="1627" y="1121"/>
                  <a:pt x="1603" y="1120"/>
                  <a:pt x="1579" y="1121"/>
                </a:cubicBezTo>
                <a:cubicBezTo>
                  <a:pt x="1571" y="1122"/>
                  <a:pt x="1564" y="1121"/>
                  <a:pt x="1556" y="1121"/>
                </a:cubicBezTo>
                <a:cubicBezTo>
                  <a:pt x="1548" y="1121"/>
                  <a:pt x="1541" y="1122"/>
                  <a:pt x="1534" y="1121"/>
                </a:cubicBezTo>
                <a:cubicBezTo>
                  <a:pt x="1534" y="1121"/>
                  <a:pt x="1533" y="1121"/>
                  <a:pt x="1533" y="1121"/>
                </a:cubicBezTo>
                <a:cubicBezTo>
                  <a:pt x="1531" y="1121"/>
                  <a:pt x="1530" y="1121"/>
                  <a:pt x="1528" y="1121"/>
                </a:cubicBezTo>
                <a:cubicBezTo>
                  <a:pt x="1521" y="1121"/>
                  <a:pt x="1514" y="1121"/>
                  <a:pt x="1507" y="1121"/>
                </a:cubicBezTo>
                <a:cubicBezTo>
                  <a:pt x="1492" y="1121"/>
                  <a:pt x="1477" y="1122"/>
                  <a:pt x="1462" y="1122"/>
                </a:cubicBezTo>
                <a:cubicBezTo>
                  <a:pt x="1435" y="1121"/>
                  <a:pt x="1407" y="1122"/>
                  <a:pt x="1380" y="1120"/>
                </a:cubicBezTo>
                <a:cubicBezTo>
                  <a:pt x="1353" y="1118"/>
                  <a:pt x="1327" y="1118"/>
                  <a:pt x="1301" y="1118"/>
                </a:cubicBezTo>
                <a:cubicBezTo>
                  <a:pt x="1253" y="1118"/>
                  <a:pt x="1253" y="1118"/>
                  <a:pt x="1253" y="1118"/>
                </a:cubicBezTo>
                <a:cubicBezTo>
                  <a:pt x="1245" y="1118"/>
                  <a:pt x="1238" y="1119"/>
                  <a:pt x="1230" y="1119"/>
                </a:cubicBezTo>
                <a:cubicBezTo>
                  <a:pt x="1225" y="1119"/>
                  <a:pt x="1218" y="1120"/>
                  <a:pt x="1213" y="1119"/>
                </a:cubicBezTo>
                <a:cubicBezTo>
                  <a:pt x="1213" y="1119"/>
                  <a:pt x="1213" y="1119"/>
                  <a:pt x="1212" y="1119"/>
                </a:cubicBezTo>
                <a:cubicBezTo>
                  <a:pt x="1212" y="1119"/>
                  <a:pt x="1212" y="1119"/>
                  <a:pt x="1211" y="1119"/>
                </a:cubicBezTo>
                <a:cubicBezTo>
                  <a:pt x="1211" y="1119"/>
                  <a:pt x="1210" y="1119"/>
                  <a:pt x="1210" y="1119"/>
                </a:cubicBezTo>
                <a:cubicBezTo>
                  <a:pt x="1191" y="1120"/>
                  <a:pt x="1173" y="1118"/>
                  <a:pt x="1154" y="1118"/>
                </a:cubicBezTo>
                <a:cubicBezTo>
                  <a:pt x="1133" y="1118"/>
                  <a:pt x="1113" y="1118"/>
                  <a:pt x="1092" y="1118"/>
                </a:cubicBezTo>
                <a:cubicBezTo>
                  <a:pt x="1071" y="1118"/>
                  <a:pt x="1051" y="1119"/>
                  <a:pt x="1031" y="1119"/>
                </a:cubicBezTo>
                <a:cubicBezTo>
                  <a:pt x="1027" y="1119"/>
                  <a:pt x="984" y="1117"/>
                  <a:pt x="979" y="1120"/>
                </a:cubicBezTo>
                <a:cubicBezTo>
                  <a:pt x="979" y="1119"/>
                  <a:pt x="978" y="1118"/>
                  <a:pt x="977" y="1118"/>
                </a:cubicBezTo>
                <a:cubicBezTo>
                  <a:pt x="977" y="1118"/>
                  <a:pt x="976" y="1118"/>
                  <a:pt x="975" y="1118"/>
                </a:cubicBezTo>
                <a:cubicBezTo>
                  <a:pt x="912" y="1118"/>
                  <a:pt x="848" y="1114"/>
                  <a:pt x="785" y="1114"/>
                </a:cubicBezTo>
                <a:cubicBezTo>
                  <a:pt x="784" y="1114"/>
                  <a:pt x="784" y="1115"/>
                  <a:pt x="783" y="1115"/>
                </a:cubicBezTo>
                <a:cubicBezTo>
                  <a:pt x="782" y="1115"/>
                  <a:pt x="781" y="1115"/>
                  <a:pt x="779" y="1115"/>
                </a:cubicBezTo>
                <a:cubicBezTo>
                  <a:pt x="773" y="1115"/>
                  <a:pt x="766" y="1115"/>
                  <a:pt x="760" y="1115"/>
                </a:cubicBezTo>
                <a:cubicBezTo>
                  <a:pt x="747" y="1116"/>
                  <a:pt x="735" y="1116"/>
                  <a:pt x="723" y="1116"/>
                </a:cubicBezTo>
                <a:cubicBezTo>
                  <a:pt x="699" y="1116"/>
                  <a:pt x="675" y="1118"/>
                  <a:pt x="652" y="1117"/>
                </a:cubicBezTo>
                <a:cubicBezTo>
                  <a:pt x="610" y="1114"/>
                  <a:pt x="567" y="1115"/>
                  <a:pt x="526" y="1119"/>
                </a:cubicBezTo>
                <a:cubicBezTo>
                  <a:pt x="525" y="1119"/>
                  <a:pt x="525" y="1120"/>
                  <a:pt x="524" y="1120"/>
                </a:cubicBezTo>
                <a:cubicBezTo>
                  <a:pt x="520" y="1120"/>
                  <a:pt x="516" y="1119"/>
                  <a:pt x="512" y="1119"/>
                </a:cubicBezTo>
                <a:cubicBezTo>
                  <a:pt x="505" y="1118"/>
                  <a:pt x="498" y="1118"/>
                  <a:pt x="491" y="1118"/>
                </a:cubicBezTo>
                <a:cubicBezTo>
                  <a:pt x="477" y="1118"/>
                  <a:pt x="462" y="1119"/>
                  <a:pt x="448" y="1119"/>
                </a:cubicBezTo>
                <a:cubicBezTo>
                  <a:pt x="433" y="1119"/>
                  <a:pt x="419" y="1119"/>
                  <a:pt x="404" y="1119"/>
                </a:cubicBezTo>
                <a:cubicBezTo>
                  <a:pt x="390" y="1119"/>
                  <a:pt x="376" y="1120"/>
                  <a:pt x="362" y="1118"/>
                </a:cubicBezTo>
                <a:cubicBezTo>
                  <a:pt x="348" y="1116"/>
                  <a:pt x="333" y="1118"/>
                  <a:pt x="320" y="1118"/>
                </a:cubicBezTo>
                <a:cubicBezTo>
                  <a:pt x="305" y="1118"/>
                  <a:pt x="291" y="1118"/>
                  <a:pt x="277" y="1120"/>
                </a:cubicBezTo>
                <a:cubicBezTo>
                  <a:pt x="272" y="1120"/>
                  <a:pt x="267" y="1122"/>
                  <a:pt x="262" y="1124"/>
                </a:cubicBezTo>
                <a:cubicBezTo>
                  <a:pt x="262" y="1124"/>
                  <a:pt x="262" y="1124"/>
                  <a:pt x="262" y="1124"/>
                </a:cubicBezTo>
                <a:close/>
                <a:moveTo>
                  <a:pt x="15" y="1423"/>
                </a:moveTo>
                <a:cubicBezTo>
                  <a:pt x="18" y="1417"/>
                  <a:pt x="23" y="1413"/>
                  <a:pt x="27" y="1407"/>
                </a:cubicBezTo>
                <a:cubicBezTo>
                  <a:pt x="35" y="1396"/>
                  <a:pt x="44" y="1384"/>
                  <a:pt x="53" y="1373"/>
                </a:cubicBezTo>
                <a:cubicBezTo>
                  <a:pt x="73" y="1352"/>
                  <a:pt x="88" y="1328"/>
                  <a:pt x="107" y="1306"/>
                </a:cubicBezTo>
                <a:cubicBezTo>
                  <a:pt x="125" y="1286"/>
                  <a:pt x="141" y="1264"/>
                  <a:pt x="158" y="1244"/>
                </a:cubicBezTo>
                <a:cubicBezTo>
                  <a:pt x="175" y="1225"/>
                  <a:pt x="187" y="1204"/>
                  <a:pt x="203" y="1185"/>
                </a:cubicBezTo>
                <a:cubicBezTo>
                  <a:pt x="205" y="1184"/>
                  <a:pt x="206" y="1183"/>
                  <a:pt x="206" y="1182"/>
                </a:cubicBezTo>
                <a:cubicBezTo>
                  <a:pt x="208" y="1179"/>
                  <a:pt x="211" y="1177"/>
                  <a:pt x="214" y="1174"/>
                </a:cubicBezTo>
                <a:cubicBezTo>
                  <a:pt x="217" y="1171"/>
                  <a:pt x="219" y="1168"/>
                  <a:pt x="222" y="1165"/>
                </a:cubicBezTo>
                <a:cubicBezTo>
                  <a:pt x="222" y="1165"/>
                  <a:pt x="222" y="1165"/>
                  <a:pt x="222" y="1164"/>
                </a:cubicBezTo>
                <a:cubicBezTo>
                  <a:pt x="222" y="1164"/>
                  <a:pt x="223" y="1164"/>
                  <a:pt x="223" y="1164"/>
                </a:cubicBezTo>
                <a:cubicBezTo>
                  <a:pt x="223" y="1163"/>
                  <a:pt x="224" y="1162"/>
                  <a:pt x="225" y="1161"/>
                </a:cubicBezTo>
                <a:cubicBezTo>
                  <a:pt x="226" y="1160"/>
                  <a:pt x="226" y="1160"/>
                  <a:pt x="226" y="1159"/>
                </a:cubicBezTo>
                <a:cubicBezTo>
                  <a:pt x="228" y="1156"/>
                  <a:pt x="232" y="1153"/>
                  <a:pt x="234" y="1150"/>
                </a:cubicBezTo>
                <a:cubicBezTo>
                  <a:pt x="239" y="1145"/>
                  <a:pt x="244" y="1139"/>
                  <a:pt x="250" y="1135"/>
                </a:cubicBezTo>
                <a:cubicBezTo>
                  <a:pt x="261" y="1127"/>
                  <a:pt x="276" y="1123"/>
                  <a:pt x="290" y="1122"/>
                </a:cubicBezTo>
                <a:cubicBezTo>
                  <a:pt x="304" y="1122"/>
                  <a:pt x="318" y="1121"/>
                  <a:pt x="331" y="1123"/>
                </a:cubicBezTo>
                <a:cubicBezTo>
                  <a:pt x="344" y="1124"/>
                  <a:pt x="358" y="1122"/>
                  <a:pt x="372" y="1123"/>
                </a:cubicBezTo>
                <a:cubicBezTo>
                  <a:pt x="385" y="1125"/>
                  <a:pt x="398" y="1123"/>
                  <a:pt x="411" y="1123"/>
                </a:cubicBezTo>
                <a:cubicBezTo>
                  <a:pt x="425" y="1123"/>
                  <a:pt x="440" y="1124"/>
                  <a:pt x="454" y="1123"/>
                </a:cubicBezTo>
                <a:cubicBezTo>
                  <a:pt x="467" y="1123"/>
                  <a:pt x="481" y="1123"/>
                  <a:pt x="494" y="1123"/>
                </a:cubicBezTo>
                <a:cubicBezTo>
                  <a:pt x="506" y="1123"/>
                  <a:pt x="520" y="1126"/>
                  <a:pt x="531" y="1123"/>
                </a:cubicBezTo>
                <a:cubicBezTo>
                  <a:pt x="531" y="1123"/>
                  <a:pt x="532" y="1123"/>
                  <a:pt x="532" y="1123"/>
                </a:cubicBezTo>
                <a:cubicBezTo>
                  <a:pt x="572" y="1119"/>
                  <a:pt x="613" y="1118"/>
                  <a:pt x="654" y="1121"/>
                </a:cubicBezTo>
                <a:cubicBezTo>
                  <a:pt x="677" y="1122"/>
                  <a:pt x="702" y="1120"/>
                  <a:pt x="726" y="1120"/>
                </a:cubicBezTo>
                <a:cubicBezTo>
                  <a:pt x="739" y="1120"/>
                  <a:pt x="751" y="1120"/>
                  <a:pt x="763" y="1119"/>
                </a:cubicBezTo>
                <a:cubicBezTo>
                  <a:pt x="770" y="1119"/>
                  <a:pt x="776" y="1119"/>
                  <a:pt x="782" y="1119"/>
                </a:cubicBezTo>
                <a:cubicBezTo>
                  <a:pt x="787" y="1119"/>
                  <a:pt x="792" y="1120"/>
                  <a:pt x="796" y="1119"/>
                </a:cubicBezTo>
                <a:cubicBezTo>
                  <a:pt x="796" y="1119"/>
                  <a:pt x="796" y="1119"/>
                  <a:pt x="797" y="1119"/>
                </a:cubicBezTo>
                <a:cubicBezTo>
                  <a:pt x="856" y="1119"/>
                  <a:pt x="916" y="1122"/>
                  <a:pt x="976" y="1122"/>
                </a:cubicBezTo>
                <a:cubicBezTo>
                  <a:pt x="981" y="1124"/>
                  <a:pt x="988" y="1123"/>
                  <a:pt x="994" y="1123"/>
                </a:cubicBezTo>
                <a:cubicBezTo>
                  <a:pt x="1024" y="1123"/>
                  <a:pt x="1024" y="1123"/>
                  <a:pt x="1024" y="1123"/>
                </a:cubicBezTo>
                <a:cubicBezTo>
                  <a:pt x="1046" y="1123"/>
                  <a:pt x="1067" y="1124"/>
                  <a:pt x="1089" y="1123"/>
                </a:cubicBezTo>
                <a:cubicBezTo>
                  <a:pt x="1130" y="1121"/>
                  <a:pt x="1171" y="1125"/>
                  <a:pt x="1212" y="1123"/>
                </a:cubicBezTo>
                <a:cubicBezTo>
                  <a:pt x="1221" y="1125"/>
                  <a:pt x="1233" y="1123"/>
                  <a:pt x="1242" y="1123"/>
                </a:cubicBezTo>
                <a:cubicBezTo>
                  <a:pt x="1258" y="1123"/>
                  <a:pt x="1273" y="1123"/>
                  <a:pt x="1289" y="1123"/>
                </a:cubicBezTo>
                <a:cubicBezTo>
                  <a:pt x="1317" y="1123"/>
                  <a:pt x="1345" y="1123"/>
                  <a:pt x="1373" y="1123"/>
                </a:cubicBezTo>
                <a:cubicBezTo>
                  <a:pt x="1384" y="1123"/>
                  <a:pt x="1396" y="1125"/>
                  <a:pt x="1407" y="1126"/>
                </a:cubicBezTo>
                <a:cubicBezTo>
                  <a:pt x="1421" y="1127"/>
                  <a:pt x="1436" y="1126"/>
                  <a:pt x="1450" y="1126"/>
                </a:cubicBezTo>
                <a:cubicBezTo>
                  <a:pt x="1465" y="1126"/>
                  <a:pt x="1479" y="1126"/>
                  <a:pt x="1494" y="1126"/>
                </a:cubicBezTo>
                <a:cubicBezTo>
                  <a:pt x="1502" y="1125"/>
                  <a:pt x="1509" y="1125"/>
                  <a:pt x="1517" y="1125"/>
                </a:cubicBezTo>
                <a:cubicBezTo>
                  <a:pt x="1521" y="1125"/>
                  <a:pt x="1524" y="1125"/>
                  <a:pt x="1528" y="1126"/>
                </a:cubicBezTo>
                <a:cubicBezTo>
                  <a:pt x="1530" y="1126"/>
                  <a:pt x="1534" y="1125"/>
                  <a:pt x="1536" y="1125"/>
                </a:cubicBezTo>
                <a:cubicBezTo>
                  <a:pt x="1537" y="1125"/>
                  <a:pt x="1538" y="1125"/>
                  <a:pt x="1538" y="1125"/>
                </a:cubicBezTo>
                <a:cubicBezTo>
                  <a:pt x="1539" y="1126"/>
                  <a:pt x="1539" y="1126"/>
                  <a:pt x="1540" y="1126"/>
                </a:cubicBezTo>
                <a:cubicBezTo>
                  <a:pt x="1540" y="1126"/>
                  <a:pt x="1541" y="1126"/>
                  <a:pt x="1542" y="1126"/>
                </a:cubicBezTo>
                <a:cubicBezTo>
                  <a:pt x="1554" y="1126"/>
                  <a:pt x="1565" y="1125"/>
                  <a:pt x="1577" y="1125"/>
                </a:cubicBezTo>
                <a:cubicBezTo>
                  <a:pt x="1600" y="1127"/>
                  <a:pt x="1624" y="1126"/>
                  <a:pt x="1647" y="1126"/>
                </a:cubicBezTo>
                <a:cubicBezTo>
                  <a:pt x="1667" y="1126"/>
                  <a:pt x="1686" y="1126"/>
                  <a:pt x="1705" y="1126"/>
                </a:cubicBezTo>
                <a:cubicBezTo>
                  <a:pt x="1723" y="1125"/>
                  <a:pt x="1743" y="1123"/>
                  <a:pt x="1761" y="1126"/>
                </a:cubicBezTo>
                <a:cubicBezTo>
                  <a:pt x="1762" y="1126"/>
                  <a:pt x="1762" y="1126"/>
                  <a:pt x="1762" y="1125"/>
                </a:cubicBezTo>
                <a:cubicBezTo>
                  <a:pt x="1770" y="1127"/>
                  <a:pt x="1779" y="1125"/>
                  <a:pt x="1786" y="1125"/>
                </a:cubicBezTo>
                <a:cubicBezTo>
                  <a:pt x="1797" y="1125"/>
                  <a:pt x="1808" y="1125"/>
                  <a:pt x="1819" y="1125"/>
                </a:cubicBezTo>
                <a:cubicBezTo>
                  <a:pt x="1861" y="1125"/>
                  <a:pt x="1861" y="1125"/>
                  <a:pt x="1861" y="1125"/>
                </a:cubicBezTo>
                <a:cubicBezTo>
                  <a:pt x="1871" y="1125"/>
                  <a:pt x="1880" y="1123"/>
                  <a:pt x="1890" y="1123"/>
                </a:cubicBezTo>
                <a:cubicBezTo>
                  <a:pt x="1911" y="1123"/>
                  <a:pt x="1936" y="1118"/>
                  <a:pt x="1951" y="1136"/>
                </a:cubicBezTo>
                <a:cubicBezTo>
                  <a:pt x="1960" y="1146"/>
                  <a:pt x="1967" y="1156"/>
                  <a:pt x="1975" y="1166"/>
                </a:cubicBezTo>
                <a:cubicBezTo>
                  <a:pt x="1979" y="1171"/>
                  <a:pt x="1984" y="1175"/>
                  <a:pt x="1988" y="1180"/>
                </a:cubicBezTo>
                <a:cubicBezTo>
                  <a:pt x="1988" y="1181"/>
                  <a:pt x="1993" y="1186"/>
                  <a:pt x="1996" y="1190"/>
                </a:cubicBezTo>
                <a:cubicBezTo>
                  <a:pt x="1996" y="1190"/>
                  <a:pt x="1997" y="1191"/>
                  <a:pt x="1997" y="1191"/>
                </a:cubicBezTo>
                <a:cubicBezTo>
                  <a:pt x="1998" y="1192"/>
                  <a:pt x="1998" y="1193"/>
                  <a:pt x="1999" y="1194"/>
                </a:cubicBezTo>
                <a:cubicBezTo>
                  <a:pt x="1999" y="1195"/>
                  <a:pt x="2000" y="1195"/>
                  <a:pt x="2000" y="1195"/>
                </a:cubicBezTo>
                <a:cubicBezTo>
                  <a:pt x="2014" y="1211"/>
                  <a:pt x="2028" y="1226"/>
                  <a:pt x="2040" y="1243"/>
                </a:cubicBezTo>
                <a:cubicBezTo>
                  <a:pt x="2054" y="1262"/>
                  <a:pt x="2067" y="1281"/>
                  <a:pt x="2082" y="1299"/>
                </a:cubicBezTo>
                <a:cubicBezTo>
                  <a:pt x="2089" y="1307"/>
                  <a:pt x="2096" y="1316"/>
                  <a:pt x="2103" y="1325"/>
                </a:cubicBezTo>
                <a:cubicBezTo>
                  <a:pt x="2111" y="1333"/>
                  <a:pt x="2116" y="1343"/>
                  <a:pt x="2123" y="1352"/>
                </a:cubicBezTo>
                <a:cubicBezTo>
                  <a:pt x="2130" y="1361"/>
                  <a:pt x="2135" y="1371"/>
                  <a:pt x="2142" y="1380"/>
                </a:cubicBezTo>
                <a:cubicBezTo>
                  <a:pt x="2145" y="1384"/>
                  <a:pt x="2147" y="1388"/>
                  <a:pt x="2150" y="1392"/>
                </a:cubicBezTo>
                <a:cubicBezTo>
                  <a:pt x="2152" y="1394"/>
                  <a:pt x="2159" y="1401"/>
                  <a:pt x="2159" y="1402"/>
                </a:cubicBezTo>
                <a:cubicBezTo>
                  <a:pt x="2159" y="1403"/>
                  <a:pt x="2159" y="1404"/>
                  <a:pt x="2160" y="1404"/>
                </a:cubicBezTo>
                <a:cubicBezTo>
                  <a:pt x="2163" y="1408"/>
                  <a:pt x="2166" y="1411"/>
                  <a:pt x="2169" y="1414"/>
                </a:cubicBezTo>
                <a:cubicBezTo>
                  <a:pt x="2172" y="1417"/>
                  <a:pt x="2175" y="1420"/>
                  <a:pt x="2178" y="1424"/>
                </a:cubicBezTo>
                <a:cubicBezTo>
                  <a:pt x="2179" y="1425"/>
                  <a:pt x="2185" y="1429"/>
                  <a:pt x="2186" y="1432"/>
                </a:cubicBezTo>
                <a:cubicBezTo>
                  <a:pt x="2186" y="1432"/>
                  <a:pt x="2186" y="1432"/>
                  <a:pt x="2186" y="1433"/>
                </a:cubicBezTo>
                <a:cubicBezTo>
                  <a:pt x="2186" y="1433"/>
                  <a:pt x="2186" y="1433"/>
                  <a:pt x="2186" y="1434"/>
                </a:cubicBezTo>
                <a:cubicBezTo>
                  <a:pt x="2186" y="1434"/>
                  <a:pt x="2186" y="1434"/>
                  <a:pt x="2185" y="1434"/>
                </a:cubicBezTo>
                <a:cubicBezTo>
                  <a:pt x="2181" y="1436"/>
                  <a:pt x="2163" y="1435"/>
                  <a:pt x="2161" y="1435"/>
                </a:cubicBezTo>
                <a:cubicBezTo>
                  <a:pt x="2151" y="1435"/>
                  <a:pt x="2141" y="1436"/>
                  <a:pt x="2131" y="1435"/>
                </a:cubicBezTo>
                <a:cubicBezTo>
                  <a:pt x="2113" y="1435"/>
                  <a:pt x="2094" y="1435"/>
                  <a:pt x="2076" y="1434"/>
                </a:cubicBezTo>
                <a:cubicBezTo>
                  <a:pt x="2058" y="1433"/>
                  <a:pt x="2039" y="1435"/>
                  <a:pt x="2021" y="1435"/>
                </a:cubicBezTo>
                <a:cubicBezTo>
                  <a:pt x="2016" y="1434"/>
                  <a:pt x="2011" y="1434"/>
                  <a:pt x="2006" y="1434"/>
                </a:cubicBezTo>
                <a:cubicBezTo>
                  <a:pt x="2006" y="1434"/>
                  <a:pt x="2006" y="1434"/>
                  <a:pt x="2006" y="1434"/>
                </a:cubicBezTo>
                <a:cubicBezTo>
                  <a:pt x="2003" y="1434"/>
                  <a:pt x="2001" y="1434"/>
                  <a:pt x="1998" y="1434"/>
                </a:cubicBezTo>
                <a:cubicBezTo>
                  <a:pt x="1997" y="1434"/>
                  <a:pt x="1996" y="1434"/>
                  <a:pt x="1996" y="1434"/>
                </a:cubicBezTo>
                <a:cubicBezTo>
                  <a:pt x="1990" y="1434"/>
                  <a:pt x="1984" y="1433"/>
                  <a:pt x="1979" y="1434"/>
                </a:cubicBezTo>
                <a:cubicBezTo>
                  <a:pt x="1955" y="1434"/>
                  <a:pt x="1929" y="1433"/>
                  <a:pt x="1906" y="1434"/>
                </a:cubicBezTo>
                <a:cubicBezTo>
                  <a:pt x="1886" y="1435"/>
                  <a:pt x="1865" y="1435"/>
                  <a:pt x="1845" y="1435"/>
                </a:cubicBezTo>
                <a:cubicBezTo>
                  <a:pt x="1825" y="1435"/>
                  <a:pt x="1804" y="1433"/>
                  <a:pt x="1784" y="1435"/>
                </a:cubicBezTo>
                <a:cubicBezTo>
                  <a:pt x="1784" y="1435"/>
                  <a:pt x="1784" y="1435"/>
                  <a:pt x="1784" y="1436"/>
                </a:cubicBezTo>
                <a:cubicBezTo>
                  <a:pt x="1741" y="1434"/>
                  <a:pt x="1699" y="1437"/>
                  <a:pt x="1657" y="1435"/>
                </a:cubicBezTo>
                <a:cubicBezTo>
                  <a:pt x="1613" y="1432"/>
                  <a:pt x="1570" y="1435"/>
                  <a:pt x="1526" y="1435"/>
                </a:cubicBezTo>
                <a:cubicBezTo>
                  <a:pt x="1526" y="1435"/>
                  <a:pt x="1525" y="1436"/>
                  <a:pt x="1525" y="1436"/>
                </a:cubicBezTo>
                <a:cubicBezTo>
                  <a:pt x="1516" y="1436"/>
                  <a:pt x="1507" y="1435"/>
                  <a:pt x="1498" y="1436"/>
                </a:cubicBezTo>
                <a:cubicBezTo>
                  <a:pt x="1486" y="1436"/>
                  <a:pt x="1474" y="1434"/>
                  <a:pt x="1461" y="1435"/>
                </a:cubicBezTo>
                <a:cubicBezTo>
                  <a:pt x="1437" y="1437"/>
                  <a:pt x="1412" y="1432"/>
                  <a:pt x="1388" y="1435"/>
                </a:cubicBezTo>
                <a:cubicBezTo>
                  <a:pt x="1378" y="1436"/>
                  <a:pt x="1367" y="1434"/>
                  <a:pt x="1357" y="1434"/>
                </a:cubicBezTo>
                <a:cubicBezTo>
                  <a:pt x="1344" y="1433"/>
                  <a:pt x="1332" y="1435"/>
                  <a:pt x="1320" y="1435"/>
                </a:cubicBezTo>
                <a:cubicBezTo>
                  <a:pt x="1307" y="1435"/>
                  <a:pt x="1294" y="1436"/>
                  <a:pt x="1282" y="1435"/>
                </a:cubicBezTo>
                <a:cubicBezTo>
                  <a:pt x="1273" y="1434"/>
                  <a:pt x="1261" y="1433"/>
                  <a:pt x="1252" y="1435"/>
                </a:cubicBezTo>
                <a:cubicBezTo>
                  <a:pt x="1236" y="1435"/>
                  <a:pt x="1220" y="1433"/>
                  <a:pt x="1204" y="1433"/>
                </a:cubicBezTo>
                <a:cubicBezTo>
                  <a:pt x="1185" y="1433"/>
                  <a:pt x="1166" y="1433"/>
                  <a:pt x="1146" y="1433"/>
                </a:cubicBezTo>
                <a:cubicBezTo>
                  <a:pt x="1127" y="1433"/>
                  <a:pt x="1107" y="1431"/>
                  <a:pt x="1088" y="1432"/>
                </a:cubicBezTo>
                <a:cubicBezTo>
                  <a:pt x="1079" y="1433"/>
                  <a:pt x="1071" y="1432"/>
                  <a:pt x="1063" y="1432"/>
                </a:cubicBezTo>
                <a:cubicBezTo>
                  <a:pt x="1055" y="1432"/>
                  <a:pt x="1046" y="1434"/>
                  <a:pt x="1039" y="1433"/>
                </a:cubicBezTo>
                <a:cubicBezTo>
                  <a:pt x="1038" y="1432"/>
                  <a:pt x="1037" y="1433"/>
                  <a:pt x="1037" y="1433"/>
                </a:cubicBezTo>
                <a:cubicBezTo>
                  <a:pt x="1033" y="1433"/>
                  <a:pt x="1028" y="1432"/>
                  <a:pt x="1024" y="1432"/>
                </a:cubicBezTo>
                <a:cubicBezTo>
                  <a:pt x="1013" y="1432"/>
                  <a:pt x="1002" y="1433"/>
                  <a:pt x="991" y="1432"/>
                </a:cubicBezTo>
                <a:cubicBezTo>
                  <a:pt x="968" y="1432"/>
                  <a:pt x="945" y="1431"/>
                  <a:pt x="921" y="1431"/>
                </a:cubicBezTo>
                <a:cubicBezTo>
                  <a:pt x="900" y="1431"/>
                  <a:pt x="879" y="1434"/>
                  <a:pt x="858" y="1433"/>
                </a:cubicBezTo>
                <a:cubicBezTo>
                  <a:pt x="837" y="1432"/>
                  <a:pt x="815" y="1432"/>
                  <a:pt x="794" y="1432"/>
                </a:cubicBezTo>
                <a:cubicBezTo>
                  <a:pt x="793" y="1432"/>
                  <a:pt x="793" y="1432"/>
                  <a:pt x="792" y="1433"/>
                </a:cubicBezTo>
                <a:cubicBezTo>
                  <a:pt x="754" y="1433"/>
                  <a:pt x="715" y="1432"/>
                  <a:pt x="677" y="1432"/>
                </a:cubicBezTo>
                <a:cubicBezTo>
                  <a:pt x="656" y="1432"/>
                  <a:pt x="635" y="1433"/>
                  <a:pt x="614" y="1432"/>
                </a:cubicBezTo>
                <a:cubicBezTo>
                  <a:pt x="595" y="1432"/>
                  <a:pt x="574" y="1433"/>
                  <a:pt x="555" y="1431"/>
                </a:cubicBezTo>
                <a:cubicBezTo>
                  <a:pt x="555" y="1431"/>
                  <a:pt x="555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12" y="1431"/>
                  <a:pt x="470" y="1432"/>
                  <a:pt x="428" y="1432"/>
                </a:cubicBezTo>
                <a:cubicBezTo>
                  <a:pt x="381" y="1432"/>
                  <a:pt x="335" y="1435"/>
                  <a:pt x="289" y="1435"/>
                </a:cubicBezTo>
                <a:cubicBezTo>
                  <a:pt x="288" y="1435"/>
                  <a:pt x="288" y="1435"/>
                  <a:pt x="288" y="1435"/>
                </a:cubicBezTo>
                <a:cubicBezTo>
                  <a:pt x="261" y="1434"/>
                  <a:pt x="234" y="1430"/>
                  <a:pt x="207" y="1430"/>
                </a:cubicBezTo>
                <a:cubicBezTo>
                  <a:pt x="189" y="1430"/>
                  <a:pt x="171" y="1428"/>
                  <a:pt x="153" y="1429"/>
                </a:cubicBezTo>
                <a:cubicBezTo>
                  <a:pt x="145" y="1429"/>
                  <a:pt x="137" y="1430"/>
                  <a:pt x="128" y="1430"/>
                </a:cubicBezTo>
                <a:cubicBezTo>
                  <a:pt x="125" y="1431"/>
                  <a:pt x="123" y="1431"/>
                  <a:pt x="120" y="1431"/>
                </a:cubicBezTo>
                <a:cubicBezTo>
                  <a:pt x="120" y="1431"/>
                  <a:pt x="120" y="1431"/>
                  <a:pt x="120" y="1431"/>
                </a:cubicBezTo>
                <a:cubicBezTo>
                  <a:pt x="115" y="1431"/>
                  <a:pt x="110" y="1431"/>
                  <a:pt x="106" y="1431"/>
                </a:cubicBezTo>
                <a:cubicBezTo>
                  <a:pt x="105" y="1431"/>
                  <a:pt x="104" y="1431"/>
                  <a:pt x="103" y="1431"/>
                </a:cubicBezTo>
                <a:cubicBezTo>
                  <a:pt x="102" y="1431"/>
                  <a:pt x="102" y="1431"/>
                  <a:pt x="102" y="1431"/>
                </a:cubicBezTo>
                <a:cubicBezTo>
                  <a:pt x="88" y="1432"/>
                  <a:pt x="74" y="1432"/>
                  <a:pt x="60" y="1433"/>
                </a:cubicBezTo>
                <a:cubicBezTo>
                  <a:pt x="51" y="1433"/>
                  <a:pt x="42" y="1433"/>
                  <a:pt x="32" y="1434"/>
                </a:cubicBezTo>
                <a:cubicBezTo>
                  <a:pt x="28" y="1435"/>
                  <a:pt x="24" y="1434"/>
                  <a:pt x="21" y="1435"/>
                </a:cubicBezTo>
                <a:cubicBezTo>
                  <a:pt x="18" y="1435"/>
                  <a:pt x="4" y="1437"/>
                  <a:pt x="10" y="1430"/>
                </a:cubicBezTo>
                <a:cubicBezTo>
                  <a:pt x="10" y="1430"/>
                  <a:pt x="10" y="1430"/>
                  <a:pt x="10" y="1430"/>
                </a:cubicBezTo>
                <a:cubicBezTo>
                  <a:pt x="12" y="1428"/>
                  <a:pt x="13" y="1425"/>
                  <a:pt x="15" y="1423"/>
                </a:cubicBezTo>
                <a:close/>
                <a:moveTo>
                  <a:pt x="2175" y="1474"/>
                </a:moveTo>
                <a:cubicBezTo>
                  <a:pt x="2165" y="1481"/>
                  <a:pt x="2149" y="1482"/>
                  <a:pt x="2136" y="1482"/>
                </a:cubicBezTo>
                <a:cubicBezTo>
                  <a:pt x="2136" y="1482"/>
                  <a:pt x="2136" y="1483"/>
                  <a:pt x="2135" y="1483"/>
                </a:cubicBezTo>
                <a:cubicBezTo>
                  <a:pt x="2104" y="1483"/>
                  <a:pt x="2072" y="1486"/>
                  <a:pt x="2040" y="1486"/>
                </a:cubicBezTo>
                <a:cubicBezTo>
                  <a:pt x="2000" y="1485"/>
                  <a:pt x="1960" y="1481"/>
                  <a:pt x="1919" y="1483"/>
                </a:cubicBezTo>
                <a:cubicBezTo>
                  <a:pt x="1884" y="1485"/>
                  <a:pt x="1849" y="1484"/>
                  <a:pt x="1814" y="1484"/>
                </a:cubicBezTo>
                <a:cubicBezTo>
                  <a:pt x="1781" y="1484"/>
                  <a:pt x="1749" y="1482"/>
                  <a:pt x="1716" y="1486"/>
                </a:cubicBezTo>
                <a:cubicBezTo>
                  <a:pt x="1716" y="1486"/>
                  <a:pt x="1716" y="1486"/>
                  <a:pt x="1715" y="1486"/>
                </a:cubicBezTo>
                <a:cubicBezTo>
                  <a:pt x="1703" y="1488"/>
                  <a:pt x="1688" y="1488"/>
                  <a:pt x="1675" y="1487"/>
                </a:cubicBezTo>
                <a:cubicBezTo>
                  <a:pt x="1661" y="1487"/>
                  <a:pt x="1647" y="1487"/>
                  <a:pt x="1634" y="1487"/>
                </a:cubicBezTo>
                <a:cubicBezTo>
                  <a:pt x="1620" y="1488"/>
                  <a:pt x="1606" y="1485"/>
                  <a:pt x="1592" y="1485"/>
                </a:cubicBezTo>
                <a:cubicBezTo>
                  <a:pt x="1575" y="1485"/>
                  <a:pt x="1559" y="1485"/>
                  <a:pt x="1542" y="1485"/>
                </a:cubicBezTo>
                <a:cubicBezTo>
                  <a:pt x="1506" y="1485"/>
                  <a:pt x="1469" y="1486"/>
                  <a:pt x="1433" y="1486"/>
                </a:cubicBezTo>
                <a:cubicBezTo>
                  <a:pt x="1419" y="1486"/>
                  <a:pt x="1404" y="1484"/>
                  <a:pt x="1389" y="1486"/>
                </a:cubicBezTo>
                <a:cubicBezTo>
                  <a:pt x="1382" y="1487"/>
                  <a:pt x="1374" y="1486"/>
                  <a:pt x="1367" y="1486"/>
                </a:cubicBezTo>
                <a:cubicBezTo>
                  <a:pt x="1362" y="1486"/>
                  <a:pt x="1355" y="1487"/>
                  <a:pt x="1349" y="1486"/>
                </a:cubicBezTo>
                <a:cubicBezTo>
                  <a:pt x="1349" y="1486"/>
                  <a:pt x="1348" y="1485"/>
                  <a:pt x="1348" y="1486"/>
                </a:cubicBezTo>
                <a:cubicBezTo>
                  <a:pt x="1321" y="1489"/>
                  <a:pt x="1294" y="1487"/>
                  <a:pt x="1267" y="1487"/>
                </a:cubicBezTo>
                <a:cubicBezTo>
                  <a:pt x="1253" y="1487"/>
                  <a:pt x="1238" y="1489"/>
                  <a:pt x="1224" y="1487"/>
                </a:cubicBezTo>
                <a:cubicBezTo>
                  <a:pt x="1211" y="1486"/>
                  <a:pt x="1197" y="1488"/>
                  <a:pt x="1183" y="1487"/>
                </a:cubicBezTo>
                <a:cubicBezTo>
                  <a:pt x="1170" y="1486"/>
                  <a:pt x="1156" y="1486"/>
                  <a:pt x="1143" y="1486"/>
                </a:cubicBezTo>
                <a:cubicBezTo>
                  <a:pt x="1128" y="1486"/>
                  <a:pt x="1113" y="1485"/>
                  <a:pt x="1098" y="1485"/>
                </a:cubicBezTo>
                <a:cubicBezTo>
                  <a:pt x="1084" y="1485"/>
                  <a:pt x="1070" y="1485"/>
                  <a:pt x="1055" y="1485"/>
                </a:cubicBezTo>
                <a:cubicBezTo>
                  <a:pt x="1049" y="1485"/>
                  <a:pt x="1042" y="1485"/>
                  <a:pt x="1035" y="1486"/>
                </a:cubicBezTo>
                <a:cubicBezTo>
                  <a:pt x="1032" y="1486"/>
                  <a:pt x="1025" y="1487"/>
                  <a:pt x="1020" y="1486"/>
                </a:cubicBezTo>
                <a:cubicBezTo>
                  <a:pt x="1020" y="1486"/>
                  <a:pt x="1020" y="1485"/>
                  <a:pt x="1019" y="1485"/>
                </a:cubicBezTo>
                <a:cubicBezTo>
                  <a:pt x="1018" y="1485"/>
                  <a:pt x="1018" y="1485"/>
                  <a:pt x="1018" y="1485"/>
                </a:cubicBezTo>
                <a:cubicBezTo>
                  <a:pt x="1017" y="1485"/>
                  <a:pt x="1017" y="1485"/>
                  <a:pt x="1016" y="1485"/>
                </a:cubicBezTo>
                <a:cubicBezTo>
                  <a:pt x="953" y="1485"/>
                  <a:pt x="889" y="1484"/>
                  <a:pt x="826" y="1486"/>
                </a:cubicBezTo>
                <a:cubicBezTo>
                  <a:pt x="794" y="1486"/>
                  <a:pt x="762" y="1486"/>
                  <a:pt x="730" y="1485"/>
                </a:cubicBezTo>
                <a:cubicBezTo>
                  <a:pt x="723" y="1485"/>
                  <a:pt x="715" y="1486"/>
                  <a:pt x="708" y="1486"/>
                </a:cubicBezTo>
                <a:cubicBezTo>
                  <a:pt x="702" y="1487"/>
                  <a:pt x="695" y="1486"/>
                  <a:pt x="689" y="1487"/>
                </a:cubicBezTo>
                <a:cubicBezTo>
                  <a:pt x="676" y="1488"/>
                  <a:pt x="664" y="1487"/>
                  <a:pt x="651" y="1487"/>
                </a:cubicBezTo>
                <a:cubicBezTo>
                  <a:pt x="651" y="1487"/>
                  <a:pt x="651" y="1487"/>
                  <a:pt x="651" y="1487"/>
                </a:cubicBezTo>
                <a:cubicBezTo>
                  <a:pt x="639" y="1487"/>
                  <a:pt x="626" y="1486"/>
                  <a:pt x="613" y="1486"/>
                </a:cubicBezTo>
                <a:cubicBezTo>
                  <a:pt x="597" y="1487"/>
                  <a:pt x="581" y="1486"/>
                  <a:pt x="564" y="1486"/>
                </a:cubicBezTo>
                <a:cubicBezTo>
                  <a:pt x="534" y="1484"/>
                  <a:pt x="504" y="1487"/>
                  <a:pt x="474" y="1487"/>
                </a:cubicBezTo>
                <a:cubicBezTo>
                  <a:pt x="442" y="1487"/>
                  <a:pt x="410" y="1484"/>
                  <a:pt x="378" y="1484"/>
                </a:cubicBezTo>
                <a:cubicBezTo>
                  <a:pt x="350" y="1484"/>
                  <a:pt x="323" y="1484"/>
                  <a:pt x="295" y="1485"/>
                </a:cubicBezTo>
                <a:cubicBezTo>
                  <a:pt x="295" y="1485"/>
                  <a:pt x="294" y="1485"/>
                  <a:pt x="294" y="1486"/>
                </a:cubicBezTo>
                <a:cubicBezTo>
                  <a:pt x="283" y="1485"/>
                  <a:pt x="273" y="1485"/>
                  <a:pt x="262" y="1485"/>
                </a:cubicBezTo>
                <a:cubicBezTo>
                  <a:pt x="250" y="1485"/>
                  <a:pt x="237" y="1483"/>
                  <a:pt x="224" y="1484"/>
                </a:cubicBezTo>
                <a:cubicBezTo>
                  <a:pt x="211" y="1485"/>
                  <a:pt x="198" y="1484"/>
                  <a:pt x="186" y="1485"/>
                </a:cubicBezTo>
                <a:cubicBezTo>
                  <a:pt x="171" y="1485"/>
                  <a:pt x="155" y="1485"/>
                  <a:pt x="140" y="1485"/>
                </a:cubicBezTo>
                <a:cubicBezTo>
                  <a:pt x="114" y="1485"/>
                  <a:pt x="87" y="1489"/>
                  <a:pt x="61" y="1486"/>
                </a:cubicBezTo>
                <a:cubicBezTo>
                  <a:pt x="49" y="1484"/>
                  <a:pt x="36" y="1484"/>
                  <a:pt x="23" y="1481"/>
                </a:cubicBezTo>
                <a:cubicBezTo>
                  <a:pt x="11" y="1477"/>
                  <a:pt x="8" y="1465"/>
                  <a:pt x="7" y="1454"/>
                </a:cubicBezTo>
                <a:cubicBezTo>
                  <a:pt x="6" y="1450"/>
                  <a:pt x="5" y="1444"/>
                  <a:pt x="6" y="1439"/>
                </a:cubicBezTo>
                <a:cubicBezTo>
                  <a:pt x="16" y="1441"/>
                  <a:pt x="28" y="1439"/>
                  <a:pt x="38" y="1438"/>
                </a:cubicBezTo>
                <a:cubicBezTo>
                  <a:pt x="60" y="1436"/>
                  <a:pt x="83" y="1436"/>
                  <a:pt x="105" y="1436"/>
                </a:cubicBezTo>
                <a:cubicBezTo>
                  <a:pt x="119" y="1437"/>
                  <a:pt x="134" y="1433"/>
                  <a:pt x="148" y="1433"/>
                </a:cubicBezTo>
                <a:cubicBezTo>
                  <a:pt x="166" y="1433"/>
                  <a:pt x="185" y="1434"/>
                  <a:pt x="203" y="1434"/>
                </a:cubicBezTo>
                <a:cubicBezTo>
                  <a:pt x="234" y="1434"/>
                  <a:pt x="264" y="1439"/>
                  <a:pt x="294" y="1439"/>
                </a:cubicBezTo>
                <a:cubicBezTo>
                  <a:pt x="294" y="1439"/>
                  <a:pt x="295" y="1439"/>
                  <a:pt x="295" y="1439"/>
                </a:cubicBezTo>
                <a:cubicBezTo>
                  <a:pt x="338" y="1438"/>
                  <a:pt x="381" y="1436"/>
                  <a:pt x="424" y="1436"/>
                </a:cubicBezTo>
                <a:cubicBezTo>
                  <a:pt x="467" y="1436"/>
                  <a:pt x="511" y="1436"/>
                  <a:pt x="554" y="1436"/>
                </a:cubicBezTo>
                <a:cubicBezTo>
                  <a:pt x="572" y="1437"/>
                  <a:pt x="591" y="1436"/>
                  <a:pt x="610" y="1436"/>
                </a:cubicBezTo>
                <a:cubicBezTo>
                  <a:pt x="632" y="1437"/>
                  <a:pt x="653" y="1435"/>
                  <a:pt x="674" y="1436"/>
                </a:cubicBezTo>
                <a:cubicBezTo>
                  <a:pt x="714" y="1437"/>
                  <a:pt x="755" y="1437"/>
                  <a:pt x="795" y="1437"/>
                </a:cubicBezTo>
                <a:cubicBezTo>
                  <a:pt x="796" y="1437"/>
                  <a:pt x="796" y="1437"/>
                  <a:pt x="796" y="1436"/>
                </a:cubicBezTo>
                <a:cubicBezTo>
                  <a:pt x="838" y="1437"/>
                  <a:pt x="880" y="1438"/>
                  <a:pt x="921" y="1436"/>
                </a:cubicBezTo>
                <a:cubicBezTo>
                  <a:pt x="944" y="1434"/>
                  <a:pt x="968" y="1435"/>
                  <a:pt x="991" y="1437"/>
                </a:cubicBezTo>
                <a:cubicBezTo>
                  <a:pt x="1002" y="1438"/>
                  <a:pt x="1013" y="1436"/>
                  <a:pt x="1024" y="1436"/>
                </a:cubicBezTo>
                <a:cubicBezTo>
                  <a:pt x="1030" y="1436"/>
                  <a:pt x="1037" y="1438"/>
                  <a:pt x="1042" y="1437"/>
                </a:cubicBezTo>
                <a:cubicBezTo>
                  <a:pt x="1055" y="1439"/>
                  <a:pt x="1070" y="1437"/>
                  <a:pt x="1082" y="1436"/>
                </a:cubicBezTo>
                <a:cubicBezTo>
                  <a:pt x="1102" y="1436"/>
                  <a:pt x="1122" y="1436"/>
                  <a:pt x="1142" y="1437"/>
                </a:cubicBezTo>
                <a:cubicBezTo>
                  <a:pt x="1162" y="1438"/>
                  <a:pt x="1181" y="1437"/>
                  <a:pt x="1200" y="1437"/>
                </a:cubicBezTo>
                <a:cubicBezTo>
                  <a:pt x="1218" y="1437"/>
                  <a:pt x="1235" y="1439"/>
                  <a:pt x="1252" y="1439"/>
                </a:cubicBezTo>
                <a:cubicBezTo>
                  <a:pt x="1252" y="1439"/>
                  <a:pt x="1252" y="1439"/>
                  <a:pt x="1252" y="1439"/>
                </a:cubicBezTo>
                <a:cubicBezTo>
                  <a:pt x="1253" y="1439"/>
                  <a:pt x="1253" y="1439"/>
                  <a:pt x="1253" y="1439"/>
                </a:cubicBezTo>
                <a:cubicBezTo>
                  <a:pt x="1253" y="1439"/>
                  <a:pt x="1253" y="1439"/>
                  <a:pt x="1254" y="1439"/>
                </a:cubicBezTo>
                <a:cubicBezTo>
                  <a:pt x="1263" y="1437"/>
                  <a:pt x="1275" y="1438"/>
                  <a:pt x="1284" y="1439"/>
                </a:cubicBezTo>
                <a:cubicBezTo>
                  <a:pt x="1297" y="1440"/>
                  <a:pt x="1310" y="1439"/>
                  <a:pt x="1322" y="1439"/>
                </a:cubicBezTo>
                <a:cubicBezTo>
                  <a:pt x="1334" y="1439"/>
                  <a:pt x="1345" y="1437"/>
                  <a:pt x="1357" y="1438"/>
                </a:cubicBezTo>
                <a:cubicBezTo>
                  <a:pt x="1368" y="1439"/>
                  <a:pt x="1379" y="1440"/>
                  <a:pt x="1390" y="1439"/>
                </a:cubicBezTo>
                <a:cubicBezTo>
                  <a:pt x="1414" y="1436"/>
                  <a:pt x="1438" y="1441"/>
                  <a:pt x="1461" y="1439"/>
                </a:cubicBezTo>
                <a:cubicBezTo>
                  <a:pt x="1473" y="1438"/>
                  <a:pt x="1485" y="1440"/>
                  <a:pt x="1496" y="1440"/>
                </a:cubicBezTo>
                <a:cubicBezTo>
                  <a:pt x="1506" y="1440"/>
                  <a:pt x="1517" y="1440"/>
                  <a:pt x="1527" y="1440"/>
                </a:cubicBezTo>
                <a:cubicBezTo>
                  <a:pt x="1528" y="1440"/>
                  <a:pt x="1528" y="1440"/>
                  <a:pt x="1528" y="1440"/>
                </a:cubicBezTo>
                <a:cubicBezTo>
                  <a:pt x="1548" y="1439"/>
                  <a:pt x="1569" y="1439"/>
                  <a:pt x="1588" y="1438"/>
                </a:cubicBezTo>
                <a:cubicBezTo>
                  <a:pt x="1610" y="1437"/>
                  <a:pt x="1632" y="1438"/>
                  <a:pt x="1654" y="1439"/>
                </a:cubicBezTo>
                <a:cubicBezTo>
                  <a:pt x="1698" y="1441"/>
                  <a:pt x="1742" y="1438"/>
                  <a:pt x="1786" y="1440"/>
                </a:cubicBezTo>
                <a:cubicBezTo>
                  <a:pt x="1787" y="1440"/>
                  <a:pt x="1787" y="1440"/>
                  <a:pt x="1788" y="1439"/>
                </a:cubicBezTo>
                <a:cubicBezTo>
                  <a:pt x="1805" y="1437"/>
                  <a:pt x="1823" y="1439"/>
                  <a:pt x="1841" y="1439"/>
                </a:cubicBezTo>
                <a:cubicBezTo>
                  <a:pt x="1863" y="1439"/>
                  <a:pt x="1884" y="1438"/>
                  <a:pt x="1906" y="1438"/>
                </a:cubicBezTo>
                <a:cubicBezTo>
                  <a:pt x="1938" y="1439"/>
                  <a:pt x="1971" y="1439"/>
                  <a:pt x="2001" y="1439"/>
                </a:cubicBezTo>
                <a:cubicBezTo>
                  <a:pt x="2010" y="1439"/>
                  <a:pt x="2019" y="1439"/>
                  <a:pt x="2028" y="1439"/>
                </a:cubicBezTo>
                <a:cubicBezTo>
                  <a:pt x="2051" y="1440"/>
                  <a:pt x="2074" y="1438"/>
                  <a:pt x="2097" y="1438"/>
                </a:cubicBezTo>
                <a:cubicBezTo>
                  <a:pt x="2117" y="1439"/>
                  <a:pt x="2138" y="1440"/>
                  <a:pt x="2158" y="1440"/>
                </a:cubicBezTo>
                <a:cubicBezTo>
                  <a:pt x="2162" y="1440"/>
                  <a:pt x="2184" y="1442"/>
                  <a:pt x="2189" y="1437"/>
                </a:cubicBezTo>
                <a:cubicBezTo>
                  <a:pt x="2188" y="1441"/>
                  <a:pt x="2188" y="1447"/>
                  <a:pt x="2188" y="1450"/>
                </a:cubicBezTo>
                <a:cubicBezTo>
                  <a:pt x="2186" y="1459"/>
                  <a:pt x="2184" y="1468"/>
                  <a:pt x="2175" y="14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08"/>
          <p:cNvSpPr>
            <a:spLocks noEditPoints="1"/>
          </p:cNvSpPr>
          <p:nvPr/>
        </p:nvSpPr>
        <p:spPr bwMode="auto">
          <a:xfrm>
            <a:off x="5405956" y="5275987"/>
            <a:ext cx="1388375" cy="230522"/>
          </a:xfrm>
          <a:custGeom>
            <a:avLst/>
            <a:gdLst>
              <a:gd name="T0" fmla="*/ 514 w 560"/>
              <a:gd name="T1" fmla="*/ 7 h 93"/>
              <a:gd name="T2" fmla="*/ 422 w 560"/>
              <a:gd name="T3" fmla="*/ 5 h 93"/>
              <a:gd name="T4" fmla="*/ 345 w 560"/>
              <a:gd name="T5" fmla="*/ 5 h 93"/>
              <a:gd name="T6" fmla="*/ 219 w 560"/>
              <a:gd name="T7" fmla="*/ 2 h 93"/>
              <a:gd name="T8" fmla="*/ 128 w 560"/>
              <a:gd name="T9" fmla="*/ 2 h 93"/>
              <a:gd name="T10" fmla="*/ 51 w 560"/>
              <a:gd name="T11" fmla="*/ 5 h 93"/>
              <a:gd name="T12" fmla="*/ 33 w 560"/>
              <a:gd name="T13" fmla="*/ 30 h 93"/>
              <a:gd name="T14" fmla="*/ 8 w 560"/>
              <a:gd name="T15" fmla="*/ 89 h 93"/>
              <a:gd name="T16" fmla="*/ 162 w 560"/>
              <a:gd name="T17" fmla="*/ 89 h 93"/>
              <a:gd name="T18" fmla="*/ 240 w 560"/>
              <a:gd name="T19" fmla="*/ 88 h 93"/>
              <a:gd name="T20" fmla="*/ 312 w 560"/>
              <a:gd name="T21" fmla="*/ 88 h 93"/>
              <a:gd name="T22" fmla="*/ 453 w 560"/>
              <a:gd name="T23" fmla="*/ 90 h 93"/>
              <a:gd name="T24" fmla="*/ 547 w 560"/>
              <a:gd name="T25" fmla="*/ 89 h 93"/>
              <a:gd name="T26" fmla="*/ 557 w 560"/>
              <a:gd name="T27" fmla="*/ 86 h 93"/>
              <a:gd name="T28" fmla="*/ 531 w 560"/>
              <a:gd name="T29" fmla="*/ 26 h 93"/>
              <a:gd name="T30" fmla="*/ 553 w 560"/>
              <a:gd name="T31" fmla="*/ 83 h 93"/>
              <a:gd name="T32" fmla="*/ 531 w 560"/>
              <a:gd name="T33" fmla="*/ 84 h 93"/>
              <a:gd name="T34" fmla="*/ 528 w 560"/>
              <a:gd name="T35" fmla="*/ 84 h 93"/>
              <a:gd name="T36" fmla="*/ 526 w 560"/>
              <a:gd name="T37" fmla="*/ 85 h 93"/>
              <a:gd name="T38" fmla="*/ 450 w 560"/>
              <a:gd name="T39" fmla="*/ 86 h 93"/>
              <a:gd name="T40" fmla="*/ 312 w 560"/>
              <a:gd name="T41" fmla="*/ 83 h 93"/>
              <a:gd name="T42" fmla="*/ 239 w 560"/>
              <a:gd name="T43" fmla="*/ 83 h 93"/>
              <a:gd name="T44" fmla="*/ 99 w 560"/>
              <a:gd name="T45" fmla="*/ 84 h 93"/>
              <a:gd name="T46" fmla="*/ 35 w 560"/>
              <a:gd name="T47" fmla="*/ 87 h 93"/>
              <a:gd name="T48" fmla="*/ 12 w 560"/>
              <a:gd name="T49" fmla="*/ 85 h 93"/>
              <a:gd name="T50" fmla="*/ 33 w 560"/>
              <a:gd name="T51" fmla="*/ 37 h 93"/>
              <a:gd name="T52" fmla="*/ 61 w 560"/>
              <a:gd name="T53" fmla="*/ 7 h 93"/>
              <a:gd name="T54" fmla="*/ 184 w 560"/>
              <a:gd name="T55" fmla="*/ 6 h 93"/>
              <a:gd name="T56" fmla="*/ 347 w 560"/>
              <a:gd name="T57" fmla="*/ 9 h 93"/>
              <a:gd name="T58" fmla="*/ 494 w 560"/>
              <a:gd name="T59" fmla="*/ 9 h 93"/>
              <a:gd name="T60" fmla="*/ 536 w 560"/>
              <a:gd name="T61" fmla="*/ 44 h 93"/>
              <a:gd name="T62" fmla="*/ 553 w 560"/>
              <a:gd name="T63" fmla="*/ 8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60" h="93">
                <a:moveTo>
                  <a:pt x="531" y="26"/>
                </a:moveTo>
                <a:cubicBezTo>
                  <a:pt x="527" y="18"/>
                  <a:pt x="523" y="10"/>
                  <a:pt x="514" y="7"/>
                </a:cubicBezTo>
                <a:cubicBezTo>
                  <a:pt x="507" y="4"/>
                  <a:pt x="497" y="5"/>
                  <a:pt x="489" y="5"/>
                </a:cubicBezTo>
                <a:cubicBezTo>
                  <a:pt x="467" y="4"/>
                  <a:pt x="444" y="5"/>
                  <a:pt x="422" y="5"/>
                </a:cubicBezTo>
                <a:cubicBezTo>
                  <a:pt x="397" y="5"/>
                  <a:pt x="371" y="4"/>
                  <a:pt x="346" y="4"/>
                </a:cubicBezTo>
                <a:cubicBezTo>
                  <a:pt x="346" y="4"/>
                  <a:pt x="346" y="5"/>
                  <a:pt x="345" y="5"/>
                </a:cubicBezTo>
                <a:cubicBezTo>
                  <a:pt x="318" y="5"/>
                  <a:pt x="290" y="3"/>
                  <a:pt x="262" y="3"/>
                </a:cubicBezTo>
                <a:cubicBezTo>
                  <a:pt x="248" y="3"/>
                  <a:pt x="234" y="2"/>
                  <a:pt x="219" y="2"/>
                </a:cubicBezTo>
                <a:cubicBezTo>
                  <a:pt x="205" y="2"/>
                  <a:pt x="190" y="3"/>
                  <a:pt x="176" y="2"/>
                </a:cubicBezTo>
                <a:cubicBezTo>
                  <a:pt x="160" y="0"/>
                  <a:pt x="144" y="1"/>
                  <a:pt x="128" y="2"/>
                </a:cubicBezTo>
                <a:cubicBezTo>
                  <a:pt x="113" y="2"/>
                  <a:pt x="98" y="2"/>
                  <a:pt x="83" y="3"/>
                </a:cubicBezTo>
                <a:cubicBezTo>
                  <a:pt x="73" y="3"/>
                  <a:pt x="60" y="1"/>
                  <a:pt x="51" y="5"/>
                </a:cubicBezTo>
                <a:cubicBezTo>
                  <a:pt x="43" y="9"/>
                  <a:pt x="37" y="21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24" y="44"/>
                  <a:pt x="14" y="57"/>
                  <a:pt x="6" y="71"/>
                </a:cubicBezTo>
                <a:cubicBezTo>
                  <a:pt x="4" y="75"/>
                  <a:pt x="0" y="88"/>
                  <a:pt x="8" y="89"/>
                </a:cubicBezTo>
                <a:cubicBezTo>
                  <a:pt x="32" y="93"/>
                  <a:pt x="56" y="91"/>
                  <a:pt x="80" y="90"/>
                </a:cubicBezTo>
                <a:cubicBezTo>
                  <a:pt x="107" y="89"/>
                  <a:pt x="134" y="89"/>
                  <a:pt x="162" y="89"/>
                </a:cubicBezTo>
                <a:cubicBezTo>
                  <a:pt x="188" y="89"/>
                  <a:pt x="213" y="88"/>
                  <a:pt x="239" y="88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50" y="88"/>
                  <a:pt x="261" y="87"/>
                  <a:pt x="271" y="88"/>
                </a:cubicBezTo>
                <a:cubicBezTo>
                  <a:pt x="285" y="88"/>
                  <a:pt x="299" y="88"/>
                  <a:pt x="312" y="88"/>
                </a:cubicBezTo>
                <a:cubicBezTo>
                  <a:pt x="336" y="88"/>
                  <a:pt x="359" y="90"/>
                  <a:pt x="382" y="90"/>
                </a:cubicBezTo>
                <a:cubicBezTo>
                  <a:pt x="406" y="90"/>
                  <a:pt x="429" y="90"/>
                  <a:pt x="453" y="90"/>
                </a:cubicBezTo>
                <a:cubicBezTo>
                  <a:pt x="477" y="90"/>
                  <a:pt x="503" y="92"/>
                  <a:pt x="528" y="89"/>
                </a:cubicBezTo>
                <a:cubicBezTo>
                  <a:pt x="534" y="89"/>
                  <a:pt x="541" y="89"/>
                  <a:pt x="547" y="89"/>
                </a:cubicBezTo>
                <a:cubicBezTo>
                  <a:pt x="550" y="88"/>
                  <a:pt x="553" y="88"/>
                  <a:pt x="555" y="87"/>
                </a:cubicBezTo>
                <a:cubicBezTo>
                  <a:pt x="556" y="87"/>
                  <a:pt x="556" y="87"/>
                  <a:pt x="557" y="86"/>
                </a:cubicBezTo>
                <a:cubicBezTo>
                  <a:pt x="560" y="78"/>
                  <a:pt x="553" y="68"/>
                  <a:pt x="549" y="62"/>
                </a:cubicBezTo>
                <a:cubicBezTo>
                  <a:pt x="543" y="50"/>
                  <a:pt x="537" y="38"/>
                  <a:pt x="531" y="26"/>
                </a:cubicBezTo>
                <a:close/>
                <a:moveTo>
                  <a:pt x="553" y="83"/>
                </a:moveTo>
                <a:cubicBezTo>
                  <a:pt x="553" y="83"/>
                  <a:pt x="553" y="83"/>
                  <a:pt x="553" y="83"/>
                </a:cubicBezTo>
                <a:cubicBezTo>
                  <a:pt x="552" y="85"/>
                  <a:pt x="543" y="85"/>
                  <a:pt x="542" y="85"/>
                </a:cubicBezTo>
                <a:cubicBezTo>
                  <a:pt x="538" y="85"/>
                  <a:pt x="535" y="85"/>
                  <a:pt x="531" y="84"/>
                </a:cubicBezTo>
                <a:cubicBezTo>
                  <a:pt x="530" y="84"/>
                  <a:pt x="530" y="84"/>
                  <a:pt x="529" y="84"/>
                </a:cubicBezTo>
                <a:cubicBezTo>
                  <a:pt x="529" y="84"/>
                  <a:pt x="528" y="84"/>
                  <a:pt x="528" y="84"/>
                </a:cubicBezTo>
                <a:cubicBezTo>
                  <a:pt x="527" y="84"/>
                  <a:pt x="527" y="84"/>
                  <a:pt x="527" y="84"/>
                </a:cubicBezTo>
                <a:cubicBezTo>
                  <a:pt x="526" y="84"/>
                  <a:pt x="526" y="85"/>
                  <a:pt x="526" y="85"/>
                </a:cubicBezTo>
                <a:cubicBezTo>
                  <a:pt x="515" y="86"/>
                  <a:pt x="503" y="85"/>
                  <a:pt x="492" y="85"/>
                </a:cubicBezTo>
                <a:cubicBezTo>
                  <a:pt x="478" y="85"/>
                  <a:pt x="464" y="86"/>
                  <a:pt x="450" y="86"/>
                </a:cubicBezTo>
                <a:cubicBezTo>
                  <a:pt x="426" y="86"/>
                  <a:pt x="403" y="85"/>
                  <a:pt x="380" y="85"/>
                </a:cubicBezTo>
                <a:cubicBezTo>
                  <a:pt x="357" y="85"/>
                  <a:pt x="335" y="83"/>
                  <a:pt x="312" y="83"/>
                </a:cubicBezTo>
                <a:cubicBezTo>
                  <a:pt x="299" y="83"/>
                  <a:pt x="285" y="84"/>
                  <a:pt x="271" y="83"/>
                </a:cubicBezTo>
                <a:cubicBezTo>
                  <a:pt x="260" y="83"/>
                  <a:pt x="249" y="84"/>
                  <a:pt x="239" y="83"/>
                </a:cubicBezTo>
                <a:cubicBezTo>
                  <a:pt x="238" y="83"/>
                  <a:pt x="238" y="83"/>
                  <a:pt x="238" y="84"/>
                </a:cubicBezTo>
                <a:cubicBezTo>
                  <a:pt x="191" y="84"/>
                  <a:pt x="145" y="84"/>
                  <a:pt x="99" y="84"/>
                </a:cubicBezTo>
                <a:cubicBezTo>
                  <a:pt x="89" y="84"/>
                  <a:pt x="80" y="85"/>
                  <a:pt x="71" y="86"/>
                </a:cubicBezTo>
                <a:cubicBezTo>
                  <a:pt x="59" y="87"/>
                  <a:pt x="47" y="85"/>
                  <a:pt x="35" y="87"/>
                </a:cubicBezTo>
                <a:cubicBezTo>
                  <a:pt x="31" y="87"/>
                  <a:pt x="25" y="87"/>
                  <a:pt x="21" y="86"/>
                </a:cubicBezTo>
                <a:cubicBezTo>
                  <a:pt x="18" y="86"/>
                  <a:pt x="15" y="86"/>
                  <a:pt x="12" y="85"/>
                </a:cubicBezTo>
                <a:cubicBezTo>
                  <a:pt x="4" y="84"/>
                  <a:pt x="9" y="74"/>
                  <a:pt x="11" y="71"/>
                </a:cubicBezTo>
                <a:cubicBezTo>
                  <a:pt x="18" y="59"/>
                  <a:pt x="26" y="48"/>
                  <a:pt x="33" y="37"/>
                </a:cubicBezTo>
                <a:cubicBezTo>
                  <a:pt x="34" y="37"/>
                  <a:pt x="34" y="36"/>
                  <a:pt x="35" y="36"/>
                </a:cubicBezTo>
                <a:cubicBezTo>
                  <a:pt x="40" y="25"/>
                  <a:pt x="48" y="7"/>
                  <a:pt x="61" y="7"/>
                </a:cubicBezTo>
                <a:cubicBezTo>
                  <a:pt x="73" y="8"/>
                  <a:pt x="86" y="7"/>
                  <a:pt x="98" y="6"/>
                </a:cubicBezTo>
                <a:cubicBezTo>
                  <a:pt x="127" y="6"/>
                  <a:pt x="155" y="6"/>
                  <a:pt x="184" y="6"/>
                </a:cubicBezTo>
                <a:cubicBezTo>
                  <a:pt x="238" y="6"/>
                  <a:pt x="292" y="9"/>
                  <a:pt x="346" y="9"/>
                </a:cubicBezTo>
                <a:cubicBezTo>
                  <a:pt x="347" y="9"/>
                  <a:pt x="347" y="9"/>
                  <a:pt x="347" y="9"/>
                </a:cubicBezTo>
                <a:cubicBezTo>
                  <a:pt x="386" y="9"/>
                  <a:pt x="426" y="11"/>
                  <a:pt x="465" y="9"/>
                </a:cubicBezTo>
                <a:cubicBezTo>
                  <a:pt x="475" y="9"/>
                  <a:pt x="485" y="9"/>
                  <a:pt x="494" y="9"/>
                </a:cubicBezTo>
                <a:cubicBezTo>
                  <a:pt x="505" y="10"/>
                  <a:pt x="516" y="8"/>
                  <a:pt x="522" y="19"/>
                </a:cubicBezTo>
                <a:cubicBezTo>
                  <a:pt x="527" y="27"/>
                  <a:pt x="531" y="36"/>
                  <a:pt x="536" y="44"/>
                </a:cubicBezTo>
                <a:cubicBezTo>
                  <a:pt x="539" y="50"/>
                  <a:pt x="541" y="55"/>
                  <a:pt x="544" y="60"/>
                </a:cubicBezTo>
                <a:cubicBezTo>
                  <a:pt x="546" y="65"/>
                  <a:pt x="555" y="77"/>
                  <a:pt x="553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09"/>
          <p:cNvSpPr>
            <a:spLocks noEditPoints="1"/>
          </p:cNvSpPr>
          <p:nvPr/>
        </p:nvSpPr>
        <p:spPr bwMode="auto">
          <a:xfrm>
            <a:off x="3998720" y="4867333"/>
            <a:ext cx="4216467" cy="128883"/>
          </a:xfrm>
          <a:custGeom>
            <a:avLst/>
            <a:gdLst>
              <a:gd name="T0" fmla="*/ 148 w 1701"/>
              <a:gd name="T1" fmla="*/ 43 h 52"/>
              <a:gd name="T2" fmla="*/ 318 w 1701"/>
              <a:gd name="T3" fmla="*/ 31 h 52"/>
              <a:gd name="T4" fmla="*/ 483 w 1701"/>
              <a:gd name="T5" fmla="*/ 40 h 52"/>
              <a:gd name="T6" fmla="*/ 639 w 1701"/>
              <a:gd name="T7" fmla="*/ 43 h 52"/>
              <a:gd name="T8" fmla="*/ 800 w 1701"/>
              <a:gd name="T9" fmla="*/ 45 h 52"/>
              <a:gd name="T10" fmla="*/ 953 w 1701"/>
              <a:gd name="T11" fmla="*/ 43 h 52"/>
              <a:gd name="T12" fmla="*/ 1062 w 1701"/>
              <a:gd name="T13" fmla="*/ 43 h 52"/>
              <a:gd name="T14" fmla="*/ 1217 w 1701"/>
              <a:gd name="T15" fmla="*/ 43 h 52"/>
              <a:gd name="T16" fmla="*/ 1360 w 1701"/>
              <a:gd name="T17" fmla="*/ 49 h 52"/>
              <a:gd name="T18" fmla="*/ 1491 w 1701"/>
              <a:gd name="T19" fmla="*/ 46 h 52"/>
              <a:gd name="T20" fmla="*/ 1644 w 1701"/>
              <a:gd name="T21" fmla="*/ 41 h 52"/>
              <a:gd name="T22" fmla="*/ 1619 w 1701"/>
              <a:gd name="T23" fmla="*/ 8 h 52"/>
              <a:gd name="T24" fmla="*/ 1501 w 1701"/>
              <a:gd name="T25" fmla="*/ 4 h 52"/>
              <a:gd name="T26" fmla="*/ 1404 w 1701"/>
              <a:gd name="T27" fmla="*/ 5 h 52"/>
              <a:gd name="T28" fmla="*/ 1266 w 1701"/>
              <a:gd name="T29" fmla="*/ 7 h 52"/>
              <a:gd name="T30" fmla="*/ 1194 w 1701"/>
              <a:gd name="T31" fmla="*/ 5 h 52"/>
              <a:gd name="T32" fmla="*/ 1066 w 1701"/>
              <a:gd name="T33" fmla="*/ 7 h 52"/>
              <a:gd name="T34" fmla="*/ 961 w 1701"/>
              <a:gd name="T35" fmla="*/ 6 h 52"/>
              <a:gd name="T36" fmla="*/ 848 w 1701"/>
              <a:gd name="T37" fmla="*/ 11 h 52"/>
              <a:gd name="T38" fmla="*/ 718 w 1701"/>
              <a:gd name="T39" fmla="*/ 5 h 52"/>
              <a:gd name="T40" fmla="*/ 573 w 1701"/>
              <a:gd name="T41" fmla="*/ 6 h 52"/>
              <a:gd name="T42" fmla="*/ 466 w 1701"/>
              <a:gd name="T43" fmla="*/ 6 h 52"/>
              <a:gd name="T44" fmla="*/ 307 w 1701"/>
              <a:gd name="T45" fmla="*/ 6 h 52"/>
              <a:gd name="T46" fmla="*/ 199 w 1701"/>
              <a:gd name="T47" fmla="*/ 6 h 52"/>
              <a:gd name="T48" fmla="*/ 79 w 1701"/>
              <a:gd name="T49" fmla="*/ 12 h 52"/>
              <a:gd name="T50" fmla="*/ 1677 w 1701"/>
              <a:gd name="T51" fmla="*/ 21 h 52"/>
              <a:gd name="T52" fmla="*/ 1602 w 1701"/>
              <a:gd name="T53" fmla="*/ 9 h 52"/>
              <a:gd name="T54" fmla="*/ 1553 w 1701"/>
              <a:gd name="T55" fmla="*/ 9 h 52"/>
              <a:gd name="T56" fmla="*/ 1483 w 1701"/>
              <a:gd name="T57" fmla="*/ 8 h 52"/>
              <a:gd name="T58" fmla="*/ 1483 w 1701"/>
              <a:gd name="T59" fmla="*/ 8 h 52"/>
              <a:gd name="T60" fmla="*/ 1464 w 1701"/>
              <a:gd name="T61" fmla="*/ 45 h 52"/>
              <a:gd name="T62" fmla="*/ 1393 w 1701"/>
              <a:gd name="T63" fmla="*/ 43 h 52"/>
              <a:gd name="T64" fmla="*/ 1360 w 1701"/>
              <a:gd name="T65" fmla="*/ 44 h 52"/>
              <a:gd name="T66" fmla="*/ 1314 w 1701"/>
              <a:gd name="T67" fmla="*/ 43 h 52"/>
              <a:gd name="T68" fmla="*/ 1263 w 1701"/>
              <a:gd name="T69" fmla="*/ 42 h 52"/>
              <a:gd name="T70" fmla="*/ 1212 w 1701"/>
              <a:gd name="T71" fmla="*/ 15 h 52"/>
              <a:gd name="T72" fmla="*/ 1161 w 1701"/>
              <a:gd name="T73" fmla="*/ 25 h 52"/>
              <a:gd name="T74" fmla="*/ 1099 w 1701"/>
              <a:gd name="T75" fmla="*/ 11 h 52"/>
              <a:gd name="T76" fmla="*/ 1038 w 1701"/>
              <a:gd name="T77" fmla="*/ 11 h 52"/>
              <a:gd name="T78" fmla="*/ 966 w 1701"/>
              <a:gd name="T79" fmla="*/ 10 h 52"/>
              <a:gd name="T80" fmla="*/ 903 w 1701"/>
              <a:gd name="T81" fmla="*/ 20 h 52"/>
              <a:gd name="T82" fmla="*/ 878 w 1701"/>
              <a:gd name="T83" fmla="*/ 10 h 52"/>
              <a:gd name="T84" fmla="*/ 812 w 1701"/>
              <a:gd name="T85" fmla="*/ 9 h 52"/>
              <a:gd name="T86" fmla="*/ 751 w 1701"/>
              <a:gd name="T87" fmla="*/ 10 h 52"/>
              <a:gd name="T88" fmla="*/ 747 w 1701"/>
              <a:gd name="T89" fmla="*/ 20 h 52"/>
              <a:gd name="T90" fmla="*/ 702 w 1701"/>
              <a:gd name="T91" fmla="*/ 10 h 52"/>
              <a:gd name="T92" fmla="*/ 648 w 1701"/>
              <a:gd name="T93" fmla="*/ 43 h 52"/>
              <a:gd name="T94" fmla="*/ 623 w 1701"/>
              <a:gd name="T95" fmla="*/ 11 h 52"/>
              <a:gd name="T96" fmla="*/ 575 w 1701"/>
              <a:gd name="T97" fmla="*/ 10 h 52"/>
              <a:gd name="T98" fmla="*/ 518 w 1701"/>
              <a:gd name="T99" fmla="*/ 10 h 52"/>
              <a:gd name="T100" fmla="*/ 461 w 1701"/>
              <a:gd name="T101" fmla="*/ 10 h 52"/>
              <a:gd name="T102" fmla="*/ 397 w 1701"/>
              <a:gd name="T103" fmla="*/ 10 h 52"/>
              <a:gd name="T104" fmla="*/ 341 w 1701"/>
              <a:gd name="T105" fmla="*/ 11 h 52"/>
              <a:gd name="T106" fmla="*/ 326 w 1701"/>
              <a:gd name="T107" fmla="*/ 24 h 52"/>
              <a:gd name="T108" fmla="*/ 237 w 1701"/>
              <a:gd name="T109" fmla="*/ 11 h 52"/>
              <a:gd name="T110" fmla="*/ 216 w 1701"/>
              <a:gd name="T111" fmla="*/ 41 h 52"/>
              <a:gd name="T112" fmla="*/ 201 w 1701"/>
              <a:gd name="T113" fmla="*/ 41 h 52"/>
              <a:gd name="T114" fmla="*/ 151 w 1701"/>
              <a:gd name="T115" fmla="*/ 38 h 52"/>
              <a:gd name="T116" fmla="*/ 62 w 1701"/>
              <a:gd name="T117" fmla="*/ 41 h 52"/>
              <a:gd name="T118" fmla="*/ 50 w 1701"/>
              <a:gd name="T11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01" h="52">
                <a:moveTo>
                  <a:pt x="20" y="45"/>
                </a:moveTo>
                <a:cubicBezTo>
                  <a:pt x="30" y="45"/>
                  <a:pt x="40" y="46"/>
                  <a:pt x="50" y="45"/>
                </a:cubicBezTo>
                <a:cubicBezTo>
                  <a:pt x="52" y="44"/>
                  <a:pt x="55" y="42"/>
                  <a:pt x="58" y="40"/>
                </a:cubicBezTo>
                <a:cubicBezTo>
                  <a:pt x="57" y="41"/>
                  <a:pt x="57" y="43"/>
                  <a:pt x="58" y="44"/>
                </a:cubicBezTo>
                <a:cubicBezTo>
                  <a:pt x="63" y="47"/>
                  <a:pt x="73" y="46"/>
                  <a:pt x="78" y="46"/>
                </a:cubicBezTo>
                <a:cubicBezTo>
                  <a:pt x="78" y="46"/>
                  <a:pt x="79" y="46"/>
                  <a:pt x="79" y="46"/>
                </a:cubicBezTo>
                <a:cubicBezTo>
                  <a:pt x="89" y="46"/>
                  <a:pt x="98" y="44"/>
                  <a:pt x="105" y="37"/>
                </a:cubicBezTo>
                <a:cubicBezTo>
                  <a:pt x="105" y="39"/>
                  <a:pt x="104" y="40"/>
                  <a:pt x="104" y="41"/>
                </a:cubicBezTo>
                <a:cubicBezTo>
                  <a:pt x="105" y="42"/>
                  <a:pt x="105" y="43"/>
                  <a:pt x="106" y="43"/>
                </a:cubicBezTo>
                <a:cubicBezTo>
                  <a:pt x="111" y="46"/>
                  <a:pt x="120" y="45"/>
                  <a:pt x="127" y="45"/>
                </a:cubicBezTo>
                <a:cubicBezTo>
                  <a:pt x="134" y="45"/>
                  <a:pt x="141" y="44"/>
                  <a:pt x="148" y="43"/>
                </a:cubicBezTo>
                <a:cubicBezTo>
                  <a:pt x="153" y="42"/>
                  <a:pt x="157" y="39"/>
                  <a:pt x="160" y="36"/>
                </a:cubicBezTo>
                <a:cubicBezTo>
                  <a:pt x="159" y="38"/>
                  <a:pt x="159" y="41"/>
                  <a:pt x="162" y="43"/>
                </a:cubicBezTo>
                <a:cubicBezTo>
                  <a:pt x="165" y="45"/>
                  <a:pt x="170" y="45"/>
                  <a:pt x="175" y="45"/>
                </a:cubicBezTo>
                <a:cubicBezTo>
                  <a:pt x="182" y="45"/>
                  <a:pt x="190" y="46"/>
                  <a:pt x="198" y="45"/>
                </a:cubicBezTo>
                <a:cubicBezTo>
                  <a:pt x="204" y="45"/>
                  <a:pt x="208" y="45"/>
                  <a:pt x="212" y="41"/>
                </a:cubicBezTo>
                <a:cubicBezTo>
                  <a:pt x="212" y="42"/>
                  <a:pt x="213" y="44"/>
                  <a:pt x="215" y="45"/>
                </a:cubicBezTo>
                <a:cubicBezTo>
                  <a:pt x="220" y="48"/>
                  <a:pt x="231" y="46"/>
                  <a:pt x="237" y="46"/>
                </a:cubicBezTo>
                <a:cubicBezTo>
                  <a:pt x="244" y="46"/>
                  <a:pt x="254" y="47"/>
                  <a:pt x="261" y="43"/>
                </a:cubicBezTo>
                <a:cubicBezTo>
                  <a:pt x="261" y="42"/>
                  <a:pt x="261" y="42"/>
                  <a:pt x="262" y="41"/>
                </a:cubicBezTo>
                <a:cubicBezTo>
                  <a:pt x="264" y="51"/>
                  <a:pt x="295" y="46"/>
                  <a:pt x="301" y="46"/>
                </a:cubicBezTo>
                <a:cubicBezTo>
                  <a:pt x="311" y="46"/>
                  <a:pt x="314" y="39"/>
                  <a:pt x="318" y="31"/>
                </a:cubicBezTo>
                <a:cubicBezTo>
                  <a:pt x="316" y="36"/>
                  <a:pt x="314" y="42"/>
                  <a:pt x="319" y="45"/>
                </a:cubicBezTo>
                <a:cubicBezTo>
                  <a:pt x="323" y="47"/>
                  <a:pt x="331" y="46"/>
                  <a:pt x="336" y="46"/>
                </a:cubicBezTo>
                <a:cubicBezTo>
                  <a:pt x="343" y="46"/>
                  <a:pt x="350" y="46"/>
                  <a:pt x="356" y="46"/>
                </a:cubicBezTo>
                <a:cubicBezTo>
                  <a:pt x="363" y="46"/>
                  <a:pt x="371" y="46"/>
                  <a:pt x="375" y="40"/>
                </a:cubicBezTo>
                <a:cubicBezTo>
                  <a:pt x="374" y="43"/>
                  <a:pt x="375" y="45"/>
                  <a:pt x="378" y="46"/>
                </a:cubicBezTo>
                <a:cubicBezTo>
                  <a:pt x="389" y="48"/>
                  <a:pt x="399" y="47"/>
                  <a:pt x="410" y="47"/>
                </a:cubicBezTo>
                <a:cubicBezTo>
                  <a:pt x="417" y="47"/>
                  <a:pt x="425" y="47"/>
                  <a:pt x="429" y="41"/>
                </a:cubicBezTo>
                <a:cubicBezTo>
                  <a:pt x="429" y="42"/>
                  <a:pt x="430" y="44"/>
                  <a:pt x="431" y="45"/>
                </a:cubicBezTo>
                <a:cubicBezTo>
                  <a:pt x="438" y="50"/>
                  <a:pt x="453" y="46"/>
                  <a:pt x="461" y="46"/>
                </a:cubicBezTo>
                <a:cubicBezTo>
                  <a:pt x="465" y="46"/>
                  <a:pt x="478" y="48"/>
                  <a:pt x="481" y="43"/>
                </a:cubicBezTo>
                <a:cubicBezTo>
                  <a:pt x="482" y="42"/>
                  <a:pt x="483" y="41"/>
                  <a:pt x="483" y="40"/>
                </a:cubicBezTo>
                <a:cubicBezTo>
                  <a:pt x="483" y="43"/>
                  <a:pt x="485" y="45"/>
                  <a:pt x="488" y="46"/>
                </a:cubicBezTo>
                <a:cubicBezTo>
                  <a:pt x="498" y="48"/>
                  <a:pt x="510" y="46"/>
                  <a:pt x="520" y="46"/>
                </a:cubicBezTo>
                <a:cubicBezTo>
                  <a:pt x="524" y="46"/>
                  <a:pt x="532" y="47"/>
                  <a:pt x="534" y="42"/>
                </a:cubicBezTo>
                <a:cubicBezTo>
                  <a:pt x="535" y="43"/>
                  <a:pt x="536" y="44"/>
                  <a:pt x="537" y="45"/>
                </a:cubicBezTo>
                <a:cubicBezTo>
                  <a:pt x="544" y="49"/>
                  <a:pt x="557" y="46"/>
                  <a:pt x="565" y="46"/>
                </a:cubicBezTo>
                <a:cubicBezTo>
                  <a:pt x="571" y="46"/>
                  <a:pt x="584" y="48"/>
                  <a:pt x="589" y="43"/>
                </a:cubicBezTo>
                <a:cubicBezTo>
                  <a:pt x="589" y="43"/>
                  <a:pt x="589" y="42"/>
                  <a:pt x="590" y="42"/>
                </a:cubicBezTo>
                <a:cubicBezTo>
                  <a:pt x="590" y="43"/>
                  <a:pt x="592" y="44"/>
                  <a:pt x="593" y="45"/>
                </a:cubicBezTo>
                <a:cubicBezTo>
                  <a:pt x="602" y="50"/>
                  <a:pt x="615" y="47"/>
                  <a:pt x="624" y="47"/>
                </a:cubicBezTo>
                <a:cubicBezTo>
                  <a:pt x="629" y="47"/>
                  <a:pt x="636" y="47"/>
                  <a:pt x="639" y="43"/>
                </a:cubicBezTo>
                <a:cubicBezTo>
                  <a:pt x="639" y="43"/>
                  <a:pt x="639" y="43"/>
                  <a:pt x="639" y="43"/>
                </a:cubicBezTo>
                <a:cubicBezTo>
                  <a:pt x="644" y="49"/>
                  <a:pt x="653" y="48"/>
                  <a:pt x="659" y="48"/>
                </a:cubicBezTo>
                <a:cubicBezTo>
                  <a:pt x="668" y="47"/>
                  <a:pt x="677" y="49"/>
                  <a:pt x="686" y="46"/>
                </a:cubicBezTo>
                <a:cubicBezTo>
                  <a:pt x="688" y="46"/>
                  <a:pt x="689" y="44"/>
                  <a:pt x="690" y="42"/>
                </a:cubicBezTo>
                <a:cubicBezTo>
                  <a:pt x="691" y="45"/>
                  <a:pt x="693" y="47"/>
                  <a:pt x="696" y="47"/>
                </a:cubicBezTo>
                <a:cubicBezTo>
                  <a:pt x="706" y="48"/>
                  <a:pt x="716" y="48"/>
                  <a:pt x="726" y="48"/>
                </a:cubicBezTo>
                <a:cubicBezTo>
                  <a:pt x="732" y="48"/>
                  <a:pt x="741" y="48"/>
                  <a:pt x="744" y="41"/>
                </a:cubicBezTo>
                <a:cubicBezTo>
                  <a:pt x="744" y="42"/>
                  <a:pt x="745" y="43"/>
                  <a:pt x="745" y="44"/>
                </a:cubicBezTo>
                <a:cubicBezTo>
                  <a:pt x="748" y="47"/>
                  <a:pt x="752" y="47"/>
                  <a:pt x="756" y="47"/>
                </a:cubicBezTo>
                <a:cubicBezTo>
                  <a:pt x="762" y="46"/>
                  <a:pt x="769" y="47"/>
                  <a:pt x="775" y="47"/>
                </a:cubicBezTo>
                <a:cubicBezTo>
                  <a:pt x="781" y="47"/>
                  <a:pt x="794" y="49"/>
                  <a:pt x="798" y="43"/>
                </a:cubicBezTo>
                <a:cubicBezTo>
                  <a:pt x="799" y="44"/>
                  <a:pt x="799" y="45"/>
                  <a:pt x="800" y="45"/>
                </a:cubicBezTo>
                <a:cubicBezTo>
                  <a:pt x="805" y="50"/>
                  <a:pt x="815" y="47"/>
                  <a:pt x="821" y="48"/>
                </a:cubicBezTo>
                <a:cubicBezTo>
                  <a:pt x="827" y="48"/>
                  <a:pt x="833" y="47"/>
                  <a:pt x="838" y="47"/>
                </a:cubicBezTo>
                <a:cubicBezTo>
                  <a:pt x="840" y="47"/>
                  <a:pt x="846" y="46"/>
                  <a:pt x="847" y="45"/>
                </a:cubicBezTo>
                <a:cubicBezTo>
                  <a:pt x="848" y="44"/>
                  <a:pt x="849" y="43"/>
                  <a:pt x="849" y="42"/>
                </a:cubicBezTo>
                <a:cubicBezTo>
                  <a:pt x="850" y="44"/>
                  <a:pt x="851" y="45"/>
                  <a:pt x="852" y="46"/>
                </a:cubicBezTo>
                <a:cubicBezTo>
                  <a:pt x="859" y="49"/>
                  <a:pt x="869" y="47"/>
                  <a:pt x="876" y="46"/>
                </a:cubicBezTo>
                <a:cubicBezTo>
                  <a:pt x="883" y="46"/>
                  <a:pt x="890" y="46"/>
                  <a:pt x="897" y="45"/>
                </a:cubicBezTo>
                <a:cubicBezTo>
                  <a:pt x="898" y="45"/>
                  <a:pt x="899" y="44"/>
                  <a:pt x="900" y="43"/>
                </a:cubicBezTo>
                <a:cubicBezTo>
                  <a:pt x="900" y="43"/>
                  <a:pt x="900" y="44"/>
                  <a:pt x="900" y="44"/>
                </a:cubicBezTo>
                <a:cubicBezTo>
                  <a:pt x="906" y="49"/>
                  <a:pt x="921" y="47"/>
                  <a:pt x="927" y="47"/>
                </a:cubicBezTo>
                <a:cubicBezTo>
                  <a:pt x="932" y="47"/>
                  <a:pt x="949" y="48"/>
                  <a:pt x="953" y="43"/>
                </a:cubicBezTo>
                <a:cubicBezTo>
                  <a:pt x="954" y="43"/>
                  <a:pt x="955" y="41"/>
                  <a:pt x="955" y="40"/>
                </a:cubicBezTo>
                <a:cubicBezTo>
                  <a:pt x="955" y="41"/>
                  <a:pt x="956" y="42"/>
                  <a:pt x="956" y="42"/>
                </a:cubicBezTo>
                <a:cubicBezTo>
                  <a:pt x="961" y="49"/>
                  <a:pt x="976" y="46"/>
                  <a:pt x="983" y="47"/>
                </a:cubicBezTo>
                <a:cubicBezTo>
                  <a:pt x="990" y="47"/>
                  <a:pt x="997" y="46"/>
                  <a:pt x="1004" y="45"/>
                </a:cubicBezTo>
                <a:cubicBezTo>
                  <a:pt x="1006" y="45"/>
                  <a:pt x="1007" y="44"/>
                  <a:pt x="1008" y="43"/>
                </a:cubicBezTo>
                <a:cubicBezTo>
                  <a:pt x="1008" y="43"/>
                  <a:pt x="1009" y="44"/>
                  <a:pt x="1009" y="44"/>
                </a:cubicBezTo>
                <a:cubicBezTo>
                  <a:pt x="1016" y="50"/>
                  <a:pt x="1026" y="48"/>
                  <a:pt x="1034" y="48"/>
                </a:cubicBezTo>
                <a:cubicBezTo>
                  <a:pt x="1039" y="48"/>
                  <a:pt x="1045" y="48"/>
                  <a:pt x="1050" y="48"/>
                </a:cubicBezTo>
                <a:cubicBezTo>
                  <a:pt x="1052" y="47"/>
                  <a:pt x="1058" y="48"/>
                  <a:pt x="1060" y="46"/>
                </a:cubicBezTo>
                <a:cubicBezTo>
                  <a:pt x="1061" y="45"/>
                  <a:pt x="1062" y="44"/>
                  <a:pt x="1062" y="42"/>
                </a:cubicBezTo>
                <a:cubicBezTo>
                  <a:pt x="1062" y="43"/>
                  <a:pt x="1062" y="43"/>
                  <a:pt x="1062" y="43"/>
                </a:cubicBezTo>
                <a:cubicBezTo>
                  <a:pt x="1067" y="50"/>
                  <a:pt x="1078" y="47"/>
                  <a:pt x="1085" y="47"/>
                </a:cubicBezTo>
                <a:cubicBezTo>
                  <a:pt x="1091" y="47"/>
                  <a:pt x="1104" y="49"/>
                  <a:pt x="1109" y="46"/>
                </a:cubicBezTo>
                <a:cubicBezTo>
                  <a:pt x="1113" y="43"/>
                  <a:pt x="1113" y="38"/>
                  <a:pt x="1113" y="33"/>
                </a:cubicBezTo>
                <a:cubicBezTo>
                  <a:pt x="1113" y="35"/>
                  <a:pt x="1113" y="37"/>
                  <a:pt x="1114" y="38"/>
                </a:cubicBezTo>
                <a:cubicBezTo>
                  <a:pt x="1115" y="48"/>
                  <a:pt x="1120" y="48"/>
                  <a:pt x="1129" y="48"/>
                </a:cubicBezTo>
                <a:cubicBezTo>
                  <a:pt x="1139" y="47"/>
                  <a:pt x="1153" y="49"/>
                  <a:pt x="1162" y="45"/>
                </a:cubicBezTo>
                <a:cubicBezTo>
                  <a:pt x="1164" y="45"/>
                  <a:pt x="1165" y="43"/>
                  <a:pt x="1166" y="42"/>
                </a:cubicBezTo>
                <a:cubicBezTo>
                  <a:pt x="1166" y="43"/>
                  <a:pt x="1167" y="44"/>
                  <a:pt x="1168" y="45"/>
                </a:cubicBezTo>
                <a:cubicBezTo>
                  <a:pt x="1172" y="50"/>
                  <a:pt x="1181" y="48"/>
                  <a:pt x="1186" y="48"/>
                </a:cubicBezTo>
                <a:cubicBezTo>
                  <a:pt x="1195" y="48"/>
                  <a:pt x="1204" y="48"/>
                  <a:pt x="1213" y="47"/>
                </a:cubicBezTo>
                <a:cubicBezTo>
                  <a:pt x="1215" y="46"/>
                  <a:pt x="1217" y="45"/>
                  <a:pt x="1217" y="43"/>
                </a:cubicBezTo>
                <a:cubicBezTo>
                  <a:pt x="1218" y="45"/>
                  <a:pt x="1220" y="47"/>
                  <a:pt x="1223" y="47"/>
                </a:cubicBezTo>
                <a:cubicBezTo>
                  <a:pt x="1233" y="47"/>
                  <a:pt x="1243" y="46"/>
                  <a:pt x="1252" y="46"/>
                </a:cubicBezTo>
                <a:cubicBezTo>
                  <a:pt x="1256" y="46"/>
                  <a:pt x="1265" y="48"/>
                  <a:pt x="1268" y="44"/>
                </a:cubicBezTo>
                <a:cubicBezTo>
                  <a:pt x="1268" y="43"/>
                  <a:pt x="1269" y="41"/>
                  <a:pt x="1269" y="39"/>
                </a:cubicBezTo>
                <a:cubicBezTo>
                  <a:pt x="1269" y="41"/>
                  <a:pt x="1270" y="43"/>
                  <a:pt x="1272" y="44"/>
                </a:cubicBezTo>
                <a:cubicBezTo>
                  <a:pt x="1278" y="50"/>
                  <a:pt x="1295" y="48"/>
                  <a:pt x="1302" y="48"/>
                </a:cubicBezTo>
                <a:cubicBezTo>
                  <a:pt x="1306" y="48"/>
                  <a:pt x="1321" y="50"/>
                  <a:pt x="1324" y="45"/>
                </a:cubicBezTo>
                <a:cubicBezTo>
                  <a:pt x="1324" y="43"/>
                  <a:pt x="1324" y="42"/>
                  <a:pt x="1324" y="41"/>
                </a:cubicBezTo>
                <a:cubicBezTo>
                  <a:pt x="1326" y="43"/>
                  <a:pt x="1327" y="45"/>
                  <a:pt x="1329" y="46"/>
                </a:cubicBezTo>
                <a:cubicBezTo>
                  <a:pt x="1331" y="49"/>
                  <a:pt x="1337" y="48"/>
                  <a:pt x="1340" y="48"/>
                </a:cubicBezTo>
                <a:cubicBezTo>
                  <a:pt x="1347" y="48"/>
                  <a:pt x="1353" y="48"/>
                  <a:pt x="1360" y="49"/>
                </a:cubicBezTo>
                <a:cubicBezTo>
                  <a:pt x="1366" y="49"/>
                  <a:pt x="1377" y="51"/>
                  <a:pt x="1382" y="47"/>
                </a:cubicBezTo>
                <a:cubicBezTo>
                  <a:pt x="1384" y="45"/>
                  <a:pt x="1385" y="42"/>
                  <a:pt x="1385" y="40"/>
                </a:cubicBezTo>
                <a:cubicBezTo>
                  <a:pt x="1386" y="42"/>
                  <a:pt x="1387" y="43"/>
                  <a:pt x="1388" y="45"/>
                </a:cubicBezTo>
                <a:cubicBezTo>
                  <a:pt x="1392" y="50"/>
                  <a:pt x="1406" y="49"/>
                  <a:pt x="1412" y="49"/>
                </a:cubicBezTo>
                <a:cubicBezTo>
                  <a:pt x="1417" y="49"/>
                  <a:pt x="1432" y="52"/>
                  <a:pt x="1437" y="47"/>
                </a:cubicBezTo>
                <a:cubicBezTo>
                  <a:pt x="1438" y="47"/>
                  <a:pt x="1438" y="45"/>
                  <a:pt x="1438" y="44"/>
                </a:cubicBezTo>
                <a:cubicBezTo>
                  <a:pt x="1439" y="45"/>
                  <a:pt x="1439" y="45"/>
                  <a:pt x="1440" y="46"/>
                </a:cubicBezTo>
                <a:cubicBezTo>
                  <a:pt x="1444" y="50"/>
                  <a:pt x="1456" y="50"/>
                  <a:pt x="1461" y="50"/>
                </a:cubicBezTo>
                <a:cubicBezTo>
                  <a:pt x="1467" y="50"/>
                  <a:pt x="1481" y="51"/>
                  <a:pt x="1485" y="47"/>
                </a:cubicBezTo>
                <a:cubicBezTo>
                  <a:pt x="1486" y="46"/>
                  <a:pt x="1487" y="45"/>
                  <a:pt x="1487" y="43"/>
                </a:cubicBezTo>
                <a:cubicBezTo>
                  <a:pt x="1488" y="45"/>
                  <a:pt x="1490" y="46"/>
                  <a:pt x="1491" y="46"/>
                </a:cubicBezTo>
                <a:cubicBezTo>
                  <a:pt x="1500" y="51"/>
                  <a:pt x="1512" y="48"/>
                  <a:pt x="1521" y="48"/>
                </a:cubicBezTo>
                <a:cubicBezTo>
                  <a:pt x="1526" y="48"/>
                  <a:pt x="1535" y="49"/>
                  <a:pt x="1539" y="45"/>
                </a:cubicBezTo>
                <a:cubicBezTo>
                  <a:pt x="1540" y="44"/>
                  <a:pt x="1540" y="42"/>
                  <a:pt x="1539" y="39"/>
                </a:cubicBezTo>
                <a:cubicBezTo>
                  <a:pt x="1540" y="40"/>
                  <a:pt x="1540" y="41"/>
                  <a:pt x="1541" y="41"/>
                </a:cubicBezTo>
                <a:cubicBezTo>
                  <a:pt x="1547" y="49"/>
                  <a:pt x="1557" y="47"/>
                  <a:pt x="1566" y="47"/>
                </a:cubicBezTo>
                <a:cubicBezTo>
                  <a:pt x="1574" y="46"/>
                  <a:pt x="1582" y="47"/>
                  <a:pt x="1589" y="46"/>
                </a:cubicBezTo>
                <a:cubicBezTo>
                  <a:pt x="1592" y="45"/>
                  <a:pt x="1593" y="43"/>
                  <a:pt x="1592" y="40"/>
                </a:cubicBezTo>
                <a:cubicBezTo>
                  <a:pt x="1593" y="42"/>
                  <a:pt x="1595" y="43"/>
                  <a:pt x="1596" y="44"/>
                </a:cubicBezTo>
                <a:cubicBezTo>
                  <a:pt x="1601" y="50"/>
                  <a:pt x="1616" y="47"/>
                  <a:pt x="1623" y="47"/>
                </a:cubicBezTo>
                <a:cubicBezTo>
                  <a:pt x="1627" y="47"/>
                  <a:pt x="1641" y="49"/>
                  <a:pt x="1644" y="45"/>
                </a:cubicBezTo>
                <a:cubicBezTo>
                  <a:pt x="1644" y="44"/>
                  <a:pt x="1644" y="42"/>
                  <a:pt x="1644" y="41"/>
                </a:cubicBezTo>
                <a:cubicBezTo>
                  <a:pt x="1646" y="42"/>
                  <a:pt x="1647" y="43"/>
                  <a:pt x="1649" y="44"/>
                </a:cubicBezTo>
                <a:cubicBezTo>
                  <a:pt x="1656" y="47"/>
                  <a:pt x="1666" y="46"/>
                  <a:pt x="1673" y="46"/>
                </a:cubicBezTo>
                <a:cubicBezTo>
                  <a:pt x="1680" y="46"/>
                  <a:pt x="1689" y="47"/>
                  <a:pt x="1695" y="43"/>
                </a:cubicBezTo>
                <a:cubicBezTo>
                  <a:pt x="1701" y="40"/>
                  <a:pt x="1693" y="30"/>
                  <a:pt x="1690" y="27"/>
                </a:cubicBezTo>
                <a:cubicBezTo>
                  <a:pt x="1682" y="20"/>
                  <a:pt x="1674" y="13"/>
                  <a:pt x="1665" y="7"/>
                </a:cubicBezTo>
                <a:cubicBezTo>
                  <a:pt x="1661" y="4"/>
                  <a:pt x="1653" y="4"/>
                  <a:pt x="1648" y="4"/>
                </a:cubicBezTo>
                <a:cubicBezTo>
                  <a:pt x="1648" y="4"/>
                  <a:pt x="1648" y="4"/>
                  <a:pt x="1648" y="4"/>
                </a:cubicBezTo>
                <a:cubicBezTo>
                  <a:pt x="1648" y="4"/>
                  <a:pt x="1647" y="4"/>
                  <a:pt x="1647" y="4"/>
                </a:cubicBezTo>
                <a:cubicBezTo>
                  <a:pt x="1639" y="4"/>
                  <a:pt x="1629" y="3"/>
                  <a:pt x="1622" y="6"/>
                </a:cubicBezTo>
                <a:cubicBezTo>
                  <a:pt x="1621" y="7"/>
                  <a:pt x="1620" y="8"/>
                  <a:pt x="1620" y="9"/>
                </a:cubicBezTo>
                <a:cubicBezTo>
                  <a:pt x="1620" y="8"/>
                  <a:pt x="1619" y="8"/>
                  <a:pt x="1619" y="8"/>
                </a:cubicBezTo>
                <a:cubicBezTo>
                  <a:pt x="1615" y="4"/>
                  <a:pt x="1607" y="5"/>
                  <a:pt x="1602" y="5"/>
                </a:cubicBezTo>
                <a:cubicBezTo>
                  <a:pt x="1602" y="5"/>
                  <a:pt x="1602" y="5"/>
                  <a:pt x="1602" y="5"/>
                </a:cubicBezTo>
                <a:cubicBezTo>
                  <a:pt x="1602" y="5"/>
                  <a:pt x="1601" y="5"/>
                  <a:pt x="1601" y="4"/>
                </a:cubicBezTo>
                <a:cubicBezTo>
                  <a:pt x="1594" y="4"/>
                  <a:pt x="1585" y="5"/>
                  <a:pt x="1577" y="7"/>
                </a:cubicBezTo>
                <a:cubicBezTo>
                  <a:pt x="1575" y="8"/>
                  <a:pt x="1575" y="11"/>
                  <a:pt x="1576" y="13"/>
                </a:cubicBezTo>
                <a:cubicBezTo>
                  <a:pt x="1570" y="7"/>
                  <a:pt x="1563" y="2"/>
                  <a:pt x="1553" y="5"/>
                </a:cubicBezTo>
                <a:cubicBezTo>
                  <a:pt x="1553" y="5"/>
                  <a:pt x="1553" y="5"/>
                  <a:pt x="1553" y="5"/>
                </a:cubicBezTo>
                <a:cubicBezTo>
                  <a:pt x="1546" y="5"/>
                  <a:pt x="1519" y="1"/>
                  <a:pt x="1522" y="13"/>
                </a:cubicBezTo>
                <a:cubicBezTo>
                  <a:pt x="1520" y="11"/>
                  <a:pt x="1519" y="9"/>
                  <a:pt x="1517" y="7"/>
                </a:cubicBezTo>
                <a:cubicBezTo>
                  <a:pt x="1514" y="3"/>
                  <a:pt x="1506" y="4"/>
                  <a:pt x="1501" y="4"/>
                </a:cubicBezTo>
                <a:cubicBezTo>
                  <a:pt x="1501" y="4"/>
                  <a:pt x="1501" y="4"/>
                  <a:pt x="1501" y="4"/>
                </a:cubicBezTo>
                <a:cubicBezTo>
                  <a:pt x="1501" y="4"/>
                  <a:pt x="1501" y="4"/>
                  <a:pt x="1501" y="4"/>
                </a:cubicBezTo>
                <a:cubicBezTo>
                  <a:pt x="1491" y="4"/>
                  <a:pt x="1482" y="4"/>
                  <a:pt x="1473" y="5"/>
                </a:cubicBezTo>
                <a:cubicBezTo>
                  <a:pt x="1471" y="5"/>
                  <a:pt x="1470" y="7"/>
                  <a:pt x="1470" y="10"/>
                </a:cubicBezTo>
                <a:cubicBezTo>
                  <a:pt x="1469" y="9"/>
                  <a:pt x="1468" y="7"/>
                  <a:pt x="1466" y="6"/>
                </a:cubicBezTo>
                <a:cubicBezTo>
                  <a:pt x="1462" y="4"/>
                  <a:pt x="1456" y="4"/>
                  <a:pt x="1451" y="4"/>
                </a:cubicBezTo>
                <a:cubicBezTo>
                  <a:pt x="1444" y="4"/>
                  <a:pt x="1434" y="2"/>
                  <a:pt x="1428" y="6"/>
                </a:cubicBezTo>
                <a:cubicBezTo>
                  <a:pt x="1426" y="7"/>
                  <a:pt x="1425" y="9"/>
                  <a:pt x="1426" y="12"/>
                </a:cubicBezTo>
                <a:cubicBezTo>
                  <a:pt x="1424" y="10"/>
                  <a:pt x="1422" y="8"/>
                  <a:pt x="1420" y="7"/>
                </a:cubicBezTo>
                <a:cubicBezTo>
                  <a:pt x="1416" y="5"/>
                  <a:pt x="1410" y="5"/>
                  <a:pt x="1405" y="5"/>
                </a:cubicBezTo>
                <a:cubicBezTo>
                  <a:pt x="1405" y="5"/>
                  <a:pt x="1405" y="5"/>
                  <a:pt x="1405" y="5"/>
                </a:cubicBezTo>
                <a:cubicBezTo>
                  <a:pt x="1404" y="5"/>
                  <a:pt x="1404" y="5"/>
                  <a:pt x="1404" y="5"/>
                </a:cubicBezTo>
                <a:cubicBezTo>
                  <a:pt x="1396" y="5"/>
                  <a:pt x="1387" y="4"/>
                  <a:pt x="1379" y="6"/>
                </a:cubicBezTo>
                <a:cubicBezTo>
                  <a:pt x="1373" y="7"/>
                  <a:pt x="1372" y="11"/>
                  <a:pt x="1374" y="15"/>
                </a:cubicBezTo>
                <a:cubicBezTo>
                  <a:pt x="1372" y="12"/>
                  <a:pt x="1369" y="9"/>
                  <a:pt x="1365" y="8"/>
                </a:cubicBezTo>
                <a:cubicBezTo>
                  <a:pt x="1359" y="6"/>
                  <a:pt x="1353" y="5"/>
                  <a:pt x="1347" y="5"/>
                </a:cubicBezTo>
                <a:cubicBezTo>
                  <a:pt x="1347" y="5"/>
                  <a:pt x="1347" y="5"/>
                  <a:pt x="1347" y="5"/>
                </a:cubicBezTo>
                <a:cubicBezTo>
                  <a:pt x="1346" y="5"/>
                  <a:pt x="1346" y="5"/>
                  <a:pt x="1346" y="5"/>
                </a:cubicBezTo>
                <a:cubicBezTo>
                  <a:pt x="1338" y="4"/>
                  <a:pt x="1308" y="0"/>
                  <a:pt x="1312" y="13"/>
                </a:cubicBezTo>
                <a:cubicBezTo>
                  <a:pt x="1310" y="11"/>
                  <a:pt x="1308" y="8"/>
                  <a:pt x="1305" y="8"/>
                </a:cubicBezTo>
                <a:cubicBezTo>
                  <a:pt x="1300" y="6"/>
                  <a:pt x="1295" y="5"/>
                  <a:pt x="1290" y="5"/>
                </a:cubicBezTo>
                <a:cubicBezTo>
                  <a:pt x="1290" y="5"/>
                  <a:pt x="1290" y="5"/>
                  <a:pt x="1289" y="5"/>
                </a:cubicBezTo>
                <a:cubicBezTo>
                  <a:pt x="1282" y="5"/>
                  <a:pt x="1273" y="5"/>
                  <a:pt x="1266" y="7"/>
                </a:cubicBezTo>
                <a:cubicBezTo>
                  <a:pt x="1264" y="7"/>
                  <a:pt x="1263" y="10"/>
                  <a:pt x="1263" y="12"/>
                </a:cubicBezTo>
                <a:cubicBezTo>
                  <a:pt x="1262" y="9"/>
                  <a:pt x="1260" y="7"/>
                  <a:pt x="1256" y="6"/>
                </a:cubicBezTo>
                <a:cubicBezTo>
                  <a:pt x="1251" y="5"/>
                  <a:pt x="1246" y="5"/>
                  <a:pt x="1241" y="5"/>
                </a:cubicBezTo>
                <a:cubicBezTo>
                  <a:pt x="1241" y="5"/>
                  <a:pt x="1241" y="5"/>
                  <a:pt x="1241" y="5"/>
                </a:cubicBezTo>
                <a:cubicBezTo>
                  <a:pt x="1237" y="5"/>
                  <a:pt x="1234" y="5"/>
                  <a:pt x="1230" y="6"/>
                </a:cubicBezTo>
                <a:cubicBezTo>
                  <a:pt x="1228" y="6"/>
                  <a:pt x="1221" y="5"/>
                  <a:pt x="1218" y="7"/>
                </a:cubicBezTo>
                <a:cubicBezTo>
                  <a:pt x="1217" y="8"/>
                  <a:pt x="1216" y="9"/>
                  <a:pt x="1216" y="11"/>
                </a:cubicBezTo>
                <a:cubicBezTo>
                  <a:pt x="1216" y="10"/>
                  <a:pt x="1215" y="10"/>
                  <a:pt x="1215" y="9"/>
                </a:cubicBezTo>
                <a:cubicBezTo>
                  <a:pt x="1212" y="4"/>
                  <a:pt x="1199" y="5"/>
                  <a:pt x="1194" y="5"/>
                </a:cubicBezTo>
                <a:cubicBezTo>
                  <a:pt x="1194" y="5"/>
                  <a:pt x="1194" y="5"/>
                  <a:pt x="1194" y="5"/>
                </a:cubicBezTo>
                <a:cubicBezTo>
                  <a:pt x="1194" y="5"/>
                  <a:pt x="1194" y="5"/>
                  <a:pt x="1194" y="5"/>
                </a:cubicBezTo>
                <a:cubicBezTo>
                  <a:pt x="1186" y="5"/>
                  <a:pt x="1178" y="5"/>
                  <a:pt x="1171" y="6"/>
                </a:cubicBezTo>
                <a:cubicBezTo>
                  <a:pt x="1167" y="7"/>
                  <a:pt x="1165" y="9"/>
                  <a:pt x="1164" y="12"/>
                </a:cubicBezTo>
                <a:cubicBezTo>
                  <a:pt x="1164" y="11"/>
                  <a:pt x="1163" y="10"/>
                  <a:pt x="1162" y="9"/>
                </a:cubicBezTo>
                <a:cubicBezTo>
                  <a:pt x="1158" y="5"/>
                  <a:pt x="1147" y="5"/>
                  <a:pt x="1143" y="5"/>
                </a:cubicBezTo>
                <a:cubicBezTo>
                  <a:pt x="1143" y="5"/>
                  <a:pt x="1142" y="5"/>
                  <a:pt x="1142" y="5"/>
                </a:cubicBezTo>
                <a:cubicBezTo>
                  <a:pt x="1135" y="5"/>
                  <a:pt x="1112" y="3"/>
                  <a:pt x="1111" y="11"/>
                </a:cubicBezTo>
                <a:cubicBezTo>
                  <a:pt x="1111" y="11"/>
                  <a:pt x="1111" y="12"/>
                  <a:pt x="1111" y="12"/>
                </a:cubicBezTo>
                <a:cubicBezTo>
                  <a:pt x="1111" y="10"/>
                  <a:pt x="1110" y="9"/>
                  <a:pt x="1109" y="8"/>
                </a:cubicBezTo>
                <a:cubicBezTo>
                  <a:pt x="1104" y="6"/>
                  <a:pt x="1094" y="6"/>
                  <a:pt x="1089" y="6"/>
                </a:cubicBezTo>
                <a:cubicBezTo>
                  <a:pt x="1089" y="6"/>
                  <a:pt x="1089" y="6"/>
                  <a:pt x="1089" y="7"/>
                </a:cubicBezTo>
                <a:cubicBezTo>
                  <a:pt x="1082" y="6"/>
                  <a:pt x="1073" y="5"/>
                  <a:pt x="1066" y="7"/>
                </a:cubicBezTo>
                <a:cubicBezTo>
                  <a:pt x="1063" y="8"/>
                  <a:pt x="1062" y="9"/>
                  <a:pt x="1061" y="11"/>
                </a:cubicBezTo>
                <a:cubicBezTo>
                  <a:pt x="1060" y="10"/>
                  <a:pt x="1059" y="9"/>
                  <a:pt x="1058" y="8"/>
                </a:cubicBezTo>
                <a:cubicBezTo>
                  <a:pt x="1052" y="6"/>
                  <a:pt x="1045" y="7"/>
                  <a:pt x="1038" y="7"/>
                </a:cubicBezTo>
                <a:cubicBezTo>
                  <a:pt x="1038" y="7"/>
                  <a:pt x="1038" y="7"/>
                  <a:pt x="1038" y="7"/>
                </a:cubicBezTo>
                <a:cubicBezTo>
                  <a:pt x="1038" y="7"/>
                  <a:pt x="1038" y="7"/>
                  <a:pt x="1037" y="7"/>
                </a:cubicBezTo>
                <a:cubicBezTo>
                  <a:pt x="1031" y="6"/>
                  <a:pt x="1021" y="4"/>
                  <a:pt x="1015" y="6"/>
                </a:cubicBezTo>
                <a:cubicBezTo>
                  <a:pt x="1011" y="7"/>
                  <a:pt x="1009" y="9"/>
                  <a:pt x="1008" y="11"/>
                </a:cubicBezTo>
                <a:cubicBezTo>
                  <a:pt x="1008" y="9"/>
                  <a:pt x="1007" y="8"/>
                  <a:pt x="1005" y="8"/>
                </a:cubicBezTo>
                <a:cubicBezTo>
                  <a:pt x="999" y="7"/>
                  <a:pt x="994" y="6"/>
                  <a:pt x="988" y="6"/>
                </a:cubicBezTo>
                <a:cubicBezTo>
                  <a:pt x="988" y="6"/>
                  <a:pt x="988" y="6"/>
                  <a:pt x="988" y="6"/>
                </a:cubicBezTo>
                <a:cubicBezTo>
                  <a:pt x="979" y="6"/>
                  <a:pt x="970" y="5"/>
                  <a:pt x="961" y="6"/>
                </a:cubicBezTo>
                <a:cubicBezTo>
                  <a:pt x="957" y="7"/>
                  <a:pt x="955" y="9"/>
                  <a:pt x="954" y="12"/>
                </a:cubicBezTo>
                <a:cubicBezTo>
                  <a:pt x="953" y="9"/>
                  <a:pt x="951" y="7"/>
                  <a:pt x="947" y="6"/>
                </a:cubicBezTo>
                <a:cubicBezTo>
                  <a:pt x="942" y="5"/>
                  <a:pt x="936" y="5"/>
                  <a:pt x="931" y="5"/>
                </a:cubicBezTo>
                <a:cubicBezTo>
                  <a:pt x="931" y="5"/>
                  <a:pt x="931" y="5"/>
                  <a:pt x="931" y="5"/>
                </a:cubicBezTo>
                <a:cubicBezTo>
                  <a:pt x="924" y="5"/>
                  <a:pt x="917" y="5"/>
                  <a:pt x="910" y="6"/>
                </a:cubicBezTo>
                <a:cubicBezTo>
                  <a:pt x="905" y="6"/>
                  <a:pt x="902" y="7"/>
                  <a:pt x="901" y="10"/>
                </a:cubicBezTo>
                <a:cubicBezTo>
                  <a:pt x="900" y="9"/>
                  <a:pt x="899" y="8"/>
                  <a:pt x="898" y="7"/>
                </a:cubicBezTo>
                <a:cubicBezTo>
                  <a:pt x="892" y="6"/>
                  <a:pt x="885" y="5"/>
                  <a:pt x="879" y="6"/>
                </a:cubicBezTo>
                <a:cubicBezTo>
                  <a:pt x="879" y="6"/>
                  <a:pt x="878" y="6"/>
                  <a:pt x="878" y="6"/>
                </a:cubicBezTo>
                <a:cubicBezTo>
                  <a:pt x="870" y="6"/>
                  <a:pt x="860" y="4"/>
                  <a:pt x="853" y="7"/>
                </a:cubicBezTo>
                <a:cubicBezTo>
                  <a:pt x="850" y="7"/>
                  <a:pt x="849" y="9"/>
                  <a:pt x="848" y="11"/>
                </a:cubicBezTo>
                <a:cubicBezTo>
                  <a:pt x="848" y="9"/>
                  <a:pt x="847" y="8"/>
                  <a:pt x="846" y="7"/>
                </a:cubicBezTo>
                <a:cubicBezTo>
                  <a:pt x="842" y="5"/>
                  <a:pt x="835" y="5"/>
                  <a:pt x="830" y="5"/>
                </a:cubicBezTo>
                <a:cubicBezTo>
                  <a:pt x="830" y="5"/>
                  <a:pt x="830" y="5"/>
                  <a:pt x="830" y="5"/>
                </a:cubicBezTo>
                <a:cubicBezTo>
                  <a:pt x="830" y="5"/>
                  <a:pt x="830" y="5"/>
                  <a:pt x="830" y="5"/>
                </a:cubicBezTo>
                <a:cubicBezTo>
                  <a:pt x="822" y="5"/>
                  <a:pt x="813" y="4"/>
                  <a:pt x="804" y="6"/>
                </a:cubicBezTo>
                <a:cubicBezTo>
                  <a:pt x="801" y="7"/>
                  <a:pt x="799" y="8"/>
                  <a:pt x="798" y="10"/>
                </a:cubicBezTo>
                <a:cubicBezTo>
                  <a:pt x="795" y="4"/>
                  <a:pt x="782" y="4"/>
                  <a:pt x="774" y="5"/>
                </a:cubicBezTo>
                <a:cubicBezTo>
                  <a:pt x="767" y="5"/>
                  <a:pt x="760" y="5"/>
                  <a:pt x="754" y="5"/>
                </a:cubicBezTo>
                <a:cubicBezTo>
                  <a:pt x="747" y="6"/>
                  <a:pt x="745" y="7"/>
                  <a:pt x="744" y="11"/>
                </a:cubicBezTo>
                <a:cubicBezTo>
                  <a:pt x="743" y="7"/>
                  <a:pt x="739" y="6"/>
                  <a:pt x="733" y="6"/>
                </a:cubicBezTo>
                <a:cubicBezTo>
                  <a:pt x="728" y="6"/>
                  <a:pt x="723" y="5"/>
                  <a:pt x="718" y="5"/>
                </a:cubicBezTo>
                <a:cubicBezTo>
                  <a:pt x="710" y="5"/>
                  <a:pt x="702" y="5"/>
                  <a:pt x="695" y="6"/>
                </a:cubicBezTo>
                <a:cubicBezTo>
                  <a:pt x="693" y="7"/>
                  <a:pt x="692" y="8"/>
                  <a:pt x="691" y="10"/>
                </a:cubicBezTo>
                <a:cubicBezTo>
                  <a:pt x="691" y="10"/>
                  <a:pt x="691" y="9"/>
                  <a:pt x="690" y="8"/>
                </a:cubicBezTo>
                <a:cubicBezTo>
                  <a:pt x="686" y="4"/>
                  <a:pt x="674" y="5"/>
                  <a:pt x="668" y="6"/>
                </a:cubicBezTo>
                <a:cubicBezTo>
                  <a:pt x="661" y="6"/>
                  <a:pt x="654" y="6"/>
                  <a:pt x="648" y="7"/>
                </a:cubicBezTo>
                <a:cubicBezTo>
                  <a:pt x="644" y="7"/>
                  <a:pt x="642" y="8"/>
                  <a:pt x="641" y="10"/>
                </a:cubicBezTo>
                <a:cubicBezTo>
                  <a:pt x="638" y="5"/>
                  <a:pt x="627" y="6"/>
                  <a:pt x="620" y="6"/>
                </a:cubicBezTo>
                <a:cubicBezTo>
                  <a:pt x="611" y="6"/>
                  <a:pt x="602" y="5"/>
                  <a:pt x="593" y="7"/>
                </a:cubicBezTo>
                <a:cubicBezTo>
                  <a:pt x="591" y="7"/>
                  <a:pt x="590" y="9"/>
                  <a:pt x="590" y="10"/>
                </a:cubicBezTo>
                <a:cubicBezTo>
                  <a:pt x="588" y="7"/>
                  <a:pt x="585" y="6"/>
                  <a:pt x="579" y="6"/>
                </a:cubicBezTo>
                <a:cubicBezTo>
                  <a:pt x="576" y="6"/>
                  <a:pt x="574" y="6"/>
                  <a:pt x="573" y="6"/>
                </a:cubicBezTo>
                <a:cubicBezTo>
                  <a:pt x="572" y="6"/>
                  <a:pt x="572" y="5"/>
                  <a:pt x="571" y="5"/>
                </a:cubicBezTo>
                <a:cubicBezTo>
                  <a:pt x="571" y="5"/>
                  <a:pt x="570" y="5"/>
                  <a:pt x="569" y="5"/>
                </a:cubicBezTo>
                <a:cubicBezTo>
                  <a:pt x="569" y="5"/>
                  <a:pt x="569" y="5"/>
                  <a:pt x="569" y="5"/>
                </a:cubicBezTo>
                <a:cubicBezTo>
                  <a:pt x="568" y="5"/>
                  <a:pt x="568" y="5"/>
                  <a:pt x="568" y="5"/>
                </a:cubicBezTo>
                <a:cubicBezTo>
                  <a:pt x="559" y="6"/>
                  <a:pt x="550" y="6"/>
                  <a:pt x="541" y="6"/>
                </a:cubicBezTo>
                <a:cubicBezTo>
                  <a:pt x="539" y="6"/>
                  <a:pt x="537" y="8"/>
                  <a:pt x="537" y="11"/>
                </a:cubicBezTo>
                <a:cubicBezTo>
                  <a:pt x="536" y="9"/>
                  <a:pt x="535" y="7"/>
                  <a:pt x="533" y="7"/>
                </a:cubicBezTo>
                <a:cubicBezTo>
                  <a:pt x="528" y="6"/>
                  <a:pt x="522" y="6"/>
                  <a:pt x="516" y="6"/>
                </a:cubicBezTo>
                <a:cubicBezTo>
                  <a:pt x="508" y="6"/>
                  <a:pt x="500" y="5"/>
                  <a:pt x="492" y="7"/>
                </a:cubicBezTo>
                <a:cubicBezTo>
                  <a:pt x="490" y="8"/>
                  <a:pt x="488" y="9"/>
                  <a:pt x="487" y="11"/>
                </a:cubicBezTo>
                <a:cubicBezTo>
                  <a:pt x="485" y="5"/>
                  <a:pt x="473" y="5"/>
                  <a:pt x="466" y="6"/>
                </a:cubicBezTo>
                <a:cubicBezTo>
                  <a:pt x="459" y="5"/>
                  <a:pt x="450" y="4"/>
                  <a:pt x="443" y="6"/>
                </a:cubicBezTo>
                <a:cubicBezTo>
                  <a:pt x="440" y="7"/>
                  <a:pt x="438" y="10"/>
                  <a:pt x="437" y="12"/>
                </a:cubicBezTo>
                <a:cubicBezTo>
                  <a:pt x="437" y="3"/>
                  <a:pt x="417" y="5"/>
                  <a:pt x="407" y="5"/>
                </a:cubicBezTo>
                <a:cubicBezTo>
                  <a:pt x="401" y="5"/>
                  <a:pt x="395" y="5"/>
                  <a:pt x="391" y="8"/>
                </a:cubicBezTo>
                <a:cubicBezTo>
                  <a:pt x="388" y="10"/>
                  <a:pt x="386" y="12"/>
                  <a:pt x="385" y="16"/>
                </a:cubicBezTo>
                <a:cubicBezTo>
                  <a:pt x="385" y="14"/>
                  <a:pt x="385" y="13"/>
                  <a:pt x="385" y="11"/>
                </a:cubicBezTo>
                <a:cubicBezTo>
                  <a:pt x="385" y="3"/>
                  <a:pt x="350" y="6"/>
                  <a:pt x="342" y="7"/>
                </a:cubicBezTo>
                <a:cubicBezTo>
                  <a:pt x="339" y="7"/>
                  <a:pt x="336" y="7"/>
                  <a:pt x="332" y="7"/>
                </a:cubicBezTo>
                <a:cubicBezTo>
                  <a:pt x="330" y="7"/>
                  <a:pt x="328" y="9"/>
                  <a:pt x="326" y="12"/>
                </a:cubicBezTo>
                <a:cubicBezTo>
                  <a:pt x="326" y="11"/>
                  <a:pt x="326" y="10"/>
                  <a:pt x="326" y="9"/>
                </a:cubicBezTo>
                <a:cubicBezTo>
                  <a:pt x="323" y="4"/>
                  <a:pt x="311" y="6"/>
                  <a:pt x="307" y="6"/>
                </a:cubicBezTo>
                <a:cubicBezTo>
                  <a:pt x="307" y="6"/>
                  <a:pt x="306" y="6"/>
                  <a:pt x="306" y="6"/>
                </a:cubicBezTo>
                <a:cubicBezTo>
                  <a:pt x="306" y="6"/>
                  <a:pt x="306" y="6"/>
                  <a:pt x="306" y="6"/>
                </a:cubicBezTo>
                <a:cubicBezTo>
                  <a:pt x="306" y="6"/>
                  <a:pt x="306" y="6"/>
                  <a:pt x="306" y="6"/>
                </a:cubicBezTo>
                <a:cubicBezTo>
                  <a:pt x="304" y="6"/>
                  <a:pt x="301" y="6"/>
                  <a:pt x="299" y="6"/>
                </a:cubicBezTo>
                <a:cubicBezTo>
                  <a:pt x="292" y="5"/>
                  <a:pt x="285" y="4"/>
                  <a:pt x="281" y="8"/>
                </a:cubicBezTo>
                <a:cubicBezTo>
                  <a:pt x="280" y="9"/>
                  <a:pt x="279" y="10"/>
                  <a:pt x="278" y="11"/>
                </a:cubicBezTo>
                <a:cubicBezTo>
                  <a:pt x="277" y="8"/>
                  <a:pt x="274" y="8"/>
                  <a:pt x="269" y="7"/>
                </a:cubicBezTo>
                <a:cubicBezTo>
                  <a:pt x="265" y="7"/>
                  <a:pt x="262" y="7"/>
                  <a:pt x="259" y="7"/>
                </a:cubicBezTo>
                <a:cubicBezTo>
                  <a:pt x="252" y="6"/>
                  <a:pt x="243" y="6"/>
                  <a:pt x="235" y="7"/>
                </a:cubicBezTo>
                <a:cubicBezTo>
                  <a:pt x="233" y="8"/>
                  <a:pt x="231" y="9"/>
                  <a:pt x="230" y="10"/>
                </a:cubicBezTo>
                <a:cubicBezTo>
                  <a:pt x="228" y="6"/>
                  <a:pt x="210" y="6"/>
                  <a:pt x="199" y="6"/>
                </a:cubicBezTo>
                <a:cubicBezTo>
                  <a:pt x="194" y="6"/>
                  <a:pt x="189" y="5"/>
                  <a:pt x="184" y="7"/>
                </a:cubicBezTo>
                <a:cubicBezTo>
                  <a:pt x="181" y="7"/>
                  <a:pt x="179" y="9"/>
                  <a:pt x="177" y="11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7" y="10"/>
                  <a:pt x="176" y="9"/>
                  <a:pt x="175" y="9"/>
                </a:cubicBezTo>
                <a:cubicBezTo>
                  <a:pt x="168" y="7"/>
                  <a:pt x="160" y="8"/>
                  <a:pt x="152" y="8"/>
                </a:cubicBezTo>
                <a:cubicBezTo>
                  <a:pt x="152" y="8"/>
                  <a:pt x="152" y="7"/>
                  <a:pt x="151" y="7"/>
                </a:cubicBezTo>
                <a:cubicBezTo>
                  <a:pt x="141" y="7"/>
                  <a:pt x="129" y="5"/>
                  <a:pt x="122" y="13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23" y="7"/>
                  <a:pt x="119" y="7"/>
                  <a:pt x="114" y="7"/>
                </a:cubicBezTo>
                <a:cubicBezTo>
                  <a:pt x="105" y="7"/>
                  <a:pt x="93" y="6"/>
                  <a:pt x="84" y="8"/>
                </a:cubicBezTo>
                <a:cubicBezTo>
                  <a:pt x="82" y="9"/>
                  <a:pt x="81" y="10"/>
                  <a:pt x="79" y="12"/>
                </a:cubicBezTo>
                <a:cubicBezTo>
                  <a:pt x="77" y="5"/>
                  <a:pt x="66" y="7"/>
                  <a:pt x="61" y="7"/>
                </a:cubicBezTo>
                <a:cubicBezTo>
                  <a:pt x="55" y="7"/>
                  <a:pt x="47" y="8"/>
                  <a:pt x="40" y="8"/>
                </a:cubicBezTo>
                <a:cubicBezTo>
                  <a:pt x="33" y="9"/>
                  <a:pt x="26" y="18"/>
                  <a:pt x="22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13" y="31"/>
                  <a:pt x="0" y="45"/>
                  <a:pt x="20" y="45"/>
                </a:cubicBezTo>
                <a:close/>
                <a:moveTo>
                  <a:pt x="1627" y="9"/>
                </a:moveTo>
                <a:cubicBezTo>
                  <a:pt x="1633" y="8"/>
                  <a:pt x="1641" y="8"/>
                  <a:pt x="1647" y="8"/>
                </a:cubicBezTo>
                <a:cubicBezTo>
                  <a:pt x="1647" y="8"/>
                  <a:pt x="1647" y="8"/>
                  <a:pt x="1647" y="8"/>
                </a:cubicBezTo>
                <a:cubicBezTo>
                  <a:pt x="1648" y="8"/>
                  <a:pt x="1648" y="8"/>
                  <a:pt x="1648" y="8"/>
                </a:cubicBezTo>
                <a:cubicBezTo>
                  <a:pt x="1650" y="8"/>
                  <a:pt x="1652" y="8"/>
                  <a:pt x="1654" y="9"/>
                </a:cubicBezTo>
                <a:cubicBezTo>
                  <a:pt x="1664" y="9"/>
                  <a:pt x="1670" y="16"/>
                  <a:pt x="1677" y="21"/>
                </a:cubicBezTo>
                <a:cubicBezTo>
                  <a:pt x="1678" y="23"/>
                  <a:pt x="1697" y="40"/>
                  <a:pt x="1690" y="41"/>
                </a:cubicBezTo>
                <a:cubicBezTo>
                  <a:pt x="1685" y="41"/>
                  <a:pt x="1679" y="42"/>
                  <a:pt x="1673" y="42"/>
                </a:cubicBezTo>
                <a:cubicBezTo>
                  <a:pt x="1668" y="42"/>
                  <a:pt x="1663" y="42"/>
                  <a:pt x="1659" y="42"/>
                </a:cubicBezTo>
                <a:cubicBezTo>
                  <a:pt x="1649" y="42"/>
                  <a:pt x="1646" y="36"/>
                  <a:pt x="1640" y="30"/>
                </a:cubicBezTo>
                <a:cubicBezTo>
                  <a:pt x="1638" y="26"/>
                  <a:pt x="1635" y="23"/>
                  <a:pt x="1633" y="20"/>
                </a:cubicBezTo>
                <a:cubicBezTo>
                  <a:pt x="1632" y="19"/>
                  <a:pt x="1631" y="17"/>
                  <a:pt x="1630" y="16"/>
                </a:cubicBezTo>
                <a:cubicBezTo>
                  <a:pt x="1628" y="14"/>
                  <a:pt x="1621" y="10"/>
                  <a:pt x="1627" y="9"/>
                </a:cubicBezTo>
                <a:close/>
                <a:moveTo>
                  <a:pt x="1584" y="10"/>
                </a:moveTo>
                <a:cubicBezTo>
                  <a:pt x="1590" y="10"/>
                  <a:pt x="1595" y="8"/>
                  <a:pt x="1601" y="9"/>
                </a:cubicBezTo>
                <a:cubicBezTo>
                  <a:pt x="1601" y="9"/>
                  <a:pt x="1601" y="9"/>
                  <a:pt x="1601" y="9"/>
                </a:cubicBezTo>
                <a:cubicBezTo>
                  <a:pt x="1602" y="9"/>
                  <a:pt x="1602" y="9"/>
                  <a:pt x="1602" y="9"/>
                </a:cubicBezTo>
                <a:cubicBezTo>
                  <a:pt x="1605" y="9"/>
                  <a:pt x="1609" y="9"/>
                  <a:pt x="1612" y="10"/>
                </a:cubicBezTo>
                <a:cubicBezTo>
                  <a:pt x="1619" y="11"/>
                  <a:pt x="1623" y="18"/>
                  <a:pt x="1627" y="22"/>
                </a:cubicBezTo>
                <a:cubicBezTo>
                  <a:pt x="1631" y="26"/>
                  <a:pt x="1635" y="30"/>
                  <a:pt x="1637" y="35"/>
                </a:cubicBezTo>
                <a:cubicBezTo>
                  <a:pt x="1640" y="41"/>
                  <a:pt x="1642" y="42"/>
                  <a:pt x="1634" y="42"/>
                </a:cubicBezTo>
                <a:cubicBezTo>
                  <a:pt x="1631" y="43"/>
                  <a:pt x="1628" y="42"/>
                  <a:pt x="1625" y="42"/>
                </a:cubicBezTo>
                <a:cubicBezTo>
                  <a:pt x="1619" y="42"/>
                  <a:pt x="1612" y="43"/>
                  <a:pt x="1606" y="42"/>
                </a:cubicBezTo>
                <a:cubicBezTo>
                  <a:pt x="1596" y="42"/>
                  <a:pt x="1590" y="30"/>
                  <a:pt x="1585" y="23"/>
                </a:cubicBezTo>
                <a:cubicBezTo>
                  <a:pt x="1582" y="18"/>
                  <a:pt x="1575" y="11"/>
                  <a:pt x="1584" y="10"/>
                </a:cubicBezTo>
                <a:close/>
                <a:moveTo>
                  <a:pt x="1536" y="10"/>
                </a:moveTo>
                <a:cubicBezTo>
                  <a:pt x="1542" y="10"/>
                  <a:pt x="1547" y="10"/>
                  <a:pt x="1552" y="9"/>
                </a:cubicBezTo>
                <a:cubicBezTo>
                  <a:pt x="1552" y="9"/>
                  <a:pt x="1553" y="9"/>
                  <a:pt x="1553" y="9"/>
                </a:cubicBezTo>
                <a:cubicBezTo>
                  <a:pt x="1553" y="9"/>
                  <a:pt x="1553" y="9"/>
                  <a:pt x="1553" y="9"/>
                </a:cubicBezTo>
                <a:cubicBezTo>
                  <a:pt x="1553" y="9"/>
                  <a:pt x="1553" y="9"/>
                  <a:pt x="1554" y="9"/>
                </a:cubicBezTo>
                <a:cubicBezTo>
                  <a:pt x="1554" y="9"/>
                  <a:pt x="1554" y="9"/>
                  <a:pt x="1554" y="9"/>
                </a:cubicBezTo>
                <a:cubicBezTo>
                  <a:pt x="1567" y="5"/>
                  <a:pt x="1576" y="19"/>
                  <a:pt x="1582" y="29"/>
                </a:cubicBezTo>
                <a:cubicBezTo>
                  <a:pt x="1584" y="32"/>
                  <a:pt x="1585" y="34"/>
                  <a:pt x="1586" y="37"/>
                </a:cubicBezTo>
                <a:cubicBezTo>
                  <a:pt x="1589" y="42"/>
                  <a:pt x="1586" y="42"/>
                  <a:pt x="1582" y="42"/>
                </a:cubicBezTo>
                <a:cubicBezTo>
                  <a:pt x="1576" y="43"/>
                  <a:pt x="1571" y="42"/>
                  <a:pt x="1565" y="43"/>
                </a:cubicBezTo>
                <a:cubicBezTo>
                  <a:pt x="1554" y="43"/>
                  <a:pt x="1547" y="44"/>
                  <a:pt x="1541" y="34"/>
                </a:cubicBezTo>
                <a:cubicBezTo>
                  <a:pt x="1536" y="28"/>
                  <a:pt x="1532" y="22"/>
                  <a:pt x="1528" y="15"/>
                </a:cubicBezTo>
                <a:cubicBezTo>
                  <a:pt x="1523" y="9"/>
                  <a:pt x="1532" y="10"/>
                  <a:pt x="1536" y="10"/>
                </a:cubicBezTo>
                <a:close/>
                <a:moveTo>
                  <a:pt x="1483" y="8"/>
                </a:moveTo>
                <a:cubicBezTo>
                  <a:pt x="1488" y="8"/>
                  <a:pt x="1495" y="8"/>
                  <a:pt x="1501" y="8"/>
                </a:cubicBezTo>
                <a:cubicBezTo>
                  <a:pt x="1501" y="8"/>
                  <a:pt x="1501" y="8"/>
                  <a:pt x="1501" y="8"/>
                </a:cubicBezTo>
                <a:cubicBezTo>
                  <a:pt x="1501" y="8"/>
                  <a:pt x="1501" y="8"/>
                  <a:pt x="1501" y="8"/>
                </a:cubicBezTo>
                <a:cubicBezTo>
                  <a:pt x="1505" y="8"/>
                  <a:pt x="1508" y="8"/>
                  <a:pt x="1511" y="9"/>
                </a:cubicBezTo>
                <a:cubicBezTo>
                  <a:pt x="1516" y="9"/>
                  <a:pt x="1521" y="20"/>
                  <a:pt x="1524" y="23"/>
                </a:cubicBezTo>
                <a:cubicBezTo>
                  <a:pt x="1529" y="28"/>
                  <a:pt x="1532" y="34"/>
                  <a:pt x="1534" y="40"/>
                </a:cubicBezTo>
                <a:cubicBezTo>
                  <a:pt x="1537" y="45"/>
                  <a:pt x="1524" y="44"/>
                  <a:pt x="1521" y="44"/>
                </a:cubicBezTo>
                <a:cubicBezTo>
                  <a:pt x="1514" y="43"/>
                  <a:pt x="1506" y="44"/>
                  <a:pt x="1499" y="44"/>
                </a:cubicBezTo>
                <a:cubicBezTo>
                  <a:pt x="1489" y="44"/>
                  <a:pt x="1484" y="31"/>
                  <a:pt x="1480" y="24"/>
                </a:cubicBezTo>
                <a:cubicBezTo>
                  <a:pt x="1478" y="20"/>
                  <a:pt x="1476" y="15"/>
                  <a:pt x="1475" y="10"/>
                </a:cubicBezTo>
                <a:cubicBezTo>
                  <a:pt x="1474" y="8"/>
                  <a:pt x="1480" y="8"/>
                  <a:pt x="1483" y="8"/>
                </a:cubicBezTo>
                <a:close/>
                <a:moveTo>
                  <a:pt x="1431" y="9"/>
                </a:moveTo>
                <a:cubicBezTo>
                  <a:pt x="1436" y="7"/>
                  <a:pt x="1445" y="8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4" y="8"/>
                  <a:pt x="1457" y="8"/>
                  <a:pt x="1459" y="9"/>
                </a:cubicBezTo>
                <a:cubicBezTo>
                  <a:pt x="1466" y="10"/>
                  <a:pt x="1469" y="16"/>
                  <a:pt x="1471" y="21"/>
                </a:cubicBezTo>
                <a:cubicBezTo>
                  <a:pt x="1474" y="26"/>
                  <a:pt x="1477" y="31"/>
                  <a:pt x="1479" y="36"/>
                </a:cubicBezTo>
                <a:cubicBezTo>
                  <a:pt x="1483" y="43"/>
                  <a:pt x="1482" y="44"/>
                  <a:pt x="1475" y="45"/>
                </a:cubicBezTo>
                <a:cubicBezTo>
                  <a:pt x="1471" y="45"/>
                  <a:pt x="1467" y="45"/>
                  <a:pt x="1464" y="45"/>
                </a:cubicBezTo>
                <a:cubicBezTo>
                  <a:pt x="1458" y="46"/>
                  <a:pt x="1453" y="45"/>
                  <a:pt x="1448" y="44"/>
                </a:cubicBezTo>
                <a:cubicBezTo>
                  <a:pt x="1439" y="43"/>
                  <a:pt x="1437" y="33"/>
                  <a:pt x="1435" y="25"/>
                </a:cubicBezTo>
                <a:cubicBezTo>
                  <a:pt x="1434" y="22"/>
                  <a:pt x="1429" y="10"/>
                  <a:pt x="1431" y="9"/>
                </a:cubicBezTo>
                <a:close/>
                <a:moveTo>
                  <a:pt x="1385" y="10"/>
                </a:moveTo>
                <a:cubicBezTo>
                  <a:pt x="1391" y="9"/>
                  <a:pt x="1397" y="9"/>
                  <a:pt x="1404" y="9"/>
                </a:cubicBezTo>
                <a:cubicBezTo>
                  <a:pt x="1404" y="9"/>
                  <a:pt x="1404" y="9"/>
                  <a:pt x="1405" y="9"/>
                </a:cubicBezTo>
                <a:cubicBezTo>
                  <a:pt x="1407" y="9"/>
                  <a:pt x="1409" y="9"/>
                  <a:pt x="1410" y="10"/>
                </a:cubicBezTo>
                <a:cubicBezTo>
                  <a:pt x="1418" y="10"/>
                  <a:pt x="1420" y="12"/>
                  <a:pt x="1424" y="18"/>
                </a:cubicBezTo>
                <a:cubicBezTo>
                  <a:pt x="1429" y="25"/>
                  <a:pt x="1431" y="33"/>
                  <a:pt x="1434" y="40"/>
                </a:cubicBezTo>
                <a:cubicBezTo>
                  <a:pt x="1437" y="46"/>
                  <a:pt x="1414" y="45"/>
                  <a:pt x="1412" y="45"/>
                </a:cubicBezTo>
                <a:cubicBezTo>
                  <a:pt x="1405" y="44"/>
                  <a:pt x="1399" y="44"/>
                  <a:pt x="1393" y="43"/>
                </a:cubicBezTo>
                <a:cubicBezTo>
                  <a:pt x="1389" y="43"/>
                  <a:pt x="1386" y="31"/>
                  <a:pt x="1384" y="28"/>
                </a:cubicBezTo>
                <a:cubicBezTo>
                  <a:pt x="1380" y="21"/>
                  <a:pt x="1373" y="11"/>
                  <a:pt x="1385" y="10"/>
                </a:cubicBezTo>
                <a:close/>
                <a:moveTo>
                  <a:pt x="1319" y="9"/>
                </a:moveTo>
                <a:cubicBezTo>
                  <a:pt x="1322" y="9"/>
                  <a:pt x="1325" y="9"/>
                  <a:pt x="1328" y="9"/>
                </a:cubicBezTo>
                <a:cubicBezTo>
                  <a:pt x="1333" y="8"/>
                  <a:pt x="1339" y="8"/>
                  <a:pt x="1345" y="9"/>
                </a:cubicBezTo>
                <a:cubicBezTo>
                  <a:pt x="1345" y="9"/>
                  <a:pt x="1345" y="9"/>
                  <a:pt x="1345" y="9"/>
                </a:cubicBezTo>
                <a:cubicBezTo>
                  <a:pt x="1346" y="9"/>
                  <a:pt x="1346" y="9"/>
                  <a:pt x="1347" y="9"/>
                </a:cubicBezTo>
                <a:cubicBezTo>
                  <a:pt x="1350" y="9"/>
                  <a:pt x="1354" y="10"/>
                  <a:pt x="1358" y="10"/>
                </a:cubicBezTo>
                <a:cubicBezTo>
                  <a:pt x="1366" y="12"/>
                  <a:pt x="1370" y="16"/>
                  <a:pt x="1374" y="24"/>
                </a:cubicBezTo>
                <a:cubicBezTo>
                  <a:pt x="1376" y="28"/>
                  <a:pt x="1386" y="44"/>
                  <a:pt x="1376" y="44"/>
                </a:cubicBezTo>
                <a:cubicBezTo>
                  <a:pt x="1371" y="45"/>
                  <a:pt x="1366" y="44"/>
                  <a:pt x="1360" y="44"/>
                </a:cubicBezTo>
                <a:cubicBezTo>
                  <a:pt x="1353" y="44"/>
                  <a:pt x="1347" y="44"/>
                  <a:pt x="1340" y="44"/>
                </a:cubicBezTo>
                <a:cubicBezTo>
                  <a:pt x="1328" y="43"/>
                  <a:pt x="1326" y="36"/>
                  <a:pt x="1322" y="27"/>
                </a:cubicBezTo>
                <a:cubicBezTo>
                  <a:pt x="1320" y="23"/>
                  <a:pt x="1319" y="19"/>
                  <a:pt x="1317" y="16"/>
                </a:cubicBezTo>
                <a:cubicBezTo>
                  <a:pt x="1314" y="12"/>
                  <a:pt x="1314" y="10"/>
                  <a:pt x="1319" y="9"/>
                </a:cubicBezTo>
                <a:close/>
                <a:moveTo>
                  <a:pt x="1270" y="10"/>
                </a:moveTo>
                <a:cubicBezTo>
                  <a:pt x="1276" y="9"/>
                  <a:pt x="1283" y="9"/>
                  <a:pt x="1289" y="9"/>
                </a:cubicBezTo>
                <a:cubicBezTo>
                  <a:pt x="1289" y="9"/>
                  <a:pt x="1290" y="9"/>
                  <a:pt x="1290" y="9"/>
                </a:cubicBezTo>
                <a:cubicBezTo>
                  <a:pt x="1293" y="9"/>
                  <a:pt x="1296" y="10"/>
                  <a:pt x="1298" y="10"/>
                </a:cubicBezTo>
                <a:cubicBezTo>
                  <a:pt x="1305" y="11"/>
                  <a:pt x="1307" y="14"/>
                  <a:pt x="1309" y="20"/>
                </a:cubicBezTo>
                <a:cubicBezTo>
                  <a:pt x="1312" y="25"/>
                  <a:pt x="1315" y="31"/>
                  <a:pt x="1318" y="37"/>
                </a:cubicBezTo>
                <a:cubicBezTo>
                  <a:pt x="1321" y="43"/>
                  <a:pt x="1320" y="43"/>
                  <a:pt x="1314" y="43"/>
                </a:cubicBezTo>
                <a:cubicBezTo>
                  <a:pt x="1310" y="43"/>
                  <a:pt x="1306" y="44"/>
                  <a:pt x="1302" y="44"/>
                </a:cubicBezTo>
                <a:cubicBezTo>
                  <a:pt x="1294" y="44"/>
                  <a:pt x="1286" y="44"/>
                  <a:pt x="1278" y="42"/>
                </a:cubicBezTo>
                <a:cubicBezTo>
                  <a:pt x="1272" y="41"/>
                  <a:pt x="1271" y="30"/>
                  <a:pt x="1270" y="25"/>
                </a:cubicBezTo>
                <a:cubicBezTo>
                  <a:pt x="1269" y="23"/>
                  <a:pt x="1269" y="20"/>
                  <a:pt x="1268" y="17"/>
                </a:cubicBezTo>
                <a:cubicBezTo>
                  <a:pt x="1267" y="12"/>
                  <a:pt x="1266" y="11"/>
                  <a:pt x="1270" y="10"/>
                </a:cubicBezTo>
                <a:close/>
                <a:moveTo>
                  <a:pt x="1225" y="10"/>
                </a:moveTo>
                <a:cubicBezTo>
                  <a:pt x="1231" y="10"/>
                  <a:pt x="1237" y="9"/>
                  <a:pt x="1243" y="9"/>
                </a:cubicBezTo>
                <a:cubicBezTo>
                  <a:pt x="1243" y="9"/>
                  <a:pt x="1243" y="9"/>
                  <a:pt x="1244" y="9"/>
                </a:cubicBezTo>
                <a:cubicBezTo>
                  <a:pt x="1250" y="9"/>
                  <a:pt x="1258" y="8"/>
                  <a:pt x="1260" y="16"/>
                </a:cubicBezTo>
                <a:cubicBezTo>
                  <a:pt x="1262" y="23"/>
                  <a:pt x="1263" y="30"/>
                  <a:pt x="1264" y="37"/>
                </a:cubicBezTo>
                <a:cubicBezTo>
                  <a:pt x="1264" y="38"/>
                  <a:pt x="1265" y="42"/>
                  <a:pt x="1263" y="42"/>
                </a:cubicBezTo>
                <a:cubicBezTo>
                  <a:pt x="1260" y="42"/>
                  <a:pt x="1258" y="42"/>
                  <a:pt x="1255" y="42"/>
                </a:cubicBezTo>
                <a:cubicBezTo>
                  <a:pt x="1248" y="42"/>
                  <a:pt x="1241" y="42"/>
                  <a:pt x="1234" y="42"/>
                </a:cubicBezTo>
                <a:cubicBezTo>
                  <a:pt x="1231" y="42"/>
                  <a:pt x="1228" y="42"/>
                  <a:pt x="1224" y="42"/>
                </a:cubicBezTo>
                <a:cubicBezTo>
                  <a:pt x="1219" y="43"/>
                  <a:pt x="1220" y="36"/>
                  <a:pt x="1220" y="32"/>
                </a:cubicBezTo>
                <a:cubicBezTo>
                  <a:pt x="1220" y="27"/>
                  <a:pt x="1216" y="11"/>
                  <a:pt x="1225" y="10"/>
                </a:cubicBezTo>
                <a:close/>
                <a:moveTo>
                  <a:pt x="1169" y="11"/>
                </a:moveTo>
                <a:cubicBezTo>
                  <a:pt x="1169" y="10"/>
                  <a:pt x="1176" y="10"/>
                  <a:pt x="1177" y="10"/>
                </a:cubicBezTo>
                <a:cubicBezTo>
                  <a:pt x="1183" y="9"/>
                  <a:pt x="1188" y="9"/>
                  <a:pt x="1194" y="10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200" y="10"/>
                  <a:pt x="1211" y="8"/>
                  <a:pt x="1212" y="15"/>
                </a:cubicBezTo>
                <a:cubicBezTo>
                  <a:pt x="1213" y="20"/>
                  <a:pt x="1213" y="25"/>
                  <a:pt x="1214" y="30"/>
                </a:cubicBezTo>
                <a:cubicBezTo>
                  <a:pt x="1215" y="38"/>
                  <a:pt x="1214" y="43"/>
                  <a:pt x="1205" y="43"/>
                </a:cubicBezTo>
                <a:cubicBezTo>
                  <a:pt x="1199" y="44"/>
                  <a:pt x="1193" y="44"/>
                  <a:pt x="1186" y="44"/>
                </a:cubicBezTo>
                <a:cubicBezTo>
                  <a:pt x="1182" y="44"/>
                  <a:pt x="1175" y="45"/>
                  <a:pt x="1171" y="42"/>
                </a:cubicBezTo>
                <a:cubicBezTo>
                  <a:pt x="1167" y="40"/>
                  <a:pt x="1169" y="28"/>
                  <a:pt x="1168" y="24"/>
                </a:cubicBezTo>
                <a:cubicBezTo>
                  <a:pt x="1168" y="20"/>
                  <a:pt x="1168" y="15"/>
                  <a:pt x="1169" y="11"/>
                </a:cubicBezTo>
                <a:close/>
                <a:moveTo>
                  <a:pt x="1142" y="10"/>
                </a:moveTo>
                <a:cubicBezTo>
                  <a:pt x="1142" y="10"/>
                  <a:pt x="1142" y="10"/>
                  <a:pt x="1143" y="10"/>
                </a:cubicBezTo>
                <a:cubicBezTo>
                  <a:pt x="1143" y="10"/>
                  <a:pt x="1143" y="10"/>
                  <a:pt x="1143" y="10"/>
                </a:cubicBezTo>
                <a:cubicBezTo>
                  <a:pt x="1147" y="10"/>
                  <a:pt x="1151" y="10"/>
                  <a:pt x="1155" y="11"/>
                </a:cubicBezTo>
                <a:cubicBezTo>
                  <a:pt x="1162" y="12"/>
                  <a:pt x="1161" y="18"/>
                  <a:pt x="1161" y="25"/>
                </a:cubicBezTo>
                <a:cubicBezTo>
                  <a:pt x="1162" y="31"/>
                  <a:pt x="1165" y="41"/>
                  <a:pt x="1156" y="42"/>
                </a:cubicBezTo>
                <a:cubicBezTo>
                  <a:pt x="1149" y="42"/>
                  <a:pt x="1143" y="43"/>
                  <a:pt x="1137" y="43"/>
                </a:cubicBezTo>
                <a:cubicBezTo>
                  <a:pt x="1133" y="44"/>
                  <a:pt x="1130" y="43"/>
                  <a:pt x="1126" y="44"/>
                </a:cubicBezTo>
                <a:cubicBezTo>
                  <a:pt x="1120" y="44"/>
                  <a:pt x="1118" y="40"/>
                  <a:pt x="1117" y="35"/>
                </a:cubicBezTo>
                <a:cubicBezTo>
                  <a:pt x="1116" y="29"/>
                  <a:pt x="1116" y="22"/>
                  <a:pt x="1115" y="15"/>
                </a:cubicBezTo>
                <a:cubicBezTo>
                  <a:pt x="1115" y="8"/>
                  <a:pt x="1137" y="9"/>
                  <a:pt x="1142" y="10"/>
                </a:cubicBezTo>
                <a:close/>
                <a:moveTo>
                  <a:pt x="1064" y="17"/>
                </a:moveTo>
                <a:cubicBezTo>
                  <a:pt x="1064" y="11"/>
                  <a:pt x="1068" y="11"/>
                  <a:pt x="1073" y="11"/>
                </a:cubicBezTo>
                <a:cubicBezTo>
                  <a:pt x="1078" y="11"/>
                  <a:pt x="1084" y="11"/>
                  <a:pt x="1090" y="11"/>
                </a:cubicBezTo>
                <a:cubicBezTo>
                  <a:pt x="1090" y="11"/>
                  <a:pt x="1090" y="11"/>
                  <a:pt x="1090" y="11"/>
                </a:cubicBezTo>
                <a:cubicBezTo>
                  <a:pt x="1093" y="10"/>
                  <a:pt x="1096" y="11"/>
                  <a:pt x="1099" y="11"/>
                </a:cubicBezTo>
                <a:cubicBezTo>
                  <a:pt x="1104" y="11"/>
                  <a:pt x="1107" y="11"/>
                  <a:pt x="1108" y="16"/>
                </a:cubicBezTo>
                <a:cubicBezTo>
                  <a:pt x="1108" y="19"/>
                  <a:pt x="1108" y="22"/>
                  <a:pt x="1108" y="25"/>
                </a:cubicBezTo>
                <a:cubicBezTo>
                  <a:pt x="1108" y="30"/>
                  <a:pt x="1111" y="42"/>
                  <a:pt x="1102" y="43"/>
                </a:cubicBezTo>
                <a:cubicBezTo>
                  <a:pt x="1097" y="43"/>
                  <a:pt x="1091" y="43"/>
                  <a:pt x="1085" y="43"/>
                </a:cubicBezTo>
                <a:cubicBezTo>
                  <a:pt x="1079" y="43"/>
                  <a:pt x="1067" y="46"/>
                  <a:pt x="1065" y="38"/>
                </a:cubicBezTo>
                <a:cubicBezTo>
                  <a:pt x="1064" y="33"/>
                  <a:pt x="1064" y="28"/>
                  <a:pt x="1064" y="23"/>
                </a:cubicBezTo>
                <a:cubicBezTo>
                  <a:pt x="1064" y="21"/>
                  <a:pt x="1064" y="19"/>
                  <a:pt x="1064" y="17"/>
                </a:cubicBezTo>
                <a:close/>
                <a:moveTo>
                  <a:pt x="1011" y="23"/>
                </a:moveTo>
                <a:cubicBezTo>
                  <a:pt x="1011" y="14"/>
                  <a:pt x="1015" y="10"/>
                  <a:pt x="1024" y="10"/>
                </a:cubicBezTo>
                <a:cubicBezTo>
                  <a:pt x="1029" y="10"/>
                  <a:pt x="1033" y="10"/>
                  <a:pt x="1037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40" y="11"/>
                  <a:pt x="1042" y="11"/>
                  <a:pt x="1044" y="11"/>
                </a:cubicBezTo>
                <a:cubicBezTo>
                  <a:pt x="1047" y="11"/>
                  <a:pt x="1055" y="10"/>
                  <a:pt x="1056" y="14"/>
                </a:cubicBezTo>
                <a:cubicBezTo>
                  <a:pt x="1057" y="18"/>
                  <a:pt x="1058" y="22"/>
                  <a:pt x="1058" y="26"/>
                </a:cubicBezTo>
                <a:cubicBezTo>
                  <a:pt x="1058" y="30"/>
                  <a:pt x="1058" y="35"/>
                  <a:pt x="1058" y="40"/>
                </a:cubicBezTo>
                <a:cubicBezTo>
                  <a:pt x="1058" y="45"/>
                  <a:pt x="1040" y="44"/>
                  <a:pt x="1037" y="44"/>
                </a:cubicBezTo>
                <a:cubicBezTo>
                  <a:pt x="1030" y="44"/>
                  <a:pt x="1023" y="44"/>
                  <a:pt x="1016" y="43"/>
                </a:cubicBezTo>
                <a:cubicBezTo>
                  <a:pt x="1009" y="42"/>
                  <a:pt x="1011" y="28"/>
                  <a:pt x="1011" y="23"/>
                </a:cubicBezTo>
                <a:close/>
                <a:moveTo>
                  <a:pt x="959" y="12"/>
                </a:moveTo>
                <a:cubicBezTo>
                  <a:pt x="959" y="10"/>
                  <a:pt x="965" y="10"/>
                  <a:pt x="966" y="10"/>
                </a:cubicBezTo>
                <a:cubicBezTo>
                  <a:pt x="973" y="10"/>
                  <a:pt x="980" y="10"/>
                  <a:pt x="987" y="10"/>
                </a:cubicBezTo>
                <a:cubicBezTo>
                  <a:pt x="987" y="10"/>
                  <a:pt x="987" y="10"/>
                  <a:pt x="988" y="10"/>
                </a:cubicBezTo>
                <a:cubicBezTo>
                  <a:pt x="990" y="10"/>
                  <a:pt x="992" y="11"/>
                  <a:pt x="995" y="11"/>
                </a:cubicBezTo>
                <a:cubicBezTo>
                  <a:pt x="997" y="11"/>
                  <a:pt x="1003" y="11"/>
                  <a:pt x="1004" y="13"/>
                </a:cubicBezTo>
                <a:cubicBezTo>
                  <a:pt x="1005" y="15"/>
                  <a:pt x="1005" y="19"/>
                  <a:pt x="1005" y="21"/>
                </a:cubicBezTo>
                <a:cubicBezTo>
                  <a:pt x="1005" y="26"/>
                  <a:pt x="1007" y="41"/>
                  <a:pt x="1001" y="41"/>
                </a:cubicBezTo>
                <a:cubicBezTo>
                  <a:pt x="997" y="42"/>
                  <a:pt x="992" y="42"/>
                  <a:pt x="987" y="42"/>
                </a:cubicBezTo>
                <a:cubicBezTo>
                  <a:pt x="980" y="43"/>
                  <a:pt x="973" y="42"/>
                  <a:pt x="967" y="42"/>
                </a:cubicBezTo>
                <a:cubicBezTo>
                  <a:pt x="957" y="42"/>
                  <a:pt x="959" y="32"/>
                  <a:pt x="958" y="26"/>
                </a:cubicBezTo>
                <a:cubicBezTo>
                  <a:pt x="958" y="21"/>
                  <a:pt x="958" y="16"/>
                  <a:pt x="959" y="12"/>
                </a:cubicBezTo>
                <a:close/>
                <a:moveTo>
                  <a:pt x="903" y="20"/>
                </a:moveTo>
                <a:cubicBezTo>
                  <a:pt x="903" y="7"/>
                  <a:pt x="920" y="9"/>
                  <a:pt x="929" y="9"/>
                </a:cubicBezTo>
                <a:cubicBezTo>
                  <a:pt x="929" y="9"/>
                  <a:pt x="929" y="10"/>
                  <a:pt x="930" y="10"/>
                </a:cubicBezTo>
                <a:cubicBezTo>
                  <a:pt x="932" y="9"/>
                  <a:pt x="935" y="10"/>
                  <a:pt x="937" y="10"/>
                </a:cubicBezTo>
                <a:cubicBezTo>
                  <a:pt x="945" y="10"/>
                  <a:pt x="951" y="10"/>
                  <a:pt x="951" y="19"/>
                </a:cubicBezTo>
                <a:cubicBezTo>
                  <a:pt x="951" y="24"/>
                  <a:pt x="952" y="30"/>
                  <a:pt x="951" y="35"/>
                </a:cubicBezTo>
                <a:cubicBezTo>
                  <a:pt x="950" y="45"/>
                  <a:pt x="934" y="42"/>
                  <a:pt x="927" y="43"/>
                </a:cubicBezTo>
                <a:cubicBezTo>
                  <a:pt x="921" y="43"/>
                  <a:pt x="909" y="44"/>
                  <a:pt x="904" y="41"/>
                </a:cubicBezTo>
                <a:cubicBezTo>
                  <a:pt x="901" y="39"/>
                  <a:pt x="902" y="23"/>
                  <a:pt x="903" y="20"/>
                </a:cubicBezTo>
                <a:close/>
                <a:moveTo>
                  <a:pt x="852" y="21"/>
                </a:moveTo>
                <a:cubicBezTo>
                  <a:pt x="852" y="14"/>
                  <a:pt x="852" y="10"/>
                  <a:pt x="860" y="10"/>
                </a:cubicBezTo>
                <a:cubicBezTo>
                  <a:pt x="866" y="10"/>
                  <a:pt x="872" y="11"/>
                  <a:pt x="878" y="10"/>
                </a:cubicBezTo>
                <a:cubicBezTo>
                  <a:pt x="878" y="11"/>
                  <a:pt x="878" y="11"/>
                  <a:pt x="879" y="10"/>
                </a:cubicBezTo>
                <a:cubicBezTo>
                  <a:pt x="882" y="10"/>
                  <a:pt x="886" y="10"/>
                  <a:pt x="890" y="11"/>
                </a:cubicBezTo>
                <a:cubicBezTo>
                  <a:pt x="895" y="11"/>
                  <a:pt x="897" y="11"/>
                  <a:pt x="897" y="18"/>
                </a:cubicBezTo>
                <a:cubicBezTo>
                  <a:pt x="898" y="22"/>
                  <a:pt x="897" y="25"/>
                  <a:pt x="897" y="29"/>
                </a:cubicBezTo>
                <a:cubicBezTo>
                  <a:pt x="898" y="34"/>
                  <a:pt x="899" y="41"/>
                  <a:pt x="893" y="41"/>
                </a:cubicBezTo>
                <a:cubicBezTo>
                  <a:pt x="887" y="42"/>
                  <a:pt x="882" y="42"/>
                  <a:pt x="876" y="42"/>
                </a:cubicBezTo>
                <a:cubicBezTo>
                  <a:pt x="871" y="42"/>
                  <a:pt x="866" y="43"/>
                  <a:pt x="860" y="43"/>
                </a:cubicBezTo>
                <a:cubicBezTo>
                  <a:pt x="850" y="44"/>
                  <a:pt x="852" y="28"/>
                  <a:pt x="852" y="21"/>
                </a:cubicBezTo>
                <a:close/>
                <a:moveTo>
                  <a:pt x="802" y="20"/>
                </a:moveTo>
                <a:cubicBezTo>
                  <a:pt x="802" y="17"/>
                  <a:pt x="802" y="14"/>
                  <a:pt x="802" y="12"/>
                </a:cubicBezTo>
                <a:cubicBezTo>
                  <a:pt x="802" y="9"/>
                  <a:pt x="809" y="10"/>
                  <a:pt x="812" y="9"/>
                </a:cubicBezTo>
                <a:cubicBezTo>
                  <a:pt x="818" y="9"/>
                  <a:pt x="824" y="9"/>
                  <a:pt x="830" y="9"/>
                </a:cubicBezTo>
                <a:cubicBezTo>
                  <a:pt x="830" y="9"/>
                  <a:pt x="831" y="9"/>
                  <a:pt x="831" y="9"/>
                </a:cubicBezTo>
                <a:cubicBezTo>
                  <a:pt x="831" y="9"/>
                  <a:pt x="831" y="9"/>
                  <a:pt x="831" y="9"/>
                </a:cubicBezTo>
                <a:cubicBezTo>
                  <a:pt x="834" y="9"/>
                  <a:pt x="839" y="9"/>
                  <a:pt x="842" y="10"/>
                </a:cubicBezTo>
                <a:cubicBezTo>
                  <a:pt x="846" y="11"/>
                  <a:pt x="845" y="21"/>
                  <a:pt x="845" y="24"/>
                </a:cubicBezTo>
                <a:cubicBezTo>
                  <a:pt x="845" y="27"/>
                  <a:pt x="847" y="41"/>
                  <a:pt x="844" y="42"/>
                </a:cubicBezTo>
                <a:cubicBezTo>
                  <a:pt x="836" y="43"/>
                  <a:pt x="829" y="43"/>
                  <a:pt x="821" y="43"/>
                </a:cubicBezTo>
                <a:cubicBezTo>
                  <a:pt x="816" y="44"/>
                  <a:pt x="810" y="44"/>
                  <a:pt x="805" y="43"/>
                </a:cubicBezTo>
                <a:cubicBezTo>
                  <a:pt x="799" y="43"/>
                  <a:pt x="802" y="23"/>
                  <a:pt x="802" y="20"/>
                </a:cubicBezTo>
                <a:close/>
                <a:moveTo>
                  <a:pt x="747" y="20"/>
                </a:moveTo>
                <a:cubicBezTo>
                  <a:pt x="747" y="16"/>
                  <a:pt x="747" y="10"/>
                  <a:pt x="751" y="10"/>
                </a:cubicBezTo>
                <a:cubicBezTo>
                  <a:pt x="753" y="10"/>
                  <a:pt x="755" y="9"/>
                  <a:pt x="758" y="9"/>
                </a:cubicBezTo>
                <a:cubicBezTo>
                  <a:pt x="760" y="9"/>
                  <a:pt x="764" y="9"/>
                  <a:pt x="767" y="9"/>
                </a:cubicBezTo>
                <a:cubicBezTo>
                  <a:pt x="767" y="9"/>
                  <a:pt x="768" y="10"/>
                  <a:pt x="768" y="10"/>
                </a:cubicBezTo>
                <a:cubicBezTo>
                  <a:pt x="770" y="10"/>
                  <a:pt x="772" y="9"/>
                  <a:pt x="774" y="9"/>
                </a:cubicBezTo>
                <a:cubicBezTo>
                  <a:pt x="775" y="9"/>
                  <a:pt x="776" y="9"/>
                  <a:pt x="777" y="9"/>
                </a:cubicBezTo>
                <a:cubicBezTo>
                  <a:pt x="778" y="10"/>
                  <a:pt x="779" y="9"/>
                  <a:pt x="779" y="9"/>
                </a:cubicBezTo>
                <a:cubicBezTo>
                  <a:pt x="786" y="9"/>
                  <a:pt x="794" y="9"/>
                  <a:pt x="795" y="13"/>
                </a:cubicBezTo>
                <a:cubicBezTo>
                  <a:pt x="797" y="19"/>
                  <a:pt x="796" y="28"/>
                  <a:pt x="796" y="35"/>
                </a:cubicBezTo>
                <a:cubicBezTo>
                  <a:pt x="796" y="45"/>
                  <a:pt x="786" y="42"/>
                  <a:pt x="779" y="42"/>
                </a:cubicBezTo>
                <a:cubicBezTo>
                  <a:pt x="771" y="43"/>
                  <a:pt x="764" y="42"/>
                  <a:pt x="756" y="42"/>
                </a:cubicBezTo>
                <a:cubicBezTo>
                  <a:pt x="745" y="43"/>
                  <a:pt x="746" y="28"/>
                  <a:pt x="747" y="20"/>
                </a:cubicBezTo>
                <a:close/>
                <a:moveTo>
                  <a:pt x="702" y="10"/>
                </a:moveTo>
                <a:cubicBezTo>
                  <a:pt x="708" y="10"/>
                  <a:pt x="714" y="10"/>
                  <a:pt x="721" y="10"/>
                </a:cubicBezTo>
                <a:cubicBezTo>
                  <a:pt x="721" y="10"/>
                  <a:pt x="722" y="10"/>
                  <a:pt x="722" y="9"/>
                </a:cubicBezTo>
                <a:cubicBezTo>
                  <a:pt x="729" y="9"/>
                  <a:pt x="740" y="10"/>
                  <a:pt x="741" y="16"/>
                </a:cubicBezTo>
                <a:cubicBezTo>
                  <a:pt x="741" y="20"/>
                  <a:pt x="740" y="24"/>
                  <a:pt x="741" y="29"/>
                </a:cubicBezTo>
                <a:cubicBezTo>
                  <a:pt x="741" y="31"/>
                  <a:pt x="741" y="33"/>
                  <a:pt x="740" y="35"/>
                </a:cubicBezTo>
                <a:cubicBezTo>
                  <a:pt x="740" y="42"/>
                  <a:pt x="731" y="43"/>
                  <a:pt x="726" y="44"/>
                </a:cubicBezTo>
                <a:cubicBezTo>
                  <a:pt x="719" y="44"/>
                  <a:pt x="712" y="44"/>
                  <a:pt x="705" y="44"/>
                </a:cubicBezTo>
                <a:cubicBezTo>
                  <a:pt x="703" y="44"/>
                  <a:pt x="700" y="43"/>
                  <a:pt x="698" y="43"/>
                </a:cubicBezTo>
                <a:cubicBezTo>
                  <a:pt x="692" y="43"/>
                  <a:pt x="694" y="31"/>
                  <a:pt x="694" y="28"/>
                </a:cubicBezTo>
                <a:cubicBezTo>
                  <a:pt x="695" y="21"/>
                  <a:pt x="693" y="10"/>
                  <a:pt x="702" y="10"/>
                </a:cubicBezTo>
                <a:close/>
                <a:moveTo>
                  <a:pt x="656" y="10"/>
                </a:moveTo>
                <a:cubicBezTo>
                  <a:pt x="660" y="10"/>
                  <a:pt x="663" y="10"/>
                  <a:pt x="666" y="10"/>
                </a:cubicBezTo>
                <a:cubicBezTo>
                  <a:pt x="667" y="10"/>
                  <a:pt x="667" y="10"/>
                  <a:pt x="667" y="10"/>
                </a:cubicBezTo>
                <a:cubicBezTo>
                  <a:pt x="668" y="10"/>
                  <a:pt x="668" y="10"/>
                  <a:pt x="669" y="10"/>
                </a:cubicBezTo>
                <a:cubicBezTo>
                  <a:pt x="670" y="10"/>
                  <a:pt x="671" y="10"/>
                  <a:pt x="672" y="10"/>
                </a:cubicBezTo>
                <a:cubicBezTo>
                  <a:pt x="672" y="10"/>
                  <a:pt x="673" y="10"/>
                  <a:pt x="673" y="10"/>
                </a:cubicBezTo>
                <a:cubicBezTo>
                  <a:pt x="676" y="10"/>
                  <a:pt x="679" y="10"/>
                  <a:pt x="681" y="11"/>
                </a:cubicBezTo>
                <a:cubicBezTo>
                  <a:pt x="690" y="11"/>
                  <a:pt x="688" y="17"/>
                  <a:pt x="688" y="24"/>
                </a:cubicBezTo>
                <a:cubicBezTo>
                  <a:pt x="688" y="31"/>
                  <a:pt x="689" y="42"/>
                  <a:pt x="681" y="43"/>
                </a:cubicBezTo>
                <a:cubicBezTo>
                  <a:pt x="674" y="44"/>
                  <a:pt x="668" y="44"/>
                  <a:pt x="661" y="44"/>
                </a:cubicBezTo>
                <a:cubicBezTo>
                  <a:pt x="657" y="44"/>
                  <a:pt x="652" y="44"/>
                  <a:pt x="648" y="43"/>
                </a:cubicBezTo>
                <a:cubicBezTo>
                  <a:pt x="643" y="43"/>
                  <a:pt x="642" y="38"/>
                  <a:pt x="642" y="33"/>
                </a:cubicBezTo>
                <a:cubicBezTo>
                  <a:pt x="643" y="31"/>
                  <a:pt x="643" y="29"/>
                  <a:pt x="643" y="26"/>
                </a:cubicBezTo>
                <a:cubicBezTo>
                  <a:pt x="643" y="24"/>
                  <a:pt x="643" y="23"/>
                  <a:pt x="643" y="22"/>
                </a:cubicBezTo>
                <a:cubicBezTo>
                  <a:pt x="644" y="11"/>
                  <a:pt x="647" y="10"/>
                  <a:pt x="656" y="10"/>
                </a:cubicBezTo>
                <a:close/>
                <a:moveTo>
                  <a:pt x="592" y="26"/>
                </a:moveTo>
                <a:cubicBezTo>
                  <a:pt x="592" y="22"/>
                  <a:pt x="592" y="18"/>
                  <a:pt x="593" y="15"/>
                </a:cubicBezTo>
                <a:cubicBezTo>
                  <a:pt x="594" y="10"/>
                  <a:pt x="598" y="10"/>
                  <a:pt x="602" y="10"/>
                </a:cubicBezTo>
                <a:cubicBezTo>
                  <a:pt x="607" y="10"/>
                  <a:pt x="612" y="10"/>
                  <a:pt x="617" y="10"/>
                </a:cubicBezTo>
                <a:cubicBezTo>
                  <a:pt x="617" y="10"/>
                  <a:pt x="618" y="11"/>
                  <a:pt x="618" y="11"/>
                </a:cubicBezTo>
                <a:cubicBezTo>
                  <a:pt x="619" y="10"/>
                  <a:pt x="621" y="11"/>
                  <a:pt x="622" y="11"/>
                </a:cubicBezTo>
                <a:cubicBezTo>
                  <a:pt x="622" y="11"/>
                  <a:pt x="623" y="11"/>
                  <a:pt x="623" y="11"/>
                </a:cubicBezTo>
                <a:cubicBezTo>
                  <a:pt x="623" y="11"/>
                  <a:pt x="623" y="11"/>
                  <a:pt x="623" y="10"/>
                </a:cubicBezTo>
                <a:cubicBezTo>
                  <a:pt x="626" y="10"/>
                  <a:pt x="629" y="11"/>
                  <a:pt x="632" y="11"/>
                </a:cubicBezTo>
                <a:cubicBezTo>
                  <a:pt x="640" y="11"/>
                  <a:pt x="638" y="18"/>
                  <a:pt x="638" y="24"/>
                </a:cubicBezTo>
                <a:cubicBezTo>
                  <a:pt x="638" y="32"/>
                  <a:pt x="637" y="42"/>
                  <a:pt x="627" y="42"/>
                </a:cubicBezTo>
                <a:cubicBezTo>
                  <a:pt x="620" y="43"/>
                  <a:pt x="613" y="43"/>
                  <a:pt x="607" y="43"/>
                </a:cubicBezTo>
                <a:cubicBezTo>
                  <a:pt x="603" y="43"/>
                  <a:pt x="600" y="43"/>
                  <a:pt x="597" y="42"/>
                </a:cubicBezTo>
                <a:cubicBezTo>
                  <a:pt x="590" y="41"/>
                  <a:pt x="592" y="30"/>
                  <a:pt x="592" y="26"/>
                </a:cubicBezTo>
                <a:close/>
                <a:moveTo>
                  <a:pt x="540" y="22"/>
                </a:moveTo>
                <a:cubicBezTo>
                  <a:pt x="540" y="17"/>
                  <a:pt x="539" y="11"/>
                  <a:pt x="545" y="10"/>
                </a:cubicBezTo>
                <a:cubicBezTo>
                  <a:pt x="553" y="9"/>
                  <a:pt x="561" y="10"/>
                  <a:pt x="569" y="10"/>
                </a:cubicBezTo>
                <a:cubicBezTo>
                  <a:pt x="571" y="10"/>
                  <a:pt x="573" y="9"/>
                  <a:pt x="575" y="10"/>
                </a:cubicBezTo>
                <a:cubicBezTo>
                  <a:pt x="576" y="10"/>
                  <a:pt x="577" y="10"/>
                  <a:pt x="578" y="10"/>
                </a:cubicBezTo>
                <a:cubicBezTo>
                  <a:pt x="585" y="10"/>
                  <a:pt x="586" y="12"/>
                  <a:pt x="586" y="19"/>
                </a:cubicBezTo>
                <a:cubicBezTo>
                  <a:pt x="586" y="24"/>
                  <a:pt x="587" y="30"/>
                  <a:pt x="586" y="36"/>
                </a:cubicBezTo>
                <a:cubicBezTo>
                  <a:pt x="586" y="44"/>
                  <a:pt x="570" y="41"/>
                  <a:pt x="565" y="42"/>
                </a:cubicBezTo>
                <a:cubicBezTo>
                  <a:pt x="558" y="42"/>
                  <a:pt x="551" y="41"/>
                  <a:pt x="544" y="42"/>
                </a:cubicBezTo>
                <a:cubicBezTo>
                  <a:pt x="535" y="43"/>
                  <a:pt x="539" y="27"/>
                  <a:pt x="540" y="22"/>
                </a:cubicBezTo>
                <a:close/>
                <a:moveTo>
                  <a:pt x="499" y="10"/>
                </a:moveTo>
                <a:cubicBezTo>
                  <a:pt x="504" y="10"/>
                  <a:pt x="509" y="10"/>
                  <a:pt x="514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5" y="10"/>
                  <a:pt x="515" y="10"/>
                  <a:pt x="515" y="10"/>
                </a:cubicBezTo>
                <a:cubicBezTo>
                  <a:pt x="516" y="10"/>
                  <a:pt x="517" y="10"/>
                  <a:pt x="518" y="10"/>
                </a:cubicBezTo>
                <a:cubicBezTo>
                  <a:pt x="518" y="10"/>
                  <a:pt x="518" y="10"/>
                  <a:pt x="519" y="10"/>
                </a:cubicBezTo>
                <a:cubicBezTo>
                  <a:pt x="521" y="10"/>
                  <a:pt x="524" y="10"/>
                  <a:pt x="527" y="10"/>
                </a:cubicBezTo>
                <a:cubicBezTo>
                  <a:pt x="533" y="11"/>
                  <a:pt x="533" y="14"/>
                  <a:pt x="533" y="20"/>
                </a:cubicBezTo>
                <a:cubicBezTo>
                  <a:pt x="533" y="24"/>
                  <a:pt x="533" y="28"/>
                  <a:pt x="532" y="32"/>
                </a:cubicBezTo>
                <a:cubicBezTo>
                  <a:pt x="531" y="41"/>
                  <a:pt x="529" y="42"/>
                  <a:pt x="520" y="42"/>
                </a:cubicBezTo>
                <a:cubicBezTo>
                  <a:pt x="514" y="42"/>
                  <a:pt x="508" y="42"/>
                  <a:pt x="502" y="42"/>
                </a:cubicBezTo>
                <a:cubicBezTo>
                  <a:pt x="499" y="42"/>
                  <a:pt x="488" y="44"/>
                  <a:pt x="487" y="39"/>
                </a:cubicBezTo>
                <a:cubicBezTo>
                  <a:pt x="487" y="36"/>
                  <a:pt x="488" y="33"/>
                  <a:pt x="488" y="30"/>
                </a:cubicBezTo>
                <a:cubicBezTo>
                  <a:pt x="489" y="21"/>
                  <a:pt x="488" y="11"/>
                  <a:pt x="499" y="10"/>
                </a:cubicBezTo>
                <a:close/>
                <a:moveTo>
                  <a:pt x="452" y="10"/>
                </a:moveTo>
                <a:cubicBezTo>
                  <a:pt x="455" y="10"/>
                  <a:pt x="458" y="10"/>
                  <a:pt x="461" y="10"/>
                </a:cubicBezTo>
                <a:cubicBezTo>
                  <a:pt x="461" y="10"/>
                  <a:pt x="461" y="10"/>
                  <a:pt x="462" y="10"/>
                </a:cubicBezTo>
                <a:cubicBezTo>
                  <a:pt x="462" y="10"/>
                  <a:pt x="464" y="10"/>
                  <a:pt x="465" y="10"/>
                </a:cubicBezTo>
                <a:cubicBezTo>
                  <a:pt x="466" y="10"/>
                  <a:pt x="467" y="10"/>
                  <a:pt x="467" y="10"/>
                </a:cubicBezTo>
                <a:cubicBezTo>
                  <a:pt x="468" y="10"/>
                  <a:pt x="468" y="10"/>
                  <a:pt x="468" y="10"/>
                </a:cubicBezTo>
                <a:cubicBezTo>
                  <a:pt x="475" y="10"/>
                  <a:pt x="484" y="10"/>
                  <a:pt x="483" y="14"/>
                </a:cubicBezTo>
                <a:cubicBezTo>
                  <a:pt x="482" y="21"/>
                  <a:pt x="481" y="28"/>
                  <a:pt x="480" y="34"/>
                </a:cubicBezTo>
                <a:cubicBezTo>
                  <a:pt x="479" y="44"/>
                  <a:pt x="467" y="41"/>
                  <a:pt x="461" y="42"/>
                </a:cubicBezTo>
                <a:cubicBezTo>
                  <a:pt x="453" y="42"/>
                  <a:pt x="446" y="42"/>
                  <a:pt x="438" y="42"/>
                </a:cubicBezTo>
                <a:cubicBezTo>
                  <a:pt x="429" y="42"/>
                  <a:pt x="435" y="29"/>
                  <a:pt x="437" y="24"/>
                </a:cubicBezTo>
                <a:cubicBezTo>
                  <a:pt x="440" y="15"/>
                  <a:pt x="442" y="10"/>
                  <a:pt x="452" y="10"/>
                </a:cubicBezTo>
                <a:close/>
                <a:moveTo>
                  <a:pt x="397" y="10"/>
                </a:moveTo>
                <a:cubicBezTo>
                  <a:pt x="399" y="10"/>
                  <a:pt x="401" y="10"/>
                  <a:pt x="404" y="10"/>
                </a:cubicBezTo>
                <a:cubicBezTo>
                  <a:pt x="412" y="10"/>
                  <a:pt x="421" y="9"/>
                  <a:pt x="429" y="10"/>
                </a:cubicBezTo>
                <a:cubicBezTo>
                  <a:pt x="435" y="11"/>
                  <a:pt x="429" y="26"/>
                  <a:pt x="429" y="29"/>
                </a:cubicBezTo>
                <a:cubicBezTo>
                  <a:pt x="428" y="32"/>
                  <a:pt x="426" y="41"/>
                  <a:pt x="422" y="41"/>
                </a:cubicBezTo>
                <a:cubicBezTo>
                  <a:pt x="419" y="42"/>
                  <a:pt x="416" y="42"/>
                  <a:pt x="413" y="42"/>
                </a:cubicBezTo>
                <a:cubicBezTo>
                  <a:pt x="407" y="43"/>
                  <a:pt x="401" y="43"/>
                  <a:pt x="396" y="43"/>
                </a:cubicBezTo>
                <a:cubicBezTo>
                  <a:pt x="392" y="43"/>
                  <a:pt x="388" y="43"/>
                  <a:pt x="384" y="43"/>
                </a:cubicBezTo>
                <a:cubicBezTo>
                  <a:pt x="375" y="42"/>
                  <a:pt x="380" y="36"/>
                  <a:pt x="383" y="30"/>
                </a:cubicBezTo>
                <a:cubicBezTo>
                  <a:pt x="385" y="25"/>
                  <a:pt x="390" y="10"/>
                  <a:pt x="397" y="10"/>
                </a:cubicBezTo>
                <a:close/>
                <a:moveTo>
                  <a:pt x="332" y="12"/>
                </a:moveTo>
                <a:cubicBezTo>
                  <a:pt x="333" y="10"/>
                  <a:pt x="337" y="11"/>
                  <a:pt x="341" y="11"/>
                </a:cubicBezTo>
                <a:cubicBezTo>
                  <a:pt x="341" y="11"/>
                  <a:pt x="341" y="11"/>
                  <a:pt x="341" y="11"/>
                </a:cubicBezTo>
                <a:cubicBezTo>
                  <a:pt x="342" y="11"/>
                  <a:pt x="344" y="11"/>
                  <a:pt x="345" y="11"/>
                </a:cubicBezTo>
                <a:cubicBezTo>
                  <a:pt x="350" y="11"/>
                  <a:pt x="355" y="11"/>
                  <a:pt x="360" y="11"/>
                </a:cubicBezTo>
                <a:cubicBezTo>
                  <a:pt x="360" y="11"/>
                  <a:pt x="360" y="11"/>
                  <a:pt x="361" y="11"/>
                </a:cubicBezTo>
                <a:cubicBezTo>
                  <a:pt x="366" y="11"/>
                  <a:pt x="371" y="11"/>
                  <a:pt x="376" y="11"/>
                </a:cubicBezTo>
                <a:cubicBezTo>
                  <a:pt x="382" y="12"/>
                  <a:pt x="381" y="13"/>
                  <a:pt x="379" y="18"/>
                </a:cubicBezTo>
                <a:cubicBezTo>
                  <a:pt x="378" y="23"/>
                  <a:pt x="376" y="27"/>
                  <a:pt x="374" y="31"/>
                </a:cubicBezTo>
                <a:cubicBezTo>
                  <a:pt x="370" y="41"/>
                  <a:pt x="363" y="42"/>
                  <a:pt x="354" y="42"/>
                </a:cubicBezTo>
                <a:cubicBezTo>
                  <a:pt x="345" y="42"/>
                  <a:pt x="337" y="42"/>
                  <a:pt x="329" y="42"/>
                </a:cubicBezTo>
                <a:cubicBezTo>
                  <a:pt x="322" y="42"/>
                  <a:pt x="319" y="41"/>
                  <a:pt x="322" y="35"/>
                </a:cubicBezTo>
                <a:cubicBezTo>
                  <a:pt x="323" y="31"/>
                  <a:pt x="324" y="27"/>
                  <a:pt x="326" y="24"/>
                </a:cubicBezTo>
                <a:cubicBezTo>
                  <a:pt x="327" y="20"/>
                  <a:pt x="330" y="16"/>
                  <a:pt x="332" y="12"/>
                </a:cubicBezTo>
                <a:close/>
                <a:moveTo>
                  <a:pt x="286" y="10"/>
                </a:moveTo>
                <a:cubicBezTo>
                  <a:pt x="286" y="10"/>
                  <a:pt x="287" y="10"/>
                  <a:pt x="287" y="10"/>
                </a:cubicBezTo>
                <a:cubicBezTo>
                  <a:pt x="295" y="10"/>
                  <a:pt x="303" y="10"/>
                  <a:pt x="311" y="10"/>
                </a:cubicBezTo>
                <a:cubicBezTo>
                  <a:pt x="313" y="10"/>
                  <a:pt x="316" y="10"/>
                  <a:pt x="319" y="11"/>
                </a:cubicBezTo>
                <a:cubicBezTo>
                  <a:pt x="325" y="11"/>
                  <a:pt x="318" y="20"/>
                  <a:pt x="317" y="23"/>
                </a:cubicBezTo>
                <a:cubicBezTo>
                  <a:pt x="313" y="30"/>
                  <a:pt x="312" y="42"/>
                  <a:pt x="300" y="42"/>
                </a:cubicBezTo>
                <a:cubicBezTo>
                  <a:pt x="294" y="42"/>
                  <a:pt x="288" y="42"/>
                  <a:pt x="282" y="42"/>
                </a:cubicBezTo>
                <a:cubicBezTo>
                  <a:pt x="275" y="43"/>
                  <a:pt x="264" y="43"/>
                  <a:pt x="270" y="33"/>
                </a:cubicBezTo>
                <a:cubicBezTo>
                  <a:pt x="273" y="26"/>
                  <a:pt x="279" y="13"/>
                  <a:pt x="286" y="10"/>
                </a:cubicBezTo>
                <a:close/>
                <a:moveTo>
                  <a:pt x="237" y="11"/>
                </a:moveTo>
                <a:cubicBezTo>
                  <a:pt x="241" y="10"/>
                  <a:pt x="247" y="10"/>
                  <a:pt x="252" y="10"/>
                </a:cubicBezTo>
                <a:cubicBezTo>
                  <a:pt x="253" y="11"/>
                  <a:pt x="257" y="11"/>
                  <a:pt x="258" y="11"/>
                </a:cubicBezTo>
                <a:cubicBezTo>
                  <a:pt x="259" y="11"/>
                  <a:pt x="259" y="11"/>
                  <a:pt x="259" y="11"/>
                </a:cubicBezTo>
                <a:cubicBezTo>
                  <a:pt x="259" y="11"/>
                  <a:pt x="260" y="11"/>
                  <a:pt x="260" y="11"/>
                </a:cubicBezTo>
                <a:cubicBezTo>
                  <a:pt x="260" y="11"/>
                  <a:pt x="261" y="11"/>
                  <a:pt x="262" y="11"/>
                </a:cubicBezTo>
                <a:cubicBezTo>
                  <a:pt x="263" y="11"/>
                  <a:pt x="265" y="11"/>
                  <a:pt x="267" y="11"/>
                </a:cubicBezTo>
                <a:cubicBezTo>
                  <a:pt x="271" y="12"/>
                  <a:pt x="275" y="10"/>
                  <a:pt x="272" y="16"/>
                </a:cubicBezTo>
                <a:cubicBezTo>
                  <a:pt x="269" y="23"/>
                  <a:pt x="264" y="32"/>
                  <a:pt x="259" y="38"/>
                </a:cubicBezTo>
                <a:cubicBezTo>
                  <a:pt x="255" y="43"/>
                  <a:pt x="244" y="41"/>
                  <a:pt x="239" y="42"/>
                </a:cubicBezTo>
                <a:cubicBezTo>
                  <a:pt x="233" y="42"/>
                  <a:pt x="228" y="42"/>
                  <a:pt x="222" y="42"/>
                </a:cubicBezTo>
                <a:cubicBezTo>
                  <a:pt x="222" y="42"/>
                  <a:pt x="216" y="42"/>
                  <a:pt x="216" y="41"/>
                </a:cubicBezTo>
                <a:cubicBezTo>
                  <a:pt x="217" y="37"/>
                  <a:pt x="220" y="34"/>
                  <a:pt x="222" y="31"/>
                </a:cubicBezTo>
                <a:cubicBezTo>
                  <a:pt x="226" y="25"/>
                  <a:pt x="229" y="13"/>
                  <a:pt x="237" y="11"/>
                </a:cubicBezTo>
                <a:close/>
                <a:moveTo>
                  <a:pt x="190" y="10"/>
                </a:moveTo>
                <a:cubicBezTo>
                  <a:pt x="190" y="10"/>
                  <a:pt x="190" y="10"/>
                  <a:pt x="191" y="10"/>
                </a:cubicBezTo>
                <a:cubicBezTo>
                  <a:pt x="191" y="11"/>
                  <a:pt x="191" y="11"/>
                  <a:pt x="192" y="11"/>
                </a:cubicBezTo>
                <a:cubicBezTo>
                  <a:pt x="194" y="11"/>
                  <a:pt x="196" y="10"/>
                  <a:pt x="199" y="10"/>
                </a:cubicBezTo>
                <a:cubicBezTo>
                  <a:pt x="202" y="11"/>
                  <a:pt x="205" y="11"/>
                  <a:pt x="208" y="11"/>
                </a:cubicBezTo>
                <a:cubicBezTo>
                  <a:pt x="213" y="11"/>
                  <a:pt x="218" y="11"/>
                  <a:pt x="223" y="11"/>
                </a:cubicBezTo>
                <a:cubicBezTo>
                  <a:pt x="227" y="11"/>
                  <a:pt x="225" y="13"/>
                  <a:pt x="224" y="16"/>
                </a:cubicBezTo>
                <a:cubicBezTo>
                  <a:pt x="222" y="20"/>
                  <a:pt x="220" y="23"/>
                  <a:pt x="217" y="27"/>
                </a:cubicBezTo>
                <a:cubicBezTo>
                  <a:pt x="213" y="33"/>
                  <a:pt x="210" y="41"/>
                  <a:pt x="201" y="41"/>
                </a:cubicBezTo>
                <a:cubicBezTo>
                  <a:pt x="192" y="41"/>
                  <a:pt x="184" y="41"/>
                  <a:pt x="175" y="41"/>
                </a:cubicBezTo>
                <a:cubicBezTo>
                  <a:pt x="170" y="41"/>
                  <a:pt x="161" y="41"/>
                  <a:pt x="165" y="34"/>
                </a:cubicBezTo>
                <a:cubicBezTo>
                  <a:pt x="168" y="31"/>
                  <a:pt x="170" y="28"/>
                  <a:pt x="173" y="24"/>
                </a:cubicBezTo>
                <a:cubicBezTo>
                  <a:pt x="177" y="18"/>
                  <a:pt x="181" y="11"/>
                  <a:pt x="190" y="10"/>
                </a:cubicBezTo>
                <a:close/>
                <a:moveTo>
                  <a:pt x="131" y="12"/>
                </a:moveTo>
                <a:cubicBezTo>
                  <a:pt x="135" y="10"/>
                  <a:pt x="141" y="11"/>
                  <a:pt x="146" y="11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154" y="13"/>
                  <a:pt x="162" y="13"/>
                  <a:pt x="170" y="13"/>
                </a:cubicBezTo>
                <a:cubicBezTo>
                  <a:pt x="173" y="13"/>
                  <a:pt x="172" y="13"/>
                  <a:pt x="171" y="15"/>
                </a:cubicBezTo>
                <a:cubicBezTo>
                  <a:pt x="168" y="18"/>
                  <a:pt x="165" y="21"/>
                  <a:pt x="163" y="25"/>
                </a:cubicBezTo>
                <a:cubicBezTo>
                  <a:pt x="159" y="30"/>
                  <a:pt x="156" y="34"/>
                  <a:pt x="151" y="38"/>
                </a:cubicBezTo>
                <a:cubicBezTo>
                  <a:pt x="149" y="40"/>
                  <a:pt x="142" y="40"/>
                  <a:pt x="139" y="40"/>
                </a:cubicBezTo>
                <a:cubicBezTo>
                  <a:pt x="132" y="40"/>
                  <a:pt x="125" y="40"/>
                  <a:pt x="119" y="40"/>
                </a:cubicBezTo>
                <a:cubicBezTo>
                  <a:pt x="118" y="40"/>
                  <a:pt x="109" y="40"/>
                  <a:pt x="109" y="39"/>
                </a:cubicBezTo>
                <a:cubicBezTo>
                  <a:pt x="110" y="36"/>
                  <a:pt x="113" y="33"/>
                  <a:pt x="115" y="31"/>
                </a:cubicBezTo>
                <a:cubicBezTo>
                  <a:pt x="119" y="25"/>
                  <a:pt x="124" y="14"/>
                  <a:pt x="131" y="12"/>
                </a:cubicBezTo>
                <a:close/>
                <a:moveTo>
                  <a:pt x="92" y="12"/>
                </a:moveTo>
                <a:cubicBezTo>
                  <a:pt x="99" y="12"/>
                  <a:pt x="107" y="11"/>
                  <a:pt x="114" y="11"/>
                </a:cubicBezTo>
                <a:cubicBezTo>
                  <a:pt x="123" y="11"/>
                  <a:pt x="113" y="20"/>
                  <a:pt x="110" y="24"/>
                </a:cubicBezTo>
                <a:cubicBezTo>
                  <a:pt x="106" y="31"/>
                  <a:pt x="101" y="38"/>
                  <a:pt x="93" y="40"/>
                </a:cubicBezTo>
                <a:cubicBezTo>
                  <a:pt x="88" y="41"/>
                  <a:pt x="83" y="42"/>
                  <a:pt x="78" y="42"/>
                </a:cubicBezTo>
                <a:cubicBezTo>
                  <a:pt x="73" y="42"/>
                  <a:pt x="67" y="42"/>
                  <a:pt x="62" y="41"/>
                </a:cubicBezTo>
                <a:cubicBezTo>
                  <a:pt x="62" y="41"/>
                  <a:pt x="73" y="25"/>
                  <a:pt x="74" y="24"/>
                </a:cubicBezTo>
                <a:cubicBezTo>
                  <a:pt x="80" y="18"/>
                  <a:pt x="84" y="12"/>
                  <a:pt x="92" y="12"/>
                </a:cubicBezTo>
                <a:close/>
                <a:moveTo>
                  <a:pt x="13" y="39"/>
                </a:moveTo>
                <a:cubicBezTo>
                  <a:pt x="17" y="33"/>
                  <a:pt x="22" y="28"/>
                  <a:pt x="27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31" y="19"/>
                  <a:pt x="34" y="16"/>
                  <a:pt x="37" y="14"/>
                </a:cubicBezTo>
                <a:cubicBezTo>
                  <a:pt x="41" y="11"/>
                  <a:pt x="49" y="12"/>
                  <a:pt x="53" y="12"/>
                </a:cubicBezTo>
                <a:cubicBezTo>
                  <a:pt x="57" y="11"/>
                  <a:pt x="62" y="11"/>
                  <a:pt x="66" y="11"/>
                </a:cubicBezTo>
                <a:cubicBezTo>
                  <a:pt x="72" y="11"/>
                  <a:pt x="75" y="12"/>
                  <a:pt x="72" y="17"/>
                </a:cubicBezTo>
                <a:cubicBezTo>
                  <a:pt x="70" y="19"/>
                  <a:pt x="67" y="21"/>
                  <a:pt x="65" y="24"/>
                </a:cubicBezTo>
                <a:cubicBezTo>
                  <a:pt x="60" y="29"/>
                  <a:pt x="56" y="36"/>
                  <a:pt x="50" y="40"/>
                </a:cubicBezTo>
                <a:cubicBezTo>
                  <a:pt x="47" y="42"/>
                  <a:pt x="37" y="41"/>
                  <a:pt x="33" y="41"/>
                </a:cubicBezTo>
                <a:cubicBezTo>
                  <a:pt x="31" y="41"/>
                  <a:pt x="12" y="41"/>
                  <a:pt x="13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110"/>
          <p:cNvSpPr>
            <a:spLocks noEditPoints="1"/>
          </p:cNvSpPr>
          <p:nvPr/>
        </p:nvSpPr>
        <p:spPr bwMode="auto">
          <a:xfrm>
            <a:off x="3862504" y="5005647"/>
            <a:ext cx="4503573" cy="228427"/>
          </a:xfrm>
          <a:custGeom>
            <a:avLst/>
            <a:gdLst>
              <a:gd name="T0" fmla="*/ 243 w 1817"/>
              <a:gd name="T1" fmla="*/ 88 h 92"/>
              <a:gd name="T2" fmla="*/ 502 w 1817"/>
              <a:gd name="T3" fmla="*/ 86 h 92"/>
              <a:gd name="T4" fmla="*/ 721 w 1817"/>
              <a:gd name="T5" fmla="*/ 87 h 92"/>
              <a:gd name="T6" fmla="*/ 964 w 1817"/>
              <a:gd name="T7" fmla="*/ 88 h 92"/>
              <a:gd name="T8" fmla="*/ 1172 w 1817"/>
              <a:gd name="T9" fmla="*/ 78 h 92"/>
              <a:gd name="T10" fmla="*/ 1358 w 1817"/>
              <a:gd name="T11" fmla="*/ 88 h 92"/>
              <a:gd name="T12" fmla="*/ 1594 w 1817"/>
              <a:gd name="T13" fmla="*/ 82 h 92"/>
              <a:gd name="T14" fmla="*/ 1763 w 1817"/>
              <a:gd name="T15" fmla="*/ 84 h 92"/>
              <a:gd name="T16" fmla="*/ 1593 w 1817"/>
              <a:gd name="T17" fmla="*/ 3 h 92"/>
              <a:gd name="T18" fmla="*/ 1419 w 1817"/>
              <a:gd name="T19" fmla="*/ 2 h 92"/>
              <a:gd name="T20" fmla="*/ 1168 w 1817"/>
              <a:gd name="T21" fmla="*/ 8 h 92"/>
              <a:gd name="T22" fmla="*/ 1003 w 1817"/>
              <a:gd name="T23" fmla="*/ 5 h 92"/>
              <a:gd name="T24" fmla="*/ 747 w 1817"/>
              <a:gd name="T25" fmla="*/ 5 h 92"/>
              <a:gd name="T26" fmla="*/ 488 w 1817"/>
              <a:gd name="T27" fmla="*/ 5 h 92"/>
              <a:gd name="T28" fmla="*/ 207 w 1817"/>
              <a:gd name="T29" fmla="*/ 10 h 92"/>
              <a:gd name="T30" fmla="*/ 77 w 1817"/>
              <a:gd name="T31" fmla="*/ 44 h 92"/>
              <a:gd name="T32" fmla="*/ 185 w 1817"/>
              <a:gd name="T33" fmla="*/ 41 h 92"/>
              <a:gd name="T34" fmla="*/ 356 w 1817"/>
              <a:gd name="T35" fmla="*/ 39 h 92"/>
              <a:gd name="T36" fmla="*/ 468 w 1817"/>
              <a:gd name="T37" fmla="*/ 41 h 92"/>
              <a:gd name="T38" fmla="*/ 102 w 1817"/>
              <a:gd name="T39" fmla="*/ 76 h 92"/>
              <a:gd name="T40" fmla="*/ 278 w 1817"/>
              <a:gd name="T41" fmla="*/ 75 h 92"/>
              <a:gd name="T42" fmla="*/ 324 w 1817"/>
              <a:gd name="T43" fmla="*/ 79 h 92"/>
              <a:gd name="T44" fmla="*/ 463 w 1817"/>
              <a:gd name="T45" fmla="*/ 57 h 92"/>
              <a:gd name="T46" fmla="*/ 564 w 1817"/>
              <a:gd name="T47" fmla="*/ 43 h 92"/>
              <a:gd name="T48" fmla="*/ 667 w 1817"/>
              <a:gd name="T49" fmla="*/ 83 h 92"/>
              <a:gd name="T50" fmla="*/ 744 w 1817"/>
              <a:gd name="T51" fmla="*/ 46 h 92"/>
              <a:gd name="T52" fmla="*/ 829 w 1817"/>
              <a:gd name="T53" fmla="*/ 82 h 92"/>
              <a:gd name="T54" fmla="*/ 900 w 1817"/>
              <a:gd name="T55" fmla="*/ 44 h 92"/>
              <a:gd name="T56" fmla="*/ 970 w 1817"/>
              <a:gd name="T57" fmla="*/ 45 h 92"/>
              <a:gd name="T58" fmla="*/ 1086 w 1817"/>
              <a:gd name="T59" fmla="*/ 46 h 92"/>
              <a:gd name="T60" fmla="*/ 1174 w 1817"/>
              <a:gd name="T61" fmla="*/ 55 h 92"/>
              <a:gd name="T62" fmla="*/ 1257 w 1817"/>
              <a:gd name="T63" fmla="*/ 45 h 92"/>
              <a:gd name="T64" fmla="*/ 1341 w 1817"/>
              <a:gd name="T65" fmla="*/ 44 h 92"/>
              <a:gd name="T66" fmla="*/ 1352 w 1817"/>
              <a:gd name="T67" fmla="*/ 77 h 92"/>
              <a:gd name="T68" fmla="*/ 1509 w 1817"/>
              <a:gd name="T69" fmla="*/ 83 h 92"/>
              <a:gd name="T70" fmla="*/ 1579 w 1817"/>
              <a:gd name="T71" fmla="*/ 41 h 92"/>
              <a:gd name="T72" fmla="*/ 1539 w 1817"/>
              <a:gd name="T73" fmla="*/ 44 h 92"/>
              <a:gd name="T74" fmla="*/ 1673 w 1817"/>
              <a:gd name="T75" fmla="*/ 43 h 92"/>
              <a:gd name="T76" fmla="*/ 1741 w 1817"/>
              <a:gd name="T77" fmla="*/ 83 h 92"/>
              <a:gd name="T78" fmla="*/ 1739 w 1817"/>
              <a:gd name="T79" fmla="*/ 7 h 92"/>
              <a:gd name="T80" fmla="*/ 1666 w 1817"/>
              <a:gd name="T81" fmla="*/ 8 h 92"/>
              <a:gd name="T82" fmla="*/ 1622 w 1817"/>
              <a:gd name="T83" fmla="*/ 39 h 92"/>
              <a:gd name="T84" fmla="*/ 1513 w 1817"/>
              <a:gd name="T85" fmla="*/ 7 h 92"/>
              <a:gd name="T86" fmla="*/ 1452 w 1817"/>
              <a:gd name="T87" fmla="*/ 28 h 92"/>
              <a:gd name="T88" fmla="*/ 1306 w 1817"/>
              <a:gd name="T89" fmla="*/ 8 h 92"/>
              <a:gd name="T90" fmla="*/ 1250 w 1817"/>
              <a:gd name="T91" fmla="*/ 7 h 92"/>
              <a:gd name="T92" fmla="*/ 1169 w 1817"/>
              <a:gd name="T93" fmla="*/ 39 h 92"/>
              <a:gd name="T94" fmla="*/ 1119 w 1817"/>
              <a:gd name="T95" fmla="*/ 38 h 92"/>
              <a:gd name="T96" fmla="*/ 1064 w 1817"/>
              <a:gd name="T97" fmla="*/ 41 h 92"/>
              <a:gd name="T98" fmla="*/ 1011 w 1817"/>
              <a:gd name="T99" fmla="*/ 36 h 92"/>
              <a:gd name="T100" fmla="*/ 951 w 1817"/>
              <a:gd name="T101" fmla="*/ 41 h 92"/>
              <a:gd name="T102" fmla="*/ 904 w 1817"/>
              <a:gd name="T103" fmla="*/ 42 h 92"/>
              <a:gd name="T104" fmla="*/ 826 w 1817"/>
              <a:gd name="T105" fmla="*/ 9 h 92"/>
              <a:gd name="T106" fmla="*/ 773 w 1817"/>
              <a:gd name="T107" fmla="*/ 8 h 92"/>
              <a:gd name="T108" fmla="*/ 696 w 1817"/>
              <a:gd name="T109" fmla="*/ 41 h 92"/>
              <a:gd name="T110" fmla="*/ 633 w 1817"/>
              <a:gd name="T111" fmla="*/ 41 h 92"/>
              <a:gd name="T112" fmla="*/ 585 w 1817"/>
              <a:gd name="T113" fmla="*/ 38 h 92"/>
              <a:gd name="T114" fmla="*/ 492 w 1817"/>
              <a:gd name="T115" fmla="*/ 38 h 92"/>
              <a:gd name="T116" fmla="*/ 390 w 1817"/>
              <a:gd name="T117" fmla="*/ 36 h 92"/>
              <a:gd name="T118" fmla="*/ 297 w 1817"/>
              <a:gd name="T119" fmla="*/ 31 h 92"/>
              <a:gd name="T120" fmla="*/ 193 w 1817"/>
              <a:gd name="T121" fmla="*/ 30 h 92"/>
              <a:gd name="T122" fmla="*/ 84 w 1817"/>
              <a:gd name="T123" fmla="*/ 1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17" h="92">
                <a:moveTo>
                  <a:pt x="23" y="85"/>
                </a:moveTo>
                <a:cubicBezTo>
                  <a:pt x="30" y="86"/>
                  <a:pt x="44" y="88"/>
                  <a:pt x="52" y="83"/>
                </a:cubicBezTo>
                <a:cubicBezTo>
                  <a:pt x="53" y="82"/>
                  <a:pt x="55" y="81"/>
                  <a:pt x="56" y="80"/>
                </a:cubicBezTo>
                <a:cubicBezTo>
                  <a:pt x="56" y="82"/>
                  <a:pt x="56" y="84"/>
                  <a:pt x="58" y="85"/>
                </a:cubicBezTo>
                <a:cubicBezTo>
                  <a:pt x="64" y="88"/>
                  <a:pt x="74" y="87"/>
                  <a:pt x="80" y="87"/>
                </a:cubicBezTo>
                <a:cubicBezTo>
                  <a:pt x="81" y="87"/>
                  <a:pt x="81" y="87"/>
                  <a:pt x="81" y="87"/>
                </a:cubicBezTo>
                <a:cubicBezTo>
                  <a:pt x="89" y="87"/>
                  <a:pt x="98" y="86"/>
                  <a:pt x="103" y="81"/>
                </a:cubicBezTo>
                <a:cubicBezTo>
                  <a:pt x="105" y="79"/>
                  <a:pt x="106" y="78"/>
                  <a:pt x="108" y="76"/>
                </a:cubicBezTo>
                <a:cubicBezTo>
                  <a:pt x="107" y="79"/>
                  <a:pt x="107" y="81"/>
                  <a:pt x="108" y="84"/>
                </a:cubicBezTo>
                <a:cubicBezTo>
                  <a:pt x="111" y="89"/>
                  <a:pt x="128" y="87"/>
                  <a:pt x="135" y="87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43" y="87"/>
                  <a:pt x="153" y="87"/>
                  <a:pt x="160" y="82"/>
                </a:cubicBezTo>
                <a:cubicBezTo>
                  <a:pt x="163" y="81"/>
                  <a:pt x="165" y="78"/>
                  <a:pt x="167" y="76"/>
                </a:cubicBezTo>
                <a:cubicBezTo>
                  <a:pt x="165" y="89"/>
                  <a:pt x="186" y="87"/>
                  <a:pt x="195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206" y="87"/>
                  <a:pt x="214" y="79"/>
                  <a:pt x="220" y="71"/>
                </a:cubicBezTo>
                <a:cubicBezTo>
                  <a:pt x="219" y="75"/>
                  <a:pt x="218" y="80"/>
                  <a:pt x="219" y="83"/>
                </a:cubicBezTo>
                <a:cubicBezTo>
                  <a:pt x="222" y="90"/>
                  <a:pt x="238" y="88"/>
                  <a:pt x="243" y="88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2" y="88"/>
                  <a:pt x="259" y="88"/>
                  <a:pt x="266" y="87"/>
                </a:cubicBezTo>
                <a:cubicBezTo>
                  <a:pt x="275" y="85"/>
                  <a:pt x="278" y="82"/>
                  <a:pt x="282" y="76"/>
                </a:cubicBezTo>
                <a:cubicBezTo>
                  <a:pt x="281" y="79"/>
                  <a:pt x="281" y="83"/>
                  <a:pt x="286" y="84"/>
                </a:cubicBezTo>
                <a:cubicBezTo>
                  <a:pt x="293" y="86"/>
                  <a:pt x="301" y="85"/>
                  <a:pt x="309" y="85"/>
                </a:cubicBezTo>
                <a:cubicBezTo>
                  <a:pt x="309" y="85"/>
                  <a:pt x="309" y="85"/>
                  <a:pt x="310" y="85"/>
                </a:cubicBezTo>
                <a:cubicBezTo>
                  <a:pt x="315" y="85"/>
                  <a:pt x="325" y="85"/>
                  <a:pt x="330" y="82"/>
                </a:cubicBezTo>
                <a:cubicBezTo>
                  <a:pt x="331" y="81"/>
                  <a:pt x="332" y="80"/>
                  <a:pt x="334" y="79"/>
                </a:cubicBezTo>
                <a:cubicBezTo>
                  <a:pt x="334" y="81"/>
                  <a:pt x="335" y="84"/>
                  <a:pt x="338" y="85"/>
                </a:cubicBezTo>
                <a:cubicBezTo>
                  <a:pt x="343" y="87"/>
                  <a:pt x="350" y="86"/>
                  <a:pt x="355" y="86"/>
                </a:cubicBezTo>
                <a:cubicBezTo>
                  <a:pt x="359" y="86"/>
                  <a:pt x="364" y="87"/>
                  <a:pt x="369" y="86"/>
                </a:cubicBezTo>
                <a:cubicBezTo>
                  <a:pt x="375" y="87"/>
                  <a:pt x="383" y="86"/>
                  <a:pt x="389" y="85"/>
                </a:cubicBezTo>
                <a:cubicBezTo>
                  <a:pt x="394" y="83"/>
                  <a:pt x="397" y="79"/>
                  <a:pt x="399" y="74"/>
                </a:cubicBezTo>
                <a:cubicBezTo>
                  <a:pt x="398" y="80"/>
                  <a:pt x="399" y="85"/>
                  <a:pt x="406" y="86"/>
                </a:cubicBezTo>
                <a:cubicBezTo>
                  <a:pt x="415" y="86"/>
                  <a:pt x="425" y="87"/>
                  <a:pt x="435" y="87"/>
                </a:cubicBezTo>
                <a:cubicBezTo>
                  <a:pt x="435" y="87"/>
                  <a:pt x="435" y="87"/>
                  <a:pt x="436" y="87"/>
                </a:cubicBezTo>
                <a:cubicBezTo>
                  <a:pt x="441" y="87"/>
                  <a:pt x="448" y="86"/>
                  <a:pt x="454" y="85"/>
                </a:cubicBezTo>
                <a:cubicBezTo>
                  <a:pt x="458" y="84"/>
                  <a:pt x="460" y="81"/>
                  <a:pt x="462" y="77"/>
                </a:cubicBezTo>
                <a:cubicBezTo>
                  <a:pt x="462" y="82"/>
                  <a:pt x="465" y="84"/>
                  <a:pt x="471" y="85"/>
                </a:cubicBezTo>
                <a:cubicBezTo>
                  <a:pt x="481" y="87"/>
                  <a:pt x="492" y="87"/>
                  <a:pt x="502" y="86"/>
                </a:cubicBezTo>
                <a:cubicBezTo>
                  <a:pt x="502" y="86"/>
                  <a:pt x="502" y="86"/>
                  <a:pt x="502" y="86"/>
                </a:cubicBezTo>
                <a:cubicBezTo>
                  <a:pt x="502" y="86"/>
                  <a:pt x="502" y="86"/>
                  <a:pt x="502" y="86"/>
                </a:cubicBezTo>
                <a:cubicBezTo>
                  <a:pt x="509" y="86"/>
                  <a:pt x="518" y="87"/>
                  <a:pt x="524" y="83"/>
                </a:cubicBezTo>
                <a:cubicBezTo>
                  <a:pt x="525" y="82"/>
                  <a:pt x="526" y="80"/>
                  <a:pt x="527" y="77"/>
                </a:cubicBezTo>
                <a:cubicBezTo>
                  <a:pt x="527" y="81"/>
                  <a:pt x="529" y="84"/>
                  <a:pt x="532" y="85"/>
                </a:cubicBezTo>
                <a:cubicBezTo>
                  <a:pt x="538" y="87"/>
                  <a:pt x="551" y="88"/>
                  <a:pt x="557" y="86"/>
                </a:cubicBezTo>
                <a:cubicBezTo>
                  <a:pt x="558" y="86"/>
                  <a:pt x="558" y="86"/>
                  <a:pt x="558" y="86"/>
                </a:cubicBezTo>
                <a:cubicBezTo>
                  <a:pt x="565" y="87"/>
                  <a:pt x="575" y="85"/>
                  <a:pt x="581" y="83"/>
                </a:cubicBezTo>
                <a:cubicBezTo>
                  <a:pt x="582" y="82"/>
                  <a:pt x="582" y="81"/>
                  <a:pt x="583" y="80"/>
                </a:cubicBezTo>
                <a:cubicBezTo>
                  <a:pt x="584" y="83"/>
                  <a:pt x="585" y="85"/>
                  <a:pt x="588" y="85"/>
                </a:cubicBezTo>
                <a:cubicBezTo>
                  <a:pt x="597" y="86"/>
                  <a:pt x="606" y="87"/>
                  <a:pt x="615" y="86"/>
                </a:cubicBezTo>
                <a:cubicBezTo>
                  <a:pt x="616" y="86"/>
                  <a:pt x="616" y="86"/>
                  <a:pt x="616" y="86"/>
                </a:cubicBezTo>
                <a:cubicBezTo>
                  <a:pt x="622" y="85"/>
                  <a:pt x="627" y="87"/>
                  <a:pt x="633" y="84"/>
                </a:cubicBezTo>
                <a:cubicBezTo>
                  <a:pt x="640" y="81"/>
                  <a:pt x="639" y="69"/>
                  <a:pt x="639" y="62"/>
                </a:cubicBezTo>
                <a:cubicBezTo>
                  <a:pt x="639" y="63"/>
                  <a:pt x="639" y="64"/>
                  <a:pt x="639" y="64"/>
                </a:cubicBezTo>
                <a:cubicBezTo>
                  <a:pt x="639" y="70"/>
                  <a:pt x="637" y="82"/>
                  <a:pt x="643" y="86"/>
                </a:cubicBezTo>
                <a:cubicBezTo>
                  <a:pt x="649" y="89"/>
                  <a:pt x="659" y="89"/>
                  <a:pt x="665" y="88"/>
                </a:cubicBezTo>
                <a:cubicBezTo>
                  <a:pt x="673" y="88"/>
                  <a:pt x="681" y="88"/>
                  <a:pt x="688" y="85"/>
                </a:cubicBezTo>
                <a:cubicBezTo>
                  <a:pt x="690" y="84"/>
                  <a:pt x="691" y="82"/>
                  <a:pt x="692" y="80"/>
                </a:cubicBezTo>
                <a:cubicBezTo>
                  <a:pt x="693" y="84"/>
                  <a:pt x="695" y="86"/>
                  <a:pt x="699" y="87"/>
                </a:cubicBezTo>
                <a:cubicBezTo>
                  <a:pt x="706" y="88"/>
                  <a:pt x="714" y="87"/>
                  <a:pt x="721" y="87"/>
                </a:cubicBezTo>
                <a:cubicBezTo>
                  <a:pt x="727" y="88"/>
                  <a:pt x="734" y="88"/>
                  <a:pt x="739" y="86"/>
                </a:cubicBezTo>
                <a:cubicBezTo>
                  <a:pt x="743" y="85"/>
                  <a:pt x="744" y="83"/>
                  <a:pt x="745" y="81"/>
                </a:cubicBezTo>
                <a:cubicBezTo>
                  <a:pt x="746" y="83"/>
                  <a:pt x="747" y="85"/>
                  <a:pt x="749" y="85"/>
                </a:cubicBezTo>
                <a:cubicBezTo>
                  <a:pt x="757" y="90"/>
                  <a:pt x="766" y="88"/>
                  <a:pt x="775" y="88"/>
                </a:cubicBezTo>
                <a:cubicBezTo>
                  <a:pt x="776" y="88"/>
                  <a:pt x="776" y="88"/>
                  <a:pt x="776" y="88"/>
                </a:cubicBezTo>
                <a:cubicBezTo>
                  <a:pt x="782" y="87"/>
                  <a:pt x="787" y="88"/>
                  <a:pt x="792" y="86"/>
                </a:cubicBezTo>
                <a:cubicBezTo>
                  <a:pt x="796" y="85"/>
                  <a:pt x="798" y="83"/>
                  <a:pt x="799" y="80"/>
                </a:cubicBezTo>
                <a:cubicBezTo>
                  <a:pt x="799" y="81"/>
                  <a:pt x="799" y="81"/>
                  <a:pt x="800" y="82"/>
                </a:cubicBezTo>
                <a:cubicBezTo>
                  <a:pt x="804" y="89"/>
                  <a:pt x="818" y="87"/>
                  <a:pt x="826" y="86"/>
                </a:cubicBezTo>
                <a:cubicBezTo>
                  <a:pt x="832" y="87"/>
                  <a:pt x="838" y="86"/>
                  <a:pt x="844" y="86"/>
                </a:cubicBezTo>
                <a:cubicBezTo>
                  <a:pt x="849" y="85"/>
                  <a:pt x="852" y="83"/>
                  <a:pt x="853" y="80"/>
                </a:cubicBezTo>
                <a:cubicBezTo>
                  <a:pt x="854" y="83"/>
                  <a:pt x="855" y="85"/>
                  <a:pt x="857" y="86"/>
                </a:cubicBezTo>
                <a:cubicBezTo>
                  <a:pt x="865" y="88"/>
                  <a:pt x="874" y="87"/>
                  <a:pt x="882" y="86"/>
                </a:cubicBezTo>
                <a:cubicBezTo>
                  <a:pt x="883" y="86"/>
                  <a:pt x="883" y="86"/>
                  <a:pt x="883" y="86"/>
                </a:cubicBezTo>
                <a:cubicBezTo>
                  <a:pt x="890" y="86"/>
                  <a:pt x="896" y="87"/>
                  <a:pt x="902" y="85"/>
                </a:cubicBezTo>
                <a:cubicBezTo>
                  <a:pt x="904" y="84"/>
                  <a:pt x="905" y="83"/>
                  <a:pt x="906" y="81"/>
                </a:cubicBezTo>
                <a:cubicBezTo>
                  <a:pt x="906" y="83"/>
                  <a:pt x="907" y="86"/>
                  <a:pt x="909" y="86"/>
                </a:cubicBezTo>
                <a:cubicBezTo>
                  <a:pt x="916" y="88"/>
                  <a:pt x="925" y="89"/>
                  <a:pt x="933" y="87"/>
                </a:cubicBezTo>
                <a:cubicBezTo>
                  <a:pt x="939" y="88"/>
                  <a:pt x="946" y="88"/>
                  <a:pt x="952" y="86"/>
                </a:cubicBezTo>
                <a:cubicBezTo>
                  <a:pt x="955" y="86"/>
                  <a:pt x="956" y="83"/>
                  <a:pt x="957" y="80"/>
                </a:cubicBezTo>
                <a:cubicBezTo>
                  <a:pt x="958" y="84"/>
                  <a:pt x="960" y="87"/>
                  <a:pt x="964" y="88"/>
                </a:cubicBezTo>
                <a:cubicBezTo>
                  <a:pt x="971" y="88"/>
                  <a:pt x="979" y="88"/>
                  <a:pt x="986" y="87"/>
                </a:cubicBezTo>
                <a:cubicBezTo>
                  <a:pt x="986" y="87"/>
                  <a:pt x="986" y="87"/>
                  <a:pt x="986" y="87"/>
                </a:cubicBezTo>
                <a:cubicBezTo>
                  <a:pt x="993" y="87"/>
                  <a:pt x="1002" y="88"/>
                  <a:pt x="1007" y="84"/>
                </a:cubicBezTo>
                <a:cubicBezTo>
                  <a:pt x="1009" y="83"/>
                  <a:pt x="1010" y="82"/>
                  <a:pt x="1011" y="80"/>
                </a:cubicBezTo>
                <a:cubicBezTo>
                  <a:pt x="1012" y="83"/>
                  <a:pt x="1013" y="85"/>
                  <a:pt x="1016" y="87"/>
                </a:cubicBezTo>
                <a:cubicBezTo>
                  <a:pt x="1022" y="91"/>
                  <a:pt x="1033" y="87"/>
                  <a:pt x="1040" y="87"/>
                </a:cubicBezTo>
                <a:cubicBezTo>
                  <a:pt x="1041" y="87"/>
                  <a:pt x="1041" y="87"/>
                  <a:pt x="1042" y="87"/>
                </a:cubicBezTo>
                <a:cubicBezTo>
                  <a:pt x="1047" y="87"/>
                  <a:pt x="1056" y="88"/>
                  <a:pt x="1061" y="85"/>
                </a:cubicBezTo>
                <a:cubicBezTo>
                  <a:pt x="1063" y="83"/>
                  <a:pt x="1065" y="81"/>
                  <a:pt x="1066" y="78"/>
                </a:cubicBezTo>
                <a:cubicBezTo>
                  <a:pt x="1066" y="82"/>
                  <a:pt x="1068" y="85"/>
                  <a:pt x="1071" y="86"/>
                </a:cubicBezTo>
                <a:cubicBezTo>
                  <a:pt x="1077" y="91"/>
                  <a:pt x="1086" y="88"/>
                  <a:pt x="1093" y="88"/>
                </a:cubicBezTo>
                <a:cubicBezTo>
                  <a:pt x="1093" y="88"/>
                  <a:pt x="1093" y="88"/>
                  <a:pt x="1093" y="88"/>
                </a:cubicBezTo>
                <a:cubicBezTo>
                  <a:pt x="1094" y="88"/>
                  <a:pt x="1094" y="88"/>
                  <a:pt x="1094" y="88"/>
                </a:cubicBezTo>
                <a:cubicBezTo>
                  <a:pt x="1094" y="89"/>
                  <a:pt x="1094" y="88"/>
                  <a:pt x="1094" y="88"/>
                </a:cubicBezTo>
                <a:cubicBezTo>
                  <a:pt x="1099" y="88"/>
                  <a:pt x="1110" y="88"/>
                  <a:pt x="1113" y="86"/>
                </a:cubicBezTo>
                <a:cubicBezTo>
                  <a:pt x="1116" y="83"/>
                  <a:pt x="1117" y="79"/>
                  <a:pt x="1117" y="74"/>
                </a:cubicBezTo>
                <a:cubicBezTo>
                  <a:pt x="1118" y="79"/>
                  <a:pt x="1120" y="84"/>
                  <a:pt x="1124" y="86"/>
                </a:cubicBezTo>
                <a:cubicBezTo>
                  <a:pt x="1129" y="89"/>
                  <a:pt x="1141" y="88"/>
                  <a:pt x="1147" y="87"/>
                </a:cubicBezTo>
                <a:cubicBezTo>
                  <a:pt x="1148" y="87"/>
                  <a:pt x="1148" y="87"/>
                  <a:pt x="1148" y="87"/>
                </a:cubicBezTo>
                <a:cubicBezTo>
                  <a:pt x="1154" y="87"/>
                  <a:pt x="1159" y="87"/>
                  <a:pt x="1165" y="86"/>
                </a:cubicBezTo>
                <a:cubicBezTo>
                  <a:pt x="1170" y="84"/>
                  <a:pt x="1171" y="81"/>
                  <a:pt x="1172" y="78"/>
                </a:cubicBezTo>
                <a:cubicBezTo>
                  <a:pt x="1173" y="81"/>
                  <a:pt x="1174" y="84"/>
                  <a:pt x="1177" y="86"/>
                </a:cubicBezTo>
                <a:cubicBezTo>
                  <a:pt x="1183" y="89"/>
                  <a:pt x="1194" y="88"/>
                  <a:pt x="1201" y="88"/>
                </a:cubicBezTo>
                <a:cubicBezTo>
                  <a:pt x="1201" y="88"/>
                  <a:pt x="1201" y="88"/>
                  <a:pt x="1201" y="88"/>
                </a:cubicBezTo>
                <a:cubicBezTo>
                  <a:pt x="1201" y="88"/>
                  <a:pt x="1201" y="88"/>
                  <a:pt x="1201" y="88"/>
                </a:cubicBezTo>
                <a:cubicBezTo>
                  <a:pt x="1202" y="88"/>
                  <a:pt x="1202" y="88"/>
                  <a:pt x="1202" y="88"/>
                </a:cubicBezTo>
                <a:cubicBezTo>
                  <a:pt x="1202" y="88"/>
                  <a:pt x="1202" y="88"/>
                  <a:pt x="1202" y="88"/>
                </a:cubicBezTo>
                <a:cubicBezTo>
                  <a:pt x="1208" y="87"/>
                  <a:pt x="1215" y="88"/>
                  <a:pt x="1221" y="86"/>
                </a:cubicBezTo>
                <a:cubicBezTo>
                  <a:pt x="1224" y="84"/>
                  <a:pt x="1226" y="82"/>
                  <a:pt x="1227" y="80"/>
                </a:cubicBezTo>
                <a:cubicBezTo>
                  <a:pt x="1228" y="81"/>
                  <a:pt x="1228" y="83"/>
                  <a:pt x="1230" y="84"/>
                </a:cubicBezTo>
                <a:cubicBezTo>
                  <a:pt x="1237" y="89"/>
                  <a:pt x="1249" y="87"/>
                  <a:pt x="1257" y="87"/>
                </a:cubicBezTo>
                <a:cubicBezTo>
                  <a:pt x="1257" y="87"/>
                  <a:pt x="1257" y="87"/>
                  <a:pt x="1257" y="87"/>
                </a:cubicBezTo>
                <a:cubicBezTo>
                  <a:pt x="1257" y="87"/>
                  <a:pt x="1258" y="87"/>
                  <a:pt x="1258" y="87"/>
                </a:cubicBezTo>
                <a:cubicBezTo>
                  <a:pt x="1263" y="87"/>
                  <a:pt x="1269" y="87"/>
                  <a:pt x="1275" y="86"/>
                </a:cubicBezTo>
                <a:cubicBezTo>
                  <a:pt x="1280" y="85"/>
                  <a:pt x="1283" y="83"/>
                  <a:pt x="1284" y="80"/>
                </a:cubicBezTo>
                <a:cubicBezTo>
                  <a:pt x="1285" y="83"/>
                  <a:pt x="1286" y="85"/>
                  <a:pt x="1289" y="86"/>
                </a:cubicBezTo>
                <a:cubicBezTo>
                  <a:pt x="1298" y="90"/>
                  <a:pt x="1308" y="89"/>
                  <a:pt x="1318" y="89"/>
                </a:cubicBezTo>
                <a:cubicBezTo>
                  <a:pt x="1318" y="89"/>
                  <a:pt x="1318" y="89"/>
                  <a:pt x="1318" y="89"/>
                </a:cubicBezTo>
                <a:cubicBezTo>
                  <a:pt x="1318" y="89"/>
                  <a:pt x="1318" y="89"/>
                  <a:pt x="1318" y="89"/>
                </a:cubicBezTo>
                <a:cubicBezTo>
                  <a:pt x="1325" y="89"/>
                  <a:pt x="1333" y="89"/>
                  <a:pt x="1339" y="88"/>
                </a:cubicBezTo>
                <a:cubicBezTo>
                  <a:pt x="1347" y="86"/>
                  <a:pt x="1348" y="83"/>
                  <a:pt x="1348" y="77"/>
                </a:cubicBezTo>
                <a:cubicBezTo>
                  <a:pt x="1350" y="83"/>
                  <a:pt x="1352" y="88"/>
                  <a:pt x="1358" y="88"/>
                </a:cubicBezTo>
                <a:cubicBezTo>
                  <a:pt x="1367" y="88"/>
                  <a:pt x="1376" y="89"/>
                  <a:pt x="1385" y="88"/>
                </a:cubicBezTo>
                <a:cubicBezTo>
                  <a:pt x="1385" y="88"/>
                  <a:pt x="1385" y="88"/>
                  <a:pt x="1385" y="88"/>
                </a:cubicBezTo>
                <a:cubicBezTo>
                  <a:pt x="1385" y="88"/>
                  <a:pt x="1386" y="88"/>
                  <a:pt x="1386" y="88"/>
                </a:cubicBezTo>
                <a:cubicBezTo>
                  <a:pt x="1393" y="87"/>
                  <a:pt x="1405" y="90"/>
                  <a:pt x="1411" y="84"/>
                </a:cubicBezTo>
                <a:cubicBezTo>
                  <a:pt x="1411" y="84"/>
                  <a:pt x="1411" y="83"/>
                  <a:pt x="1411" y="83"/>
                </a:cubicBezTo>
                <a:cubicBezTo>
                  <a:pt x="1413" y="86"/>
                  <a:pt x="1415" y="88"/>
                  <a:pt x="1418" y="88"/>
                </a:cubicBezTo>
                <a:cubicBezTo>
                  <a:pt x="1429" y="88"/>
                  <a:pt x="1440" y="89"/>
                  <a:pt x="1451" y="88"/>
                </a:cubicBezTo>
                <a:cubicBezTo>
                  <a:pt x="1451" y="88"/>
                  <a:pt x="1451" y="88"/>
                  <a:pt x="1451" y="88"/>
                </a:cubicBezTo>
                <a:cubicBezTo>
                  <a:pt x="1458" y="86"/>
                  <a:pt x="1467" y="89"/>
                  <a:pt x="1473" y="86"/>
                </a:cubicBezTo>
                <a:cubicBezTo>
                  <a:pt x="1476" y="85"/>
                  <a:pt x="1477" y="83"/>
                  <a:pt x="1477" y="80"/>
                </a:cubicBezTo>
                <a:cubicBezTo>
                  <a:pt x="1479" y="83"/>
                  <a:pt x="1481" y="86"/>
                  <a:pt x="1484" y="86"/>
                </a:cubicBezTo>
                <a:cubicBezTo>
                  <a:pt x="1492" y="89"/>
                  <a:pt x="1502" y="88"/>
                  <a:pt x="1509" y="88"/>
                </a:cubicBezTo>
                <a:cubicBezTo>
                  <a:pt x="1510" y="87"/>
                  <a:pt x="1510" y="87"/>
                  <a:pt x="1510" y="87"/>
                </a:cubicBezTo>
                <a:cubicBezTo>
                  <a:pt x="1515" y="87"/>
                  <a:pt x="1522" y="89"/>
                  <a:pt x="1526" y="85"/>
                </a:cubicBezTo>
                <a:cubicBezTo>
                  <a:pt x="1529" y="83"/>
                  <a:pt x="1529" y="81"/>
                  <a:pt x="1529" y="78"/>
                </a:cubicBezTo>
                <a:cubicBezTo>
                  <a:pt x="1529" y="79"/>
                  <a:pt x="1529" y="79"/>
                  <a:pt x="1530" y="79"/>
                </a:cubicBezTo>
                <a:cubicBezTo>
                  <a:pt x="1533" y="84"/>
                  <a:pt x="1536" y="87"/>
                  <a:pt x="1542" y="87"/>
                </a:cubicBezTo>
                <a:cubicBezTo>
                  <a:pt x="1549" y="88"/>
                  <a:pt x="1557" y="88"/>
                  <a:pt x="1565" y="88"/>
                </a:cubicBezTo>
                <a:cubicBezTo>
                  <a:pt x="1565" y="88"/>
                  <a:pt x="1565" y="88"/>
                  <a:pt x="1566" y="88"/>
                </a:cubicBezTo>
                <a:cubicBezTo>
                  <a:pt x="1574" y="87"/>
                  <a:pt x="1585" y="91"/>
                  <a:pt x="1592" y="86"/>
                </a:cubicBezTo>
                <a:cubicBezTo>
                  <a:pt x="1593" y="85"/>
                  <a:pt x="1594" y="84"/>
                  <a:pt x="1594" y="82"/>
                </a:cubicBezTo>
                <a:cubicBezTo>
                  <a:pt x="1595" y="84"/>
                  <a:pt x="1597" y="86"/>
                  <a:pt x="1598" y="87"/>
                </a:cubicBezTo>
                <a:cubicBezTo>
                  <a:pt x="1601" y="89"/>
                  <a:pt x="1608" y="88"/>
                  <a:pt x="1611" y="88"/>
                </a:cubicBezTo>
                <a:cubicBezTo>
                  <a:pt x="1615" y="88"/>
                  <a:pt x="1620" y="88"/>
                  <a:pt x="1624" y="88"/>
                </a:cubicBezTo>
                <a:cubicBezTo>
                  <a:pt x="1625" y="88"/>
                  <a:pt x="1625" y="88"/>
                  <a:pt x="1625" y="88"/>
                </a:cubicBezTo>
                <a:cubicBezTo>
                  <a:pt x="1628" y="87"/>
                  <a:pt x="1643" y="90"/>
                  <a:pt x="1645" y="85"/>
                </a:cubicBezTo>
                <a:cubicBezTo>
                  <a:pt x="1645" y="83"/>
                  <a:pt x="1645" y="82"/>
                  <a:pt x="1645" y="80"/>
                </a:cubicBezTo>
                <a:cubicBezTo>
                  <a:pt x="1648" y="83"/>
                  <a:pt x="1651" y="85"/>
                  <a:pt x="1655" y="87"/>
                </a:cubicBezTo>
                <a:cubicBezTo>
                  <a:pt x="1658" y="88"/>
                  <a:pt x="1663" y="87"/>
                  <a:pt x="1666" y="87"/>
                </a:cubicBezTo>
                <a:cubicBezTo>
                  <a:pt x="1672" y="86"/>
                  <a:pt x="1677" y="86"/>
                  <a:pt x="1682" y="86"/>
                </a:cubicBezTo>
                <a:cubicBezTo>
                  <a:pt x="1682" y="86"/>
                  <a:pt x="1682" y="86"/>
                  <a:pt x="1682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9" y="86"/>
                  <a:pt x="1699" y="89"/>
                  <a:pt x="1703" y="83"/>
                </a:cubicBezTo>
                <a:cubicBezTo>
                  <a:pt x="1704" y="82"/>
                  <a:pt x="1704" y="80"/>
                  <a:pt x="1704" y="78"/>
                </a:cubicBezTo>
                <a:cubicBezTo>
                  <a:pt x="1707" y="81"/>
                  <a:pt x="1710" y="85"/>
                  <a:pt x="1714" y="87"/>
                </a:cubicBezTo>
                <a:cubicBezTo>
                  <a:pt x="1718" y="90"/>
                  <a:pt x="1732" y="88"/>
                  <a:pt x="1738" y="87"/>
                </a:cubicBezTo>
                <a:cubicBezTo>
                  <a:pt x="1739" y="88"/>
                  <a:pt x="1739" y="88"/>
                  <a:pt x="1739" y="88"/>
                </a:cubicBezTo>
                <a:cubicBezTo>
                  <a:pt x="1744" y="88"/>
                  <a:pt x="1754" y="90"/>
                  <a:pt x="1758" y="86"/>
                </a:cubicBezTo>
                <a:cubicBezTo>
                  <a:pt x="1759" y="84"/>
                  <a:pt x="1760" y="82"/>
                  <a:pt x="1759" y="80"/>
                </a:cubicBezTo>
                <a:cubicBezTo>
                  <a:pt x="1761" y="81"/>
                  <a:pt x="1762" y="83"/>
                  <a:pt x="1763" y="84"/>
                </a:cubicBezTo>
                <a:cubicBezTo>
                  <a:pt x="1768" y="90"/>
                  <a:pt x="1778" y="90"/>
                  <a:pt x="1785" y="89"/>
                </a:cubicBezTo>
                <a:cubicBezTo>
                  <a:pt x="1785" y="89"/>
                  <a:pt x="1785" y="89"/>
                  <a:pt x="1786" y="89"/>
                </a:cubicBezTo>
                <a:cubicBezTo>
                  <a:pt x="1793" y="89"/>
                  <a:pt x="1804" y="92"/>
                  <a:pt x="1811" y="87"/>
                </a:cubicBezTo>
                <a:cubicBezTo>
                  <a:pt x="1817" y="83"/>
                  <a:pt x="1812" y="77"/>
                  <a:pt x="1809" y="72"/>
                </a:cubicBezTo>
                <a:cubicBezTo>
                  <a:pt x="1803" y="63"/>
                  <a:pt x="1795" y="52"/>
                  <a:pt x="1787" y="46"/>
                </a:cubicBezTo>
                <a:cubicBezTo>
                  <a:pt x="1783" y="43"/>
                  <a:pt x="1779" y="42"/>
                  <a:pt x="1774" y="42"/>
                </a:cubicBezTo>
                <a:cubicBezTo>
                  <a:pt x="1777" y="41"/>
                  <a:pt x="1779" y="41"/>
                  <a:pt x="1780" y="39"/>
                </a:cubicBezTo>
                <a:cubicBezTo>
                  <a:pt x="1784" y="32"/>
                  <a:pt x="1777" y="23"/>
                  <a:pt x="1773" y="17"/>
                </a:cubicBezTo>
                <a:cubicBezTo>
                  <a:pt x="1764" y="5"/>
                  <a:pt x="1753" y="0"/>
                  <a:pt x="1739" y="3"/>
                </a:cubicBezTo>
                <a:cubicBezTo>
                  <a:pt x="1734" y="2"/>
                  <a:pt x="1709" y="0"/>
                  <a:pt x="1707" y="7"/>
                </a:cubicBezTo>
                <a:cubicBezTo>
                  <a:pt x="1706" y="6"/>
                  <a:pt x="1705" y="6"/>
                  <a:pt x="1704" y="5"/>
                </a:cubicBezTo>
                <a:cubicBezTo>
                  <a:pt x="1697" y="3"/>
                  <a:pt x="1690" y="3"/>
                  <a:pt x="1683" y="4"/>
                </a:cubicBezTo>
                <a:cubicBezTo>
                  <a:pt x="1683" y="4"/>
                  <a:pt x="1683" y="4"/>
                  <a:pt x="1683" y="4"/>
                </a:cubicBezTo>
                <a:cubicBezTo>
                  <a:pt x="1676" y="3"/>
                  <a:pt x="1657" y="0"/>
                  <a:pt x="1658" y="9"/>
                </a:cubicBezTo>
                <a:cubicBezTo>
                  <a:pt x="1655" y="7"/>
                  <a:pt x="1653" y="6"/>
                  <a:pt x="1650" y="5"/>
                </a:cubicBezTo>
                <a:cubicBezTo>
                  <a:pt x="1645" y="4"/>
                  <a:pt x="1640" y="5"/>
                  <a:pt x="1634" y="4"/>
                </a:cubicBezTo>
                <a:cubicBezTo>
                  <a:pt x="1634" y="4"/>
                  <a:pt x="1634" y="4"/>
                  <a:pt x="1633" y="4"/>
                </a:cubicBezTo>
                <a:cubicBezTo>
                  <a:pt x="1627" y="4"/>
                  <a:pt x="1599" y="1"/>
                  <a:pt x="1605" y="13"/>
                </a:cubicBezTo>
                <a:cubicBezTo>
                  <a:pt x="1605" y="13"/>
                  <a:pt x="1605" y="14"/>
                  <a:pt x="1605" y="14"/>
                </a:cubicBezTo>
                <a:cubicBezTo>
                  <a:pt x="1605" y="14"/>
                  <a:pt x="1605" y="14"/>
                  <a:pt x="1605" y="14"/>
                </a:cubicBezTo>
                <a:cubicBezTo>
                  <a:pt x="1601" y="10"/>
                  <a:pt x="1598" y="5"/>
                  <a:pt x="1593" y="3"/>
                </a:cubicBezTo>
                <a:cubicBezTo>
                  <a:pt x="1589" y="3"/>
                  <a:pt x="1585" y="2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75" y="2"/>
                  <a:pt x="1565" y="2"/>
                  <a:pt x="1559" y="4"/>
                </a:cubicBezTo>
                <a:cubicBezTo>
                  <a:pt x="1558" y="4"/>
                  <a:pt x="1557" y="5"/>
                  <a:pt x="1557" y="6"/>
                </a:cubicBezTo>
                <a:cubicBezTo>
                  <a:pt x="1557" y="7"/>
                  <a:pt x="1557" y="7"/>
                  <a:pt x="1557" y="8"/>
                </a:cubicBezTo>
                <a:cubicBezTo>
                  <a:pt x="1555" y="6"/>
                  <a:pt x="1553" y="4"/>
                  <a:pt x="1551" y="4"/>
                </a:cubicBezTo>
                <a:cubicBezTo>
                  <a:pt x="1545" y="2"/>
                  <a:pt x="1538" y="3"/>
                  <a:pt x="1531" y="3"/>
                </a:cubicBezTo>
                <a:cubicBezTo>
                  <a:pt x="1531" y="3"/>
                  <a:pt x="1531" y="3"/>
                  <a:pt x="1530" y="3"/>
                </a:cubicBezTo>
                <a:cubicBezTo>
                  <a:pt x="1522" y="2"/>
                  <a:pt x="1512" y="2"/>
                  <a:pt x="1503" y="4"/>
                </a:cubicBezTo>
                <a:cubicBezTo>
                  <a:pt x="1501" y="5"/>
                  <a:pt x="1500" y="6"/>
                  <a:pt x="1500" y="7"/>
                </a:cubicBezTo>
                <a:cubicBezTo>
                  <a:pt x="1499" y="6"/>
                  <a:pt x="1498" y="5"/>
                  <a:pt x="1497" y="5"/>
                </a:cubicBezTo>
                <a:cubicBezTo>
                  <a:pt x="1490" y="3"/>
                  <a:pt x="1483" y="4"/>
                  <a:pt x="1476" y="4"/>
                </a:cubicBezTo>
                <a:cubicBezTo>
                  <a:pt x="1476" y="4"/>
                  <a:pt x="1476" y="4"/>
                  <a:pt x="1476" y="4"/>
                </a:cubicBezTo>
                <a:cubicBezTo>
                  <a:pt x="1469" y="3"/>
                  <a:pt x="1461" y="2"/>
                  <a:pt x="1454" y="4"/>
                </a:cubicBezTo>
                <a:cubicBezTo>
                  <a:pt x="1449" y="5"/>
                  <a:pt x="1448" y="7"/>
                  <a:pt x="1448" y="10"/>
                </a:cubicBezTo>
                <a:cubicBezTo>
                  <a:pt x="1447" y="8"/>
                  <a:pt x="1445" y="6"/>
                  <a:pt x="1443" y="4"/>
                </a:cubicBezTo>
                <a:cubicBezTo>
                  <a:pt x="1437" y="1"/>
                  <a:pt x="1426" y="2"/>
                  <a:pt x="1420" y="2"/>
                </a:cubicBezTo>
                <a:cubicBezTo>
                  <a:pt x="1419" y="2"/>
                  <a:pt x="1419" y="2"/>
                  <a:pt x="1419" y="2"/>
                </a:cubicBezTo>
                <a:cubicBezTo>
                  <a:pt x="1411" y="2"/>
                  <a:pt x="1404" y="1"/>
                  <a:pt x="1395" y="2"/>
                </a:cubicBezTo>
                <a:cubicBezTo>
                  <a:pt x="1386" y="3"/>
                  <a:pt x="1387" y="7"/>
                  <a:pt x="1389" y="15"/>
                </a:cubicBezTo>
                <a:cubicBezTo>
                  <a:pt x="1387" y="10"/>
                  <a:pt x="1385" y="7"/>
                  <a:pt x="1380" y="5"/>
                </a:cubicBezTo>
                <a:cubicBezTo>
                  <a:pt x="1376" y="3"/>
                  <a:pt x="1370" y="4"/>
                  <a:pt x="1366" y="4"/>
                </a:cubicBezTo>
                <a:cubicBezTo>
                  <a:pt x="1366" y="4"/>
                  <a:pt x="1353" y="3"/>
                  <a:pt x="1347" y="3"/>
                </a:cubicBezTo>
                <a:cubicBezTo>
                  <a:pt x="1342" y="3"/>
                  <a:pt x="1336" y="2"/>
                  <a:pt x="1332" y="5"/>
                </a:cubicBezTo>
                <a:cubicBezTo>
                  <a:pt x="1331" y="5"/>
                  <a:pt x="1330" y="6"/>
                  <a:pt x="1330" y="7"/>
                </a:cubicBezTo>
                <a:cubicBezTo>
                  <a:pt x="1331" y="7"/>
                  <a:pt x="1331" y="8"/>
                  <a:pt x="1331" y="8"/>
                </a:cubicBezTo>
                <a:cubicBezTo>
                  <a:pt x="1330" y="7"/>
                  <a:pt x="1330" y="7"/>
                  <a:pt x="1329" y="6"/>
                </a:cubicBezTo>
                <a:cubicBezTo>
                  <a:pt x="1324" y="2"/>
                  <a:pt x="1313" y="3"/>
                  <a:pt x="1306" y="4"/>
                </a:cubicBezTo>
                <a:cubicBezTo>
                  <a:pt x="1298" y="3"/>
                  <a:pt x="1277" y="2"/>
                  <a:pt x="1277" y="9"/>
                </a:cubicBezTo>
                <a:cubicBezTo>
                  <a:pt x="1277" y="9"/>
                  <a:pt x="1277" y="9"/>
                  <a:pt x="1277" y="9"/>
                </a:cubicBezTo>
                <a:cubicBezTo>
                  <a:pt x="1272" y="1"/>
                  <a:pt x="1259" y="2"/>
                  <a:pt x="1250" y="3"/>
                </a:cubicBezTo>
                <a:cubicBezTo>
                  <a:pt x="1250" y="3"/>
                  <a:pt x="1250" y="3"/>
                  <a:pt x="1250" y="3"/>
                </a:cubicBezTo>
                <a:cubicBezTo>
                  <a:pt x="1242" y="3"/>
                  <a:pt x="1234" y="3"/>
                  <a:pt x="1226" y="4"/>
                </a:cubicBezTo>
                <a:cubicBezTo>
                  <a:pt x="1224" y="4"/>
                  <a:pt x="1223" y="5"/>
                  <a:pt x="1222" y="6"/>
                </a:cubicBezTo>
                <a:cubicBezTo>
                  <a:pt x="1222" y="6"/>
                  <a:pt x="1221" y="6"/>
                  <a:pt x="1221" y="5"/>
                </a:cubicBezTo>
                <a:cubicBezTo>
                  <a:pt x="1217" y="1"/>
                  <a:pt x="1203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89" y="4"/>
                  <a:pt x="1182" y="4"/>
                  <a:pt x="1174" y="4"/>
                </a:cubicBezTo>
                <a:cubicBezTo>
                  <a:pt x="1171" y="4"/>
                  <a:pt x="1169" y="6"/>
                  <a:pt x="1168" y="8"/>
                </a:cubicBezTo>
                <a:cubicBezTo>
                  <a:pt x="1168" y="7"/>
                  <a:pt x="1167" y="6"/>
                  <a:pt x="1166" y="5"/>
                </a:cubicBezTo>
                <a:cubicBezTo>
                  <a:pt x="1161" y="1"/>
                  <a:pt x="1151" y="2"/>
                  <a:pt x="1146" y="3"/>
                </a:cubicBezTo>
                <a:cubicBezTo>
                  <a:pt x="1146" y="3"/>
                  <a:pt x="1146" y="3"/>
                  <a:pt x="1145" y="3"/>
                </a:cubicBezTo>
                <a:cubicBezTo>
                  <a:pt x="1141" y="2"/>
                  <a:pt x="1136" y="2"/>
                  <a:pt x="1132" y="3"/>
                </a:cubicBezTo>
                <a:cubicBezTo>
                  <a:pt x="1127" y="3"/>
                  <a:pt x="1118" y="1"/>
                  <a:pt x="1117" y="8"/>
                </a:cubicBezTo>
                <a:cubicBezTo>
                  <a:pt x="1116" y="6"/>
                  <a:pt x="1114" y="5"/>
                  <a:pt x="1112" y="5"/>
                </a:cubicBezTo>
                <a:cubicBezTo>
                  <a:pt x="1107" y="5"/>
                  <a:pt x="1101" y="4"/>
                  <a:pt x="1096" y="5"/>
                </a:cubicBezTo>
                <a:cubicBezTo>
                  <a:pt x="1095" y="5"/>
                  <a:pt x="1095" y="5"/>
                  <a:pt x="1095" y="5"/>
                </a:cubicBezTo>
                <a:cubicBezTo>
                  <a:pt x="1095" y="5"/>
                  <a:pt x="1095" y="5"/>
                  <a:pt x="1095" y="5"/>
                </a:cubicBezTo>
                <a:cubicBezTo>
                  <a:pt x="1095" y="5"/>
                  <a:pt x="1095" y="5"/>
                  <a:pt x="1094" y="5"/>
                </a:cubicBezTo>
                <a:cubicBezTo>
                  <a:pt x="1086" y="5"/>
                  <a:pt x="1078" y="4"/>
                  <a:pt x="1070" y="6"/>
                </a:cubicBezTo>
                <a:cubicBezTo>
                  <a:pt x="1068" y="6"/>
                  <a:pt x="1067" y="7"/>
                  <a:pt x="1066" y="9"/>
                </a:cubicBezTo>
                <a:cubicBezTo>
                  <a:pt x="1065" y="8"/>
                  <a:pt x="1064" y="7"/>
                  <a:pt x="1063" y="7"/>
                </a:cubicBezTo>
                <a:cubicBezTo>
                  <a:pt x="1055" y="5"/>
                  <a:pt x="1047" y="6"/>
                  <a:pt x="1040" y="5"/>
                </a:cubicBezTo>
                <a:cubicBezTo>
                  <a:pt x="1040" y="5"/>
                  <a:pt x="1040" y="5"/>
                  <a:pt x="1040" y="5"/>
                </a:cubicBezTo>
                <a:cubicBezTo>
                  <a:pt x="1040" y="5"/>
                  <a:pt x="1039" y="5"/>
                  <a:pt x="1039" y="5"/>
                </a:cubicBezTo>
                <a:cubicBezTo>
                  <a:pt x="1039" y="5"/>
                  <a:pt x="1039" y="5"/>
                  <a:pt x="1039" y="5"/>
                </a:cubicBezTo>
                <a:cubicBezTo>
                  <a:pt x="1039" y="5"/>
                  <a:pt x="1039" y="5"/>
                  <a:pt x="1038" y="5"/>
                </a:cubicBezTo>
                <a:cubicBezTo>
                  <a:pt x="1033" y="7"/>
                  <a:pt x="1020" y="4"/>
                  <a:pt x="1013" y="5"/>
                </a:cubicBezTo>
                <a:cubicBezTo>
                  <a:pt x="1011" y="6"/>
                  <a:pt x="1010" y="7"/>
                  <a:pt x="1009" y="9"/>
                </a:cubicBezTo>
                <a:cubicBezTo>
                  <a:pt x="1008" y="7"/>
                  <a:pt x="1006" y="5"/>
                  <a:pt x="1003" y="5"/>
                </a:cubicBezTo>
                <a:cubicBezTo>
                  <a:pt x="997" y="3"/>
                  <a:pt x="989" y="4"/>
                  <a:pt x="983" y="4"/>
                </a:cubicBezTo>
                <a:cubicBezTo>
                  <a:pt x="982" y="4"/>
                  <a:pt x="982" y="4"/>
                  <a:pt x="982" y="4"/>
                </a:cubicBezTo>
                <a:cubicBezTo>
                  <a:pt x="976" y="4"/>
                  <a:pt x="969" y="5"/>
                  <a:pt x="963" y="5"/>
                </a:cubicBezTo>
                <a:cubicBezTo>
                  <a:pt x="958" y="5"/>
                  <a:pt x="957" y="6"/>
                  <a:pt x="956" y="9"/>
                </a:cubicBezTo>
                <a:cubicBezTo>
                  <a:pt x="955" y="8"/>
                  <a:pt x="954" y="7"/>
                  <a:pt x="953" y="7"/>
                </a:cubicBezTo>
                <a:cubicBezTo>
                  <a:pt x="948" y="4"/>
                  <a:pt x="940" y="5"/>
                  <a:pt x="935" y="5"/>
                </a:cubicBezTo>
                <a:cubicBezTo>
                  <a:pt x="934" y="5"/>
                  <a:pt x="934" y="5"/>
                  <a:pt x="934" y="5"/>
                </a:cubicBezTo>
                <a:cubicBezTo>
                  <a:pt x="926" y="5"/>
                  <a:pt x="918" y="4"/>
                  <a:pt x="910" y="5"/>
                </a:cubicBezTo>
                <a:cubicBezTo>
                  <a:pt x="907" y="5"/>
                  <a:pt x="905" y="7"/>
                  <a:pt x="905" y="9"/>
                </a:cubicBezTo>
                <a:cubicBezTo>
                  <a:pt x="904" y="6"/>
                  <a:pt x="901" y="5"/>
                  <a:pt x="897" y="4"/>
                </a:cubicBezTo>
                <a:cubicBezTo>
                  <a:pt x="893" y="3"/>
                  <a:pt x="887" y="3"/>
                  <a:pt x="882" y="4"/>
                </a:cubicBezTo>
                <a:cubicBezTo>
                  <a:pt x="878" y="5"/>
                  <a:pt x="868" y="5"/>
                  <a:pt x="863" y="5"/>
                </a:cubicBezTo>
                <a:cubicBezTo>
                  <a:pt x="857" y="5"/>
                  <a:pt x="854" y="4"/>
                  <a:pt x="852" y="10"/>
                </a:cubicBezTo>
                <a:cubicBezTo>
                  <a:pt x="851" y="7"/>
                  <a:pt x="850" y="6"/>
                  <a:pt x="847" y="5"/>
                </a:cubicBezTo>
                <a:cubicBezTo>
                  <a:pt x="840" y="5"/>
                  <a:pt x="833" y="4"/>
                  <a:pt x="826" y="4"/>
                </a:cubicBezTo>
                <a:cubicBezTo>
                  <a:pt x="826" y="4"/>
                  <a:pt x="825" y="4"/>
                  <a:pt x="825" y="4"/>
                </a:cubicBezTo>
                <a:cubicBezTo>
                  <a:pt x="818" y="5"/>
                  <a:pt x="811" y="4"/>
                  <a:pt x="804" y="5"/>
                </a:cubicBezTo>
                <a:cubicBezTo>
                  <a:pt x="801" y="6"/>
                  <a:pt x="800" y="8"/>
                  <a:pt x="799" y="11"/>
                </a:cubicBezTo>
                <a:cubicBezTo>
                  <a:pt x="795" y="2"/>
                  <a:pt x="782" y="4"/>
                  <a:pt x="772" y="4"/>
                </a:cubicBezTo>
                <a:cubicBezTo>
                  <a:pt x="772" y="4"/>
                  <a:pt x="772" y="4"/>
                  <a:pt x="771" y="4"/>
                </a:cubicBezTo>
                <a:cubicBezTo>
                  <a:pt x="763" y="4"/>
                  <a:pt x="755" y="4"/>
                  <a:pt x="747" y="5"/>
                </a:cubicBezTo>
                <a:cubicBezTo>
                  <a:pt x="745" y="6"/>
                  <a:pt x="744" y="7"/>
                  <a:pt x="743" y="9"/>
                </a:cubicBezTo>
                <a:cubicBezTo>
                  <a:pt x="741" y="7"/>
                  <a:pt x="739" y="5"/>
                  <a:pt x="735" y="5"/>
                </a:cubicBezTo>
                <a:cubicBezTo>
                  <a:pt x="730" y="5"/>
                  <a:pt x="725" y="5"/>
                  <a:pt x="720" y="5"/>
                </a:cubicBezTo>
                <a:cubicBezTo>
                  <a:pt x="720" y="5"/>
                  <a:pt x="720" y="5"/>
                  <a:pt x="719" y="5"/>
                </a:cubicBezTo>
                <a:cubicBezTo>
                  <a:pt x="713" y="4"/>
                  <a:pt x="706" y="5"/>
                  <a:pt x="700" y="5"/>
                </a:cubicBezTo>
                <a:cubicBezTo>
                  <a:pt x="696" y="6"/>
                  <a:pt x="694" y="8"/>
                  <a:pt x="693" y="11"/>
                </a:cubicBezTo>
                <a:cubicBezTo>
                  <a:pt x="689" y="4"/>
                  <a:pt x="677" y="5"/>
                  <a:pt x="669" y="5"/>
                </a:cubicBezTo>
                <a:cubicBezTo>
                  <a:pt x="668" y="5"/>
                  <a:pt x="668" y="5"/>
                  <a:pt x="668" y="5"/>
                </a:cubicBezTo>
                <a:cubicBezTo>
                  <a:pt x="661" y="6"/>
                  <a:pt x="649" y="3"/>
                  <a:pt x="643" y="7"/>
                </a:cubicBezTo>
                <a:cubicBezTo>
                  <a:pt x="641" y="8"/>
                  <a:pt x="640" y="10"/>
                  <a:pt x="639" y="12"/>
                </a:cubicBezTo>
                <a:cubicBezTo>
                  <a:pt x="638" y="2"/>
                  <a:pt x="621" y="6"/>
                  <a:pt x="614" y="6"/>
                </a:cubicBezTo>
                <a:cubicBezTo>
                  <a:pt x="614" y="6"/>
                  <a:pt x="614" y="6"/>
                  <a:pt x="614" y="6"/>
                </a:cubicBezTo>
                <a:cubicBezTo>
                  <a:pt x="606" y="5"/>
                  <a:pt x="597" y="5"/>
                  <a:pt x="590" y="7"/>
                </a:cubicBezTo>
                <a:cubicBezTo>
                  <a:pt x="588" y="7"/>
                  <a:pt x="587" y="8"/>
                  <a:pt x="586" y="10"/>
                </a:cubicBezTo>
                <a:cubicBezTo>
                  <a:pt x="582" y="3"/>
                  <a:pt x="565" y="7"/>
                  <a:pt x="560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3" y="7"/>
                  <a:pt x="546" y="6"/>
                  <a:pt x="540" y="7"/>
                </a:cubicBezTo>
                <a:cubicBezTo>
                  <a:pt x="537" y="7"/>
                  <a:pt x="535" y="8"/>
                  <a:pt x="534" y="10"/>
                </a:cubicBezTo>
                <a:cubicBezTo>
                  <a:pt x="529" y="4"/>
                  <a:pt x="511" y="5"/>
                  <a:pt x="506" y="5"/>
                </a:cubicBezTo>
                <a:cubicBezTo>
                  <a:pt x="505" y="5"/>
                  <a:pt x="505" y="6"/>
                  <a:pt x="505" y="6"/>
                </a:cubicBezTo>
                <a:cubicBezTo>
                  <a:pt x="499" y="5"/>
                  <a:pt x="493" y="5"/>
                  <a:pt x="488" y="5"/>
                </a:cubicBezTo>
                <a:cubicBezTo>
                  <a:pt x="485" y="6"/>
                  <a:pt x="483" y="8"/>
                  <a:pt x="481" y="10"/>
                </a:cubicBezTo>
                <a:cubicBezTo>
                  <a:pt x="478" y="3"/>
                  <a:pt x="459" y="6"/>
                  <a:pt x="452" y="6"/>
                </a:cubicBezTo>
                <a:cubicBezTo>
                  <a:pt x="452" y="6"/>
                  <a:pt x="452" y="6"/>
                  <a:pt x="452" y="6"/>
                </a:cubicBezTo>
                <a:cubicBezTo>
                  <a:pt x="444" y="5"/>
                  <a:pt x="434" y="3"/>
                  <a:pt x="427" y="7"/>
                </a:cubicBezTo>
                <a:cubicBezTo>
                  <a:pt x="426" y="7"/>
                  <a:pt x="425" y="9"/>
                  <a:pt x="424" y="10"/>
                </a:cubicBezTo>
                <a:cubicBezTo>
                  <a:pt x="421" y="2"/>
                  <a:pt x="397" y="5"/>
                  <a:pt x="392" y="6"/>
                </a:cubicBezTo>
                <a:cubicBezTo>
                  <a:pt x="392" y="6"/>
                  <a:pt x="392" y="6"/>
                  <a:pt x="392" y="6"/>
                </a:cubicBezTo>
                <a:cubicBezTo>
                  <a:pt x="384" y="5"/>
                  <a:pt x="375" y="3"/>
                  <a:pt x="368" y="6"/>
                </a:cubicBezTo>
                <a:cubicBezTo>
                  <a:pt x="366" y="6"/>
                  <a:pt x="365" y="7"/>
                  <a:pt x="363" y="9"/>
                </a:cubicBezTo>
                <a:cubicBezTo>
                  <a:pt x="363" y="8"/>
                  <a:pt x="362" y="7"/>
                  <a:pt x="360" y="6"/>
                </a:cubicBezTo>
                <a:cubicBezTo>
                  <a:pt x="353" y="6"/>
                  <a:pt x="346" y="6"/>
                  <a:pt x="339" y="6"/>
                </a:cubicBezTo>
                <a:cubicBezTo>
                  <a:pt x="339" y="6"/>
                  <a:pt x="338" y="5"/>
                  <a:pt x="338" y="5"/>
                </a:cubicBezTo>
                <a:cubicBezTo>
                  <a:pt x="331" y="6"/>
                  <a:pt x="324" y="6"/>
                  <a:pt x="318" y="6"/>
                </a:cubicBezTo>
                <a:cubicBezTo>
                  <a:pt x="313" y="6"/>
                  <a:pt x="311" y="8"/>
                  <a:pt x="310" y="10"/>
                </a:cubicBezTo>
                <a:cubicBezTo>
                  <a:pt x="308" y="4"/>
                  <a:pt x="293" y="5"/>
                  <a:pt x="285" y="6"/>
                </a:cubicBezTo>
                <a:cubicBezTo>
                  <a:pt x="285" y="5"/>
                  <a:pt x="284" y="5"/>
                  <a:pt x="284" y="5"/>
                </a:cubicBezTo>
                <a:cubicBezTo>
                  <a:pt x="276" y="6"/>
                  <a:pt x="267" y="4"/>
                  <a:pt x="259" y="6"/>
                </a:cubicBezTo>
                <a:cubicBezTo>
                  <a:pt x="257" y="6"/>
                  <a:pt x="256" y="7"/>
                  <a:pt x="255" y="8"/>
                </a:cubicBezTo>
                <a:cubicBezTo>
                  <a:pt x="253" y="5"/>
                  <a:pt x="245" y="5"/>
                  <a:pt x="243" y="5"/>
                </a:cubicBezTo>
                <a:cubicBezTo>
                  <a:pt x="234" y="5"/>
                  <a:pt x="225" y="6"/>
                  <a:pt x="215" y="6"/>
                </a:cubicBezTo>
                <a:cubicBezTo>
                  <a:pt x="211" y="7"/>
                  <a:pt x="209" y="8"/>
                  <a:pt x="207" y="10"/>
                </a:cubicBezTo>
                <a:cubicBezTo>
                  <a:pt x="205" y="3"/>
                  <a:pt x="186" y="5"/>
                  <a:pt x="181" y="5"/>
                </a:cubicBezTo>
                <a:cubicBezTo>
                  <a:pt x="173" y="5"/>
                  <a:pt x="163" y="4"/>
                  <a:pt x="155" y="7"/>
                </a:cubicBezTo>
                <a:cubicBezTo>
                  <a:pt x="154" y="7"/>
                  <a:pt x="154" y="8"/>
                  <a:pt x="153" y="9"/>
                </a:cubicBezTo>
                <a:cubicBezTo>
                  <a:pt x="153" y="8"/>
                  <a:pt x="153" y="8"/>
                  <a:pt x="152" y="8"/>
                </a:cubicBezTo>
                <a:cubicBezTo>
                  <a:pt x="150" y="6"/>
                  <a:pt x="148" y="6"/>
                  <a:pt x="145" y="6"/>
                </a:cubicBezTo>
                <a:cubicBezTo>
                  <a:pt x="138" y="5"/>
                  <a:pt x="130" y="4"/>
                  <a:pt x="123" y="4"/>
                </a:cubicBezTo>
                <a:cubicBezTo>
                  <a:pt x="113" y="4"/>
                  <a:pt x="108" y="5"/>
                  <a:pt x="103" y="11"/>
                </a:cubicBezTo>
                <a:cubicBezTo>
                  <a:pt x="103" y="10"/>
                  <a:pt x="102" y="9"/>
                  <a:pt x="101" y="9"/>
                </a:cubicBezTo>
                <a:cubicBezTo>
                  <a:pt x="95" y="5"/>
                  <a:pt x="83" y="7"/>
                  <a:pt x="77" y="7"/>
                </a:cubicBezTo>
                <a:cubicBezTo>
                  <a:pt x="71" y="7"/>
                  <a:pt x="58" y="4"/>
                  <a:pt x="53" y="7"/>
                </a:cubicBezTo>
                <a:cubicBezTo>
                  <a:pt x="48" y="10"/>
                  <a:pt x="45" y="15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38" y="25"/>
                  <a:pt x="31" y="32"/>
                  <a:pt x="3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3" y="38"/>
                  <a:pt x="32" y="38"/>
                  <a:pt x="31" y="39"/>
                </a:cubicBezTo>
                <a:cubicBezTo>
                  <a:pt x="28" y="39"/>
                  <a:pt x="25" y="45"/>
                  <a:pt x="23" y="47"/>
                </a:cubicBezTo>
                <a:cubicBezTo>
                  <a:pt x="19" y="51"/>
                  <a:pt x="16" y="56"/>
                  <a:pt x="1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7" y="66"/>
                  <a:pt x="2" y="71"/>
                  <a:pt x="3" y="79"/>
                </a:cubicBezTo>
                <a:cubicBezTo>
                  <a:pt x="4" y="85"/>
                  <a:pt x="18" y="85"/>
                  <a:pt x="23" y="85"/>
                </a:cubicBezTo>
                <a:close/>
                <a:moveTo>
                  <a:pt x="77" y="44"/>
                </a:moveTo>
                <a:cubicBezTo>
                  <a:pt x="77" y="42"/>
                  <a:pt x="76" y="41"/>
                  <a:pt x="74" y="41"/>
                </a:cubicBezTo>
                <a:cubicBezTo>
                  <a:pt x="77" y="41"/>
                  <a:pt x="80" y="40"/>
                  <a:pt x="82" y="40"/>
                </a:cubicBezTo>
                <a:cubicBezTo>
                  <a:pt x="85" y="39"/>
                  <a:pt x="87" y="37"/>
                  <a:pt x="89" y="35"/>
                </a:cubicBezTo>
                <a:cubicBezTo>
                  <a:pt x="89" y="36"/>
                  <a:pt x="89" y="36"/>
                  <a:pt x="89" y="37"/>
                </a:cubicBezTo>
                <a:cubicBezTo>
                  <a:pt x="89" y="38"/>
                  <a:pt x="90" y="39"/>
                  <a:pt x="92" y="39"/>
                </a:cubicBezTo>
                <a:cubicBezTo>
                  <a:pt x="86" y="39"/>
                  <a:pt x="81" y="40"/>
                  <a:pt x="78" y="45"/>
                </a:cubicBezTo>
                <a:cubicBezTo>
                  <a:pt x="78" y="45"/>
                  <a:pt x="78" y="45"/>
                  <a:pt x="78" y="45"/>
                </a:cubicBezTo>
                <a:cubicBezTo>
                  <a:pt x="78" y="45"/>
                  <a:pt x="78" y="44"/>
                  <a:pt x="77" y="44"/>
                </a:cubicBezTo>
                <a:close/>
                <a:moveTo>
                  <a:pt x="136" y="35"/>
                </a:moveTo>
                <a:cubicBezTo>
                  <a:pt x="137" y="35"/>
                  <a:pt x="137" y="36"/>
                  <a:pt x="137" y="36"/>
                </a:cubicBezTo>
                <a:cubicBezTo>
                  <a:pt x="138" y="38"/>
                  <a:pt x="139" y="39"/>
                  <a:pt x="141" y="39"/>
                </a:cubicBezTo>
                <a:cubicBezTo>
                  <a:pt x="138" y="39"/>
                  <a:pt x="134" y="39"/>
                  <a:pt x="132" y="41"/>
                </a:cubicBezTo>
                <a:cubicBezTo>
                  <a:pt x="130" y="42"/>
                  <a:pt x="128" y="44"/>
                  <a:pt x="126" y="46"/>
                </a:cubicBezTo>
                <a:cubicBezTo>
                  <a:pt x="127" y="44"/>
                  <a:pt x="126" y="43"/>
                  <a:pt x="124" y="42"/>
                </a:cubicBezTo>
                <a:cubicBezTo>
                  <a:pt x="124" y="41"/>
                  <a:pt x="123" y="41"/>
                  <a:pt x="123" y="41"/>
                </a:cubicBezTo>
                <a:cubicBezTo>
                  <a:pt x="127" y="41"/>
                  <a:pt x="132" y="39"/>
                  <a:pt x="135" y="36"/>
                </a:cubicBezTo>
                <a:cubicBezTo>
                  <a:pt x="136" y="36"/>
                  <a:pt x="136" y="35"/>
                  <a:pt x="136" y="35"/>
                </a:cubicBezTo>
                <a:close/>
                <a:moveTo>
                  <a:pt x="193" y="37"/>
                </a:moveTo>
                <a:cubicBezTo>
                  <a:pt x="193" y="38"/>
                  <a:pt x="194" y="39"/>
                  <a:pt x="196" y="40"/>
                </a:cubicBezTo>
                <a:cubicBezTo>
                  <a:pt x="192" y="40"/>
                  <a:pt x="189" y="42"/>
                  <a:pt x="186" y="45"/>
                </a:cubicBezTo>
                <a:cubicBezTo>
                  <a:pt x="186" y="44"/>
                  <a:pt x="186" y="42"/>
                  <a:pt x="185" y="41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87" y="40"/>
                  <a:pt x="189" y="40"/>
                  <a:pt x="191" y="39"/>
                </a:cubicBezTo>
                <a:cubicBezTo>
                  <a:pt x="192" y="38"/>
                  <a:pt x="192" y="38"/>
                  <a:pt x="193" y="37"/>
                </a:cubicBezTo>
                <a:close/>
                <a:moveTo>
                  <a:pt x="243" y="35"/>
                </a:moveTo>
                <a:cubicBezTo>
                  <a:pt x="243" y="36"/>
                  <a:pt x="243" y="37"/>
                  <a:pt x="244" y="37"/>
                </a:cubicBezTo>
                <a:cubicBezTo>
                  <a:pt x="246" y="38"/>
                  <a:pt x="247" y="39"/>
                  <a:pt x="249" y="40"/>
                </a:cubicBezTo>
                <a:cubicBezTo>
                  <a:pt x="247" y="40"/>
                  <a:pt x="245" y="40"/>
                  <a:pt x="242" y="40"/>
                </a:cubicBezTo>
                <a:cubicBezTo>
                  <a:pt x="239" y="41"/>
                  <a:pt x="237" y="43"/>
                  <a:pt x="234" y="45"/>
                </a:cubicBezTo>
                <a:cubicBezTo>
                  <a:pt x="234" y="43"/>
                  <a:pt x="234" y="41"/>
                  <a:pt x="232" y="41"/>
                </a:cubicBezTo>
                <a:cubicBezTo>
                  <a:pt x="232" y="40"/>
                  <a:pt x="232" y="40"/>
                  <a:pt x="232" y="40"/>
                </a:cubicBezTo>
                <a:cubicBezTo>
                  <a:pt x="237" y="40"/>
                  <a:pt x="240" y="38"/>
                  <a:pt x="243" y="35"/>
                </a:cubicBezTo>
                <a:close/>
                <a:moveTo>
                  <a:pt x="300" y="37"/>
                </a:moveTo>
                <a:cubicBezTo>
                  <a:pt x="301" y="39"/>
                  <a:pt x="302" y="39"/>
                  <a:pt x="304" y="40"/>
                </a:cubicBezTo>
                <a:cubicBezTo>
                  <a:pt x="301" y="40"/>
                  <a:pt x="298" y="41"/>
                  <a:pt x="296" y="42"/>
                </a:cubicBezTo>
                <a:cubicBezTo>
                  <a:pt x="296" y="43"/>
                  <a:pt x="295" y="43"/>
                  <a:pt x="295" y="44"/>
                </a:cubicBezTo>
                <a:cubicBezTo>
                  <a:pt x="294" y="42"/>
                  <a:pt x="293" y="40"/>
                  <a:pt x="290" y="39"/>
                </a:cubicBezTo>
                <a:cubicBezTo>
                  <a:pt x="294" y="39"/>
                  <a:pt x="297" y="38"/>
                  <a:pt x="299" y="36"/>
                </a:cubicBezTo>
                <a:cubicBezTo>
                  <a:pt x="299" y="35"/>
                  <a:pt x="299" y="35"/>
                  <a:pt x="300" y="35"/>
                </a:cubicBezTo>
                <a:cubicBezTo>
                  <a:pt x="300" y="36"/>
                  <a:pt x="300" y="37"/>
                  <a:pt x="300" y="37"/>
                </a:cubicBezTo>
                <a:close/>
                <a:moveTo>
                  <a:pt x="353" y="36"/>
                </a:moveTo>
                <a:cubicBezTo>
                  <a:pt x="353" y="37"/>
                  <a:pt x="354" y="38"/>
                  <a:pt x="356" y="39"/>
                </a:cubicBezTo>
                <a:cubicBezTo>
                  <a:pt x="358" y="39"/>
                  <a:pt x="360" y="39"/>
                  <a:pt x="362" y="40"/>
                </a:cubicBezTo>
                <a:cubicBezTo>
                  <a:pt x="358" y="40"/>
                  <a:pt x="353" y="40"/>
                  <a:pt x="350" y="42"/>
                </a:cubicBezTo>
                <a:cubicBezTo>
                  <a:pt x="349" y="43"/>
                  <a:pt x="348" y="44"/>
                  <a:pt x="348" y="45"/>
                </a:cubicBezTo>
                <a:cubicBezTo>
                  <a:pt x="347" y="44"/>
                  <a:pt x="347" y="43"/>
                  <a:pt x="346" y="42"/>
                </a:cubicBezTo>
                <a:cubicBezTo>
                  <a:pt x="344" y="42"/>
                  <a:pt x="343" y="41"/>
                  <a:pt x="341" y="41"/>
                </a:cubicBezTo>
                <a:cubicBezTo>
                  <a:pt x="344" y="40"/>
                  <a:pt x="347" y="40"/>
                  <a:pt x="350" y="39"/>
                </a:cubicBezTo>
                <a:cubicBezTo>
                  <a:pt x="351" y="38"/>
                  <a:pt x="352" y="37"/>
                  <a:pt x="353" y="36"/>
                </a:cubicBezTo>
                <a:close/>
                <a:moveTo>
                  <a:pt x="413" y="36"/>
                </a:moveTo>
                <a:cubicBezTo>
                  <a:pt x="413" y="39"/>
                  <a:pt x="415" y="40"/>
                  <a:pt x="417" y="41"/>
                </a:cubicBezTo>
                <a:cubicBezTo>
                  <a:pt x="415" y="41"/>
                  <a:pt x="414" y="42"/>
                  <a:pt x="412" y="42"/>
                </a:cubicBezTo>
                <a:cubicBezTo>
                  <a:pt x="411" y="43"/>
                  <a:pt x="410" y="45"/>
                  <a:pt x="409" y="46"/>
                </a:cubicBezTo>
                <a:cubicBezTo>
                  <a:pt x="409" y="45"/>
                  <a:pt x="409" y="43"/>
                  <a:pt x="408" y="42"/>
                </a:cubicBezTo>
                <a:cubicBezTo>
                  <a:pt x="408" y="41"/>
                  <a:pt x="407" y="41"/>
                  <a:pt x="406" y="40"/>
                </a:cubicBezTo>
                <a:cubicBezTo>
                  <a:pt x="409" y="40"/>
                  <a:pt x="411" y="38"/>
                  <a:pt x="413" y="36"/>
                </a:cubicBezTo>
                <a:close/>
                <a:moveTo>
                  <a:pt x="474" y="37"/>
                </a:moveTo>
                <a:cubicBezTo>
                  <a:pt x="474" y="37"/>
                  <a:pt x="474" y="37"/>
                  <a:pt x="474" y="37"/>
                </a:cubicBezTo>
                <a:cubicBezTo>
                  <a:pt x="474" y="38"/>
                  <a:pt x="475" y="39"/>
                  <a:pt x="476" y="40"/>
                </a:cubicBezTo>
                <a:cubicBezTo>
                  <a:pt x="474" y="40"/>
                  <a:pt x="471" y="42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70" y="44"/>
                  <a:pt x="469" y="43"/>
                  <a:pt x="469" y="42"/>
                </a:cubicBezTo>
                <a:cubicBezTo>
                  <a:pt x="468" y="42"/>
                  <a:pt x="468" y="42"/>
                  <a:pt x="468" y="41"/>
                </a:cubicBezTo>
                <a:cubicBezTo>
                  <a:pt x="470" y="41"/>
                  <a:pt x="472" y="40"/>
                  <a:pt x="474" y="37"/>
                </a:cubicBezTo>
                <a:close/>
                <a:moveTo>
                  <a:pt x="530" y="37"/>
                </a:moveTo>
                <a:cubicBezTo>
                  <a:pt x="530" y="36"/>
                  <a:pt x="530" y="36"/>
                  <a:pt x="530" y="36"/>
                </a:cubicBezTo>
                <a:cubicBezTo>
                  <a:pt x="531" y="37"/>
                  <a:pt x="531" y="38"/>
                  <a:pt x="532" y="39"/>
                </a:cubicBezTo>
                <a:cubicBezTo>
                  <a:pt x="533" y="40"/>
                  <a:pt x="534" y="41"/>
                  <a:pt x="536" y="41"/>
                </a:cubicBezTo>
                <a:cubicBezTo>
                  <a:pt x="535" y="41"/>
                  <a:pt x="534" y="41"/>
                  <a:pt x="534" y="42"/>
                </a:cubicBezTo>
                <a:cubicBezTo>
                  <a:pt x="533" y="42"/>
                  <a:pt x="533" y="43"/>
                  <a:pt x="533" y="44"/>
                </a:cubicBezTo>
                <a:cubicBezTo>
                  <a:pt x="532" y="41"/>
                  <a:pt x="531" y="40"/>
                  <a:pt x="528" y="39"/>
                </a:cubicBezTo>
                <a:cubicBezTo>
                  <a:pt x="529" y="39"/>
                  <a:pt x="530" y="38"/>
                  <a:pt x="530" y="37"/>
                </a:cubicBezTo>
                <a:close/>
                <a:moveTo>
                  <a:pt x="102" y="76"/>
                </a:moveTo>
                <a:cubicBezTo>
                  <a:pt x="96" y="81"/>
                  <a:pt x="89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77" y="82"/>
                  <a:pt x="73" y="83"/>
                  <a:pt x="68" y="82"/>
                </a:cubicBezTo>
                <a:cubicBezTo>
                  <a:pt x="63" y="82"/>
                  <a:pt x="59" y="83"/>
                  <a:pt x="62" y="76"/>
                </a:cubicBezTo>
                <a:cubicBezTo>
                  <a:pt x="63" y="74"/>
                  <a:pt x="65" y="71"/>
                  <a:pt x="66" y="69"/>
                </a:cubicBezTo>
                <a:cubicBezTo>
                  <a:pt x="69" y="64"/>
                  <a:pt x="73" y="59"/>
                  <a:pt x="77" y="54"/>
                </a:cubicBezTo>
                <a:cubicBezTo>
                  <a:pt x="79" y="51"/>
                  <a:pt x="81" y="44"/>
                  <a:pt x="86" y="44"/>
                </a:cubicBezTo>
                <a:cubicBezTo>
                  <a:pt x="89" y="44"/>
                  <a:pt x="92" y="44"/>
                  <a:pt x="94" y="44"/>
                </a:cubicBezTo>
                <a:cubicBezTo>
                  <a:pt x="101" y="43"/>
                  <a:pt x="108" y="44"/>
                  <a:pt x="114" y="44"/>
                </a:cubicBezTo>
                <a:cubicBezTo>
                  <a:pt x="127" y="44"/>
                  <a:pt x="118" y="54"/>
                  <a:pt x="115" y="59"/>
                </a:cubicBezTo>
                <a:cubicBezTo>
                  <a:pt x="111" y="65"/>
                  <a:pt x="107" y="71"/>
                  <a:pt x="102" y="76"/>
                </a:cubicBezTo>
                <a:close/>
                <a:moveTo>
                  <a:pt x="149" y="82"/>
                </a:moveTo>
                <a:cubicBezTo>
                  <a:pt x="145" y="82"/>
                  <a:pt x="141" y="83"/>
                  <a:pt x="137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1" y="83"/>
                  <a:pt x="110" y="85"/>
                  <a:pt x="111" y="78"/>
                </a:cubicBezTo>
                <a:cubicBezTo>
                  <a:pt x="112" y="71"/>
                  <a:pt x="120" y="61"/>
                  <a:pt x="125" y="56"/>
                </a:cubicBezTo>
                <a:cubicBezTo>
                  <a:pt x="128" y="52"/>
                  <a:pt x="132" y="44"/>
                  <a:pt x="137" y="44"/>
                </a:cubicBezTo>
                <a:cubicBezTo>
                  <a:pt x="145" y="43"/>
                  <a:pt x="152" y="44"/>
                  <a:pt x="160" y="44"/>
                </a:cubicBezTo>
                <a:cubicBezTo>
                  <a:pt x="166" y="44"/>
                  <a:pt x="173" y="43"/>
                  <a:pt x="179" y="43"/>
                </a:cubicBezTo>
                <a:cubicBezTo>
                  <a:pt x="184" y="44"/>
                  <a:pt x="172" y="60"/>
                  <a:pt x="171" y="62"/>
                </a:cubicBezTo>
                <a:cubicBezTo>
                  <a:pt x="166" y="70"/>
                  <a:pt x="160" y="80"/>
                  <a:pt x="149" y="82"/>
                </a:cubicBezTo>
                <a:close/>
                <a:moveTo>
                  <a:pt x="197" y="83"/>
                </a:moveTo>
                <a:cubicBezTo>
                  <a:pt x="197" y="82"/>
                  <a:pt x="196" y="82"/>
                  <a:pt x="196" y="82"/>
                </a:cubicBezTo>
                <a:cubicBezTo>
                  <a:pt x="191" y="83"/>
                  <a:pt x="187" y="82"/>
                  <a:pt x="183" y="82"/>
                </a:cubicBezTo>
                <a:cubicBezTo>
                  <a:pt x="177" y="82"/>
                  <a:pt x="170" y="82"/>
                  <a:pt x="171" y="75"/>
                </a:cubicBezTo>
                <a:cubicBezTo>
                  <a:pt x="172" y="69"/>
                  <a:pt x="178" y="61"/>
                  <a:pt x="182" y="56"/>
                </a:cubicBezTo>
                <a:cubicBezTo>
                  <a:pt x="184" y="54"/>
                  <a:pt x="186" y="51"/>
                  <a:pt x="189" y="48"/>
                </a:cubicBezTo>
                <a:cubicBezTo>
                  <a:pt x="193" y="43"/>
                  <a:pt x="199" y="43"/>
                  <a:pt x="205" y="43"/>
                </a:cubicBezTo>
                <a:cubicBezTo>
                  <a:pt x="211" y="43"/>
                  <a:pt x="218" y="43"/>
                  <a:pt x="224" y="43"/>
                </a:cubicBezTo>
                <a:cubicBezTo>
                  <a:pt x="236" y="44"/>
                  <a:pt x="226" y="55"/>
                  <a:pt x="222" y="61"/>
                </a:cubicBezTo>
                <a:cubicBezTo>
                  <a:pt x="216" y="69"/>
                  <a:pt x="209" y="82"/>
                  <a:pt x="197" y="83"/>
                </a:cubicBezTo>
                <a:close/>
                <a:moveTo>
                  <a:pt x="278" y="75"/>
                </a:moveTo>
                <a:cubicBezTo>
                  <a:pt x="271" y="86"/>
                  <a:pt x="255" y="84"/>
                  <a:pt x="243" y="84"/>
                </a:cubicBezTo>
                <a:cubicBezTo>
                  <a:pt x="243" y="84"/>
                  <a:pt x="243" y="84"/>
                  <a:pt x="243" y="84"/>
                </a:cubicBezTo>
                <a:cubicBezTo>
                  <a:pt x="235" y="84"/>
                  <a:pt x="220" y="87"/>
                  <a:pt x="224" y="76"/>
                </a:cubicBezTo>
                <a:cubicBezTo>
                  <a:pt x="226" y="69"/>
                  <a:pt x="229" y="62"/>
                  <a:pt x="233" y="56"/>
                </a:cubicBezTo>
                <a:cubicBezTo>
                  <a:pt x="236" y="51"/>
                  <a:pt x="239" y="45"/>
                  <a:pt x="245" y="44"/>
                </a:cubicBezTo>
                <a:cubicBezTo>
                  <a:pt x="250" y="44"/>
                  <a:pt x="254" y="43"/>
                  <a:pt x="258" y="43"/>
                </a:cubicBezTo>
                <a:cubicBezTo>
                  <a:pt x="266" y="43"/>
                  <a:pt x="274" y="43"/>
                  <a:pt x="282" y="43"/>
                </a:cubicBezTo>
                <a:cubicBezTo>
                  <a:pt x="285" y="43"/>
                  <a:pt x="291" y="42"/>
                  <a:pt x="291" y="45"/>
                </a:cubicBezTo>
                <a:cubicBezTo>
                  <a:pt x="291" y="49"/>
                  <a:pt x="289" y="54"/>
                  <a:pt x="287" y="57"/>
                </a:cubicBezTo>
                <a:cubicBezTo>
                  <a:pt x="284" y="63"/>
                  <a:pt x="281" y="69"/>
                  <a:pt x="278" y="75"/>
                </a:cubicBezTo>
                <a:close/>
                <a:moveTo>
                  <a:pt x="324" y="79"/>
                </a:moveTo>
                <a:cubicBezTo>
                  <a:pt x="320" y="81"/>
                  <a:pt x="316" y="81"/>
                  <a:pt x="311" y="81"/>
                </a:cubicBezTo>
                <a:cubicBezTo>
                  <a:pt x="311" y="81"/>
                  <a:pt x="310" y="81"/>
                  <a:pt x="310" y="81"/>
                </a:cubicBezTo>
                <a:cubicBezTo>
                  <a:pt x="306" y="81"/>
                  <a:pt x="301" y="81"/>
                  <a:pt x="297" y="81"/>
                </a:cubicBezTo>
                <a:cubicBezTo>
                  <a:pt x="294" y="81"/>
                  <a:pt x="291" y="81"/>
                  <a:pt x="289" y="80"/>
                </a:cubicBezTo>
                <a:cubicBezTo>
                  <a:pt x="283" y="79"/>
                  <a:pt x="290" y="67"/>
                  <a:pt x="290" y="66"/>
                </a:cubicBezTo>
                <a:cubicBezTo>
                  <a:pt x="293" y="59"/>
                  <a:pt x="296" y="53"/>
                  <a:pt x="299" y="46"/>
                </a:cubicBezTo>
                <a:cubicBezTo>
                  <a:pt x="300" y="44"/>
                  <a:pt x="314" y="44"/>
                  <a:pt x="316" y="44"/>
                </a:cubicBezTo>
                <a:cubicBezTo>
                  <a:pt x="323" y="44"/>
                  <a:pt x="329" y="45"/>
                  <a:pt x="336" y="45"/>
                </a:cubicBezTo>
                <a:cubicBezTo>
                  <a:pt x="346" y="45"/>
                  <a:pt x="341" y="54"/>
                  <a:pt x="339" y="60"/>
                </a:cubicBezTo>
                <a:cubicBezTo>
                  <a:pt x="337" y="67"/>
                  <a:pt x="333" y="77"/>
                  <a:pt x="324" y="79"/>
                </a:cubicBezTo>
                <a:close/>
                <a:moveTo>
                  <a:pt x="386" y="81"/>
                </a:moveTo>
                <a:cubicBezTo>
                  <a:pt x="382" y="82"/>
                  <a:pt x="376" y="83"/>
                  <a:pt x="372" y="82"/>
                </a:cubicBezTo>
                <a:cubicBezTo>
                  <a:pt x="371" y="82"/>
                  <a:pt x="371" y="82"/>
                  <a:pt x="370" y="82"/>
                </a:cubicBezTo>
                <a:cubicBezTo>
                  <a:pt x="363" y="83"/>
                  <a:pt x="354" y="82"/>
                  <a:pt x="347" y="82"/>
                </a:cubicBezTo>
                <a:cubicBezTo>
                  <a:pt x="333" y="81"/>
                  <a:pt x="340" y="68"/>
                  <a:pt x="344" y="61"/>
                </a:cubicBezTo>
                <a:cubicBezTo>
                  <a:pt x="347" y="56"/>
                  <a:pt x="350" y="45"/>
                  <a:pt x="357" y="44"/>
                </a:cubicBezTo>
                <a:cubicBezTo>
                  <a:pt x="366" y="44"/>
                  <a:pt x="375" y="43"/>
                  <a:pt x="384" y="44"/>
                </a:cubicBezTo>
                <a:cubicBezTo>
                  <a:pt x="389" y="44"/>
                  <a:pt x="395" y="44"/>
                  <a:pt x="400" y="44"/>
                </a:cubicBezTo>
                <a:cubicBezTo>
                  <a:pt x="410" y="44"/>
                  <a:pt x="401" y="60"/>
                  <a:pt x="399" y="64"/>
                </a:cubicBezTo>
                <a:cubicBezTo>
                  <a:pt x="396" y="71"/>
                  <a:pt x="394" y="79"/>
                  <a:pt x="386" y="81"/>
                </a:cubicBezTo>
                <a:close/>
                <a:moveTo>
                  <a:pt x="449" y="81"/>
                </a:moveTo>
                <a:cubicBezTo>
                  <a:pt x="445" y="82"/>
                  <a:pt x="440" y="83"/>
                  <a:pt x="435" y="82"/>
                </a:cubicBezTo>
                <a:cubicBezTo>
                  <a:pt x="435" y="82"/>
                  <a:pt x="435" y="82"/>
                  <a:pt x="434" y="83"/>
                </a:cubicBezTo>
                <a:cubicBezTo>
                  <a:pt x="429" y="83"/>
                  <a:pt x="423" y="83"/>
                  <a:pt x="418" y="82"/>
                </a:cubicBezTo>
                <a:cubicBezTo>
                  <a:pt x="414" y="82"/>
                  <a:pt x="411" y="82"/>
                  <a:pt x="408" y="82"/>
                </a:cubicBezTo>
                <a:cubicBezTo>
                  <a:pt x="401" y="81"/>
                  <a:pt x="404" y="72"/>
                  <a:pt x="405" y="68"/>
                </a:cubicBezTo>
                <a:cubicBezTo>
                  <a:pt x="408" y="61"/>
                  <a:pt x="411" y="54"/>
                  <a:pt x="414" y="47"/>
                </a:cubicBezTo>
                <a:cubicBezTo>
                  <a:pt x="416" y="43"/>
                  <a:pt x="430" y="44"/>
                  <a:pt x="433" y="44"/>
                </a:cubicBezTo>
                <a:cubicBezTo>
                  <a:pt x="441" y="43"/>
                  <a:pt x="448" y="44"/>
                  <a:pt x="456" y="44"/>
                </a:cubicBezTo>
                <a:cubicBezTo>
                  <a:pt x="459" y="44"/>
                  <a:pt x="466" y="43"/>
                  <a:pt x="466" y="47"/>
                </a:cubicBezTo>
                <a:cubicBezTo>
                  <a:pt x="466" y="51"/>
                  <a:pt x="464" y="54"/>
                  <a:pt x="463" y="57"/>
                </a:cubicBezTo>
                <a:cubicBezTo>
                  <a:pt x="461" y="66"/>
                  <a:pt x="460" y="80"/>
                  <a:pt x="449" y="81"/>
                </a:cubicBezTo>
                <a:close/>
                <a:moveTo>
                  <a:pt x="519" y="81"/>
                </a:moveTo>
                <a:cubicBezTo>
                  <a:pt x="514" y="82"/>
                  <a:pt x="507" y="82"/>
                  <a:pt x="502" y="82"/>
                </a:cubicBezTo>
                <a:cubicBezTo>
                  <a:pt x="502" y="82"/>
                  <a:pt x="502" y="82"/>
                  <a:pt x="502" y="82"/>
                </a:cubicBezTo>
                <a:cubicBezTo>
                  <a:pt x="494" y="82"/>
                  <a:pt x="467" y="85"/>
                  <a:pt x="466" y="76"/>
                </a:cubicBezTo>
                <a:cubicBezTo>
                  <a:pt x="466" y="69"/>
                  <a:pt x="470" y="61"/>
                  <a:pt x="472" y="54"/>
                </a:cubicBezTo>
                <a:cubicBezTo>
                  <a:pt x="475" y="43"/>
                  <a:pt x="484" y="44"/>
                  <a:pt x="494" y="43"/>
                </a:cubicBezTo>
                <a:cubicBezTo>
                  <a:pt x="501" y="43"/>
                  <a:pt x="507" y="43"/>
                  <a:pt x="514" y="43"/>
                </a:cubicBezTo>
                <a:cubicBezTo>
                  <a:pt x="517" y="43"/>
                  <a:pt x="520" y="43"/>
                  <a:pt x="523" y="43"/>
                </a:cubicBezTo>
                <a:cubicBezTo>
                  <a:pt x="530" y="43"/>
                  <a:pt x="529" y="50"/>
                  <a:pt x="528" y="54"/>
                </a:cubicBezTo>
                <a:cubicBezTo>
                  <a:pt x="528" y="59"/>
                  <a:pt x="525" y="79"/>
                  <a:pt x="519" y="81"/>
                </a:cubicBezTo>
                <a:close/>
                <a:moveTo>
                  <a:pt x="577" y="80"/>
                </a:moveTo>
                <a:cubicBezTo>
                  <a:pt x="572" y="81"/>
                  <a:pt x="565" y="82"/>
                  <a:pt x="559" y="82"/>
                </a:cubicBezTo>
                <a:cubicBezTo>
                  <a:pt x="558" y="82"/>
                  <a:pt x="558" y="82"/>
                  <a:pt x="557" y="82"/>
                </a:cubicBezTo>
                <a:cubicBezTo>
                  <a:pt x="557" y="82"/>
                  <a:pt x="557" y="82"/>
                  <a:pt x="557" y="82"/>
                </a:cubicBezTo>
                <a:cubicBezTo>
                  <a:pt x="557" y="82"/>
                  <a:pt x="557" y="82"/>
                  <a:pt x="556" y="82"/>
                </a:cubicBezTo>
                <a:cubicBezTo>
                  <a:pt x="552" y="83"/>
                  <a:pt x="546" y="82"/>
                  <a:pt x="542" y="82"/>
                </a:cubicBezTo>
                <a:cubicBezTo>
                  <a:pt x="540" y="82"/>
                  <a:pt x="532" y="81"/>
                  <a:pt x="531" y="79"/>
                </a:cubicBezTo>
                <a:cubicBezTo>
                  <a:pt x="530" y="74"/>
                  <a:pt x="532" y="67"/>
                  <a:pt x="533" y="62"/>
                </a:cubicBezTo>
                <a:cubicBezTo>
                  <a:pt x="534" y="57"/>
                  <a:pt x="535" y="52"/>
                  <a:pt x="536" y="47"/>
                </a:cubicBezTo>
                <a:cubicBezTo>
                  <a:pt x="538" y="42"/>
                  <a:pt x="559" y="43"/>
                  <a:pt x="564" y="43"/>
                </a:cubicBezTo>
                <a:cubicBezTo>
                  <a:pt x="568" y="43"/>
                  <a:pt x="572" y="43"/>
                  <a:pt x="576" y="43"/>
                </a:cubicBezTo>
                <a:cubicBezTo>
                  <a:pt x="581" y="44"/>
                  <a:pt x="582" y="47"/>
                  <a:pt x="583" y="52"/>
                </a:cubicBezTo>
                <a:cubicBezTo>
                  <a:pt x="582" y="54"/>
                  <a:pt x="582" y="56"/>
                  <a:pt x="582" y="58"/>
                </a:cubicBezTo>
                <a:cubicBezTo>
                  <a:pt x="582" y="60"/>
                  <a:pt x="582" y="63"/>
                  <a:pt x="581" y="64"/>
                </a:cubicBezTo>
                <a:cubicBezTo>
                  <a:pt x="581" y="68"/>
                  <a:pt x="581" y="78"/>
                  <a:pt x="577" y="80"/>
                </a:cubicBezTo>
                <a:close/>
                <a:moveTo>
                  <a:pt x="635" y="62"/>
                </a:moveTo>
                <a:cubicBezTo>
                  <a:pt x="635" y="65"/>
                  <a:pt x="634" y="69"/>
                  <a:pt x="634" y="73"/>
                </a:cubicBezTo>
                <a:cubicBezTo>
                  <a:pt x="633" y="81"/>
                  <a:pt x="629" y="81"/>
                  <a:pt x="623" y="82"/>
                </a:cubicBezTo>
                <a:cubicBezTo>
                  <a:pt x="621" y="82"/>
                  <a:pt x="618" y="81"/>
                  <a:pt x="615" y="82"/>
                </a:cubicBezTo>
                <a:cubicBezTo>
                  <a:pt x="615" y="82"/>
                  <a:pt x="614" y="82"/>
                  <a:pt x="614" y="82"/>
                </a:cubicBezTo>
                <a:cubicBezTo>
                  <a:pt x="609" y="82"/>
                  <a:pt x="604" y="82"/>
                  <a:pt x="599" y="82"/>
                </a:cubicBezTo>
                <a:cubicBezTo>
                  <a:pt x="595" y="82"/>
                  <a:pt x="587" y="82"/>
                  <a:pt x="587" y="76"/>
                </a:cubicBezTo>
                <a:cubicBezTo>
                  <a:pt x="586" y="73"/>
                  <a:pt x="587" y="70"/>
                  <a:pt x="587" y="68"/>
                </a:cubicBezTo>
                <a:cubicBezTo>
                  <a:pt x="587" y="62"/>
                  <a:pt x="585" y="46"/>
                  <a:pt x="592" y="45"/>
                </a:cubicBezTo>
                <a:cubicBezTo>
                  <a:pt x="598" y="44"/>
                  <a:pt x="605" y="45"/>
                  <a:pt x="611" y="45"/>
                </a:cubicBezTo>
                <a:cubicBezTo>
                  <a:pt x="616" y="45"/>
                  <a:pt x="621" y="45"/>
                  <a:pt x="626" y="45"/>
                </a:cubicBezTo>
                <a:cubicBezTo>
                  <a:pt x="637" y="44"/>
                  <a:pt x="636" y="54"/>
                  <a:pt x="635" y="62"/>
                </a:cubicBezTo>
                <a:close/>
                <a:moveTo>
                  <a:pt x="689" y="67"/>
                </a:moveTo>
                <a:cubicBezTo>
                  <a:pt x="688" y="74"/>
                  <a:pt x="690" y="81"/>
                  <a:pt x="680" y="82"/>
                </a:cubicBezTo>
                <a:cubicBezTo>
                  <a:pt x="676" y="83"/>
                  <a:pt x="672" y="83"/>
                  <a:pt x="669" y="83"/>
                </a:cubicBezTo>
                <a:cubicBezTo>
                  <a:pt x="668" y="83"/>
                  <a:pt x="668" y="83"/>
                  <a:pt x="667" y="83"/>
                </a:cubicBezTo>
                <a:cubicBezTo>
                  <a:pt x="666" y="83"/>
                  <a:pt x="666" y="83"/>
                  <a:pt x="665" y="83"/>
                </a:cubicBezTo>
                <a:cubicBezTo>
                  <a:pt x="664" y="83"/>
                  <a:pt x="664" y="83"/>
                  <a:pt x="663" y="83"/>
                </a:cubicBezTo>
                <a:cubicBezTo>
                  <a:pt x="663" y="83"/>
                  <a:pt x="663" y="83"/>
                  <a:pt x="662" y="84"/>
                </a:cubicBezTo>
                <a:cubicBezTo>
                  <a:pt x="659" y="84"/>
                  <a:pt x="655" y="84"/>
                  <a:pt x="651" y="84"/>
                </a:cubicBezTo>
                <a:cubicBezTo>
                  <a:pt x="641" y="83"/>
                  <a:pt x="643" y="69"/>
                  <a:pt x="643" y="62"/>
                </a:cubicBezTo>
                <a:cubicBezTo>
                  <a:pt x="643" y="58"/>
                  <a:pt x="643" y="54"/>
                  <a:pt x="644" y="50"/>
                </a:cubicBezTo>
                <a:cubicBezTo>
                  <a:pt x="644" y="41"/>
                  <a:pt x="662" y="44"/>
                  <a:pt x="667" y="44"/>
                </a:cubicBezTo>
                <a:cubicBezTo>
                  <a:pt x="674" y="44"/>
                  <a:pt x="680" y="44"/>
                  <a:pt x="686" y="45"/>
                </a:cubicBezTo>
                <a:cubicBezTo>
                  <a:pt x="691" y="46"/>
                  <a:pt x="690" y="63"/>
                  <a:pt x="689" y="67"/>
                </a:cubicBezTo>
                <a:close/>
                <a:moveTo>
                  <a:pt x="737" y="82"/>
                </a:moveTo>
                <a:cubicBezTo>
                  <a:pt x="731" y="83"/>
                  <a:pt x="724" y="83"/>
                  <a:pt x="718" y="83"/>
                </a:cubicBezTo>
                <a:cubicBezTo>
                  <a:pt x="718" y="83"/>
                  <a:pt x="718" y="83"/>
                  <a:pt x="717" y="83"/>
                </a:cubicBezTo>
                <a:cubicBezTo>
                  <a:pt x="715" y="83"/>
                  <a:pt x="712" y="83"/>
                  <a:pt x="710" y="83"/>
                </a:cubicBezTo>
                <a:cubicBezTo>
                  <a:pt x="701" y="83"/>
                  <a:pt x="701" y="83"/>
                  <a:pt x="701" y="83"/>
                </a:cubicBezTo>
                <a:cubicBezTo>
                  <a:pt x="696" y="83"/>
                  <a:pt x="696" y="73"/>
                  <a:pt x="696" y="69"/>
                </a:cubicBezTo>
                <a:cubicBezTo>
                  <a:pt x="695" y="63"/>
                  <a:pt x="696" y="57"/>
                  <a:pt x="695" y="50"/>
                </a:cubicBezTo>
                <a:cubicBezTo>
                  <a:pt x="695" y="41"/>
                  <a:pt x="714" y="44"/>
                  <a:pt x="720" y="44"/>
                </a:cubicBezTo>
                <a:cubicBezTo>
                  <a:pt x="725" y="43"/>
                  <a:pt x="730" y="44"/>
                  <a:pt x="734" y="44"/>
                </a:cubicBezTo>
                <a:cubicBezTo>
                  <a:pt x="743" y="44"/>
                  <a:pt x="742" y="58"/>
                  <a:pt x="742" y="64"/>
                </a:cubicBezTo>
                <a:cubicBezTo>
                  <a:pt x="742" y="68"/>
                  <a:pt x="745" y="81"/>
                  <a:pt x="737" y="82"/>
                </a:cubicBezTo>
                <a:close/>
                <a:moveTo>
                  <a:pt x="744" y="46"/>
                </a:moveTo>
                <a:cubicBezTo>
                  <a:pt x="744" y="45"/>
                  <a:pt x="744" y="45"/>
                  <a:pt x="744" y="44"/>
                </a:cubicBezTo>
                <a:cubicBezTo>
                  <a:pt x="743" y="43"/>
                  <a:pt x="741" y="41"/>
                  <a:pt x="739" y="41"/>
                </a:cubicBezTo>
                <a:cubicBezTo>
                  <a:pt x="740" y="40"/>
                  <a:pt x="742" y="40"/>
                  <a:pt x="743" y="39"/>
                </a:cubicBezTo>
                <a:cubicBezTo>
                  <a:pt x="743" y="39"/>
                  <a:pt x="743" y="38"/>
                  <a:pt x="744" y="38"/>
                </a:cubicBezTo>
                <a:cubicBezTo>
                  <a:pt x="744" y="39"/>
                  <a:pt x="745" y="40"/>
                  <a:pt x="746" y="41"/>
                </a:cubicBezTo>
                <a:cubicBezTo>
                  <a:pt x="747" y="41"/>
                  <a:pt x="748" y="41"/>
                  <a:pt x="748" y="41"/>
                </a:cubicBezTo>
                <a:cubicBezTo>
                  <a:pt x="748" y="42"/>
                  <a:pt x="748" y="42"/>
                  <a:pt x="747" y="42"/>
                </a:cubicBezTo>
                <a:cubicBezTo>
                  <a:pt x="746" y="43"/>
                  <a:pt x="745" y="44"/>
                  <a:pt x="744" y="46"/>
                </a:cubicBezTo>
                <a:close/>
                <a:moveTo>
                  <a:pt x="785" y="83"/>
                </a:moveTo>
                <a:cubicBezTo>
                  <a:pt x="781" y="84"/>
                  <a:pt x="777" y="83"/>
                  <a:pt x="773" y="83"/>
                </a:cubicBezTo>
                <a:cubicBezTo>
                  <a:pt x="773" y="83"/>
                  <a:pt x="773" y="84"/>
                  <a:pt x="773" y="84"/>
                </a:cubicBezTo>
                <a:cubicBezTo>
                  <a:pt x="769" y="84"/>
                  <a:pt x="765" y="84"/>
                  <a:pt x="761" y="84"/>
                </a:cubicBezTo>
                <a:cubicBezTo>
                  <a:pt x="746" y="84"/>
                  <a:pt x="747" y="70"/>
                  <a:pt x="747" y="60"/>
                </a:cubicBezTo>
                <a:cubicBezTo>
                  <a:pt x="747" y="54"/>
                  <a:pt x="746" y="45"/>
                  <a:pt x="755" y="45"/>
                </a:cubicBezTo>
                <a:cubicBezTo>
                  <a:pt x="761" y="45"/>
                  <a:pt x="767" y="45"/>
                  <a:pt x="773" y="44"/>
                </a:cubicBezTo>
                <a:cubicBezTo>
                  <a:pt x="778" y="44"/>
                  <a:pt x="791" y="41"/>
                  <a:pt x="793" y="47"/>
                </a:cubicBezTo>
                <a:cubicBezTo>
                  <a:pt x="796" y="54"/>
                  <a:pt x="795" y="64"/>
                  <a:pt x="795" y="71"/>
                </a:cubicBezTo>
                <a:cubicBezTo>
                  <a:pt x="795" y="79"/>
                  <a:pt x="794" y="82"/>
                  <a:pt x="785" y="83"/>
                </a:cubicBezTo>
                <a:close/>
                <a:moveTo>
                  <a:pt x="851" y="70"/>
                </a:moveTo>
                <a:cubicBezTo>
                  <a:pt x="850" y="76"/>
                  <a:pt x="850" y="82"/>
                  <a:pt x="842" y="82"/>
                </a:cubicBezTo>
                <a:cubicBezTo>
                  <a:pt x="837" y="82"/>
                  <a:pt x="833" y="82"/>
                  <a:pt x="829" y="82"/>
                </a:cubicBezTo>
                <a:cubicBezTo>
                  <a:pt x="828" y="82"/>
                  <a:pt x="828" y="82"/>
                  <a:pt x="828" y="82"/>
                </a:cubicBezTo>
                <a:cubicBezTo>
                  <a:pt x="827" y="82"/>
                  <a:pt x="827" y="82"/>
                  <a:pt x="826" y="82"/>
                </a:cubicBezTo>
                <a:cubicBezTo>
                  <a:pt x="825" y="82"/>
                  <a:pt x="824" y="82"/>
                  <a:pt x="823" y="82"/>
                </a:cubicBezTo>
                <a:cubicBezTo>
                  <a:pt x="822" y="82"/>
                  <a:pt x="822" y="82"/>
                  <a:pt x="821" y="83"/>
                </a:cubicBezTo>
                <a:cubicBezTo>
                  <a:pt x="814" y="83"/>
                  <a:pt x="804" y="83"/>
                  <a:pt x="803" y="78"/>
                </a:cubicBezTo>
                <a:cubicBezTo>
                  <a:pt x="801" y="71"/>
                  <a:pt x="802" y="62"/>
                  <a:pt x="803" y="55"/>
                </a:cubicBezTo>
                <a:cubicBezTo>
                  <a:pt x="803" y="50"/>
                  <a:pt x="802" y="44"/>
                  <a:pt x="809" y="44"/>
                </a:cubicBezTo>
                <a:cubicBezTo>
                  <a:pt x="816" y="44"/>
                  <a:pt x="823" y="44"/>
                  <a:pt x="830" y="44"/>
                </a:cubicBezTo>
                <a:cubicBezTo>
                  <a:pt x="835" y="44"/>
                  <a:pt x="841" y="44"/>
                  <a:pt x="847" y="44"/>
                </a:cubicBezTo>
                <a:cubicBezTo>
                  <a:pt x="854" y="44"/>
                  <a:pt x="851" y="65"/>
                  <a:pt x="851" y="70"/>
                </a:cubicBezTo>
                <a:close/>
                <a:moveTo>
                  <a:pt x="903" y="67"/>
                </a:moveTo>
                <a:cubicBezTo>
                  <a:pt x="903" y="71"/>
                  <a:pt x="902" y="75"/>
                  <a:pt x="901" y="78"/>
                </a:cubicBezTo>
                <a:cubicBezTo>
                  <a:pt x="900" y="83"/>
                  <a:pt x="895" y="82"/>
                  <a:pt x="891" y="82"/>
                </a:cubicBezTo>
                <a:cubicBezTo>
                  <a:pt x="887" y="82"/>
                  <a:pt x="883" y="82"/>
                  <a:pt x="880" y="82"/>
                </a:cubicBezTo>
                <a:cubicBezTo>
                  <a:pt x="880" y="82"/>
                  <a:pt x="879" y="82"/>
                  <a:pt x="879" y="82"/>
                </a:cubicBezTo>
                <a:cubicBezTo>
                  <a:pt x="875" y="83"/>
                  <a:pt x="871" y="82"/>
                  <a:pt x="867" y="82"/>
                </a:cubicBezTo>
                <a:cubicBezTo>
                  <a:pt x="866" y="82"/>
                  <a:pt x="859" y="83"/>
                  <a:pt x="858" y="81"/>
                </a:cubicBezTo>
                <a:cubicBezTo>
                  <a:pt x="857" y="78"/>
                  <a:pt x="857" y="74"/>
                  <a:pt x="857" y="70"/>
                </a:cubicBezTo>
                <a:cubicBezTo>
                  <a:pt x="857" y="64"/>
                  <a:pt x="857" y="58"/>
                  <a:pt x="858" y="52"/>
                </a:cubicBezTo>
                <a:cubicBezTo>
                  <a:pt x="858" y="42"/>
                  <a:pt x="874" y="44"/>
                  <a:pt x="882" y="44"/>
                </a:cubicBezTo>
                <a:cubicBezTo>
                  <a:pt x="887" y="44"/>
                  <a:pt x="894" y="43"/>
                  <a:pt x="900" y="44"/>
                </a:cubicBezTo>
                <a:cubicBezTo>
                  <a:pt x="905" y="46"/>
                  <a:pt x="903" y="63"/>
                  <a:pt x="903" y="67"/>
                </a:cubicBezTo>
                <a:close/>
                <a:moveTo>
                  <a:pt x="945" y="83"/>
                </a:moveTo>
                <a:cubicBezTo>
                  <a:pt x="940" y="84"/>
                  <a:pt x="936" y="84"/>
                  <a:pt x="932" y="83"/>
                </a:cubicBezTo>
                <a:cubicBezTo>
                  <a:pt x="932" y="83"/>
                  <a:pt x="932" y="83"/>
                  <a:pt x="932" y="83"/>
                </a:cubicBezTo>
                <a:cubicBezTo>
                  <a:pt x="932" y="83"/>
                  <a:pt x="932" y="83"/>
                  <a:pt x="932" y="83"/>
                </a:cubicBezTo>
                <a:cubicBezTo>
                  <a:pt x="931" y="83"/>
                  <a:pt x="931" y="83"/>
                  <a:pt x="931" y="84"/>
                </a:cubicBezTo>
                <a:cubicBezTo>
                  <a:pt x="926" y="84"/>
                  <a:pt x="920" y="83"/>
                  <a:pt x="915" y="83"/>
                </a:cubicBezTo>
                <a:cubicBezTo>
                  <a:pt x="910" y="83"/>
                  <a:pt x="910" y="82"/>
                  <a:pt x="910" y="77"/>
                </a:cubicBezTo>
                <a:cubicBezTo>
                  <a:pt x="910" y="74"/>
                  <a:pt x="910" y="72"/>
                  <a:pt x="909" y="69"/>
                </a:cubicBezTo>
                <a:cubicBezTo>
                  <a:pt x="909" y="64"/>
                  <a:pt x="909" y="58"/>
                  <a:pt x="909" y="52"/>
                </a:cubicBezTo>
                <a:cubicBezTo>
                  <a:pt x="910" y="43"/>
                  <a:pt x="919" y="44"/>
                  <a:pt x="926" y="44"/>
                </a:cubicBezTo>
                <a:cubicBezTo>
                  <a:pt x="932" y="43"/>
                  <a:pt x="939" y="43"/>
                  <a:pt x="946" y="43"/>
                </a:cubicBezTo>
                <a:cubicBezTo>
                  <a:pt x="955" y="44"/>
                  <a:pt x="953" y="58"/>
                  <a:pt x="953" y="64"/>
                </a:cubicBezTo>
                <a:cubicBezTo>
                  <a:pt x="953" y="71"/>
                  <a:pt x="954" y="82"/>
                  <a:pt x="945" y="83"/>
                </a:cubicBezTo>
                <a:close/>
                <a:moveTo>
                  <a:pt x="1001" y="82"/>
                </a:moveTo>
                <a:cubicBezTo>
                  <a:pt x="996" y="83"/>
                  <a:pt x="992" y="83"/>
                  <a:pt x="987" y="83"/>
                </a:cubicBezTo>
                <a:cubicBezTo>
                  <a:pt x="987" y="83"/>
                  <a:pt x="987" y="83"/>
                  <a:pt x="986" y="83"/>
                </a:cubicBezTo>
                <a:cubicBezTo>
                  <a:pt x="982" y="84"/>
                  <a:pt x="977" y="84"/>
                  <a:pt x="972" y="83"/>
                </a:cubicBezTo>
                <a:cubicBezTo>
                  <a:pt x="966" y="83"/>
                  <a:pt x="963" y="85"/>
                  <a:pt x="960" y="77"/>
                </a:cubicBezTo>
                <a:cubicBezTo>
                  <a:pt x="959" y="72"/>
                  <a:pt x="960" y="67"/>
                  <a:pt x="960" y="62"/>
                </a:cubicBezTo>
                <a:cubicBezTo>
                  <a:pt x="959" y="53"/>
                  <a:pt x="960" y="47"/>
                  <a:pt x="970" y="45"/>
                </a:cubicBezTo>
                <a:cubicBezTo>
                  <a:pt x="978" y="44"/>
                  <a:pt x="986" y="44"/>
                  <a:pt x="994" y="44"/>
                </a:cubicBezTo>
                <a:cubicBezTo>
                  <a:pt x="998" y="44"/>
                  <a:pt x="1005" y="43"/>
                  <a:pt x="1006" y="47"/>
                </a:cubicBezTo>
                <a:cubicBezTo>
                  <a:pt x="1007" y="51"/>
                  <a:pt x="1007" y="55"/>
                  <a:pt x="1007" y="59"/>
                </a:cubicBezTo>
                <a:cubicBezTo>
                  <a:pt x="1007" y="66"/>
                  <a:pt x="1010" y="80"/>
                  <a:pt x="1001" y="82"/>
                </a:cubicBezTo>
                <a:close/>
                <a:moveTo>
                  <a:pt x="1063" y="64"/>
                </a:moveTo>
                <a:cubicBezTo>
                  <a:pt x="1063" y="72"/>
                  <a:pt x="1063" y="82"/>
                  <a:pt x="1053" y="83"/>
                </a:cubicBezTo>
                <a:cubicBezTo>
                  <a:pt x="1049" y="83"/>
                  <a:pt x="1045" y="83"/>
                  <a:pt x="1041" y="83"/>
                </a:cubicBezTo>
                <a:cubicBezTo>
                  <a:pt x="1041" y="83"/>
                  <a:pt x="1041" y="83"/>
                  <a:pt x="1041" y="83"/>
                </a:cubicBezTo>
                <a:cubicBezTo>
                  <a:pt x="1035" y="83"/>
                  <a:pt x="1030" y="84"/>
                  <a:pt x="1025" y="83"/>
                </a:cubicBezTo>
                <a:cubicBezTo>
                  <a:pt x="1015" y="83"/>
                  <a:pt x="1014" y="76"/>
                  <a:pt x="1014" y="67"/>
                </a:cubicBezTo>
                <a:cubicBezTo>
                  <a:pt x="1013" y="62"/>
                  <a:pt x="1011" y="45"/>
                  <a:pt x="1019" y="45"/>
                </a:cubicBezTo>
                <a:cubicBezTo>
                  <a:pt x="1027" y="44"/>
                  <a:pt x="1035" y="44"/>
                  <a:pt x="1043" y="43"/>
                </a:cubicBezTo>
                <a:cubicBezTo>
                  <a:pt x="1048" y="43"/>
                  <a:pt x="1061" y="40"/>
                  <a:pt x="1063" y="47"/>
                </a:cubicBezTo>
                <a:cubicBezTo>
                  <a:pt x="1064" y="52"/>
                  <a:pt x="1063" y="59"/>
                  <a:pt x="1063" y="64"/>
                </a:cubicBezTo>
                <a:close/>
                <a:moveTo>
                  <a:pt x="1112" y="76"/>
                </a:moveTo>
                <a:cubicBezTo>
                  <a:pt x="1111" y="84"/>
                  <a:pt x="1100" y="84"/>
                  <a:pt x="1093" y="84"/>
                </a:cubicBezTo>
                <a:cubicBezTo>
                  <a:pt x="1093" y="84"/>
                  <a:pt x="1093" y="84"/>
                  <a:pt x="1093" y="84"/>
                </a:cubicBezTo>
                <a:cubicBezTo>
                  <a:pt x="1089" y="84"/>
                  <a:pt x="1084" y="84"/>
                  <a:pt x="1080" y="84"/>
                </a:cubicBezTo>
                <a:cubicBezTo>
                  <a:pt x="1070" y="84"/>
                  <a:pt x="1070" y="78"/>
                  <a:pt x="1069" y="71"/>
                </a:cubicBezTo>
                <a:cubicBezTo>
                  <a:pt x="1068" y="64"/>
                  <a:pt x="1069" y="56"/>
                  <a:pt x="1069" y="49"/>
                </a:cubicBezTo>
                <a:cubicBezTo>
                  <a:pt x="1069" y="45"/>
                  <a:pt x="1082" y="46"/>
                  <a:pt x="1086" y="46"/>
                </a:cubicBezTo>
                <a:cubicBezTo>
                  <a:pt x="1091" y="45"/>
                  <a:pt x="1096" y="45"/>
                  <a:pt x="1101" y="46"/>
                </a:cubicBezTo>
                <a:cubicBezTo>
                  <a:pt x="1110" y="46"/>
                  <a:pt x="1114" y="47"/>
                  <a:pt x="1114" y="56"/>
                </a:cubicBezTo>
                <a:cubicBezTo>
                  <a:pt x="1115" y="63"/>
                  <a:pt x="1113" y="69"/>
                  <a:pt x="1112" y="76"/>
                </a:cubicBezTo>
                <a:close/>
                <a:moveTo>
                  <a:pt x="1168" y="68"/>
                </a:moveTo>
                <a:cubicBezTo>
                  <a:pt x="1168" y="76"/>
                  <a:pt x="1167" y="82"/>
                  <a:pt x="1158" y="82"/>
                </a:cubicBezTo>
                <a:cubicBezTo>
                  <a:pt x="1155" y="83"/>
                  <a:pt x="1152" y="83"/>
                  <a:pt x="1149" y="83"/>
                </a:cubicBezTo>
                <a:cubicBezTo>
                  <a:pt x="1149" y="83"/>
                  <a:pt x="1149" y="83"/>
                  <a:pt x="1149" y="83"/>
                </a:cubicBezTo>
                <a:cubicBezTo>
                  <a:pt x="1143" y="83"/>
                  <a:pt x="1138" y="83"/>
                  <a:pt x="1132" y="83"/>
                </a:cubicBezTo>
                <a:cubicBezTo>
                  <a:pt x="1121" y="82"/>
                  <a:pt x="1122" y="73"/>
                  <a:pt x="1121" y="65"/>
                </a:cubicBezTo>
                <a:cubicBezTo>
                  <a:pt x="1120" y="59"/>
                  <a:pt x="1120" y="54"/>
                  <a:pt x="1121" y="48"/>
                </a:cubicBezTo>
                <a:cubicBezTo>
                  <a:pt x="1121" y="44"/>
                  <a:pt x="1139" y="45"/>
                  <a:pt x="1142" y="45"/>
                </a:cubicBezTo>
                <a:cubicBezTo>
                  <a:pt x="1150" y="45"/>
                  <a:pt x="1158" y="44"/>
                  <a:pt x="1165" y="45"/>
                </a:cubicBezTo>
                <a:cubicBezTo>
                  <a:pt x="1171" y="46"/>
                  <a:pt x="1168" y="65"/>
                  <a:pt x="1168" y="68"/>
                </a:cubicBezTo>
                <a:close/>
                <a:moveTo>
                  <a:pt x="1224" y="67"/>
                </a:moveTo>
                <a:cubicBezTo>
                  <a:pt x="1224" y="69"/>
                  <a:pt x="1224" y="71"/>
                  <a:pt x="1224" y="74"/>
                </a:cubicBezTo>
                <a:cubicBezTo>
                  <a:pt x="1223" y="83"/>
                  <a:pt x="1216" y="83"/>
                  <a:pt x="1210" y="83"/>
                </a:cubicBezTo>
                <a:cubicBezTo>
                  <a:pt x="1207" y="83"/>
                  <a:pt x="1205" y="83"/>
                  <a:pt x="1203" y="84"/>
                </a:cubicBezTo>
                <a:cubicBezTo>
                  <a:pt x="1202" y="84"/>
                  <a:pt x="1202" y="83"/>
                  <a:pt x="1202" y="83"/>
                </a:cubicBezTo>
                <a:cubicBezTo>
                  <a:pt x="1198" y="83"/>
                  <a:pt x="1193" y="83"/>
                  <a:pt x="1189" y="83"/>
                </a:cubicBezTo>
                <a:cubicBezTo>
                  <a:pt x="1177" y="83"/>
                  <a:pt x="1175" y="74"/>
                  <a:pt x="1174" y="63"/>
                </a:cubicBezTo>
                <a:cubicBezTo>
                  <a:pt x="1174" y="60"/>
                  <a:pt x="1174" y="58"/>
                  <a:pt x="1174" y="55"/>
                </a:cubicBezTo>
                <a:cubicBezTo>
                  <a:pt x="1174" y="49"/>
                  <a:pt x="1175" y="47"/>
                  <a:pt x="1182" y="47"/>
                </a:cubicBezTo>
                <a:cubicBezTo>
                  <a:pt x="1188" y="46"/>
                  <a:pt x="1195" y="46"/>
                  <a:pt x="1202" y="46"/>
                </a:cubicBezTo>
                <a:cubicBezTo>
                  <a:pt x="1207" y="46"/>
                  <a:pt x="1212" y="46"/>
                  <a:pt x="1217" y="45"/>
                </a:cubicBezTo>
                <a:cubicBezTo>
                  <a:pt x="1226" y="45"/>
                  <a:pt x="1224" y="61"/>
                  <a:pt x="1224" y="67"/>
                </a:cubicBezTo>
                <a:close/>
                <a:moveTo>
                  <a:pt x="1225" y="37"/>
                </a:moveTo>
                <a:cubicBezTo>
                  <a:pt x="1226" y="39"/>
                  <a:pt x="1227" y="41"/>
                  <a:pt x="1228" y="42"/>
                </a:cubicBezTo>
                <a:cubicBezTo>
                  <a:pt x="1229" y="42"/>
                  <a:pt x="1229" y="42"/>
                  <a:pt x="1229" y="42"/>
                </a:cubicBezTo>
                <a:cubicBezTo>
                  <a:pt x="1228" y="42"/>
                  <a:pt x="1228" y="42"/>
                  <a:pt x="1228" y="43"/>
                </a:cubicBezTo>
                <a:cubicBezTo>
                  <a:pt x="1227" y="44"/>
                  <a:pt x="1226" y="45"/>
                  <a:pt x="1226" y="46"/>
                </a:cubicBezTo>
                <a:cubicBezTo>
                  <a:pt x="1225" y="45"/>
                  <a:pt x="1225" y="44"/>
                  <a:pt x="1224" y="44"/>
                </a:cubicBezTo>
                <a:cubicBezTo>
                  <a:pt x="1223" y="43"/>
                  <a:pt x="1222" y="42"/>
                  <a:pt x="1221" y="42"/>
                </a:cubicBezTo>
                <a:cubicBezTo>
                  <a:pt x="1223" y="41"/>
                  <a:pt x="1224" y="39"/>
                  <a:pt x="1225" y="37"/>
                </a:cubicBezTo>
                <a:close/>
                <a:moveTo>
                  <a:pt x="1281" y="69"/>
                </a:moveTo>
                <a:cubicBezTo>
                  <a:pt x="1281" y="72"/>
                  <a:pt x="1282" y="81"/>
                  <a:pt x="1277" y="82"/>
                </a:cubicBezTo>
                <a:cubicBezTo>
                  <a:pt x="1274" y="82"/>
                  <a:pt x="1270" y="83"/>
                  <a:pt x="1267" y="83"/>
                </a:cubicBezTo>
                <a:cubicBezTo>
                  <a:pt x="1264" y="83"/>
                  <a:pt x="1261" y="83"/>
                  <a:pt x="1257" y="83"/>
                </a:cubicBezTo>
                <a:cubicBezTo>
                  <a:pt x="1257" y="83"/>
                  <a:pt x="1257" y="83"/>
                  <a:pt x="1257" y="83"/>
                </a:cubicBezTo>
                <a:cubicBezTo>
                  <a:pt x="1249" y="83"/>
                  <a:pt x="1242" y="83"/>
                  <a:pt x="1235" y="81"/>
                </a:cubicBezTo>
                <a:cubicBezTo>
                  <a:pt x="1228" y="80"/>
                  <a:pt x="1229" y="66"/>
                  <a:pt x="1229" y="60"/>
                </a:cubicBezTo>
                <a:cubicBezTo>
                  <a:pt x="1229" y="56"/>
                  <a:pt x="1229" y="51"/>
                  <a:pt x="1230" y="47"/>
                </a:cubicBezTo>
                <a:cubicBezTo>
                  <a:pt x="1230" y="44"/>
                  <a:pt x="1254" y="45"/>
                  <a:pt x="1257" y="45"/>
                </a:cubicBezTo>
                <a:cubicBezTo>
                  <a:pt x="1263" y="44"/>
                  <a:pt x="1269" y="45"/>
                  <a:pt x="1275" y="45"/>
                </a:cubicBezTo>
                <a:cubicBezTo>
                  <a:pt x="1283" y="46"/>
                  <a:pt x="1281" y="64"/>
                  <a:pt x="1281" y="69"/>
                </a:cubicBezTo>
                <a:close/>
                <a:moveTo>
                  <a:pt x="1334" y="84"/>
                </a:moveTo>
                <a:cubicBezTo>
                  <a:pt x="1329" y="84"/>
                  <a:pt x="1323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3" y="85"/>
                  <a:pt x="1308" y="85"/>
                  <a:pt x="1303" y="84"/>
                </a:cubicBezTo>
                <a:cubicBezTo>
                  <a:pt x="1301" y="84"/>
                  <a:pt x="1299" y="84"/>
                  <a:pt x="1297" y="84"/>
                </a:cubicBezTo>
                <a:cubicBezTo>
                  <a:pt x="1286" y="83"/>
                  <a:pt x="1287" y="74"/>
                  <a:pt x="1287" y="66"/>
                </a:cubicBezTo>
                <a:cubicBezTo>
                  <a:pt x="1287" y="62"/>
                  <a:pt x="1284" y="48"/>
                  <a:pt x="1290" y="46"/>
                </a:cubicBezTo>
                <a:cubicBezTo>
                  <a:pt x="1298" y="44"/>
                  <a:pt x="1309" y="45"/>
                  <a:pt x="1318" y="44"/>
                </a:cubicBezTo>
                <a:cubicBezTo>
                  <a:pt x="1324" y="44"/>
                  <a:pt x="1334" y="42"/>
                  <a:pt x="1339" y="48"/>
                </a:cubicBezTo>
                <a:cubicBezTo>
                  <a:pt x="1340" y="49"/>
                  <a:pt x="1341" y="52"/>
                  <a:pt x="1341" y="54"/>
                </a:cubicBezTo>
                <a:cubicBezTo>
                  <a:pt x="1342" y="56"/>
                  <a:pt x="1342" y="58"/>
                  <a:pt x="1343" y="60"/>
                </a:cubicBezTo>
                <a:cubicBezTo>
                  <a:pt x="1343" y="64"/>
                  <a:pt x="1344" y="69"/>
                  <a:pt x="1344" y="72"/>
                </a:cubicBezTo>
                <a:cubicBezTo>
                  <a:pt x="1344" y="80"/>
                  <a:pt x="1343" y="84"/>
                  <a:pt x="1334" y="84"/>
                </a:cubicBezTo>
                <a:close/>
                <a:moveTo>
                  <a:pt x="1339" y="37"/>
                </a:moveTo>
                <a:cubicBezTo>
                  <a:pt x="1340" y="39"/>
                  <a:pt x="1342" y="41"/>
                  <a:pt x="1345" y="42"/>
                </a:cubicBezTo>
                <a:cubicBezTo>
                  <a:pt x="1343" y="43"/>
                  <a:pt x="1342" y="44"/>
                  <a:pt x="1342" y="45"/>
                </a:cubicBezTo>
                <a:cubicBezTo>
                  <a:pt x="1341" y="45"/>
                  <a:pt x="1341" y="44"/>
                  <a:pt x="1341" y="44"/>
                </a:cubicBezTo>
                <a:cubicBezTo>
                  <a:pt x="1340" y="42"/>
                  <a:pt x="1338" y="41"/>
                  <a:pt x="1336" y="41"/>
                </a:cubicBezTo>
                <a:cubicBezTo>
                  <a:pt x="1338" y="40"/>
                  <a:pt x="1339" y="39"/>
                  <a:pt x="1339" y="37"/>
                </a:cubicBezTo>
                <a:close/>
                <a:moveTo>
                  <a:pt x="1397" y="38"/>
                </a:moveTo>
                <a:cubicBezTo>
                  <a:pt x="1398" y="40"/>
                  <a:pt x="1399" y="41"/>
                  <a:pt x="1400" y="41"/>
                </a:cubicBezTo>
                <a:cubicBezTo>
                  <a:pt x="1401" y="42"/>
                  <a:pt x="1402" y="42"/>
                  <a:pt x="1403" y="42"/>
                </a:cubicBezTo>
                <a:cubicBezTo>
                  <a:pt x="1403" y="43"/>
                  <a:pt x="1402" y="43"/>
                  <a:pt x="1401" y="44"/>
                </a:cubicBezTo>
                <a:cubicBezTo>
                  <a:pt x="1401" y="44"/>
                  <a:pt x="1401" y="45"/>
                  <a:pt x="1400" y="45"/>
                </a:cubicBezTo>
                <a:cubicBezTo>
                  <a:pt x="1399" y="43"/>
                  <a:pt x="1397" y="42"/>
                  <a:pt x="1395" y="41"/>
                </a:cubicBezTo>
                <a:cubicBezTo>
                  <a:pt x="1396" y="41"/>
                  <a:pt x="1397" y="40"/>
                  <a:pt x="1397" y="38"/>
                </a:cubicBezTo>
                <a:close/>
                <a:moveTo>
                  <a:pt x="1464" y="44"/>
                </a:moveTo>
                <a:cubicBezTo>
                  <a:pt x="1463" y="43"/>
                  <a:pt x="1462" y="42"/>
                  <a:pt x="1460" y="41"/>
                </a:cubicBezTo>
                <a:cubicBezTo>
                  <a:pt x="1459" y="40"/>
                  <a:pt x="1458" y="40"/>
                  <a:pt x="1457" y="40"/>
                </a:cubicBezTo>
                <a:cubicBezTo>
                  <a:pt x="1458" y="39"/>
                  <a:pt x="1458" y="37"/>
                  <a:pt x="1458" y="35"/>
                </a:cubicBezTo>
                <a:cubicBezTo>
                  <a:pt x="1459" y="37"/>
                  <a:pt x="1461" y="39"/>
                  <a:pt x="1463" y="40"/>
                </a:cubicBezTo>
                <a:cubicBezTo>
                  <a:pt x="1464" y="41"/>
                  <a:pt x="1465" y="41"/>
                  <a:pt x="1467" y="42"/>
                </a:cubicBezTo>
                <a:cubicBezTo>
                  <a:pt x="1466" y="42"/>
                  <a:pt x="1466" y="43"/>
                  <a:pt x="1465" y="43"/>
                </a:cubicBezTo>
                <a:cubicBezTo>
                  <a:pt x="1465" y="43"/>
                  <a:pt x="1465" y="44"/>
                  <a:pt x="1464" y="44"/>
                </a:cubicBezTo>
                <a:close/>
                <a:moveTo>
                  <a:pt x="1386" y="84"/>
                </a:moveTo>
                <a:cubicBezTo>
                  <a:pt x="1385" y="84"/>
                  <a:pt x="1385" y="84"/>
                  <a:pt x="1385" y="84"/>
                </a:cubicBezTo>
                <a:cubicBezTo>
                  <a:pt x="1385" y="84"/>
                  <a:pt x="1385" y="84"/>
                  <a:pt x="1385" y="84"/>
                </a:cubicBezTo>
                <a:cubicBezTo>
                  <a:pt x="1376" y="85"/>
                  <a:pt x="1356" y="88"/>
                  <a:pt x="1352" y="77"/>
                </a:cubicBezTo>
                <a:cubicBezTo>
                  <a:pt x="1350" y="70"/>
                  <a:pt x="1348" y="63"/>
                  <a:pt x="1347" y="56"/>
                </a:cubicBezTo>
                <a:cubicBezTo>
                  <a:pt x="1346" y="53"/>
                  <a:pt x="1346" y="50"/>
                  <a:pt x="1345" y="47"/>
                </a:cubicBezTo>
                <a:cubicBezTo>
                  <a:pt x="1345" y="45"/>
                  <a:pt x="1357" y="45"/>
                  <a:pt x="1359" y="45"/>
                </a:cubicBezTo>
                <a:cubicBezTo>
                  <a:pt x="1366" y="45"/>
                  <a:pt x="1373" y="45"/>
                  <a:pt x="1380" y="45"/>
                </a:cubicBezTo>
                <a:cubicBezTo>
                  <a:pt x="1389" y="45"/>
                  <a:pt x="1395" y="43"/>
                  <a:pt x="1399" y="52"/>
                </a:cubicBezTo>
                <a:cubicBezTo>
                  <a:pt x="1402" y="60"/>
                  <a:pt x="1404" y="67"/>
                  <a:pt x="1406" y="74"/>
                </a:cubicBezTo>
                <a:cubicBezTo>
                  <a:pt x="1409" y="87"/>
                  <a:pt x="1393" y="83"/>
                  <a:pt x="1386" y="84"/>
                </a:cubicBezTo>
                <a:close/>
                <a:moveTo>
                  <a:pt x="1464" y="83"/>
                </a:moveTo>
                <a:cubicBezTo>
                  <a:pt x="1459" y="83"/>
                  <a:pt x="1455" y="83"/>
                  <a:pt x="1450" y="84"/>
                </a:cubicBezTo>
                <a:cubicBezTo>
                  <a:pt x="1444" y="85"/>
                  <a:pt x="1438" y="85"/>
                  <a:pt x="1431" y="84"/>
                </a:cubicBezTo>
                <a:cubicBezTo>
                  <a:pt x="1428" y="84"/>
                  <a:pt x="1425" y="84"/>
                  <a:pt x="1422" y="84"/>
                </a:cubicBezTo>
                <a:cubicBezTo>
                  <a:pt x="1416" y="83"/>
                  <a:pt x="1414" y="80"/>
                  <a:pt x="1412" y="74"/>
                </a:cubicBezTo>
                <a:cubicBezTo>
                  <a:pt x="1410" y="66"/>
                  <a:pt x="1404" y="56"/>
                  <a:pt x="1404" y="48"/>
                </a:cubicBezTo>
                <a:cubicBezTo>
                  <a:pt x="1405" y="43"/>
                  <a:pt x="1431" y="44"/>
                  <a:pt x="1435" y="45"/>
                </a:cubicBezTo>
                <a:cubicBezTo>
                  <a:pt x="1442" y="45"/>
                  <a:pt x="1448" y="45"/>
                  <a:pt x="1455" y="45"/>
                </a:cubicBezTo>
                <a:cubicBezTo>
                  <a:pt x="1462" y="45"/>
                  <a:pt x="1465" y="55"/>
                  <a:pt x="1468" y="61"/>
                </a:cubicBezTo>
                <a:cubicBezTo>
                  <a:pt x="1470" y="65"/>
                  <a:pt x="1471" y="69"/>
                  <a:pt x="1472" y="73"/>
                </a:cubicBezTo>
                <a:cubicBezTo>
                  <a:pt x="1474" y="81"/>
                  <a:pt x="1472" y="83"/>
                  <a:pt x="1464" y="83"/>
                </a:cubicBezTo>
                <a:close/>
                <a:moveTo>
                  <a:pt x="1510" y="83"/>
                </a:moveTo>
                <a:cubicBezTo>
                  <a:pt x="1510" y="83"/>
                  <a:pt x="1510" y="83"/>
                  <a:pt x="1510" y="83"/>
                </a:cubicBezTo>
                <a:cubicBezTo>
                  <a:pt x="1509" y="83"/>
                  <a:pt x="1509" y="83"/>
                  <a:pt x="1509" y="83"/>
                </a:cubicBezTo>
                <a:cubicBezTo>
                  <a:pt x="1509" y="83"/>
                  <a:pt x="1509" y="83"/>
                  <a:pt x="1509" y="83"/>
                </a:cubicBezTo>
                <a:cubicBezTo>
                  <a:pt x="1503" y="84"/>
                  <a:pt x="1498" y="83"/>
                  <a:pt x="1492" y="83"/>
                </a:cubicBezTo>
                <a:cubicBezTo>
                  <a:pt x="1484" y="83"/>
                  <a:pt x="1482" y="79"/>
                  <a:pt x="1478" y="72"/>
                </a:cubicBezTo>
                <a:cubicBezTo>
                  <a:pt x="1476" y="68"/>
                  <a:pt x="1474" y="65"/>
                  <a:pt x="1473" y="61"/>
                </a:cubicBezTo>
                <a:cubicBezTo>
                  <a:pt x="1472" y="59"/>
                  <a:pt x="1471" y="57"/>
                  <a:pt x="1471" y="56"/>
                </a:cubicBezTo>
                <a:cubicBezTo>
                  <a:pt x="1470" y="53"/>
                  <a:pt x="1469" y="51"/>
                  <a:pt x="1469" y="49"/>
                </a:cubicBezTo>
                <a:cubicBezTo>
                  <a:pt x="1467" y="42"/>
                  <a:pt x="1482" y="43"/>
                  <a:pt x="1486" y="43"/>
                </a:cubicBezTo>
                <a:cubicBezTo>
                  <a:pt x="1490" y="42"/>
                  <a:pt x="1493" y="42"/>
                  <a:pt x="1497" y="42"/>
                </a:cubicBezTo>
                <a:cubicBezTo>
                  <a:pt x="1499" y="42"/>
                  <a:pt x="1501" y="42"/>
                  <a:pt x="1503" y="42"/>
                </a:cubicBezTo>
                <a:cubicBezTo>
                  <a:pt x="1505" y="42"/>
                  <a:pt x="1507" y="42"/>
                  <a:pt x="1509" y="42"/>
                </a:cubicBezTo>
                <a:cubicBezTo>
                  <a:pt x="1513" y="43"/>
                  <a:pt x="1519" y="59"/>
                  <a:pt x="1520" y="62"/>
                </a:cubicBezTo>
                <a:cubicBezTo>
                  <a:pt x="1523" y="67"/>
                  <a:pt x="1525" y="74"/>
                  <a:pt x="1525" y="80"/>
                </a:cubicBezTo>
                <a:cubicBezTo>
                  <a:pt x="1525" y="84"/>
                  <a:pt x="1512" y="83"/>
                  <a:pt x="1510" y="83"/>
                </a:cubicBezTo>
                <a:close/>
                <a:moveTo>
                  <a:pt x="1511" y="38"/>
                </a:moveTo>
                <a:cubicBezTo>
                  <a:pt x="1511" y="38"/>
                  <a:pt x="1512" y="38"/>
                  <a:pt x="1512" y="39"/>
                </a:cubicBezTo>
                <a:cubicBezTo>
                  <a:pt x="1512" y="38"/>
                  <a:pt x="1511" y="38"/>
                  <a:pt x="1511" y="38"/>
                </a:cubicBezTo>
                <a:cubicBezTo>
                  <a:pt x="1511" y="38"/>
                  <a:pt x="1511" y="38"/>
                  <a:pt x="1511" y="38"/>
                </a:cubicBezTo>
                <a:cubicBezTo>
                  <a:pt x="1511" y="38"/>
                  <a:pt x="1511" y="38"/>
                  <a:pt x="1511" y="38"/>
                </a:cubicBezTo>
                <a:close/>
                <a:moveTo>
                  <a:pt x="1570" y="35"/>
                </a:moveTo>
                <a:cubicBezTo>
                  <a:pt x="1572" y="38"/>
                  <a:pt x="1575" y="41"/>
                  <a:pt x="1577" y="41"/>
                </a:cubicBezTo>
                <a:cubicBezTo>
                  <a:pt x="1578" y="41"/>
                  <a:pt x="1578" y="41"/>
                  <a:pt x="1579" y="41"/>
                </a:cubicBezTo>
                <a:cubicBezTo>
                  <a:pt x="1577" y="42"/>
                  <a:pt x="1576" y="43"/>
                  <a:pt x="1576" y="45"/>
                </a:cubicBezTo>
                <a:cubicBezTo>
                  <a:pt x="1576" y="45"/>
                  <a:pt x="1576" y="45"/>
                  <a:pt x="1576" y="46"/>
                </a:cubicBezTo>
                <a:cubicBezTo>
                  <a:pt x="1574" y="44"/>
                  <a:pt x="1573" y="42"/>
                  <a:pt x="1571" y="40"/>
                </a:cubicBezTo>
                <a:cubicBezTo>
                  <a:pt x="1570" y="40"/>
                  <a:pt x="1569" y="39"/>
                  <a:pt x="1568" y="39"/>
                </a:cubicBezTo>
                <a:cubicBezTo>
                  <a:pt x="1569" y="39"/>
                  <a:pt x="1569" y="38"/>
                  <a:pt x="1570" y="38"/>
                </a:cubicBezTo>
                <a:cubicBezTo>
                  <a:pt x="1570" y="37"/>
                  <a:pt x="1570" y="36"/>
                  <a:pt x="1570" y="35"/>
                </a:cubicBezTo>
                <a:close/>
                <a:moveTo>
                  <a:pt x="1516" y="43"/>
                </a:moveTo>
                <a:cubicBezTo>
                  <a:pt x="1515" y="42"/>
                  <a:pt x="1515" y="42"/>
                  <a:pt x="1514" y="41"/>
                </a:cubicBezTo>
                <a:cubicBezTo>
                  <a:pt x="1514" y="40"/>
                  <a:pt x="1514" y="40"/>
                  <a:pt x="1513" y="40"/>
                </a:cubicBezTo>
                <a:cubicBezTo>
                  <a:pt x="1514" y="40"/>
                  <a:pt x="1515" y="41"/>
                  <a:pt x="1516" y="41"/>
                </a:cubicBezTo>
                <a:cubicBezTo>
                  <a:pt x="1516" y="41"/>
                  <a:pt x="1517" y="41"/>
                  <a:pt x="1518" y="42"/>
                </a:cubicBezTo>
                <a:cubicBezTo>
                  <a:pt x="1517" y="42"/>
                  <a:pt x="1517" y="42"/>
                  <a:pt x="1516" y="42"/>
                </a:cubicBezTo>
                <a:cubicBezTo>
                  <a:pt x="1516" y="42"/>
                  <a:pt x="1516" y="43"/>
                  <a:pt x="1516" y="43"/>
                </a:cubicBezTo>
                <a:close/>
                <a:moveTo>
                  <a:pt x="1579" y="84"/>
                </a:moveTo>
                <a:cubicBezTo>
                  <a:pt x="1575" y="84"/>
                  <a:pt x="1571" y="84"/>
                  <a:pt x="1566" y="84"/>
                </a:cubicBezTo>
                <a:cubicBezTo>
                  <a:pt x="1566" y="84"/>
                  <a:pt x="1566" y="84"/>
                  <a:pt x="1566" y="84"/>
                </a:cubicBezTo>
                <a:cubicBezTo>
                  <a:pt x="1559" y="84"/>
                  <a:pt x="1552" y="83"/>
                  <a:pt x="1545" y="83"/>
                </a:cubicBezTo>
                <a:cubicBezTo>
                  <a:pt x="1537" y="83"/>
                  <a:pt x="1533" y="78"/>
                  <a:pt x="1530" y="71"/>
                </a:cubicBezTo>
                <a:cubicBezTo>
                  <a:pt x="1527" y="64"/>
                  <a:pt x="1523" y="57"/>
                  <a:pt x="1521" y="50"/>
                </a:cubicBezTo>
                <a:cubicBezTo>
                  <a:pt x="1519" y="45"/>
                  <a:pt x="1522" y="45"/>
                  <a:pt x="1528" y="44"/>
                </a:cubicBezTo>
                <a:cubicBezTo>
                  <a:pt x="1531" y="44"/>
                  <a:pt x="1535" y="44"/>
                  <a:pt x="1539" y="44"/>
                </a:cubicBezTo>
                <a:cubicBezTo>
                  <a:pt x="1547" y="44"/>
                  <a:pt x="1555" y="43"/>
                  <a:pt x="1564" y="43"/>
                </a:cubicBezTo>
                <a:cubicBezTo>
                  <a:pt x="1572" y="43"/>
                  <a:pt x="1577" y="56"/>
                  <a:pt x="1581" y="62"/>
                </a:cubicBezTo>
                <a:cubicBezTo>
                  <a:pt x="1583" y="66"/>
                  <a:pt x="1585" y="70"/>
                  <a:pt x="1586" y="74"/>
                </a:cubicBezTo>
                <a:cubicBezTo>
                  <a:pt x="1589" y="82"/>
                  <a:pt x="1588" y="84"/>
                  <a:pt x="1579" y="84"/>
                </a:cubicBezTo>
                <a:close/>
                <a:moveTo>
                  <a:pt x="1628" y="83"/>
                </a:moveTo>
                <a:cubicBezTo>
                  <a:pt x="1628" y="83"/>
                  <a:pt x="1613" y="84"/>
                  <a:pt x="1606" y="83"/>
                </a:cubicBezTo>
                <a:cubicBezTo>
                  <a:pt x="1597" y="83"/>
                  <a:pt x="1593" y="73"/>
                  <a:pt x="1590" y="67"/>
                </a:cubicBezTo>
                <a:cubicBezTo>
                  <a:pt x="1587" y="62"/>
                  <a:pt x="1585" y="57"/>
                  <a:pt x="1583" y="53"/>
                </a:cubicBezTo>
                <a:cubicBezTo>
                  <a:pt x="1577" y="42"/>
                  <a:pt x="1593" y="44"/>
                  <a:pt x="1599" y="44"/>
                </a:cubicBezTo>
                <a:cubicBezTo>
                  <a:pt x="1603" y="44"/>
                  <a:pt x="1614" y="43"/>
                  <a:pt x="1617" y="45"/>
                </a:cubicBezTo>
                <a:cubicBezTo>
                  <a:pt x="1621" y="49"/>
                  <a:pt x="1625" y="56"/>
                  <a:pt x="1629" y="62"/>
                </a:cubicBezTo>
                <a:cubicBezTo>
                  <a:pt x="1632" y="67"/>
                  <a:pt x="1636" y="73"/>
                  <a:pt x="1640" y="79"/>
                </a:cubicBezTo>
                <a:cubicBezTo>
                  <a:pt x="1643" y="84"/>
                  <a:pt x="1634" y="84"/>
                  <a:pt x="1628" y="83"/>
                </a:cubicBezTo>
                <a:close/>
                <a:moveTo>
                  <a:pt x="1683" y="82"/>
                </a:moveTo>
                <a:cubicBezTo>
                  <a:pt x="1682" y="82"/>
                  <a:pt x="1682" y="82"/>
                  <a:pt x="1682" y="82"/>
                </a:cubicBezTo>
                <a:cubicBezTo>
                  <a:pt x="1667" y="82"/>
                  <a:pt x="1653" y="87"/>
                  <a:pt x="1643" y="72"/>
                </a:cubicBezTo>
                <a:cubicBezTo>
                  <a:pt x="1638" y="65"/>
                  <a:pt x="1634" y="58"/>
                  <a:pt x="1629" y="52"/>
                </a:cubicBezTo>
                <a:cubicBezTo>
                  <a:pt x="1627" y="49"/>
                  <a:pt x="1622" y="43"/>
                  <a:pt x="1630" y="43"/>
                </a:cubicBezTo>
                <a:cubicBezTo>
                  <a:pt x="1636" y="43"/>
                  <a:pt x="1641" y="42"/>
                  <a:pt x="1647" y="43"/>
                </a:cubicBezTo>
                <a:cubicBezTo>
                  <a:pt x="1653" y="43"/>
                  <a:pt x="1658" y="43"/>
                  <a:pt x="1664" y="43"/>
                </a:cubicBezTo>
                <a:cubicBezTo>
                  <a:pt x="1667" y="43"/>
                  <a:pt x="1670" y="43"/>
                  <a:pt x="1673" y="43"/>
                </a:cubicBezTo>
                <a:cubicBezTo>
                  <a:pt x="1679" y="44"/>
                  <a:pt x="1683" y="51"/>
                  <a:pt x="1687" y="56"/>
                </a:cubicBezTo>
                <a:cubicBezTo>
                  <a:pt x="1691" y="62"/>
                  <a:pt x="1695" y="68"/>
                  <a:pt x="1698" y="75"/>
                </a:cubicBezTo>
                <a:cubicBezTo>
                  <a:pt x="1703" y="85"/>
                  <a:pt x="1689" y="82"/>
                  <a:pt x="1683" y="82"/>
                </a:cubicBezTo>
                <a:close/>
                <a:moveTo>
                  <a:pt x="1725" y="37"/>
                </a:moveTo>
                <a:cubicBezTo>
                  <a:pt x="1725" y="37"/>
                  <a:pt x="1726" y="38"/>
                  <a:pt x="1727" y="39"/>
                </a:cubicBezTo>
                <a:cubicBezTo>
                  <a:pt x="1730" y="41"/>
                  <a:pt x="1733" y="42"/>
                  <a:pt x="1736" y="42"/>
                </a:cubicBezTo>
                <a:cubicBezTo>
                  <a:pt x="1736" y="42"/>
                  <a:pt x="1735" y="43"/>
                  <a:pt x="1735" y="43"/>
                </a:cubicBezTo>
                <a:cubicBezTo>
                  <a:pt x="1733" y="44"/>
                  <a:pt x="1733" y="45"/>
                  <a:pt x="1733" y="47"/>
                </a:cubicBezTo>
                <a:cubicBezTo>
                  <a:pt x="1733" y="46"/>
                  <a:pt x="1733" y="46"/>
                  <a:pt x="1732" y="45"/>
                </a:cubicBezTo>
                <a:cubicBezTo>
                  <a:pt x="1729" y="43"/>
                  <a:pt x="1726" y="41"/>
                  <a:pt x="1723" y="40"/>
                </a:cubicBezTo>
                <a:cubicBezTo>
                  <a:pt x="1724" y="39"/>
                  <a:pt x="1724" y="38"/>
                  <a:pt x="1725" y="37"/>
                </a:cubicBezTo>
                <a:close/>
                <a:moveTo>
                  <a:pt x="1685" y="43"/>
                </a:moveTo>
                <a:cubicBezTo>
                  <a:pt x="1685" y="43"/>
                  <a:pt x="1684" y="44"/>
                  <a:pt x="1684" y="45"/>
                </a:cubicBezTo>
                <a:cubicBezTo>
                  <a:pt x="1682" y="42"/>
                  <a:pt x="1679" y="40"/>
                  <a:pt x="1676" y="39"/>
                </a:cubicBezTo>
                <a:cubicBezTo>
                  <a:pt x="1675" y="39"/>
                  <a:pt x="1674" y="39"/>
                  <a:pt x="1673" y="39"/>
                </a:cubicBezTo>
                <a:cubicBezTo>
                  <a:pt x="1674" y="38"/>
                  <a:pt x="1674" y="37"/>
                  <a:pt x="1674" y="36"/>
                </a:cubicBezTo>
                <a:cubicBezTo>
                  <a:pt x="1675" y="36"/>
                  <a:pt x="1676" y="37"/>
                  <a:pt x="1676" y="38"/>
                </a:cubicBezTo>
                <a:cubicBezTo>
                  <a:pt x="1679" y="40"/>
                  <a:pt x="1682" y="41"/>
                  <a:pt x="1686" y="42"/>
                </a:cubicBezTo>
                <a:cubicBezTo>
                  <a:pt x="1686" y="42"/>
                  <a:pt x="1685" y="42"/>
                  <a:pt x="1685" y="43"/>
                </a:cubicBezTo>
                <a:close/>
                <a:moveTo>
                  <a:pt x="1751" y="84"/>
                </a:moveTo>
                <a:cubicBezTo>
                  <a:pt x="1747" y="84"/>
                  <a:pt x="1744" y="84"/>
                  <a:pt x="1741" y="83"/>
                </a:cubicBezTo>
                <a:cubicBezTo>
                  <a:pt x="1740" y="83"/>
                  <a:pt x="1740" y="83"/>
                  <a:pt x="1739" y="83"/>
                </a:cubicBezTo>
                <a:cubicBezTo>
                  <a:pt x="1734" y="83"/>
                  <a:pt x="1729" y="83"/>
                  <a:pt x="1724" y="83"/>
                </a:cubicBezTo>
                <a:cubicBezTo>
                  <a:pt x="1715" y="83"/>
                  <a:pt x="1710" y="79"/>
                  <a:pt x="1705" y="72"/>
                </a:cubicBezTo>
                <a:cubicBezTo>
                  <a:pt x="1700" y="66"/>
                  <a:pt x="1696" y="59"/>
                  <a:pt x="1691" y="52"/>
                </a:cubicBezTo>
                <a:cubicBezTo>
                  <a:pt x="1684" y="42"/>
                  <a:pt x="1704" y="44"/>
                  <a:pt x="1710" y="44"/>
                </a:cubicBezTo>
                <a:cubicBezTo>
                  <a:pt x="1717" y="44"/>
                  <a:pt x="1724" y="43"/>
                  <a:pt x="1729" y="48"/>
                </a:cubicBezTo>
                <a:cubicBezTo>
                  <a:pt x="1734" y="53"/>
                  <a:pt x="1738" y="58"/>
                  <a:pt x="1743" y="63"/>
                </a:cubicBezTo>
                <a:cubicBezTo>
                  <a:pt x="1746" y="66"/>
                  <a:pt x="1761" y="83"/>
                  <a:pt x="1751" y="84"/>
                </a:cubicBezTo>
                <a:close/>
                <a:moveTo>
                  <a:pt x="1796" y="62"/>
                </a:moveTo>
                <a:cubicBezTo>
                  <a:pt x="1797" y="63"/>
                  <a:pt x="1813" y="82"/>
                  <a:pt x="1807" y="84"/>
                </a:cubicBezTo>
                <a:cubicBezTo>
                  <a:pt x="1800" y="87"/>
                  <a:pt x="1792" y="84"/>
                  <a:pt x="1784" y="85"/>
                </a:cubicBezTo>
                <a:cubicBezTo>
                  <a:pt x="1784" y="85"/>
                  <a:pt x="1784" y="85"/>
                  <a:pt x="1783" y="85"/>
                </a:cubicBezTo>
                <a:cubicBezTo>
                  <a:pt x="1778" y="86"/>
                  <a:pt x="1770" y="86"/>
                  <a:pt x="1766" y="81"/>
                </a:cubicBezTo>
                <a:cubicBezTo>
                  <a:pt x="1761" y="76"/>
                  <a:pt x="1756" y="69"/>
                  <a:pt x="1751" y="63"/>
                </a:cubicBezTo>
                <a:cubicBezTo>
                  <a:pt x="1750" y="61"/>
                  <a:pt x="1736" y="46"/>
                  <a:pt x="1741" y="46"/>
                </a:cubicBezTo>
                <a:cubicBezTo>
                  <a:pt x="1747" y="45"/>
                  <a:pt x="1753" y="46"/>
                  <a:pt x="1759" y="46"/>
                </a:cubicBezTo>
                <a:cubicBezTo>
                  <a:pt x="1766" y="45"/>
                  <a:pt x="1773" y="46"/>
                  <a:pt x="1780" y="47"/>
                </a:cubicBezTo>
                <a:cubicBezTo>
                  <a:pt x="1786" y="48"/>
                  <a:pt x="1792" y="58"/>
                  <a:pt x="1796" y="62"/>
                </a:cubicBezTo>
                <a:close/>
                <a:moveTo>
                  <a:pt x="1713" y="7"/>
                </a:moveTo>
                <a:cubicBezTo>
                  <a:pt x="1716" y="7"/>
                  <a:pt x="1720" y="7"/>
                  <a:pt x="1723" y="7"/>
                </a:cubicBezTo>
                <a:cubicBezTo>
                  <a:pt x="1728" y="7"/>
                  <a:pt x="1733" y="7"/>
                  <a:pt x="1739" y="7"/>
                </a:cubicBezTo>
                <a:cubicBezTo>
                  <a:pt x="1739" y="7"/>
                  <a:pt x="1739" y="7"/>
                  <a:pt x="1739" y="7"/>
                </a:cubicBezTo>
                <a:cubicBezTo>
                  <a:pt x="1748" y="5"/>
                  <a:pt x="1758" y="7"/>
                  <a:pt x="1764" y="13"/>
                </a:cubicBezTo>
                <a:cubicBezTo>
                  <a:pt x="1769" y="19"/>
                  <a:pt x="1774" y="25"/>
                  <a:pt x="1777" y="33"/>
                </a:cubicBezTo>
                <a:cubicBezTo>
                  <a:pt x="1779" y="39"/>
                  <a:pt x="1760" y="38"/>
                  <a:pt x="1758" y="38"/>
                </a:cubicBezTo>
                <a:cubicBezTo>
                  <a:pt x="1751" y="38"/>
                  <a:pt x="1744" y="38"/>
                  <a:pt x="1737" y="38"/>
                </a:cubicBezTo>
                <a:cubicBezTo>
                  <a:pt x="1727" y="37"/>
                  <a:pt x="1720" y="25"/>
                  <a:pt x="1716" y="17"/>
                </a:cubicBezTo>
                <a:cubicBezTo>
                  <a:pt x="1715" y="15"/>
                  <a:pt x="1710" y="8"/>
                  <a:pt x="1713" y="7"/>
                </a:cubicBezTo>
                <a:close/>
                <a:moveTo>
                  <a:pt x="1666" y="8"/>
                </a:moveTo>
                <a:cubicBezTo>
                  <a:pt x="1671" y="7"/>
                  <a:pt x="1677" y="7"/>
                  <a:pt x="1682" y="8"/>
                </a:cubicBezTo>
                <a:cubicBezTo>
                  <a:pt x="1682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7" y="8"/>
                  <a:pt x="1690" y="8"/>
                  <a:pt x="1694" y="8"/>
                </a:cubicBezTo>
                <a:cubicBezTo>
                  <a:pt x="1702" y="8"/>
                  <a:pt x="1706" y="12"/>
                  <a:pt x="1710" y="19"/>
                </a:cubicBezTo>
                <a:cubicBezTo>
                  <a:pt x="1713" y="24"/>
                  <a:pt x="1717" y="28"/>
                  <a:pt x="1720" y="34"/>
                </a:cubicBezTo>
                <a:cubicBezTo>
                  <a:pt x="1722" y="39"/>
                  <a:pt x="1703" y="38"/>
                  <a:pt x="1700" y="38"/>
                </a:cubicBezTo>
                <a:cubicBezTo>
                  <a:pt x="1694" y="38"/>
                  <a:pt x="1689" y="37"/>
                  <a:pt x="1683" y="37"/>
                </a:cubicBezTo>
                <a:cubicBezTo>
                  <a:pt x="1677" y="36"/>
                  <a:pt x="1672" y="24"/>
                  <a:pt x="1669" y="19"/>
                </a:cubicBezTo>
                <a:cubicBezTo>
                  <a:pt x="1668" y="18"/>
                  <a:pt x="1667" y="16"/>
                  <a:pt x="1666" y="15"/>
                </a:cubicBezTo>
                <a:cubicBezTo>
                  <a:pt x="1662" y="11"/>
                  <a:pt x="1659" y="8"/>
                  <a:pt x="1666" y="8"/>
                </a:cubicBezTo>
                <a:close/>
                <a:moveTo>
                  <a:pt x="1612" y="9"/>
                </a:moveTo>
                <a:cubicBezTo>
                  <a:pt x="1614" y="9"/>
                  <a:pt x="1617" y="9"/>
                  <a:pt x="1619" y="9"/>
                </a:cubicBezTo>
                <a:cubicBezTo>
                  <a:pt x="1624" y="8"/>
                  <a:pt x="1629" y="8"/>
                  <a:pt x="1634" y="9"/>
                </a:cubicBezTo>
                <a:cubicBezTo>
                  <a:pt x="1634" y="9"/>
                  <a:pt x="1634" y="9"/>
                  <a:pt x="1635" y="8"/>
                </a:cubicBezTo>
                <a:cubicBezTo>
                  <a:pt x="1637" y="9"/>
                  <a:pt x="1640" y="9"/>
                  <a:pt x="1642" y="9"/>
                </a:cubicBezTo>
                <a:cubicBezTo>
                  <a:pt x="1650" y="9"/>
                  <a:pt x="1656" y="12"/>
                  <a:pt x="1661" y="18"/>
                </a:cubicBezTo>
                <a:cubicBezTo>
                  <a:pt x="1665" y="23"/>
                  <a:pt x="1675" y="36"/>
                  <a:pt x="1663" y="37"/>
                </a:cubicBezTo>
                <a:cubicBezTo>
                  <a:pt x="1657" y="37"/>
                  <a:pt x="1650" y="36"/>
                  <a:pt x="1644" y="36"/>
                </a:cubicBezTo>
                <a:cubicBezTo>
                  <a:pt x="1639" y="36"/>
                  <a:pt x="1633" y="36"/>
                  <a:pt x="1628" y="36"/>
                </a:cubicBezTo>
                <a:cubicBezTo>
                  <a:pt x="1620" y="36"/>
                  <a:pt x="1614" y="22"/>
                  <a:pt x="1611" y="16"/>
                </a:cubicBezTo>
                <a:cubicBezTo>
                  <a:pt x="1610" y="14"/>
                  <a:pt x="1609" y="12"/>
                  <a:pt x="1608" y="10"/>
                </a:cubicBezTo>
                <a:cubicBezTo>
                  <a:pt x="1609" y="11"/>
                  <a:pt x="1610" y="10"/>
                  <a:pt x="1612" y="9"/>
                </a:cubicBezTo>
                <a:close/>
                <a:moveTo>
                  <a:pt x="1622" y="39"/>
                </a:moveTo>
                <a:cubicBezTo>
                  <a:pt x="1623" y="39"/>
                  <a:pt x="1623" y="39"/>
                  <a:pt x="1624" y="40"/>
                </a:cubicBezTo>
                <a:cubicBezTo>
                  <a:pt x="1623" y="40"/>
                  <a:pt x="1621" y="41"/>
                  <a:pt x="1621" y="43"/>
                </a:cubicBezTo>
                <a:cubicBezTo>
                  <a:pt x="1621" y="43"/>
                  <a:pt x="1621" y="43"/>
                  <a:pt x="1621" y="43"/>
                </a:cubicBezTo>
                <a:cubicBezTo>
                  <a:pt x="1620" y="43"/>
                  <a:pt x="1620" y="42"/>
                  <a:pt x="1619" y="42"/>
                </a:cubicBezTo>
                <a:cubicBezTo>
                  <a:pt x="1618" y="41"/>
                  <a:pt x="1617" y="41"/>
                  <a:pt x="1616" y="40"/>
                </a:cubicBezTo>
                <a:cubicBezTo>
                  <a:pt x="1617" y="40"/>
                  <a:pt x="1617" y="40"/>
                  <a:pt x="1617" y="40"/>
                </a:cubicBezTo>
                <a:cubicBezTo>
                  <a:pt x="1618" y="39"/>
                  <a:pt x="1619" y="37"/>
                  <a:pt x="1619" y="36"/>
                </a:cubicBezTo>
                <a:cubicBezTo>
                  <a:pt x="1620" y="37"/>
                  <a:pt x="1621" y="38"/>
                  <a:pt x="1622" y="39"/>
                </a:cubicBezTo>
                <a:close/>
                <a:moveTo>
                  <a:pt x="1565" y="7"/>
                </a:moveTo>
                <a:cubicBezTo>
                  <a:pt x="1570" y="7"/>
                  <a:pt x="1577" y="6"/>
                  <a:pt x="1582" y="7"/>
                </a:cubicBezTo>
                <a:cubicBezTo>
                  <a:pt x="1583" y="7"/>
                  <a:pt x="1583" y="7"/>
                  <a:pt x="1583" y="7"/>
                </a:cubicBezTo>
                <a:cubicBezTo>
                  <a:pt x="1593" y="6"/>
                  <a:pt x="1597" y="12"/>
                  <a:pt x="1603" y="18"/>
                </a:cubicBezTo>
                <a:cubicBezTo>
                  <a:pt x="1607" y="22"/>
                  <a:pt x="1610" y="28"/>
                  <a:pt x="1612" y="33"/>
                </a:cubicBezTo>
                <a:cubicBezTo>
                  <a:pt x="1613" y="35"/>
                  <a:pt x="1615" y="36"/>
                  <a:pt x="1612" y="37"/>
                </a:cubicBezTo>
                <a:cubicBezTo>
                  <a:pt x="1609" y="38"/>
                  <a:pt x="1605" y="38"/>
                  <a:pt x="1602" y="38"/>
                </a:cubicBezTo>
                <a:cubicBezTo>
                  <a:pt x="1596" y="39"/>
                  <a:pt x="1590" y="38"/>
                  <a:pt x="1585" y="38"/>
                </a:cubicBezTo>
                <a:cubicBezTo>
                  <a:pt x="1574" y="37"/>
                  <a:pt x="1571" y="28"/>
                  <a:pt x="1566" y="20"/>
                </a:cubicBezTo>
                <a:cubicBezTo>
                  <a:pt x="1564" y="15"/>
                  <a:pt x="1558" y="8"/>
                  <a:pt x="1565" y="7"/>
                </a:cubicBezTo>
                <a:close/>
                <a:moveTo>
                  <a:pt x="1513" y="7"/>
                </a:moveTo>
                <a:cubicBezTo>
                  <a:pt x="1519" y="7"/>
                  <a:pt x="1526" y="7"/>
                  <a:pt x="1533" y="7"/>
                </a:cubicBezTo>
                <a:cubicBezTo>
                  <a:pt x="1534" y="8"/>
                  <a:pt x="1534" y="7"/>
                  <a:pt x="1534" y="7"/>
                </a:cubicBezTo>
                <a:cubicBezTo>
                  <a:pt x="1544" y="7"/>
                  <a:pt x="1551" y="6"/>
                  <a:pt x="1557" y="16"/>
                </a:cubicBezTo>
                <a:cubicBezTo>
                  <a:pt x="1560" y="21"/>
                  <a:pt x="1563" y="27"/>
                  <a:pt x="1565" y="33"/>
                </a:cubicBezTo>
                <a:cubicBezTo>
                  <a:pt x="1567" y="39"/>
                  <a:pt x="1553" y="37"/>
                  <a:pt x="1550" y="38"/>
                </a:cubicBezTo>
                <a:cubicBezTo>
                  <a:pt x="1542" y="38"/>
                  <a:pt x="1534" y="38"/>
                  <a:pt x="1527" y="38"/>
                </a:cubicBezTo>
                <a:cubicBezTo>
                  <a:pt x="1521" y="38"/>
                  <a:pt x="1517" y="38"/>
                  <a:pt x="1513" y="33"/>
                </a:cubicBezTo>
                <a:cubicBezTo>
                  <a:pt x="1511" y="29"/>
                  <a:pt x="1510" y="24"/>
                  <a:pt x="1508" y="19"/>
                </a:cubicBezTo>
                <a:cubicBezTo>
                  <a:pt x="1507" y="16"/>
                  <a:pt x="1506" y="13"/>
                  <a:pt x="1505" y="9"/>
                </a:cubicBezTo>
                <a:cubicBezTo>
                  <a:pt x="1504" y="7"/>
                  <a:pt x="1511" y="7"/>
                  <a:pt x="1513" y="7"/>
                </a:cubicBezTo>
                <a:close/>
                <a:moveTo>
                  <a:pt x="1460" y="7"/>
                </a:moveTo>
                <a:cubicBezTo>
                  <a:pt x="1466" y="7"/>
                  <a:pt x="1472" y="8"/>
                  <a:pt x="1478" y="8"/>
                </a:cubicBezTo>
                <a:cubicBezTo>
                  <a:pt x="1478" y="8"/>
                  <a:pt x="1478" y="8"/>
                  <a:pt x="1479" y="8"/>
                </a:cubicBezTo>
                <a:cubicBezTo>
                  <a:pt x="1481" y="8"/>
                  <a:pt x="1484" y="7"/>
                  <a:pt x="1486" y="7"/>
                </a:cubicBezTo>
                <a:cubicBezTo>
                  <a:pt x="1493" y="8"/>
                  <a:pt x="1496" y="9"/>
                  <a:pt x="1499" y="15"/>
                </a:cubicBezTo>
                <a:cubicBezTo>
                  <a:pt x="1501" y="20"/>
                  <a:pt x="1504" y="24"/>
                  <a:pt x="1506" y="29"/>
                </a:cubicBezTo>
                <a:cubicBezTo>
                  <a:pt x="1508" y="34"/>
                  <a:pt x="1506" y="36"/>
                  <a:pt x="1502" y="37"/>
                </a:cubicBezTo>
                <a:cubicBezTo>
                  <a:pt x="1500" y="37"/>
                  <a:pt x="1498" y="37"/>
                  <a:pt x="1496" y="37"/>
                </a:cubicBezTo>
                <a:cubicBezTo>
                  <a:pt x="1495" y="37"/>
                  <a:pt x="1494" y="37"/>
                  <a:pt x="1492" y="37"/>
                </a:cubicBezTo>
                <a:cubicBezTo>
                  <a:pt x="1486" y="38"/>
                  <a:pt x="1480" y="37"/>
                  <a:pt x="1473" y="37"/>
                </a:cubicBezTo>
                <a:cubicBezTo>
                  <a:pt x="1465" y="37"/>
                  <a:pt x="1462" y="33"/>
                  <a:pt x="1459" y="26"/>
                </a:cubicBezTo>
                <a:cubicBezTo>
                  <a:pt x="1456" y="20"/>
                  <a:pt x="1448" y="8"/>
                  <a:pt x="1460" y="7"/>
                </a:cubicBezTo>
                <a:close/>
                <a:moveTo>
                  <a:pt x="1393" y="7"/>
                </a:moveTo>
                <a:cubicBezTo>
                  <a:pt x="1396" y="6"/>
                  <a:pt x="1399" y="6"/>
                  <a:pt x="1403" y="6"/>
                </a:cubicBezTo>
                <a:cubicBezTo>
                  <a:pt x="1408" y="6"/>
                  <a:pt x="1414" y="6"/>
                  <a:pt x="1420" y="7"/>
                </a:cubicBezTo>
                <a:cubicBezTo>
                  <a:pt x="1420" y="7"/>
                  <a:pt x="1420" y="7"/>
                  <a:pt x="1420" y="7"/>
                </a:cubicBezTo>
                <a:cubicBezTo>
                  <a:pt x="1420" y="7"/>
                  <a:pt x="1420" y="7"/>
                  <a:pt x="1421" y="7"/>
                </a:cubicBezTo>
                <a:cubicBezTo>
                  <a:pt x="1421" y="7"/>
                  <a:pt x="1422" y="7"/>
                  <a:pt x="1422" y="7"/>
                </a:cubicBezTo>
                <a:cubicBezTo>
                  <a:pt x="1424" y="7"/>
                  <a:pt x="1426" y="7"/>
                  <a:pt x="1429" y="7"/>
                </a:cubicBezTo>
                <a:cubicBezTo>
                  <a:pt x="1435" y="7"/>
                  <a:pt x="1441" y="7"/>
                  <a:pt x="1445" y="13"/>
                </a:cubicBezTo>
                <a:cubicBezTo>
                  <a:pt x="1448" y="18"/>
                  <a:pt x="1450" y="23"/>
                  <a:pt x="1452" y="28"/>
                </a:cubicBezTo>
                <a:cubicBezTo>
                  <a:pt x="1453" y="33"/>
                  <a:pt x="1456" y="38"/>
                  <a:pt x="1450" y="39"/>
                </a:cubicBezTo>
                <a:cubicBezTo>
                  <a:pt x="1444" y="39"/>
                  <a:pt x="1438" y="39"/>
                  <a:pt x="1432" y="39"/>
                </a:cubicBezTo>
                <a:cubicBezTo>
                  <a:pt x="1425" y="39"/>
                  <a:pt x="1418" y="39"/>
                  <a:pt x="1411" y="39"/>
                </a:cubicBezTo>
                <a:cubicBezTo>
                  <a:pt x="1399" y="38"/>
                  <a:pt x="1397" y="29"/>
                  <a:pt x="1394" y="18"/>
                </a:cubicBezTo>
                <a:cubicBezTo>
                  <a:pt x="1394" y="17"/>
                  <a:pt x="1390" y="7"/>
                  <a:pt x="1393" y="7"/>
                </a:cubicBezTo>
                <a:close/>
                <a:moveTo>
                  <a:pt x="1347" y="7"/>
                </a:moveTo>
                <a:cubicBezTo>
                  <a:pt x="1353" y="8"/>
                  <a:pt x="1359" y="8"/>
                  <a:pt x="1366" y="8"/>
                </a:cubicBezTo>
                <a:cubicBezTo>
                  <a:pt x="1366" y="8"/>
                  <a:pt x="1373" y="8"/>
                  <a:pt x="1376" y="8"/>
                </a:cubicBezTo>
                <a:cubicBezTo>
                  <a:pt x="1383" y="8"/>
                  <a:pt x="1387" y="20"/>
                  <a:pt x="1389" y="26"/>
                </a:cubicBezTo>
                <a:cubicBezTo>
                  <a:pt x="1391" y="28"/>
                  <a:pt x="1391" y="31"/>
                  <a:pt x="1392" y="34"/>
                </a:cubicBezTo>
                <a:cubicBezTo>
                  <a:pt x="1393" y="38"/>
                  <a:pt x="1393" y="38"/>
                  <a:pt x="1389" y="39"/>
                </a:cubicBezTo>
                <a:cubicBezTo>
                  <a:pt x="1384" y="40"/>
                  <a:pt x="1378" y="39"/>
                  <a:pt x="1373" y="40"/>
                </a:cubicBezTo>
                <a:cubicBezTo>
                  <a:pt x="1366" y="40"/>
                  <a:pt x="1359" y="39"/>
                  <a:pt x="1353" y="39"/>
                </a:cubicBezTo>
                <a:cubicBezTo>
                  <a:pt x="1341" y="38"/>
                  <a:pt x="1340" y="27"/>
                  <a:pt x="1337" y="18"/>
                </a:cubicBezTo>
                <a:cubicBezTo>
                  <a:pt x="1336" y="15"/>
                  <a:pt x="1336" y="12"/>
                  <a:pt x="1335" y="10"/>
                </a:cubicBezTo>
                <a:cubicBezTo>
                  <a:pt x="1334" y="6"/>
                  <a:pt x="1345" y="7"/>
                  <a:pt x="1347" y="7"/>
                </a:cubicBezTo>
                <a:close/>
                <a:moveTo>
                  <a:pt x="1294" y="8"/>
                </a:moveTo>
                <a:cubicBezTo>
                  <a:pt x="1297" y="8"/>
                  <a:pt x="1300" y="8"/>
                  <a:pt x="1303" y="8"/>
                </a:cubicBezTo>
                <a:cubicBezTo>
                  <a:pt x="1303" y="8"/>
                  <a:pt x="1303" y="8"/>
                  <a:pt x="1304" y="8"/>
                </a:cubicBezTo>
                <a:cubicBezTo>
                  <a:pt x="1304" y="8"/>
                  <a:pt x="1305" y="8"/>
                  <a:pt x="1306" y="8"/>
                </a:cubicBezTo>
                <a:cubicBezTo>
                  <a:pt x="1306" y="8"/>
                  <a:pt x="1306" y="8"/>
                  <a:pt x="1306" y="8"/>
                </a:cubicBezTo>
                <a:cubicBezTo>
                  <a:pt x="1307" y="8"/>
                  <a:pt x="1307" y="8"/>
                  <a:pt x="1307" y="8"/>
                </a:cubicBezTo>
                <a:cubicBezTo>
                  <a:pt x="1311" y="8"/>
                  <a:pt x="1316" y="8"/>
                  <a:pt x="1320" y="8"/>
                </a:cubicBezTo>
                <a:cubicBezTo>
                  <a:pt x="1331" y="9"/>
                  <a:pt x="1331" y="18"/>
                  <a:pt x="1333" y="27"/>
                </a:cubicBezTo>
                <a:cubicBezTo>
                  <a:pt x="1334" y="29"/>
                  <a:pt x="1337" y="37"/>
                  <a:pt x="1333" y="37"/>
                </a:cubicBezTo>
                <a:cubicBezTo>
                  <a:pt x="1330" y="38"/>
                  <a:pt x="1326" y="38"/>
                  <a:pt x="1323" y="38"/>
                </a:cubicBezTo>
                <a:cubicBezTo>
                  <a:pt x="1317" y="38"/>
                  <a:pt x="1310" y="38"/>
                  <a:pt x="1303" y="38"/>
                </a:cubicBezTo>
                <a:cubicBezTo>
                  <a:pt x="1298" y="38"/>
                  <a:pt x="1293" y="38"/>
                  <a:pt x="1288" y="39"/>
                </a:cubicBezTo>
                <a:cubicBezTo>
                  <a:pt x="1283" y="39"/>
                  <a:pt x="1282" y="16"/>
                  <a:pt x="1281" y="14"/>
                </a:cubicBezTo>
                <a:cubicBezTo>
                  <a:pt x="1281" y="6"/>
                  <a:pt x="1289" y="8"/>
                  <a:pt x="1294" y="8"/>
                </a:cubicBezTo>
                <a:close/>
                <a:moveTo>
                  <a:pt x="1282" y="40"/>
                </a:moveTo>
                <a:cubicBezTo>
                  <a:pt x="1283" y="41"/>
                  <a:pt x="1284" y="42"/>
                  <a:pt x="1286" y="43"/>
                </a:cubicBezTo>
                <a:cubicBezTo>
                  <a:pt x="1286" y="43"/>
                  <a:pt x="1286" y="43"/>
                  <a:pt x="1286" y="43"/>
                </a:cubicBezTo>
                <a:cubicBezTo>
                  <a:pt x="1285" y="44"/>
                  <a:pt x="1284" y="45"/>
                  <a:pt x="1283" y="46"/>
                </a:cubicBezTo>
                <a:cubicBezTo>
                  <a:pt x="1283" y="45"/>
                  <a:pt x="1283" y="45"/>
                  <a:pt x="1283" y="44"/>
                </a:cubicBezTo>
                <a:cubicBezTo>
                  <a:pt x="1281" y="42"/>
                  <a:pt x="1279" y="41"/>
                  <a:pt x="1276" y="41"/>
                </a:cubicBezTo>
                <a:cubicBezTo>
                  <a:pt x="1277" y="41"/>
                  <a:pt x="1277" y="40"/>
                  <a:pt x="1278" y="40"/>
                </a:cubicBezTo>
                <a:cubicBezTo>
                  <a:pt x="1279" y="39"/>
                  <a:pt x="1280" y="38"/>
                  <a:pt x="1281" y="36"/>
                </a:cubicBezTo>
                <a:cubicBezTo>
                  <a:pt x="1281" y="37"/>
                  <a:pt x="1281" y="38"/>
                  <a:pt x="1282" y="40"/>
                </a:cubicBezTo>
                <a:close/>
                <a:moveTo>
                  <a:pt x="1232" y="8"/>
                </a:moveTo>
                <a:cubicBezTo>
                  <a:pt x="1238" y="8"/>
                  <a:pt x="1244" y="8"/>
                  <a:pt x="1249" y="7"/>
                </a:cubicBezTo>
                <a:cubicBezTo>
                  <a:pt x="1250" y="7"/>
                  <a:pt x="1250" y="7"/>
                  <a:pt x="1250" y="7"/>
                </a:cubicBezTo>
                <a:cubicBezTo>
                  <a:pt x="1258" y="6"/>
                  <a:pt x="1273" y="6"/>
                  <a:pt x="1275" y="14"/>
                </a:cubicBezTo>
                <a:cubicBezTo>
                  <a:pt x="1276" y="17"/>
                  <a:pt x="1279" y="36"/>
                  <a:pt x="1274" y="37"/>
                </a:cubicBezTo>
                <a:cubicBezTo>
                  <a:pt x="1269" y="39"/>
                  <a:pt x="1262" y="39"/>
                  <a:pt x="1256" y="38"/>
                </a:cubicBezTo>
                <a:cubicBezTo>
                  <a:pt x="1251" y="38"/>
                  <a:pt x="1245" y="39"/>
                  <a:pt x="1240" y="38"/>
                </a:cubicBezTo>
                <a:cubicBezTo>
                  <a:pt x="1236" y="38"/>
                  <a:pt x="1230" y="39"/>
                  <a:pt x="1229" y="35"/>
                </a:cubicBezTo>
                <a:cubicBezTo>
                  <a:pt x="1228" y="32"/>
                  <a:pt x="1228" y="29"/>
                  <a:pt x="1227" y="25"/>
                </a:cubicBezTo>
                <a:cubicBezTo>
                  <a:pt x="1226" y="18"/>
                  <a:pt x="1221" y="8"/>
                  <a:pt x="1232" y="8"/>
                </a:cubicBezTo>
                <a:close/>
                <a:moveTo>
                  <a:pt x="1180" y="8"/>
                </a:moveTo>
                <a:cubicBezTo>
                  <a:pt x="1185" y="8"/>
                  <a:pt x="1191" y="8"/>
                  <a:pt x="1197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202" y="8"/>
                  <a:pt x="1207" y="8"/>
                  <a:pt x="1212" y="8"/>
                </a:cubicBezTo>
                <a:cubicBezTo>
                  <a:pt x="1219" y="8"/>
                  <a:pt x="1218" y="10"/>
                  <a:pt x="1219" y="15"/>
                </a:cubicBezTo>
                <a:cubicBezTo>
                  <a:pt x="1219" y="19"/>
                  <a:pt x="1220" y="22"/>
                  <a:pt x="1220" y="26"/>
                </a:cubicBezTo>
                <a:cubicBezTo>
                  <a:pt x="1221" y="35"/>
                  <a:pt x="1222" y="38"/>
                  <a:pt x="1212" y="39"/>
                </a:cubicBezTo>
                <a:cubicBezTo>
                  <a:pt x="1205" y="40"/>
                  <a:pt x="1198" y="40"/>
                  <a:pt x="1192" y="40"/>
                </a:cubicBezTo>
                <a:cubicBezTo>
                  <a:pt x="1188" y="40"/>
                  <a:pt x="1174" y="42"/>
                  <a:pt x="1173" y="36"/>
                </a:cubicBezTo>
                <a:cubicBezTo>
                  <a:pt x="1172" y="32"/>
                  <a:pt x="1172" y="27"/>
                  <a:pt x="1172" y="23"/>
                </a:cubicBezTo>
                <a:cubicBezTo>
                  <a:pt x="1171" y="15"/>
                  <a:pt x="1171" y="9"/>
                  <a:pt x="1180" y="8"/>
                </a:cubicBezTo>
                <a:close/>
                <a:moveTo>
                  <a:pt x="1169" y="38"/>
                </a:moveTo>
                <a:cubicBezTo>
                  <a:pt x="1169" y="38"/>
                  <a:pt x="1169" y="39"/>
                  <a:pt x="1169" y="39"/>
                </a:cubicBezTo>
                <a:cubicBezTo>
                  <a:pt x="1170" y="41"/>
                  <a:pt x="1172" y="42"/>
                  <a:pt x="1174" y="43"/>
                </a:cubicBezTo>
                <a:cubicBezTo>
                  <a:pt x="1174" y="43"/>
                  <a:pt x="1173" y="43"/>
                  <a:pt x="1172" y="44"/>
                </a:cubicBezTo>
                <a:cubicBezTo>
                  <a:pt x="1172" y="44"/>
                  <a:pt x="1171" y="45"/>
                  <a:pt x="1171" y="45"/>
                </a:cubicBezTo>
                <a:cubicBezTo>
                  <a:pt x="1171" y="45"/>
                  <a:pt x="1171" y="45"/>
                  <a:pt x="1170" y="44"/>
                </a:cubicBezTo>
                <a:cubicBezTo>
                  <a:pt x="1169" y="43"/>
                  <a:pt x="1168" y="42"/>
                  <a:pt x="1166" y="41"/>
                </a:cubicBezTo>
                <a:cubicBezTo>
                  <a:pt x="1167" y="40"/>
                  <a:pt x="1168" y="39"/>
                  <a:pt x="1169" y="38"/>
                </a:cubicBezTo>
                <a:close/>
                <a:moveTo>
                  <a:pt x="1120" y="15"/>
                </a:moveTo>
                <a:cubicBezTo>
                  <a:pt x="1121" y="12"/>
                  <a:pt x="1120" y="7"/>
                  <a:pt x="1125" y="7"/>
                </a:cubicBezTo>
                <a:cubicBezTo>
                  <a:pt x="1129" y="7"/>
                  <a:pt x="1132" y="7"/>
                  <a:pt x="1135" y="7"/>
                </a:cubicBezTo>
                <a:cubicBezTo>
                  <a:pt x="1138" y="7"/>
                  <a:pt x="1142" y="6"/>
                  <a:pt x="1145" y="7"/>
                </a:cubicBezTo>
                <a:cubicBezTo>
                  <a:pt x="1145" y="7"/>
                  <a:pt x="1145" y="7"/>
                  <a:pt x="1146" y="7"/>
                </a:cubicBezTo>
                <a:cubicBezTo>
                  <a:pt x="1146" y="7"/>
                  <a:pt x="1146" y="7"/>
                  <a:pt x="1146" y="7"/>
                </a:cubicBezTo>
                <a:cubicBezTo>
                  <a:pt x="1151" y="7"/>
                  <a:pt x="1155" y="7"/>
                  <a:pt x="1160" y="7"/>
                </a:cubicBezTo>
                <a:cubicBezTo>
                  <a:pt x="1167" y="8"/>
                  <a:pt x="1165" y="19"/>
                  <a:pt x="1165" y="24"/>
                </a:cubicBezTo>
                <a:cubicBezTo>
                  <a:pt x="1165" y="27"/>
                  <a:pt x="1165" y="30"/>
                  <a:pt x="1165" y="33"/>
                </a:cubicBezTo>
                <a:cubicBezTo>
                  <a:pt x="1165" y="40"/>
                  <a:pt x="1158" y="39"/>
                  <a:pt x="1153" y="39"/>
                </a:cubicBezTo>
                <a:cubicBezTo>
                  <a:pt x="1147" y="39"/>
                  <a:pt x="1141" y="39"/>
                  <a:pt x="1136" y="39"/>
                </a:cubicBezTo>
                <a:cubicBezTo>
                  <a:pt x="1127" y="39"/>
                  <a:pt x="1121" y="38"/>
                  <a:pt x="1121" y="28"/>
                </a:cubicBezTo>
                <a:cubicBezTo>
                  <a:pt x="1120" y="23"/>
                  <a:pt x="1120" y="19"/>
                  <a:pt x="1120" y="15"/>
                </a:cubicBezTo>
                <a:close/>
                <a:moveTo>
                  <a:pt x="1115" y="40"/>
                </a:moveTo>
                <a:cubicBezTo>
                  <a:pt x="1117" y="40"/>
                  <a:pt x="1118" y="39"/>
                  <a:pt x="1119" y="38"/>
                </a:cubicBezTo>
                <a:cubicBezTo>
                  <a:pt x="1119" y="39"/>
                  <a:pt x="1120" y="41"/>
                  <a:pt x="1122" y="41"/>
                </a:cubicBezTo>
                <a:cubicBezTo>
                  <a:pt x="1121" y="42"/>
                  <a:pt x="1119" y="42"/>
                  <a:pt x="1119" y="43"/>
                </a:cubicBezTo>
                <a:cubicBezTo>
                  <a:pt x="1118" y="44"/>
                  <a:pt x="1117" y="44"/>
                  <a:pt x="1117" y="45"/>
                </a:cubicBezTo>
                <a:cubicBezTo>
                  <a:pt x="1116" y="44"/>
                  <a:pt x="1115" y="43"/>
                  <a:pt x="1114" y="43"/>
                </a:cubicBezTo>
                <a:cubicBezTo>
                  <a:pt x="1108" y="42"/>
                  <a:pt x="1103" y="41"/>
                  <a:pt x="1098" y="41"/>
                </a:cubicBezTo>
                <a:cubicBezTo>
                  <a:pt x="1104" y="41"/>
                  <a:pt x="1110" y="41"/>
                  <a:pt x="1115" y="40"/>
                </a:cubicBezTo>
                <a:close/>
                <a:moveTo>
                  <a:pt x="1073" y="10"/>
                </a:moveTo>
                <a:cubicBezTo>
                  <a:pt x="1080" y="10"/>
                  <a:pt x="1087" y="9"/>
                  <a:pt x="1095" y="9"/>
                </a:cubicBezTo>
                <a:cubicBezTo>
                  <a:pt x="1095" y="9"/>
                  <a:pt x="1095" y="9"/>
                  <a:pt x="1095" y="9"/>
                </a:cubicBezTo>
                <a:cubicBezTo>
                  <a:pt x="1095" y="9"/>
                  <a:pt x="1095" y="9"/>
                  <a:pt x="1096" y="9"/>
                </a:cubicBezTo>
                <a:cubicBezTo>
                  <a:pt x="1099" y="8"/>
                  <a:pt x="1104" y="8"/>
                  <a:pt x="1108" y="9"/>
                </a:cubicBezTo>
                <a:cubicBezTo>
                  <a:pt x="1115" y="10"/>
                  <a:pt x="1115" y="16"/>
                  <a:pt x="1115" y="22"/>
                </a:cubicBezTo>
                <a:cubicBezTo>
                  <a:pt x="1115" y="29"/>
                  <a:pt x="1118" y="36"/>
                  <a:pt x="1108" y="37"/>
                </a:cubicBezTo>
                <a:cubicBezTo>
                  <a:pt x="1103" y="37"/>
                  <a:pt x="1098" y="37"/>
                  <a:pt x="1093" y="37"/>
                </a:cubicBezTo>
                <a:cubicBezTo>
                  <a:pt x="1088" y="37"/>
                  <a:pt x="1082" y="38"/>
                  <a:pt x="1077" y="38"/>
                </a:cubicBezTo>
                <a:cubicBezTo>
                  <a:pt x="1069" y="39"/>
                  <a:pt x="1069" y="30"/>
                  <a:pt x="1069" y="25"/>
                </a:cubicBezTo>
                <a:cubicBezTo>
                  <a:pt x="1069" y="20"/>
                  <a:pt x="1067" y="10"/>
                  <a:pt x="1073" y="10"/>
                </a:cubicBezTo>
                <a:close/>
                <a:moveTo>
                  <a:pt x="1070" y="41"/>
                </a:moveTo>
                <a:cubicBezTo>
                  <a:pt x="1071" y="41"/>
                  <a:pt x="1071" y="41"/>
                  <a:pt x="1071" y="42"/>
                </a:cubicBezTo>
                <a:cubicBezTo>
                  <a:pt x="1069" y="42"/>
                  <a:pt x="1067" y="43"/>
                  <a:pt x="1066" y="44"/>
                </a:cubicBezTo>
                <a:cubicBezTo>
                  <a:pt x="1066" y="43"/>
                  <a:pt x="1065" y="42"/>
                  <a:pt x="1064" y="41"/>
                </a:cubicBezTo>
                <a:cubicBezTo>
                  <a:pt x="1064" y="41"/>
                  <a:pt x="1063" y="40"/>
                  <a:pt x="1063" y="40"/>
                </a:cubicBezTo>
                <a:cubicBezTo>
                  <a:pt x="1065" y="40"/>
                  <a:pt x="1066" y="39"/>
                  <a:pt x="1067" y="37"/>
                </a:cubicBezTo>
                <a:cubicBezTo>
                  <a:pt x="1067" y="39"/>
                  <a:pt x="1068" y="40"/>
                  <a:pt x="1070" y="41"/>
                </a:cubicBezTo>
                <a:close/>
                <a:moveTo>
                  <a:pt x="1017" y="9"/>
                </a:moveTo>
                <a:cubicBezTo>
                  <a:pt x="1021" y="9"/>
                  <a:pt x="1026" y="9"/>
                  <a:pt x="1030" y="9"/>
                </a:cubicBezTo>
                <a:cubicBezTo>
                  <a:pt x="1033" y="9"/>
                  <a:pt x="1035" y="9"/>
                  <a:pt x="1038" y="9"/>
                </a:cubicBezTo>
                <a:cubicBezTo>
                  <a:pt x="1038" y="9"/>
                  <a:pt x="1038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40" y="9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42" y="9"/>
                  <a:pt x="1045" y="9"/>
                  <a:pt x="1047" y="9"/>
                </a:cubicBezTo>
                <a:cubicBezTo>
                  <a:pt x="1049" y="9"/>
                  <a:pt x="1052" y="9"/>
                  <a:pt x="1054" y="10"/>
                </a:cubicBezTo>
                <a:cubicBezTo>
                  <a:pt x="1064" y="10"/>
                  <a:pt x="1063" y="20"/>
                  <a:pt x="1063" y="27"/>
                </a:cubicBezTo>
                <a:cubicBezTo>
                  <a:pt x="1063" y="35"/>
                  <a:pt x="1063" y="36"/>
                  <a:pt x="1056" y="37"/>
                </a:cubicBezTo>
                <a:cubicBezTo>
                  <a:pt x="1050" y="37"/>
                  <a:pt x="1045" y="37"/>
                  <a:pt x="1040" y="38"/>
                </a:cubicBezTo>
                <a:cubicBezTo>
                  <a:pt x="1034" y="38"/>
                  <a:pt x="1028" y="37"/>
                  <a:pt x="1022" y="37"/>
                </a:cubicBezTo>
                <a:cubicBezTo>
                  <a:pt x="1011" y="37"/>
                  <a:pt x="1014" y="24"/>
                  <a:pt x="1013" y="17"/>
                </a:cubicBezTo>
                <a:cubicBezTo>
                  <a:pt x="1013" y="14"/>
                  <a:pt x="1012" y="9"/>
                  <a:pt x="1017" y="9"/>
                </a:cubicBezTo>
                <a:close/>
                <a:moveTo>
                  <a:pt x="1011" y="36"/>
                </a:moveTo>
                <a:cubicBezTo>
                  <a:pt x="1011" y="38"/>
                  <a:pt x="1012" y="39"/>
                  <a:pt x="1014" y="40"/>
                </a:cubicBezTo>
                <a:cubicBezTo>
                  <a:pt x="1014" y="41"/>
                  <a:pt x="1015" y="41"/>
                  <a:pt x="1015" y="41"/>
                </a:cubicBezTo>
                <a:cubicBezTo>
                  <a:pt x="1014" y="41"/>
                  <a:pt x="1014" y="42"/>
                  <a:pt x="1013" y="42"/>
                </a:cubicBezTo>
                <a:cubicBezTo>
                  <a:pt x="1012" y="43"/>
                  <a:pt x="1011" y="45"/>
                  <a:pt x="1010" y="46"/>
                </a:cubicBezTo>
                <a:cubicBezTo>
                  <a:pt x="1010" y="44"/>
                  <a:pt x="1009" y="42"/>
                  <a:pt x="1007" y="41"/>
                </a:cubicBezTo>
                <a:cubicBezTo>
                  <a:pt x="1006" y="41"/>
                  <a:pt x="1006" y="41"/>
                  <a:pt x="1006" y="41"/>
                </a:cubicBezTo>
                <a:cubicBezTo>
                  <a:pt x="1008" y="40"/>
                  <a:pt x="1010" y="39"/>
                  <a:pt x="1011" y="36"/>
                </a:cubicBezTo>
                <a:close/>
                <a:moveTo>
                  <a:pt x="959" y="13"/>
                </a:moveTo>
                <a:cubicBezTo>
                  <a:pt x="960" y="8"/>
                  <a:pt x="962" y="10"/>
                  <a:pt x="967" y="9"/>
                </a:cubicBezTo>
                <a:cubicBezTo>
                  <a:pt x="973" y="9"/>
                  <a:pt x="978" y="8"/>
                  <a:pt x="984" y="9"/>
                </a:cubicBezTo>
                <a:cubicBezTo>
                  <a:pt x="984" y="9"/>
                  <a:pt x="985" y="9"/>
                  <a:pt x="985" y="8"/>
                </a:cubicBezTo>
                <a:cubicBezTo>
                  <a:pt x="988" y="8"/>
                  <a:pt x="991" y="8"/>
                  <a:pt x="994" y="8"/>
                </a:cubicBezTo>
                <a:cubicBezTo>
                  <a:pt x="1004" y="8"/>
                  <a:pt x="1007" y="10"/>
                  <a:pt x="1007" y="20"/>
                </a:cubicBezTo>
                <a:cubicBezTo>
                  <a:pt x="1007" y="26"/>
                  <a:pt x="1009" y="36"/>
                  <a:pt x="1000" y="37"/>
                </a:cubicBezTo>
                <a:cubicBezTo>
                  <a:pt x="994" y="38"/>
                  <a:pt x="988" y="38"/>
                  <a:pt x="982" y="38"/>
                </a:cubicBezTo>
                <a:cubicBezTo>
                  <a:pt x="977" y="38"/>
                  <a:pt x="971" y="38"/>
                  <a:pt x="965" y="38"/>
                </a:cubicBezTo>
                <a:cubicBezTo>
                  <a:pt x="957" y="38"/>
                  <a:pt x="959" y="20"/>
                  <a:pt x="959" y="13"/>
                </a:cubicBezTo>
                <a:close/>
                <a:moveTo>
                  <a:pt x="964" y="43"/>
                </a:moveTo>
                <a:cubicBezTo>
                  <a:pt x="960" y="44"/>
                  <a:pt x="958" y="46"/>
                  <a:pt x="956" y="49"/>
                </a:cubicBezTo>
                <a:cubicBezTo>
                  <a:pt x="955" y="46"/>
                  <a:pt x="954" y="44"/>
                  <a:pt x="952" y="41"/>
                </a:cubicBezTo>
                <a:cubicBezTo>
                  <a:pt x="952" y="41"/>
                  <a:pt x="951" y="41"/>
                  <a:pt x="951" y="41"/>
                </a:cubicBezTo>
                <a:cubicBezTo>
                  <a:pt x="952" y="41"/>
                  <a:pt x="952" y="41"/>
                  <a:pt x="952" y="40"/>
                </a:cubicBezTo>
                <a:cubicBezTo>
                  <a:pt x="954" y="40"/>
                  <a:pt x="956" y="39"/>
                  <a:pt x="956" y="38"/>
                </a:cubicBezTo>
                <a:cubicBezTo>
                  <a:pt x="957" y="39"/>
                  <a:pt x="958" y="40"/>
                  <a:pt x="959" y="41"/>
                </a:cubicBezTo>
                <a:cubicBezTo>
                  <a:pt x="960" y="42"/>
                  <a:pt x="962" y="42"/>
                  <a:pt x="964" y="43"/>
                </a:cubicBezTo>
                <a:close/>
                <a:moveTo>
                  <a:pt x="909" y="15"/>
                </a:moveTo>
                <a:cubicBezTo>
                  <a:pt x="910" y="7"/>
                  <a:pt x="909" y="9"/>
                  <a:pt x="918" y="8"/>
                </a:cubicBezTo>
                <a:cubicBezTo>
                  <a:pt x="923" y="8"/>
                  <a:pt x="928" y="9"/>
                  <a:pt x="932" y="9"/>
                </a:cubicBezTo>
                <a:cubicBezTo>
                  <a:pt x="933" y="9"/>
                  <a:pt x="933" y="9"/>
                  <a:pt x="933" y="9"/>
                </a:cubicBezTo>
                <a:cubicBezTo>
                  <a:pt x="936" y="9"/>
                  <a:pt x="940" y="9"/>
                  <a:pt x="943" y="9"/>
                </a:cubicBezTo>
                <a:cubicBezTo>
                  <a:pt x="948" y="10"/>
                  <a:pt x="953" y="9"/>
                  <a:pt x="953" y="15"/>
                </a:cubicBezTo>
                <a:cubicBezTo>
                  <a:pt x="954" y="18"/>
                  <a:pt x="954" y="21"/>
                  <a:pt x="953" y="23"/>
                </a:cubicBezTo>
                <a:cubicBezTo>
                  <a:pt x="953" y="30"/>
                  <a:pt x="953" y="36"/>
                  <a:pt x="945" y="37"/>
                </a:cubicBezTo>
                <a:cubicBezTo>
                  <a:pt x="940" y="38"/>
                  <a:pt x="935" y="37"/>
                  <a:pt x="930" y="37"/>
                </a:cubicBezTo>
                <a:cubicBezTo>
                  <a:pt x="926" y="37"/>
                  <a:pt x="910" y="38"/>
                  <a:pt x="909" y="35"/>
                </a:cubicBezTo>
                <a:cubicBezTo>
                  <a:pt x="907" y="29"/>
                  <a:pt x="908" y="21"/>
                  <a:pt x="909" y="15"/>
                </a:cubicBezTo>
                <a:close/>
                <a:moveTo>
                  <a:pt x="904" y="40"/>
                </a:moveTo>
                <a:cubicBezTo>
                  <a:pt x="904" y="39"/>
                  <a:pt x="905" y="38"/>
                  <a:pt x="905" y="38"/>
                </a:cubicBezTo>
                <a:cubicBezTo>
                  <a:pt x="906" y="38"/>
                  <a:pt x="906" y="38"/>
                  <a:pt x="906" y="39"/>
                </a:cubicBezTo>
                <a:cubicBezTo>
                  <a:pt x="908" y="40"/>
                  <a:pt x="909" y="40"/>
                  <a:pt x="911" y="41"/>
                </a:cubicBezTo>
                <a:cubicBezTo>
                  <a:pt x="909" y="41"/>
                  <a:pt x="907" y="42"/>
                  <a:pt x="906" y="44"/>
                </a:cubicBezTo>
                <a:cubicBezTo>
                  <a:pt x="906" y="43"/>
                  <a:pt x="905" y="42"/>
                  <a:pt x="904" y="42"/>
                </a:cubicBezTo>
                <a:cubicBezTo>
                  <a:pt x="904" y="41"/>
                  <a:pt x="903" y="41"/>
                  <a:pt x="902" y="41"/>
                </a:cubicBezTo>
                <a:cubicBezTo>
                  <a:pt x="903" y="40"/>
                  <a:pt x="903" y="40"/>
                  <a:pt x="904" y="40"/>
                </a:cubicBezTo>
                <a:close/>
                <a:moveTo>
                  <a:pt x="858" y="9"/>
                </a:moveTo>
                <a:cubicBezTo>
                  <a:pt x="866" y="9"/>
                  <a:pt x="875" y="10"/>
                  <a:pt x="882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92" y="6"/>
                  <a:pt x="902" y="6"/>
                  <a:pt x="902" y="17"/>
                </a:cubicBezTo>
                <a:cubicBezTo>
                  <a:pt x="902" y="22"/>
                  <a:pt x="905" y="37"/>
                  <a:pt x="898" y="38"/>
                </a:cubicBezTo>
                <a:cubicBezTo>
                  <a:pt x="890" y="38"/>
                  <a:pt x="882" y="38"/>
                  <a:pt x="875" y="38"/>
                </a:cubicBezTo>
                <a:cubicBezTo>
                  <a:pt x="865" y="38"/>
                  <a:pt x="856" y="40"/>
                  <a:pt x="855" y="27"/>
                </a:cubicBezTo>
                <a:cubicBezTo>
                  <a:pt x="855" y="25"/>
                  <a:pt x="854" y="9"/>
                  <a:pt x="858" y="9"/>
                </a:cubicBezTo>
                <a:close/>
                <a:moveTo>
                  <a:pt x="856" y="42"/>
                </a:moveTo>
                <a:cubicBezTo>
                  <a:pt x="856" y="42"/>
                  <a:pt x="855" y="43"/>
                  <a:pt x="854" y="43"/>
                </a:cubicBezTo>
                <a:cubicBezTo>
                  <a:pt x="854" y="44"/>
                  <a:pt x="854" y="44"/>
                  <a:pt x="854" y="44"/>
                </a:cubicBezTo>
                <a:cubicBezTo>
                  <a:pt x="854" y="43"/>
                  <a:pt x="854" y="42"/>
                  <a:pt x="853" y="42"/>
                </a:cubicBezTo>
                <a:cubicBezTo>
                  <a:pt x="853" y="41"/>
                  <a:pt x="852" y="40"/>
                  <a:pt x="851" y="40"/>
                </a:cubicBezTo>
                <a:cubicBezTo>
                  <a:pt x="852" y="40"/>
                  <a:pt x="852" y="39"/>
                  <a:pt x="852" y="39"/>
                </a:cubicBezTo>
                <a:cubicBezTo>
                  <a:pt x="852" y="39"/>
                  <a:pt x="852" y="38"/>
                  <a:pt x="852" y="38"/>
                </a:cubicBezTo>
                <a:cubicBezTo>
                  <a:pt x="853" y="39"/>
                  <a:pt x="853" y="39"/>
                  <a:pt x="853" y="40"/>
                </a:cubicBezTo>
                <a:cubicBezTo>
                  <a:pt x="854" y="41"/>
                  <a:pt x="855" y="41"/>
                  <a:pt x="856" y="42"/>
                </a:cubicBezTo>
                <a:close/>
                <a:moveTo>
                  <a:pt x="809" y="9"/>
                </a:moveTo>
                <a:cubicBezTo>
                  <a:pt x="814" y="9"/>
                  <a:pt x="820" y="9"/>
                  <a:pt x="826" y="9"/>
                </a:cubicBezTo>
                <a:cubicBezTo>
                  <a:pt x="827" y="9"/>
                  <a:pt x="827" y="9"/>
                  <a:pt x="827" y="8"/>
                </a:cubicBezTo>
                <a:cubicBezTo>
                  <a:pt x="830" y="8"/>
                  <a:pt x="833" y="8"/>
                  <a:pt x="836" y="8"/>
                </a:cubicBezTo>
                <a:cubicBezTo>
                  <a:pt x="843" y="8"/>
                  <a:pt x="848" y="9"/>
                  <a:pt x="849" y="16"/>
                </a:cubicBezTo>
                <a:cubicBezTo>
                  <a:pt x="849" y="21"/>
                  <a:pt x="849" y="27"/>
                  <a:pt x="849" y="32"/>
                </a:cubicBezTo>
                <a:cubicBezTo>
                  <a:pt x="849" y="38"/>
                  <a:pt x="843" y="37"/>
                  <a:pt x="839" y="38"/>
                </a:cubicBezTo>
                <a:cubicBezTo>
                  <a:pt x="833" y="38"/>
                  <a:pt x="827" y="38"/>
                  <a:pt x="821" y="38"/>
                </a:cubicBezTo>
                <a:cubicBezTo>
                  <a:pt x="818" y="38"/>
                  <a:pt x="815" y="38"/>
                  <a:pt x="812" y="38"/>
                </a:cubicBezTo>
                <a:cubicBezTo>
                  <a:pt x="802" y="37"/>
                  <a:pt x="803" y="28"/>
                  <a:pt x="803" y="22"/>
                </a:cubicBezTo>
                <a:cubicBezTo>
                  <a:pt x="803" y="16"/>
                  <a:pt x="801" y="9"/>
                  <a:pt x="809" y="9"/>
                </a:cubicBezTo>
                <a:close/>
                <a:moveTo>
                  <a:pt x="800" y="36"/>
                </a:moveTo>
                <a:cubicBezTo>
                  <a:pt x="801" y="38"/>
                  <a:pt x="802" y="40"/>
                  <a:pt x="803" y="40"/>
                </a:cubicBezTo>
                <a:cubicBezTo>
                  <a:pt x="798" y="42"/>
                  <a:pt x="799" y="48"/>
                  <a:pt x="799" y="53"/>
                </a:cubicBezTo>
                <a:cubicBezTo>
                  <a:pt x="799" y="54"/>
                  <a:pt x="798" y="55"/>
                  <a:pt x="798" y="56"/>
                </a:cubicBezTo>
                <a:cubicBezTo>
                  <a:pt x="798" y="55"/>
                  <a:pt x="798" y="54"/>
                  <a:pt x="798" y="54"/>
                </a:cubicBezTo>
                <a:cubicBezTo>
                  <a:pt x="798" y="50"/>
                  <a:pt x="798" y="45"/>
                  <a:pt x="796" y="43"/>
                </a:cubicBezTo>
                <a:cubicBezTo>
                  <a:pt x="795" y="42"/>
                  <a:pt x="795" y="42"/>
                  <a:pt x="794" y="41"/>
                </a:cubicBezTo>
                <a:cubicBezTo>
                  <a:pt x="794" y="41"/>
                  <a:pt x="795" y="41"/>
                  <a:pt x="795" y="41"/>
                </a:cubicBezTo>
                <a:cubicBezTo>
                  <a:pt x="798" y="40"/>
                  <a:pt x="799" y="38"/>
                  <a:pt x="800" y="36"/>
                </a:cubicBezTo>
                <a:close/>
                <a:moveTo>
                  <a:pt x="754" y="9"/>
                </a:moveTo>
                <a:cubicBezTo>
                  <a:pt x="760" y="8"/>
                  <a:pt x="766" y="8"/>
                  <a:pt x="772" y="8"/>
                </a:cubicBezTo>
                <a:cubicBezTo>
                  <a:pt x="772" y="8"/>
                  <a:pt x="773" y="8"/>
                  <a:pt x="773" y="8"/>
                </a:cubicBezTo>
                <a:cubicBezTo>
                  <a:pt x="775" y="8"/>
                  <a:pt x="778" y="8"/>
                  <a:pt x="780" y="8"/>
                </a:cubicBezTo>
                <a:cubicBezTo>
                  <a:pt x="788" y="8"/>
                  <a:pt x="796" y="7"/>
                  <a:pt x="797" y="18"/>
                </a:cubicBezTo>
                <a:cubicBezTo>
                  <a:pt x="797" y="24"/>
                  <a:pt x="798" y="37"/>
                  <a:pt x="789" y="37"/>
                </a:cubicBezTo>
                <a:cubicBezTo>
                  <a:pt x="785" y="37"/>
                  <a:pt x="780" y="38"/>
                  <a:pt x="776" y="38"/>
                </a:cubicBezTo>
                <a:cubicBezTo>
                  <a:pt x="770" y="38"/>
                  <a:pt x="764" y="38"/>
                  <a:pt x="759" y="38"/>
                </a:cubicBezTo>
                <a:cubicBezTo>
                  <a:pt x="754" y="37"/>
                  <a:pt x="747" y="39"/>
                  <a:pt x="746" y="32"/>
                </a:cubicBezTo>
                <a:cubicBezTo>
                  <a:pt x="746" y="30"/>
                  <a:pt x="746" y="27"/>
                  <a:pt x="746" y="24"/>
                </a:cubicBezTo>
                <a:cubicBezTo>
                  <a:pt x="745" y="17"/>
                  <a:pt x="745" y="9"/>
                  <a:pt x="754" y="9"/>
                </a:cubicBezTo>
                <a:close/>
                <a:moveTo>
                  <a:pt x="696" y="24"/>
                </a:moveTo>
                <a:cubicBezTo>
                  <a:pt x="696" y="21"/>
                  <a:pt x="696" y="19"/>
                  <a:pt x="696" y="16"/>
                </a:cubicBezTo>
                <a:cubicBezTo>
                  <a:pt x="696" y="10"/>
                  <a:pt x="702" y="9"/>
                  <a:pt x="707" y="9"/>
                </a:cubicBezTo>
                <a:cubicBezTo>
                  <a:pt x="712" y="9"/>
                  <a:pt x="716" y="8"/>
                  <a:pt x="720" y="9"/>
                </a:cubicBezTo>
                <a:cubicBezTo>
                  <a:pt x="721" y="9"/>
                  <a:pt x="721" y="9"/>
                  <a:pt x="721" y="9"/>
                </a:cubicBezTo>
                <a:cubicBezTo>
                  <a:pt x="727" y="9"/>
                  <a:pt x="732" y="9"/>
                  <a:pt x="737" y="10"/>
                </a:cubicBezTo>
                <a:cubicBezTo>
                  <a:pt x="741" y="10"/>
                  <a:pt x="741" y="24"/>
                  <a:pt x="741" y="27"/>
                </a:cubicBezTo>
                <a:cubicBezTo>
                  <a:pt x="740" y="30"/>
                  <a:pt x="741" y="37"/>
                  <a:pt x="737" y="37"/>
                </a:cubicBezTo>
                <a:cubicBezTo>
                  <a:pt x="734" y="37"/>
                  <a:pt x="730" y="37"/>
                  <a:pt x="727" y="37"/>
                </a:cubicBezTo>
                <a:cubicBezTo>
                  <a:pt x="721" y="38"/>
                  <a:pt x="714" y="38"/>
                  <a:pt x="707" y="38"/>
                </a:cubicBezTo>
                <a:cubicBezTo>
                  <a:pt x="705" y="38"/>
                  <a:pt x="697" y="38"/>
                  <a:pt x="696" y="36"/>
                </a:cubicBezTo>
                <a:cubicBezTo>
                  <a:pt x="695" y="32"/>
                  <a:pt x="696" y="28"/>
                  <a:pt x="696" y="24"/>
                </a:cubicBezTo>
                <a:close/>
                <a:moveTo>
                  <a:pt x="696" y="41"/>
                </a:moveTo>
                <a:cubicBezTo>
                  <a:pt x="695" y="41"/>
                  <a:pt x="695" y="41"/>
                  <a:pt x="695" y="41"/>
                </a:cubicBezTo>
                <a:cubicBezTo>
                  <a:pt x="693" y="42"/>
                  <a:pt x="692" y="43"/>
                  <a:pt x="692" y="45"/>
                </a:cubicBezTo>
                <a:cubicBezTo>
                  <a:pt x="692" y="44"/>
                  <a:pt x="691" y="44"/>
                  <a:pt x="691" y="43"/>
                </a:cubicBezTo>
                <a:cubicBezTo>
                  <a:pt x="690" y="42"/>
                  <a:pt x="689" y="42"/>
                  <a:pt x="688" y="41"/>
                </a:cubicBezTo>
                <a:cubicBezTo>
                  <a:pt x="690" y="41"/>
                  <a:pt x="692" y="40"/>
                  <a:pt x="693" y="38"/>
                </a:cubicBezTo>
                <a:cubicBezTo>
                  <a:pt x="693" y="39"/>
                  <a:pt x="694" y="40"/>
                  <a:pt x="695" y="41"/>
                </a:cubicBezTo>
                <a:cubicBezTo>
                  <a:pt x="695" y="41"/>
                  <a:pt x="695" y="41"/>
                  <a:pt x="696" y="41"/>
                </a:cubicBezTo>
                <a:close/>
                <a:moveTo>
                  <a:pt x="649" y="10"/>
                </a:moveTo>
                <a:cubicBezTo>
                  <a:pt x="655" y="10"/>
                  <a:pt x="661" y="10"/>
                  <a:pt x="666" y="10"/>
                </a:cubicBezTo>
                <a:cubicBezTo>
                  <a:pt x="673" y="10"/>
                  <a:pt x="679" y="10"/>
                  <a:pt x="686" y="10"/>
                </a:cubicBezTo>
                <a:cubicBezTo>
                  <a:pt x="693" y="11"/>
                  <a:pt x="690" y="24"/>
                  <a:pt x="690" y="29"/>
                </a:cubicBezTo>
                <a:cubicBezTo>
                  <a:pt x="690" y="38"/>
                  <a:pt x="684" y="38"/>
                  <a:pt x="677" y="38"/>
                </a:cubicBezTo>
                <a:cubicBezTo>
                  <a:pt x="670" y="38"/>
                  <a:pt x="644" y="42"/>
                  <a:pt x="643" y="33"/>
                </a:cubicBezTo>
                <a:cubicBezTo>
                  <a:pt x="643" y="28"/>
                  <a:pt x="641" y="11"/>
                  <a:pt x="649" y="10"/>
                </a:cubicBezTo>
                <a:close/>
                <a:moveTo>
                  <a:pt x="638" y="38"/>
                </a:moveTo>
                <a:cubicBezTo>
                  <a:pt x="638" y="37"/>
                  <a:pt x="639" y="36"/>
                  <a:pt x="639" y="35"/>
                </a:cubicBezTo>
                <a:cubicBezTo>
                  <a:pt x="640" y="38"/>
                  <a:pt x="641" y="40"/>
                  <a:pt x="644" y="41"/>
                </a:cubicBezTo>
                <a:cubicBezTo>
                  <a:pt x="643" y="42"/>
                  <a:pt x="642" y="43"/>
                  <a:pt x="641" y="44"/>
                </a:cubicBezTo>
                <a:cubicBezTo>
                  <a:pt x="640" y="44"/>
                  <a:pt x="640" y="46"/>
                  <a:pt x="639" y="47"/>
                </a:cubicBezTo>
                <a:cubicBezTo>
                  <a:pt x="639" y="45"/>
                  <a:pt x="638" y="43"/>
                  <a:pt x="636" y="42"/>
                </a:cubicBezTo>
                <a:cubicBezTo>
                  <a:pt x="635" y="41"/>
                  <a:pt x="634" y="41"/>
                  <a:pt x="633" y="41"/>
                </a:cubicBezTo>
                <a:cubicBezTo>
                  <a:pt x="635" y="40"/>
                  <a:pt x="637" y="39"/>
                  <a:pt x="638" y="38"/>
                </a:cubicBezTo>
                <a:close/>
                <a:moveTo>
                  <a:pt x="594" y="10"/>
                </a:moveTo>
                <a:cubicBezTo>
                  <a:pt x="600" y="10"/>
                  <a:pt x="608" y="10"/>
                  <a:pt x="614" y="11"/>
                </a:cubicBezTo>
                <a:cubicBezTo>
                  <a:pt x="614" y="11"/>
                  <a:pt x="614" y="11"/>
                  <a:pt x="615" y="10"/>
                </a:cubicBezTo>
                <a:cubicBezTo>
                  <a:pt x="621" y="10"/>
                  <a:pt x="628" y="9"/>
                  <a:pt x="634" y="11"/>
                </a:cubicBezTo>
                <a:cubicBezTo>
                  <a:pt x="636" y="11"/>
                  <a:pt x="636" y="18"/>
                  <a:pt x="636" y="19"/>
                </a:cubicBezTo>
                <a:cubicBezTo>
                  <a:pt x="636" y="24"/>
                  <a:pt x="637" y="30"/>
                  <a:pt x="635" y="34"/>
                </a:cubicBezTo>
                <a:cubicBezTo>
                  <a:pt x="634" y="37"/>
                  <a:pt x="629" y="37"/>
                  <a:pt x="626" y="37"/>
                </a:cubicBezTo>
                <a:cubicBezTo>
                  <a:pt x="620" y="38"/>
                  <a:pt x="614" y="37"/>
                  <a:pt x="607" y="37"/>
                </a:cubicBezTo>
                <a:cubicBezTo>
                  <a:pt x="604" y="37"/>
                  <a:pt x="591" y="38"/>
                  <a:pt x="590" y="34"/>
                </a:cubicBezTo>
                <a:cubicBezTo>
                  <a:pt x="589" y="31"/>
                  <a:pt x="590" y="27"/>
                  <a:pt x="590" y="24"/>
                </a:cubicBezTo>
                <a:cubicBezTo>
                  <a:pt x="589" y="18"/>
                  <a:pt x="587" y="11"/>
                  <a:pt x="594" y="10"/>
                </a:cubicBezTo>
                <a:close/>
                <a:moveTo>
                  <a:pt x="585" y="38"/>
                </a:moveTo>
                <a:cubicBezTo>
                  <a:pt x="585" y="37"/>
                  <a:pt x="586" y="36"/>
                  <a:pt x="586" y="36"/>
                </a:cubicBezTo>
                <a:cubicBezTo>
                  <a:pt x="586" y="37"/>
                  <a:pt x="587" y="38"/>
                  <a:pt x="588" y="39"/>
                </a:cubicBezTo>
                <a:cubicBezTo>
                  <a:pt x="589" y="40"/>
                  <a:pt x="590" y="40"/>
                  <a:pt x="591" y="40"/>
                </a:cubicBezTo>
                <a:cubicBezTo>
                  <a:pt x="590" y="40"/>
                  <a:pt x="588" y="41"/>
                  <a:pt x="587" y="41"/>
                </a:cubicBezTo>
                <a:cubicBezTo>
                  <a:pt x="586" y="42"/>
                  <a:pt x="585" y="43"/>
                  <a:pt x="585" y="44"/>
                </a:cubicBezTo>
                <a:cubicBezTo>
                  <a:pt x="584" y="43"/>
                  <a:pt x="584" y="42"/>
                  <a:pt x="583" y="41"/>
                </a:cubicBezTo>
                <a:cubicBezTo>
                  <a:pt x="583" y="40"/>
                  <a:pt x="582" y="40"/>
                  <a:pt x="582" y="40"/>
                </a:cubicBezTo>
                <a:cubicBezTo>
                  <a:pt x="583" y="40"/>
                  <a:pt x="584" y="39"/>
                  <a:pt x="585" y="38"/>
                </a:cubicBezTo>
                <a:close/>
                <a:moveTo>
                  <a:pt x="560" y="11"/>
                </a:moveTo>
                <a:cubicBezTo>
                  <a:pt x="561" y="11"/>
                  <a:pt x="561" y="11"/>
                  <a:pt x="561" y="11"/>
                </a:cubicBezTo>
                <a:cubicBezTo>
                  <a:pt x="568" y="11"/>
                  <a:pt x="575" y="10"/>
                  <a:pt x="582" y="11"/>
                </a:cubicBezTo>
                <a:cubicBezTo>
                  <a:pt x="583" y="11"/>
                  <a:pt x="582" y="25"/>
                  <a:pt x="582" y="25"/>
                </a:cubicBezTo>
                <a:cubicBezTo>
                  <a:pt x="582" y="28"/>
                  <a:pt x="583" y="35"/>
                  <a:pt x="580" y="37"/>
                </a:cubicBezTo>
                <a:cubicBezTo>
                  <a:pt x="576" y="38"/>
                  <a:pt x="570" y="37"/>
                  <a:pt x="566" y="38"/>
                </a:cubicBezTo>
                <a:cubicBezTo>
                  <a:pt x="558" y="38"/>
                  <a:pt x="551" y="37"/>
                  <a:pt x="544" y="37"/>
                </a:cubicBezTo>
                <a:cubicBezTo>
                  <a:pt x="542" y="37"/>
                  <a:pt x="535" y="37"/>
                  <a:pt x="534" y="35"/>
                </a:cubicBezTo>
                <a:cubicBezTo>
                  <a:pt x="534" y="32"/>
                  <a:pt x="534" y="29"/>
                  <a:pt x="534" y="26"/>
                </a:cubicBezTo>
                <a:cubicBezTo>
                  <a:pt x="534" y="25"/>
                  <a:pt x="534" y="25"/>
                  <a:pt x="534" y="24"/>
                </a:cubicBezTo>
                <a:cubicBezTo>
                  <a:pt x="534" y="22"/>
                  <a:pt x="535" y="20"/>
                  <a:pt x="535" y="18"/>
                </a:cubicBezTo>
                <a:cubicBezTo>
                  <a:pt x="538" y="8"/>
                  <a:pt x="550" y="12"/>
                  <a:pt x="560" y="11"/>
                </a:cubicBezTo>
                <a:close/>
                <a:moveTo>
                  <a:pt x="493" y="9"/>
                </a:moveTo>
                <a:cubicBezTo>
                  <a:pt x="499" y="8"/>
                  <a:pt x="505" y="10"/>
                  <a:pt x="511" y="10"/>
                </a:cubicBezTo>
                <a:cubicBezTo>
                  <a:pt x="517" y="10"/>
                  <a:pt x="522" y="10"/>
                  <a:pt x="527" y="11"/>
                </a:cubicBezTo>
                <a:cubicBezTo>
                  <a:pt x="530" y="11"/>
                  <a:pt x="531" y="14"/>
                  <a:pt x="531" y="17"/>
                </a:cubicBezTo>
                <a:cubicBezTo>
                  <a:pt x="531" y="18"/>
                  <a:pt x="530" y="19"/>
                  <a:pt x="530" y="20"/>
                </a:cubicBezTo>
                <a:cubicBezTo>
                  <a:pt x="530" y="22"/>
                  <a:pt x="529" y="25"/>
                  <a:pt x="529" y="26"/>
                </a:cubicBezTo>
                <a:cubicBezTo>
                  <a:pt x="528" y="32"/>
                  <a:pt x="525" y="37"/>
                  <a:pt x="518" y="37"/>
                </a:cubicBezTo>
                <a:cubicBezTo>
                  <a:pt x="516" y="37"/>
                  <a:pt x="514" y="37"/>
                  <a:pt x="511" y="38"/>
                </a:cubicBezTo>
                <a:cubicBezTo>
                  <a:pt x="505" y="38"/>
                  <a:pt x="499" y="38"/>
                  <a:pt x="492" y="38"/>
                </a:cubicBezTo>
                <a:cubicBezTo>
                  <a:pt x="490" y="38"/>
                  <a:pt x="487" y="38"/>
                  <a:pt x="484" y="38"/>
                </a:cubicBezTo>
                <a:cubicBezTo>
                  <a:pt x="478" y="37"/>
                  <a:pt x="478" y="33"/>
                  <a:pt x="479" y="28"/>
                </a:cubicBezTo>
                <a:cubicBezTo>
                  <a:pt x="481" y="19"/>
                  <a:pt x="484" y="10"/>
                  <a:pt x="493" y="9"/>
                </a:cubicBezTo>
                <a:close/>
                <a:moveTo>
                  <a:pt x="431" y="10"/>
                </a:moveTo>
                <a:cubicBezTo>
                  <a:pt x="438" y="8"/>
                  <a:pt x="447" y="10"/>
                  <a:pt x="454" y="10"/>
                </a:cubicBezTo>
                <a:cubicBezTo>
                  <a:pt x="454" y="10"/>
                  <a:pt x="455" y="10"/>
                  <a:pt x="455" y="10"/>
                </a:cubicBezTo>
                <a:cubicBezTo>
                  <a:pt x="462" y="10"/>
                  <a:pt x="468" y="10"/>
                  <a:pt x="475" y="11"/>
                </a:cubicBezTo>
                <a:cubicBezTo>
                  <a:pt x="479" y="11"/>
                  <a:pt x="474" y="26"/>
                  <a:pt x="473" y="28"/>
                </a:cubicBezTo>
                <a:cubicBezTo>
                  <a:pt x="471" y="33"/>
                  <a:pt x="471" y="37"/>
                  <a:pt x="464" y="37"/>
                </a:cubicBezTo>
                <a:cubicBezTo>
                  <a:pt x="461" y="38"/>
                  <a:pt x="457" y="37"/>
                  <a:pt x="454" y="38"/>
                </a:cubicBezTo>
                <a:cubicBezTo>
                  <a:pt x="450" y="38"/>
                  <a:pt x="416" y="40"/>
                  <a:pt x="418" y="34"/>
                </a:cubicBezTo>
                <a:cubicBezTo>
                  <a:pt x="418" y="31"/>
                  <a:pt x="419" y="27"/>
                  <a:pt x="421" y="23"/>
                </a:cubicBezTo>
                <a:cubicBezTo>
                  <a:pt x="421" y="22"/>
                  <a:pt x="422" y="21"/>
                  <a:pt x="422" y="20"/>
                </a:cubicBezTo>
                <a:cubicBezTo>
                  <a:pt x="424" y="15"/>
                  <a:pt x="427" y="11"/>
                  <a:pt x="431" y="10"/>
                </a:cubicBezTo>
                <a:close/>
                <a:moveTo>
                  <a:pt x="377" y="9"/>
                </a:moveTo>
                <a:cubicBezTo>
                  <a:pt x="382" y="9"/>
                  <a:pt x="388" y="10"/>
                  <a:pt x="394" y="10"/>
                </a:cubicBezTo>
                <a:cubicBezTo>
                  <a:pt x="395" y="10"/>
                  <a:pt x="395" y="10"/>
                  <a:pt x="396" y="10"/>
                </a:cubicBezTo>
                <a:cubicBezTo>
                  <a:pt x="402" y="9"/>
                  <a:pt x="408" y="9"/>
                  <a:pt x="414" y="10"/>
                </a:cubicBezTo>
                <a:cubicBezTo>
                  <a:pt x="423" y="11"/>
                  <a:pt x="418" y="18"/>
                  <a:pt x="415" y="23"/>
                </a:cubicBezTo>
                <a:cubicBezTo>
                  <a:pt x="413" y="30"/>
                  <a:pt x="411" y="36"/>
                  <a:pt x="401" y="37"/>
                </a:cubicBezTo>
                <a:cubicBezTo>
                  <a:pt x="398" y="37"/>
                  <a:pt x="394" y="36"/>
                  <a:pt x="390" y="36"/>
                </a:cubicBezTo>
                <a:cubicBezTo>
                  <a:pt x="383" y="36"/>
                  <a:pt x="376" y="36"/>
                  <a:pt x="368" y="36"/>
                </a:cubicBezTo>
                <a:cubicBezTo>
                  <a:pt x="366" y="36"/>
                  <a:pt x="356" y="37"/>
                  <a:pt x="357" y="32"/>
                </a:cubicBezTo>
                <a:cubicBezTo>
                  <a:pt x="358" y="27"/>
                  <a:pt x="361" y="23"/>
                  <a:pt x="363" y="19"/>
                </a:cubicBezTo>
                <a:cubicBezTo>
                  <a:pt x="367" y="12"/>
                  <a:pt x="368" y="9"/>
                  <a:pt x="377" y="9"/>
                </a:cubicBezTo>
                <a:close/>
                <a:moveTo>
                  <a:pt x="313" y="12"/>
                </a:moveTo>
                <a:cubicBezTo>
                  <a:pt x="315" y="9"/>
                  <a:pt x="329" y="10"/>
                  <a:pt x="335" y="10"/>
                </a:cubicBezTo>
                <a:cubicBezTo>
                  <a:pt x="336" y="10"/>
                  <a:pt x="336" y="10"/>
                  <a:pt x="337" y="10"/>
                </a:cubicBezTo>
                <a:cubicBezTo>
                  <a:pt x="339" y="10"/>
                  <a:pt x="342" y="10"/>
                  <a:pt x="345" y="10"/>
                </a:cubicBezTo>
                <a:cubicBezTo>
                  <a:pt x="351" y="10"/>
                  <a:pt x="361" y="8"/>
                  <a:pt x="358" y="17"/>
                </a:cubicBezTo>
                <a:cubicBezTo>
                  <a:pt x="356" y="24"/>
                  <a:pt x="352" y="35"/>
                  <a:pt x="343" y="36"/>
                </a:cubicBezTo>
                <a:cubicBezTo>
                  <a:pt x="337" y="36"/>
                  <a:pt x="330" y="36"/>
                  <a:pt x="324" y="36"/>
                </a:cubicBezTo>
                <a:cubicBezTo>
                  <a:pt x="320" y="36"/>
                  <a:pt x="316" y="36"/>
                  <a:pt x="313" y="36"/>
                </a:cubicBezTo>
                <a:cubicBezTo>
                  <a:pt x="307" y="36"/>
                  <a:pt x="304" y="36"/>
                  <a:pt x="306" y="30"/>
                </a:cubicBezTo>
                <a:cubicBezTo>
                  <a:pt x="307" y="24"/>
                  <a:pt x="311" y="18"/>
                  <a:pt x="313" y="12"/>
                </a:cubicBezTo>
                <a:close/>
                <a:moveTo>
                  <a:pt x="258" y="11"/>
                </a:moveTo>
                <a:cubicBezTo>
                  <a:pt x="262" y="9"/>
                  <a:pt x="265" y="9"/>
                  <a:pt x="269" y="9"/>
                </a:cubicBezTo>
                <a:cubicBezTo>
                  <a:pt x="273" y="9"/>
                  <a:pt x="277" y="10"/>
                  <a:pt x="281" y="10"/>
                </a:cubicBezTo>
                <a:cubicBezTo>
                  <a:pt x="282" y="10"/>
                  <a:pt x="282" y="10"/>
                  <a:pt x="283" y="10"/>
                </a:cubicBezTo>
                <a:cubicBezTo>
                  <a:pt x="287" y="9"/>
                  <a:pt x="290" y="10"/>
                  <a:pt x="294" y="10"/>
                </a:cubicBezTo>
                <a:cubicBezTo>
                  <a:pt x="298" y="10"/>
                  <a:pt x="306" y="9"/>
                  <a:pt x="305" y="15"/>
                </a:cubicBezTo>
                <a:cubicBezTo>
                  <a:pt x="303" y="20"/>
                  <a:pt x="300" y="26"/>
                  <a:pt x="297" y="31"/>
                </a:cubicBezTo>
                <a:cubicBezTo>
                  <a:pt x="293" y="37"/>
                  <a:pt x="283" y="36"/>
                  <a:pt x="277" y="36"/>
                </a:cubicBezTo>
                <a:cubicBezTo>
                  <a:pt x="271" y="36"/>
                  <a:pt x="264" y="36"/>
                  <a:pt x="258" y="36"/>
                </a:cubicBezTo>
                <a:cubicBezTo>
                  <a:pt x="244" y="35"/>
                  <a:pt x="249" y="26"/>
                  <a:pt x="253" y="19"/>
                </a:cubicBezTo>
                <a:cubicBezTo>
                  <a:pt x="254" y="17"/>
                  <a:pt x="257" y="11"/>
                  <a:pt x="258" y="11"/>
                </a:cubicBezTo>
                <a:close/>
                <a:moveTo>
                  <a:pt x="218" y="10"/>
                </a:moveTo>
                <a:cubicBezTo>
                  <a:pt x="223" y="10"/>
                  <a:pt x="227" y="10"/>
                  <a:pt x="232" y="9"/>
                </a:cubicBezTo>
                <a:cubicBezTo>
                  <a:pt x="238" y="9"/>
                  <a:pt x="244" y="9"/>
                  <a:pt x="249" y="10"/>
                </a:cubicBezTo>
                <a:cubicBezTo>
                  <a:pt x="251" y="10"/>
                  <a:pt x="251" y="13"/>
                  <a:pt x="249" y="16"/>
                </a:cubicBezTo>
                <a:cubicBezTo>
                  <a:pt x="249" y="17"/>
                  <a:pt x="248" y="18"/>
                  <a:pt x="248" y="19"/>
                </a:cubicBezTo>
                <a:cubicBezTo>
                  <a:pt x="247" y="21"/>
                  <a:pt x="246" y="23"/>
                  <a:pt x="245" y="24"/>
                </a:cubicBezTo>
                <a:cubicBezTo>
                  <a:pt x="243" y="30"/>
                  <a:pt x="239" y="36"/>
                  <a:pt x="232" y="36"/>
                </a:cubicBezTo>
                <a:cubicBezTo>
                  <a:pt x="227" y="37"/>
                  <a:pt x="223" y="37"/>
                  <a:pt x="219" y="37"/>
                </a:cubicBezTo>
                <a:cubicBezTo>
                  <a:pt x="216" y="37"/>
                  <a:pt x="198" y="39"/>
                  <a:pt x="197" y="33"/>
                </a:cubicBezTo>
                <a:cubicBezTo>
                  <a:pt x="199" y="30"/>
                  <a:pt x="201" y="26"/>
                  <a:pt x="203" y="23"/>
                </a:cubicBezTo>
                <a:cubicBezTo>
                  <a:pt x="204" y="21"/>
                  <a:pt x="205" y="20"/>
                  <a:pt x="206" y="19"/>
                </a:cubicBezTo>
                <a:cubicBezTo>
                  <a:pt x="206" y="19"/>
                  <a:pt x="206" y="18"/>
                  <a:pt x="207" y="18"/>
                </a:cubicBezTo>
                <a:cubicBezTo>
                  <a:pt x="210" y="13"/>
                  <a:pt x="212" y="11"/>
                  <a:pt x="218" y="10"/>
                </a:cubicBezTo>
                <a:close/>
                <a:moveTo>
                  <a:pt x="174" y="9"/>
                </a:moveTo>
                <a:cubicBezTo>
                  <a:pt x="177" y="9"/>
                  <a:pt x="205" y="7"/>
                  <a:pt x="202" y="14"/>
                </a:cubicBezTo>
                <a:cubicBezTo>
                  <a:pt x="200" y="18"/>
                  <a:pt x="198" y="21"/>
                  <a:pt x="196" y="25"/>
                </a:cubicBezTo>
                <a:cubicBezTo>
                  <a:pt x="195" y="27"/>
                  <a:pt x="194" y="28"/>
                  <a:pt x="193" y="30"/>
                </a:cubicBezTo>
                <a:cubicBezTo>
                  <a:pt x="188" y="38"/>
                  <a:pt x="177" y="36"/>
                  <a:pt x="168" y="36"/>
                </a:cubicBezTo>
                <a:cubicBezTo>
                  <a:pt x="161" y="36"/>
                  <a:pt x="153" y="37"/>
                  <a:pt x="145" y="36"/>
                </a:cubicBezTo>
                <a:cubicBezTo>
                  <a:pt x="140" y="35"/>
                  <a:pt x="141" y="35"/>
                  <a:pt x="143" y="30"/>
                </a:cubicBezTo>
                <a:cubicBezTo>
                  <a:pt x="144" y="27"/>
                  <a:pt x="146" y="25"/>
                  <a:pt x="148" y="22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50" y="19"/>
                  <a:pt x="152" y="17"/>
                  <a:pt x="153" y="15"/>
                </a:cubicBezTo>
                <a:cubicBezTo>
                  <a:pt x="158" y="8"/>
                  <a:pt x="167" y="9"/>
                  <a:pt x="174" y="9"/>
                </a:cubicBezTo>
                <a:close/>
                <a:moveTo>
                  <a:pt x="103" y="17"/>
                </a:moveTo>
                <a:cubicBezTo>
                  <a:pt x="109" y="7"/>
                  <a:pt x="121" y="8"/>
                  <a:pt x="131" y="9"/>
                </a:cubicBezTo>
                <a:cubicBezTo>
                  <a:pt x="136" y="9"/>
                  <a:pt x="142" y="10"/>
                  <a:pt x="147" y="10"/>
                </a:cubicBezTo>
                <a:cubicBezTo>
                  <a:pt x="150" y="10"/>
                  <a:pt x="142" y="20"/>
                  <a:pt x="141" y="22"/>
                </a:cubicBezTo>
                <a:cubicBezTo>
                  <a:pt x="136" y="29"/>
                  <a:pt x="132" y="36"/>
                  <a:pt x="122" y="37"/>
                </a:cubicBezTo>
                <a:cubicBezTo>
                  <a:pt x="117" y="37"/>
                  <a:pt x="111" y="37"/>
                  <a:pt x="105" y="36"/>
                </a:cubicBezTo>
                <a:cubicBezTo>
                  <a:pt x="100" y="36"/>
                  <a:pt x="92" y="38"/>
                  <a:pt x="95" y="30"/>
                </a:cubicBezTo>
                <a:cubicBezTo>
                  <a:pt x="97" y="26"/>
                  <a:pt x="100" y="22"/>
                  <a:pt x="103" y="18"/>
                </a:cubicBezTo>
                <a:cubicBezTo>
                  <a:pt x="103" y="18"/>
                  <a:pt x="103" y="18"/>
                  <a:pt x="103" y="17"/>
                </a:cubicBezTo>
                <a:close/>
                <a:moveTo>
                  <a:pt x="41" y="28"/>
                </a:moveTo>
                <a:cubicBezTo>
                  <a:pt x="42" y="27"/>
                  <a:pt x="42" y="27"/>
                  <a:pt x="42" y="27"/>
                </a:cubicBezTo>
                <a:cubicBezTo>
                  <a:pt x="45" y="23"/>
                  <a:pt x="47" y="20"/>
                  <a:pt x="50" y="16"/>
                </a:cubicBezTo>
                <a:cubicBezTo>
                  <a:pt x="55" y="9"/>
                  <a:pt x="62" y="11"/>
                  <a:pt x="70" y="11"/>
                </a:cubicBezTo>
                <a:cubicBezTo>
                  <a:pt x="75" y="11"/>
                  <a:pt x="79" y="11"/>
                  <a:pt x="84" y="11"/>
                </a:cubicBezTo>
                <a:cubicBezTo>
                  <a:pt x="89" y="12"/>
                  <a:pt x="100" y="10"/>
                  <a:pt x="94" y="19"/>
                </a:cubicBezTo>
                <a:cubicBezTo>
                  <a:pt x="91" y="24"/>
                  <a:pt x="89" y="29"/>
                  <a:pt x="85" y="33"/>
                </a:cubicBezTo>
                <a:cubicBezTo>
                  <a:pt x="80" y="37"/>
                  <a:pt x="74" y="36"/>
                  <a:pt x="68" y="37"/>
                </a:cubicBezTo>
                <a:cubicBezTo>
                  <a:pt x="62" y="37"/>
                  <a:pt x="55" y="37"/>
                  <a:pt x="49" y="37"/>
                </a:cubicBezTo>
                <a:cubicBezTo>
                  <a:pt x="47" y="37"/>
                  <a:pt x="37" y="37"/>
                  <a:pt x="38" y="34"/>
                </a:cubicBezTo>
                <a:cubicBezTo>
                  <a:pt x="38" y="32"/>
                  <a:pt x="40" y="30"/>
                  <a:pt x="41" y="28"/>
                </a:cubicBezTo>
                <a:close/>
                <a:moveTo>
                  <a:pt x="19" y="60"/>
                </a:moveTo>
                <a:cubicBezTo>
                  <a:pt x="19" y="60"/>
                  <a:pt x="20" y="59"/>
                  <a:pt x="20" y="59"/>
                </a:cubicBezTo>
                <a:cubicBezTo>
                  <a:pt x="22" y="56"/>
                  <a:pt x="24" y="53"/>
                  <a:pt x="26" y="50"/>
                </a:cubicBezTo>
                <a:cubicBezTo>
                  <a:pt x="31" y="44"/>
                  <a:pt x="33" y="42"/>
                  <a:pt x="41" y="42"/>
                </a:cubicBezTo>
                <a:cubicBezTo>
                  <a:pt x="49" y="43"/>
                  <a:pt x="57" y="43"/>
                  <a:pt x="65" y="43"/>
                </a:cubicBezTo>
                <a:cubicBezTo>
                  <a:pt x="66" y="44"/>
                  <a:pt x="74" y="43"/>
                  <a:pt x="72" y="47"/>
                </a:cubicBezTo>
                <a:cubicBezTo>
                  <a:pt x="71" y="50"/>
                  <a:pt x="69" y="53"/>
                  <a:pt x="67" y="57"/>
                </a:cubicBezTo>
                <a:cubicBezTo>
                  <a:pt x="64" y="61"/>
                  <a:pt x="61" y="65"/>
                  <a:pt x="58" y="70"/>
                </a:cubicBezTo>
                <a:cubicBezTo>
                  <a:pt x="52" y="78"/>
                  <a:pt x="48" y="81"/>
                  <a:pt x="38" y="81"/>
                </a:cubicBezTo>
                <a:cubicBezTo>
                  <a:pt x="30" y="82"/>
                  <a:pt x="21" y="82"/>
                  <a:pt x="13" y="80"/>
                </a:cubicBezTo>
                <a:cubicBezTo>
                  <a:pt x="0" y="78"/>
                  <a:pt x="15" y="64"/>
                  <a:pt x="19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任意多边形 7"/>
          <p:cNvSpPr/>
          <p:nvPr/>
        </p:nvSpPr>
        <p:spPr>
          <a:xfrm>
            <a:off x="7726595" y="2888820"/>
            <a:ext cx="2198762" cy="376512"/>
          </a:xfrm>
          <a:custGeom>
            <a:avLst/>
            <a:gdLst>
              <a:gd name="connsiteX0" fmla="*/ 0 w 2368061"/>
              <a:gd name="connsiteY0" fmla="*/ 351693 h 351693"/>
              <a:gd name="connsiteX1" fmla="*/ 890953 w 2368061"/>
              <a:gd name="connsiteY1" fmla="*/ 351693 h 351693"/>
              <a:gd name="connsiteX2" fmla="*/ 890953 w 2368061"/>
              <a:gd name="connsiteY2" fmla="*/ 0 h 351693"/>
              <a:gd name="connsiteX3" fmla="*/ 2368061 w 2368061"/>
              <a:gd name="connsiteY3" fmla="*/ 0 h 351693"/>
              <a:gd name="connsiteX0-1" fmla="*/ 0 w 2560825"/>
              <a:gd name="connsiteY0-2" fmla="*/ 360590 h 360590"/>
              <a:gd name="connsiteX1-3" fmla="*/ 1083717 w 2560825"/>
              <a:gd name="connsiteY1-4" fmla="*/ 351693 h 360590"/>
              <a:gd name="connsiteX2-5" fmla="*/ 1083717 w 2560825"/>
              <a:gd name="connsiteY2-6" fmla="*/ 0 h 360590"/>
              <a:gd name="connsiteX3-7" fmla="*/ 2560825 w 2560825"/>
              <a:gd name="connsiteY3-8" fmla="*/ 0 h 360590"/>
              <a:gd name="connsiteX0-9" fmla="*/ 0 w 2617520"/>
              <a:gd name="connsiteY0-10" fmla="*/ 369487 h 369487"/>
              <a:gd name="connsiteX1-11" fmla="*/ 1140412 w 2617520"/>
              <a:gd name="connsiteY1-12" fmla="*/ 351693 h 369487"/>
              <a:gd name="connsiteX2-13" fmla="*/ 1140412 w 2617520"/>
              <a:gd name="connsiteY2-14" fmla="*/ 0 h 369487"/>
              <a:gd name="connsiteX3-15" fmla="*/ 2617520 w 2617520"/>
              <a:gd name="connsiteY3-16" fmla="*/ 0 h 369487"/>
              <a:gd name="connsiteX0-17" fmla="*/ 0 w 2617520"/>
              <a:gd name="connsiteY0-18" fmla="*/ 351693 h 351693"/>
              <a:gd name="connsiteX1-19" fmla="*/ 1140412 w 2617520"/>
              <a:gd name="connsiteY1-20" fmla="*/ 351693 h 351693"/>
              <a:gd name="connsiteX2-21" fmla="*/ 1140412 w 2617520"/>
              <a:gd name="connsiteY2-22" fmla="*/ 0 h 351693"/>
              <a:gd name="connsiteX3-23" fmla="*/ 2617520 w 2617520"/>
              <a:gd name="connsiteY3-24" fmla="*/ 0 h 351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17520" h="351693">
                <a:moveTo>
                  <a:pt x="0" y="351693"/>
                </a:moveTo>
                <a:lnTo>
                  <a:pt x="1140412" y="351693"/>
                </a:lnTo>
                <a:lnTo>
                  <a:pt x="1140412" y="0"/>
                </a:lnTo>
                <a:lnTo>
                  <a:pt x="2617520" y="0"/>
                </a:lnTo>
              </a:path>
            </a:pathLst>
          </a:custGeom>
          <a:noFill/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220787" y="3721340"/>
            <a:ext cx="556974" cy="551420"/>
            <a:chOff x="6992688" y="2732543"/>
            <a:chExt cx="556974" cy="551420"/>
          </a:xfrm>
        </p:grpSpPr>
        <p:sp>
          <p:nvSpPr>
            <p:cNvPr id="10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1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14" name="任意多边形 13"/>
          <p:cNvSpPr/>
          <p:nvPr/>
        </p:nvSpPr>
        <p:spPr>
          <a:xfrm>
            <a:off x="1883511" y="3985031"/>
            <a:ext cx="2588087" cy="746974"/>
          </a:xfrm>
          <a:custGeom>
            <a:avLst/>
            <a:gdLst>
              <a:gd name="connsiteX0" fmla="*/ 0 w 2421228"/>
              <a:gd name="connsiteY0" fmla="*/ 746974 h 746974"/>
              <a:gd name="connsiteX1" fmla="*/ 1519707 w 2421228"/>
              <a:gd name="connsiteY1" fmla="*/ 746974 h 746974"/>
              <a:gd name="connsiteX2" fmla="*/ 1519707 w 2421228"/>
              <a:gd name="connsiteY2" fmla="*/ 0 h 746974"/>
              <a:gd name="connsiteX3" fmla="*/ 2421228 w 2421228"/>
              <a:gd name="connsiteY3" fmla="*/ 0 h 746974"/>
              <a:gd name="connsiteX0-1" fmla="*/ 0 w 2634539"/>
              <a:gd name="connsiteY0-2" fmla="*/ 746974 h 746974"/>
              <a:gd name="connsiteX1-3" fmla="*/ 1519707 w 2634539"/>
              <a:gd name="connsiteY1-4" fmla="*/ 746974 h 746974"/>
              <a:gd name="connsiteX2-5" fmla="*/ 1519707 w 2634539"/>
              <a:gd name="connsiteY2-6" fmla="*/ 0 h 746974"/>
              <a:gd name="connsiteX3-7" fmla="*/ 2634539 w 2634539"/>
              <a:gd name="connsiteY3-8" fmla="*/ 19050 h 7469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34539" h="746974">
                <a:moveTo>
                  <a:pt x="0" y="746974"/>
                </a:moveTo>
                <a:lnTo>
                  <a:pt x="1519707" y="746974"/>
                </a:lnTo>
                <a:lnTo>
                  <a:pt x="1519707" y="0"/>
                </a:lnTo>
                <a:lnTo>
                  <a:pt x="2634539" y="19050"/>
                </a:lnTo>
              </a:path>
            </a:pathLst>
          </a:custGeom>
          <a:noFill/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7429928" y="3001258"/>
            <a:ext cx="556974" cy="551420"/>
            <a:chOff x="6992688" y="2732543"/>
            <a:chExt cx="556974" cy="551420"/>
          </a:xfrm>
        </p:grpSpPr>
        <p:sp>
          <p:nvSpPr>
            <p:cNvPr id="16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7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526605" y="4685608"/>
            <a:ext cx="2132840" cy="1148968"/>
            <a:chOff x="8526605" y="4685608"/>
            <a:chExt cx="2132840" cy="1148968"/>
          </a:xfrm>
        </p:grpSpPr>
        <p:sp>
          <p:nvSpPr>
            <p:cNvPr id="2" name="任意多边形 1"/>
            <p:cNvSpPr/>
            <p:nvPr/>
          </p:nvSpPr>
          <p:spPr>
            <a:xfrm>
              <a:off x="8526605" y="4866250"/>
              <a:ext cx="1481072" cy="458948"/>
            </a:xfrm>
            <a:custGeom>
              <a:avLst/>
              <a:gdLst>
                <a:gd name="connsiteX0" fmla="*/ 1094705 w 1094705"/>
                <a:gd name="connsiteY0" fmla="*/ 269687 h 815443"/>
                <a:gd name="connsiteX1" fmla="*/ 862885 w 1094705"/>
                <a:gd name="connsiteY1" fmla="*/ 115141 h 815443"/>
                <a:gd name="connsiteX2" fmla="*/ 746975 w 1094705"/>
                <a:gd name="connsiteY2" fmla="*/ 359839 h 815443"/>
                <a:gd name="connsiteX3" fmla="*/ 914400 w 1094705"/>
                <a:gd name="connsiteY3" fmla="*/ 308324 h 815443"/>
                <a:gd name="connsiteX4" fmla="*/ 927279 w 1094705"/>
                <a:gd name="connsiteY4" fmla="*/ 12110 h 815443"/>
                <a:gd name="connsiteX5" fmla="*/ 373488 w 1094705"/>
                <a:gd name="connsiteY5" fmla="*/ 771963 h 815443"/>
                <a:gd name="connsiteX6" fmla="*/ 0 w 1094705"/>
                <a:gd name="connsiteY6" fmla="*/ 656053 h 815443"/>
                <a:gd name="connsiteX0-1" fmla="*/ 1481072 w 1481072"/>
                <a:gd name="connsiteY0-2" fmla="*/ 553022 h 815443"/>
                <a:gd name="connsiteX1-3" fmla="*/ 862885 w 1481072"/>
                <a:gd name="connsiteY1-4" fmla="*/ 115141 h 815443"/>
                <a:gd name="connsiteX2-5" fmla="*/ 746975 w 1481072"/>
                <a:gd name="connsiteY2-6" fmla="*/ 359839 h 815443"/>
                <a:gd name="connsiteX3-7" fmla="*/ 914400 w 1481072"/>
                <a:gd name="connsiteY3-8" fmla="*/ 308324 h 815443"/>
                <a:gd name="connsiteX4-9" fmla="*/ 927279 w 1481072"/>
                <a:gd name="connsiteY4-10" fmla="*/ 12110 h 815443"/>
                <a:gd name="connsiteX5-11" fmla="*/ 373488 w 1481072"/>
                <a:gd name="connsiteY5-12" fmla="*/ 771963 h 815443"/>
                <a:gd name="connsiteX6-13" fmla="*/ 0 w 1481072"/>
                <a:gd name="connsiteY6-14" fmla="*/ 656053 h 815443"/>
                <a:gd name="connsiteX0-15" fmla="*/ 1481072 w 1481072"/>
                <a:gd name="connsiteY0-16" fmla="*/ 548904 h 811325"/>
                <a:gd name="connsiteX1-17" fmla="*/ 862885 w 1481072"/>
                <a:gd name="connsiteY1-18" fmla="*/ 111023 h 811325"/>
                <a:gd name="connsiteX2-19" fmla="*/ 746975 w 1481072"/>
                <a:gd name="connsiteY2-20" fmla="*/ 355721 h 811325"/>
                <a:gd name="connsiteX3-21" fmla="*/ 1068947 w 1481072"/>
                <a:gd name="connsiteY3-22" fmla="*/ 368600 h 811325"/>
                <a:gd name="connsiteX4-23" fmla="*/ 927279 w 1481072"/>
                <a:gd name="connsiteY4-24" fmla="*/ 7992 h 811325"/>
                <a:gd name="connsiteX5-25" fmla="*/ 373488 w 1481072"/>
                <a:gd name="connsiteY5-26" fmla="*/ 767845 h 811325"/>
                <a:gd name="connsiteX6-27" fmla="*/ 0 w 1481072"/>
                <a:gd name="connsiteY6-28" fmla="*/ 651935 h 811325"/>
                <a:gd name="connsiteX0-29" fmla="*/ 1481072 w 1481072"/>
                <a:gd name="connsiteY0-30" fmla="*/ 549065 h 811486"/>
                <a:gd name="connsiteX1-31" fmla="*/ 862885 w 1481072"/>
                <a:gd name="connsiteY1-32" fmla="*/ 111184 h 811486"/>
                <a:gd name="connsiteX2-33" fmla="*/ 862885 w 1481072"/>
                <a:gd name="connsiteY2-34" fmla="*/ 407397 h 811486"/>
                <a:gd name="connsiteX3-35" fmla="*/ 1068947 w 1481072"/>
                <a:gd name="connsiteY3-36" fmla="*/ 368761 h 811486"/>
                <a:gd name="connsiteX4-37" fmla="*/ 927279 w 1481072"/>
                <a:gd name="connsiteY4-38" fmla="*/ 8153 h 811486"/>
                <a:gd name="connsiteX5-39" fmla="*/ 373488 w 1481072"/>
                <a:gd name="connsiteY5-40" fmla="*/ 768006 h 811486"/>
                <a:gd name="connsiteX6-41" fmla="*/ 0 w 1481072"/>
                <a:gd name="connsiteY6-42" fmla="*/ 652096 h 811486"/>
                <a:gd name="connsiteX0-43" fmla="*/ 1481072 w 1481072"/>
                <a:gd name="connsiteY0-44" fmla="*/ 473324 h 730121"/>
                <a:gd name="connsiteX1-45" fmla="*/ 862885 w 1481072"/>
                <a:gd name="connsiteY1-46" fmla="*/ 35443 h 730121"/>
                <a:gd name="connsiteX2-47" fmla="*/ 862885 w 1481072"/>
                <a:gd name="connsiteY2-48" fmla="*/ 331656 h 730121"/>
                <a:gd name="connsiteX3-49" fmla="*/ 1068947 w 1481072"/>
                <a:gd name="connsiteY3-50" fmla="*/ 293020 h 730121"/>
                <a:gd name="connsiteX4-51" fmla="*/ 695459 w 1481072"/>
                <a:gd name="connsiteY4-52" fmla="*/ 9685 h 730121"/>
                <a:gd name="connsiteX5-53" fmla="*/ 373488 w 1481072"/>
                <a:gd name="connsiteY5-54" fmla="*/ 692265 h 730121"/>
                <a:gd name="connsiteX6-55" fmla="*/ 0 w 1481072"/>
                <a:gd name="connsiteY6-56" fmla="*/ 576355 h 730121"/>
                <a:gd name="connsiteX0-57" fmla="*/ 1481072 w 1481072"/>
                <a:gd name="connsiteY0-58" fmla="*/ 473324 h 730121"/>
                <a:gd name="connsiteX1-59" fmla="*/ 875764 w 1481072"/>
                <a:gd name="connsiteY1-60" fmla="*/ 164232 h 730121"/>
                <a:gd name="connsiteX2-61" fmla="*/ 862885 w 1481072"/>
                <a:gd name="connsiteY2-62" fmla="*/ 331656 h 730121"/>
                <a:gd name="connsiteX3-63" fmla="*/ 1068947 w 1481072"/>
                <a:gd name="connsiteY3-64" fmla="*/ 293020 h 730121"/>
                <a:gd name="connsiteX4-65" fmla="*/ 695459 w 1481072"/>
                <a:gd name="connsiteY4-66" fmla="*/ 9685 h 730121"/>
                <a:gd name="connsiteX5-67" fmla="*/ 373488 w 1481072"/>
                <a:gd name="connsiteY5-68" fmla="*/ 692265 h 730121"/>
                <a:gd name="connsiteX6-69" fmla="*/ 0 w 1481072"/>
                <a:gd name="connsiteY6-70" fmla="*/ 576355 h 730121"/>
                <a:gd name="connsiteX0-71" fmla="*/ 1481072 w 1481072"/>
                <a:gd name="connsiteY0-72" fmla="*/ 473324 h 730121"/>
                <a:gd name="connsiteX1-73" fmla="*/ 875764 w 1481072"/>
                <a:gd name="connsiteY1-74" fmla="*/ 164232 h 730121"/>
                <a:gd name="connsiteX2-75" fmla="*/ 862885 w 1481072"/>
                <a:gd name="connsiteY2-76" fmla="*/ 331656 h 730121"/>
                <a:gd name="connsiteX3-77" fmla="*/ 1068947 w 1481072"/>
                <a:gd name="connsiteY3-78" fmla="*/ 293020 h 730121"/>
                <a:gd name="connsiteX4-79" fmla="*/ 695459 w 1481072"/>
                <a:gd name="connsiteY4-80" fmla="*/ 9685 h 730121"/>
                <a:gd name="connsiteX5-81" fmla="*/ 373488 w 1481072"/>
                <a:gd name="connsiteY5-82" fmla="*/ 692265 h 730121"/>
                <a:gd name="connsiteX6-83" fmla="*/ 0 w 1481072"/>
                <a:gd name="connsiteY6-84" fmla="*/ 576355 h 730121"/>
                <a:gd name="connsiteX0-85" fmla="*/ 1481072 w 1481072"/>
                <a:gd name="connsiteY0-86" fmla="*/ 463654 h 720451"/>
                <a:gd name="connsiteX1-87" fmla="*/ 875764 w 1481072"/>
                <a:gd name="connsiteY1-88" fmla="*/ 154562 h 720451"/>
                <a:gd name="connsiteX2-89" fmla="*/ 862885 w 1481072"/>
                <a:gd name="connsiteY2-90" fmla="*/ 321986 h 720451"/>
                <a:gd name="connsiteX3-91" fmla="*/ 1068947 w 1481072"/>
                <a:gd name="connsiteY3-92" fmla="*/ 283350 h 720451"/>
                <a:gd name="connsiteX4-93" fmla="*/ 695459 w 1481072"/>
                <a:gd name="connsiteY4-94" fmla="*/ 15 h 720451"/>
                <a:gd name="connsiteX5-95" fmla="*/ 373488 w 1481072"/>
                <a:gd name="connsiteY5-96" fmla="*/ 682595 h 720451"/>
                <a:gd name="connsiteX6-97" fmla="*/ 0 w 1481072"/>
                <a:gd name="connsiteY6-98" fmla="*/ 566685 h 720451"/>
                <a:gd name="connsiteX0-99" fmla="*/ 1481072 w 1481072"/>
                <a:gd name="connsiteY0-100" fmla="*/ 412142 h 665201"/>
                <a:gd name="connsiteX1-101" fmla="*/ 875764 w 1481072"/>
                <a:gd name="connsiteY1-102" fmla="*/ 103050 h 665201"/>
                <a:gd name="connsiteX2-103" fmla="*/ 862885 w 1481072"/>
                <a:gd name="connsiteY2-104" fmla="*/ 270474 h 665201"/>
                <a:gd name="connsiteX3-105" fmla="*/ 1068947 w 1481072"/>
                <a:gd name="connsiteY3-106" fmla="*/ 231838 h 665201"/>
                <a:gd name="connsiteX4-107" fmla="*/ 708338 w 1481072"/>
                <a:gd name="connsiteY4-108" fmla="*/ 19 h 665201"/>
                <a:gd name="connsiteX5-109" fmla="*/ 373488 w 1481072"/>
                <a:gd name="connsiteY5-110" fmla="*/ 631083 h 665201"/>
                <a:gd name="connsiteX6-111" fmla="*/ 0 w 1481072"/>
                <a:gd name="connsiteY6-112" fmla="*/ 515173 h 665201"/>
                <a:gd name="connsiteX0-113" fmla="*/ 1481072 w 1481072"/>
                <a:gd name="connsiteY0-114" fmla="*/ 419889 h 672948"/>
                <a:gd name="connsiteX1-115" fmla="*/ 875764 w 1481072"/>
                <a:gd name="connsiteY1-116" fmla="*/ 110797 h 672948"/>
                <a:gd name="connsiteX2-117" fmla="*/ 862885 w 1481072"/>
                <a:gd name="connsiteY2-118" fmla="*/ 278221 h 672948"/>
                <a:gd name="connsiteX3-119" fmla="*/ 1068947 w 1481072"/>
                <a:gd name="connsiteY3-120" fmla="*/ 239585 h 672948"/>
                <a:gd name="connsiteX4-121" fmla="*/ 708338 w 1481072"/>
                <a:gd name="connsiteY4-122" fmla="*/ 7766 h 672948"/>
                <a:gd name="connsiteX5-123" fmla="*/ 373488 w 1481072"/>
                <a:gd name="connsiteY5-124" fmla="*/ 638830 h 672948"/>
                <a:gd name="connsiteX6-125" fmla="*/ 0 w 1481072"/>
                <a:gd name="connsiteY6-126" fmla="*/ 522920 h 672948"/>
                <a:gd name="connsiteX0-127" fmla="*/ 1481072 w 1481072"/>
                <a:gd name="connsiteY0-128" fmla="*/ 421560 h 674619"/>
                <a:gd name="connsiteX1-129" fmla="*/ 875764 w 1481072"/>
                <a:gd name="connsiteY1-130" fmla="*/ 112468 h 674619"/>
                <a:gd name="connsiteX2-131" fmla="*/ 948947 w 1481072"/>
                <a:gd name="connsiteY2-132" fmla="*/ 591864 h 674619"/>
                <a:gd name="connsiteX3-133" fmla="*/ 1068947 w 1481072"/>
                <a:gd name="connsiteY3-134" fmla="*/ 241256 h 674619"/>
                <a:gd name="connsiteX4-135" fmla="*/ 708338 w 1481072"/>
                <a:gd name="connsiteY4-136" fmla="*/ 9437 h 674619"/>
                <a:gd name="connsiteX5-137" fmla="*/ 373488 w 1481072"/>
                <a:gd name="connsiteY5-138" fmla="*/ 640501 h 674619"/>
                <a:gd name="connsiteX6-139" fmla="*/ 0 w 1481072"/>
                <a:gd name="connsiteY6-140" fmla="*/ 524591 h 674619"/>
                <a:gd name="connsiteX0-141" fmla="*/ 1481072 w 1481072"/>
                <a:gd name="connsiteY0-142" fmla="*/ 311304 h 549690"/>
                <a:gd name="connsiteX1-143" fmla="*/ 875764 w 1481072"/>
                <a:gd name="connsiteY1-144" fmla="*/ 2212 h 549690"/>
                <a:gd name="connsiteX2-145" fmla="*/ 948947 w 1481072"/>
                <a:gd name="connsiteY2-146" fmla="*/ 481608 h 549690"/>
                <a:gd name="connsiteX3-147" fmla="*/ 1068947 w 1481072"/>
                <a:gd name="connsiteY3-148" fmla="*/ 131000 h 549690"/>
                <a:gd name="connsiteX4-149" fmla="*/ 708338 w 1481072"/>
                <a:gd name="connsiteY4-150" fmla="*/ 103577 h 549690"/>
                <a:gd name="connsiteX5-151" fmla="*/ 373488 w 1481072"/>
                <a:gd name="connsiteY5-152" fmla="*/ 530245 h 549690"/>
                <a:gd name="connsiteX6-153" fmla="*/ 0 w 1481072"/>
                <a:gd name="connsiteY6-154" fmla="*/ 414335 h 549690"/>
                <a:gd name="connsiteX0-155" fmla="*/ 1481072 w 1481072"/>
                <a:gd name="connsiteY0-156" fmla="*/ 311304 h 549690"/>
                <a:gd name="connsiteX1-157" fmla="*/ 875764 w 1481072"/>
                <a:gd name="connsiteY1-158" fmla="*/ 2212 h 549690"/>
                <a:gd name="connsiteX2-159" fmla="*/ 948947 w 1481072"/>
                <a:gd name="connsiteY2-160" fmla="*/ 481608 h 549690"/>
                <a:gd name="connsiteX3-161" fmla="*/ 1047432 w 1481072"/>
                <a:gd name="connsiteY3-162" fmla="*/ 297743 h 549690"/>
                <a:gd name="connsiteX4-163" fmla="*/ 708338 w 1481072"/>
                <a:gd name="connsiteY4-164" fmla="*/ 103577 h 549690"/>
                <a:gd name="connsiteX5-165" fmla="*/ 373488 w 1481072"/>
                <a:gd name="connsiteY5-166" fmla="*/ 530245 h 549690"/>
                <a:gd name="connsiteX6-167" fmla="*/ 0 w 1481072"/>
                <a:gd name="connsiteY6-168" fmla="*/ 414335 h 549690"/>
                <a:gd name="connsiteX0-169" fmla="*/ 1481072 w 1481072"/>
                <a:gd name="connsiteY0-170" fmla="*/ 310706 h 549092"/>
                <a:gd name="connsiteX1-171" fmla="*/ 875764 w 1481072"/>
                <a:gd name="connsiteY1-172" fmla="*/ 1614 h 549092"/>
                <a:gd name="connsiteX2-173" fmla="*/ 895158 w 1481072"/>
                <a:gd name="connsiteY2-174" fmla="*/ 454116 h 549092"/>
                <a:gd name="connsiteX3-175" fmla="*/ 1047432 w 1481072"/>
                <a:gd name="connsiteY3-176" fmla="*/ 297145 h 549092"/>
                <a:gd name="connsiteX4-177" fmla="*/ 708338 w 1481072"/>
                <a:gd name="connsiteY4-178" fmla="*/ 102979 h 549092"/>
                <a:gd name="connsiteX5-179" fmla="*/ 373488 w 1481072"/>
                <a:gd name="connsiteY5-180" fmla="*/ 529647 h 549092"/>
                <a:gd name="connsiteX6-181" fmla="*/ 0 w 1481072"/>
                <a:gd name="connsiteY6-182" fmla="*/ 413737 h 549092"/>
                <a:gd name="connsiteX0-183" fmla="*/ 1481072 w 1481072"/>
                <a:gd name="connsiteY0-184" fmla="*/ 310706 h 549092"/>
                <a:gd name="connsiteX1-185" fmla="*/ 875764 w 1481072"/>
                <a:gd name="connsiteY1-186" fmla="*/ 1614 h 549092"/>
                <a:gd name="connsiteX2-187" fmla="*/ 895158 w 1481072"/>
                <a:gd name="connsiteY2-188" fmla="*/ 454116 h 549092"/>
                <a:gd name="connsiteX3-189" fmla="*/ 1047432 w 1481072"/>
                <a:gd name="connsiteY3-190" fmla="*/ 297145 h 549092"/>
                <a:gd name="connsiteX4-191" fmla="*/ 708338 w 1481072"/>
                <a:gd name="connsiteY4-192" fmla="*/ 102979 h 549092"/>
                <a:gd name="connsiteX5-193" fmla="*/ 373488 w 1481072"/>
                <a:gd name="connsiteY5-194" fmla="*/ 529647 h 549092"/>
                <a:gd name="connsiteX6-195" fmla="*/ 0 w 1481072"/>
                <a:gd name="connsiteY6-196" fmla="*/ 413737 h 549092"/>
                <a:gd name="connsiteX0-197" fmla="*/ 1481072 w 1481072"/>
                <a:gd name="connsiteY0-198" fmla="*/ 310706 h 539006"/>
                <a:gd name="connsiteX1-199" fmla="*/ 875764 w 1481072"/>
                <a:gd name="connsiteY1-200" fmla="*/ 1614 h 539006"/>
                <a:gd name="connsiteX2-201" fmla="*/ 895158 w 1481072"/>
                <a:gd name="connsiteY2-202" fmla="*/ 454116 h 539006"/>
                <a:gd name="connsiteX3-203" fmla="*/ 1047432 w 1481072"/>
                <a:gd name="connsiteY3-204" fmla="*/ 297145 h 539006"/>
                <a:gd name="connsiteX4-205" fmla="*/ 686823 w 1481072"/>
                <a:gd name="connsiteY4-206" fmla="*/ 248207 h 539006"/>
                <a:gd name="connsiteX5-207" fmla="*/ 373488 w 1481072"/>
                <a:gd name="connsiteY5-208" fmla="*/ 529647 h 539006"/>
                <a:gd name="connsiteX6-209" fmla="*/ 0 w 1481072"/>
                <a:gd name="connsiteY6-210" fmla="*/ 413737 h 539006"/>
                <a:gd name="connsiteX0-211" fmla="*/ 1481072 w 1481072"/>
                <a:gd name="connsiteY0-212" fmla="*/ 230720 h 459020"/>
                <a:gd name="connsiteX1-213" fmla="*/ 999477 w 1481072"/>
                <a:gd name="connsiteY1-214" fmla="*/ 2310 h 459020"/>
                <a:gd name="connsiteX2-215" fmla="*/ 895158 w 1481072"/>
                <a:gd name="connsiteY2-216" fmla="*/ 374130 h 459020"/>
                <a:gd name="connsiteX3-217" fmla="*/ 1047432 w 1481072"/>
                <a:gd name="connsiteY3-218" fmla="*/ 217159 h 459020"/>
                <a:gd name="connsiteX4-219" fmla="*/ 686823 w 1481072"/>
                <a:gd name="connsiteY4-220" fmla="*/ 168221 h 459020"/>
                <a:gd name="connsiteX5-221" fmla="*/ 373488 w 1481072"/>
                <a:gd name="connsiteY5-222" fmla="*/ 449661 h 459020"/>
                <a:gd name="connsiteX6-223" fmla="*/ 0 w 1481072"/>
                <a:gd name="connsiteY6-224" fmla="*/ 333751 h 459020"/>
                <a:gd name="connsiteX0-225" fmla="*/ 1481072 w 1481072"/>
                <a:gd name="connsiteY0-226" fmla="*/ 230768 h 459068"/>
                <a:gd name="connsiteX1-227" fmla="*/ 999477 w 1481072"/>
                <a:gd name="connsiteY1-228" fmla="*/ 2358 h 459068"/>
                <a:gd name="connsiteX2-229" fmla="*/ 895158 w 1481072"/>
                <a:gd name="connsiteY2-230" fmla="*/ 374178 h 459068"/>
                <a:gd name="connsiteX3-231" fmla="*/ 1047432 w 1481072"/>
                <a:gd name="connsiteY3-232" fmla="*/ 217207 h 459068"/>
                <a:gd name="connsiteX4-233" fmla="*/ 686823 w 1481072"/>
                <a:gd name="connsiteY4-234" fmla="*/ 168269 h 459068"/>
                <a:gd name="connsiteX5-235" fmla="*/ 373488 w 1481072"/>
                <a:gd name="connsiteY5-236" fmla="*/ 449709 h 459068"/>
                <a:gd name="connsiteX6-237" fmla="*/ 0 w 1481072"/>
                <a:gd name="connsiteY6-238" fmla="*/ 333799 h 459068"/>
                <a:gd name="connsiteX0-239" fmla="*/ 1481072 w 1481072"/>
                <a:gd name="connsiteY0-240" fmla="*/ 230768 h 459068"/>
                <a:gd name="connsiteX1-241" fmla="*/ 999477 w 1481072"/>
                <a:gd name="connsiteY1-242" fmla="*/ 2358 h 459068"/>
                <a:gd name="connsiteX2-243" fmla="*/ 895158 w 1481072"/>
                <a:gd name="connsiteY2-244" fmla="*/ 374178 h 459068"/>
                <a:gd name="connsiteX3-245" fmla="*/ 1047432 w 1481072"/>
                <a:gd name="connsiteY3-246" fmla="*/ 217207 h 459068"/>
                <a:gd name="connsiteX4-247" fmla="*/ 686823 w 1481072"/>
                <a:gd name="connsiteY4-248" fmla="*/ 168269 h 459068"/>
                <a:gd name="connsiteX5-249" fmla="*/ 373488 w 1481072"/>
                <a:gd name="connsiteY5-250" fmla="*/ 449709 h 459068"/>
                <a:gd name="connsiteX6-251" fmla="*/ 0 w 1481072"/>
                <a:gd name="connsiteY6-252" fmla="*/ 333799 h 459068"/>
                <a:gd name="connsiteX0-253" fmla="*/ 1481072 w 1481072"/>
                <a:gd name="connsiteY0-254" fmla="*/ 230649 h 458949"/>
                <a:gd name="connsiteX1-255" fmla="*/ 999477 w 1481072"/>
                <a:gd name="connsiteY1-256" fmla="*/ 2239 h 458949"/>
                <a:gd name="connsiteX2-257" fmla="*/ 895158 w 1481072"/>
                <a:gd name="connsiteY2-258" fmla="*/ 374059 h 458949"/>
                <a:gd name="connsiteX3-259" fmla="*/ 1047432 w 1481072"/>
                <a:gd name="connsiteY3-260" fmla="*/ 217088 h 458949"/>
                <a:gd name="connsiteX4-261" fmla="*/ 686823 w 1481072"/>
                <a:gd name="connsiteY4-262" fmla="*/ 168150 h 458949"/>
                <a:gd name="connsiteX5-263" fmla="*/ 373488 w 1481072"/>
                <a:gd name="connsiteY5-264" fmla="*/ 449590 h 458949"/>
                <a:gd name="connsiteX6-265" fmla="*/ 0 w 1481072"/>
                <a:gd name="connsiteY6-266" fmla="*/ 333680 h 458949"/>
                <a:gd name="connsiteX0-267" fmla="*/ 1481072 w 1481072"/>
                <a:gd name="connsiteY0-268" fmla="*/ 230541 h 458841"/>
                <a:gd name="connsiteX1-269" fmla="*/ 999477 w 1481072"/>
                <a:gd name="connsiteY1-270" fmla="*/ 2131 h 458841"/>
                <a:gd name="connsiteX2-271" fmla="*/ 895158 w 1481072"/>
                <a:gd name="connsiteY2-272" fmla="*/ 373951 h 458841"/>
                <a:gd name="connsiteX3-273" fmla="*/ 1047432 w 1481072"/>
                <a:gd name="connsiteY3-274" fmla="*/ 216980 h 458841"/>
                <a:gd name="connsiteX4-275" fmla="*/ 686823 w 1481072"/>
                <a:gd name="connsiteY4-276" fmla="*/ 168042 h 458841"/>
                <a:gd name="connsiteX5-277" fmla="*/ 373488 w 1481072"/>
                <a:gd name="connsiteY5-278" fmla="*/ 449482 h 458841"/>
                <a:gd name="connsiteX6-279" fmla="*/ 0 w 1481072"/>
                <a:gd name="connsiteY6-280" fmla="*/ 333572 h 458841"/>
                <a:gd name="connsiteX0-281" fmla="*/ 1481072 w 1481072"/>
                <a:gd name="connsiteY0-282" fmla="*/ 230541 h 458841"/>
                <a:gd name="connsiteX1-283" fmla="*/ 999477 w 1481072"/>
                <a:gd name="connsiteY1-284" fmla="*/ 2131 h 458841"/>
                <a:gd name="connsiteX2-285" fmla="*/ 895158 w 1481072"/>
                <a:gd name="connsiteY2-286" fmla="*/ 373951 h 458841"/>
                <a:gd name="connsiteX3-287" fmla="*/ 1047432 w 1481072"/>
                <a:gd name="connsiteY3-288" fmla="*/ 216980 h 458841"/>
                <a:gd name="connsiteX4-289" fmla="*/ 686823 w 1481072"/>
                <a:gd name="connsiteY4-290" fmla="*/ 168042 h 458841"/>
                <a:gd name="connsiteX5-291" fmla="*/ 373488 w 1481072"/>
                <a:gd name="connsiteY5-292" fmla="*/ 449482 h 458841"/>
                <a:gd name="connsiteX6-293" fmla="*/ 0 w 1481072"/>
                <a:gd name="connsiteY6-294" fmla="*/ 333572 h 458841"/>
                <a:gd name="connsiteX0-295" fmla="*/ 1481072 w 1481072"/>
                <a:gd name="connsiteY0-296" fmla="*/ 230541 h 458841"/>
                <a:gd name="connsiteX1-297" fmla="*/ 999477 w 1481072"/>
                <a:gd name="connsiteY1-298" fmla="*/ 2131 h 458841"/>
                <a:gd name="connsiteX2-299" fmla="*/ 895158 w 1481072"/>
                <a:gd name="connsiteY2-300" fmla="*/ 373951 h 458841"/>
                <a:gd name="connsiteX3-301" fmla="*/ 1047432 w 1481072"/>
                <a:gd name="connsiteY3-302" fmla="*/ 216980 h 458841"/>
                <a:gd name="connsiteX4-303" fmla="*/ 686823 w 1481072"/>
                <a:gd name="connsiteY4-304" fmla="*/ 168042 h 458841"/>
                <a:gd name="connsiteX5-305" fmla="*/ 373488 w 1481072"/>
                <a:gd name="connsiteY5-306" fmla="*/ 449482 h 458841"/>
                <a:gd name="connsiteX6-307" fmla="*/ 0 w 1481072"/>
                <a:gd name="connsiteY6-308" fmla="*/ 333572 h 458841"/>
                <a:gd name="connsiteX0-309" fmla="*/ 1481072 w 1481072"/>
                <a:gd name="connsiteY0-310" fmla="*/ 230648 h 458948"/>
                <a:gd name="connsiteX1-311" fmla="*/ 999477 w 1481072"/>
                <a:gd name="connsiteY1-312" fmla="*/ 2238 h 458948"/>
                <a:gd name="connsiteX2-313" fmla="*/ 895158 w 1481072"/>
                <a:gd name="connsiteY2-314" fmla="*/ 374058 h 458948"/>
                <a:gd name="connsiteX3-315" fmla="*/ 1047432 w 1481072"/>
                <a:gd name="connsiteY3-316" fmla="*/ 217087 h 458948"/>
                <a:gd name="connsiteX4-317" fmla="*/ 686823 w 1481072"/>
                <a:gd name="connsiteY4-318" fmla="*/ 168149 h 458948"/>
                <a:gd name="connsiteX5-319" fmla="*/ 373488 w 1481072"/>
                <a:gd name="connsiteY5-320" fmla="*/ 449589 h 458948"/>
                <a:gd name="connsiteX6-321" fmla="*/ 0 w 1481072"/>
                <a:gd name="connsiteY6-322" fmla="*/ 333679 h 4589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481072" h="458948">
                  <a:moveTo>
                    <a:pt x="1481072" y="230648"/>
                  </a:moveTo>
                  <a:cubicBezTo>
                    <a:pt x="1340350" y="113590"/>
                    <a:pt x="1317661" y="37503"/>
                    <a:pt x="999477" y="2238"/>
                  </a:cubicBezTo>
                  <a:cubicBezTo>
                    <a:pt x="681293" y="-33027"/>
                    <a:pt x="779589" y="359765"/>
                    <a:pt x="895158" y="374058"/>
                  </a:cubicBezTo>
                  <a:cubicBezTo>
                    <a:pt x="1010727" y="388351"/>
                    <a:pt x="1076775" y="315950"/>
                    <a:pt x="1047432" y="217087"/>
                  </a:cubicBezTo>
                  <a:cubicBezTo>
                    <a:pt x="1018089" y="118224"/>
                    <a:pt x="799147" y="129399"/>
                    <a:pt x="686823" y="168149"/>
                  </a:cubicBezTo>
                  <a:cubicBezTo>
                    <a:pt x="574499" y="206899"/>
                    <a:pt x="487958" y="422001"/>
                    <a:pt x="373488" y="449589"/>
                  </a:cubicBezTo>
                  <a:cubicBezTo>
                    <a:pt x="259018" y="477177"/>
                    <a:pt x="109470" y="445296"/>
                    <a:pt x="0" y="333679"/>
                  </a:cubicBezTo>
                </a:path>
              </a:pathLst>
            </a:custGeom>
            <a:noFill/>
            <a:ln w="158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 rot="19404174" flipH="1">
              <a:off x="10363202" y="4685608"/>
              <a:ext cx="296243" cy="363449"/>
              <a:chOff x="954749" y="2563756"/>
              <a:chExt cx="569585" cy="698801"/>
            </a:xfrm>
            <a:noFill/>
          </p:grpSpPr>
          <p:sp>
            <p:nvSpPr>
              <p:cNvPr id="19" name="任意多边形 18"/>
              <p:cNvSpPr/>
              <p:nvPr/>
            </p:nvSpPr>
            <p:spPr>
              <a:xfrm rot="1141462">
                <a:off x="1155974" y="2563756"/>
                <a:ext cx="368360" cy="248469"/>
              </a:xfrm>
              <a:custGeom>
                <a:avLst/>
                <a:gdLst>
                  <a:gd name="connsiteX0" fmla="*/ 0 w 789710"/>
                  <a:gd name="connsiteY0" fmla="*/ 304800 h 512618"/>
                  <a:gd name="connsiteX1" fmla="*/ 27710 w 789710"/>
                  <a:gd name="connsiteY1" fmla="*/ 0 h 512618"/>
                  <a:gd name="connsiteX2" fmla="*/ 789710 w 789710"/>
                  <a:gd name="connsiteY2" fmla="*/ 512618 h 512618"/>
                  <a:gd name="connsiteX3" fmla="*/ 0 w 789710"/>
                  <a:gd name="connsiteY3" fmla="*/ 304800 h 51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9710" h="512618">
                    <a:moveTo>
                      <a:pt x="0" y="304800"/>
                    </a:moveTo>
                    <a:lnTo>
                      <a:pt x="27710" y="0"/>
                    </a:lnTo>
                    <a:lnTo>
                      <a:pt x="789710" y="512618"/>
                    </a:lnTo>
                    <a:lnTo>
                      <a:pt x="0" y="304800"/>
                    </a:lnTo>
                    <a:close/>
                  </a:path>
                </a:pathLst>
              </a:custGeom>
              <a:grpFill/>
              <a:ln w="2540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任意多边形 19"/>
              <p:cNvSpPr/>
              <p:nvPr/>
            </p:nvSpPr>
            <p:spPr>
              <a:xfrm rot="20546342">
                <a:off x="954749" y="3052094"/>
                <a:ext cx="424567" cy="210463"/>
              </a:xfrm>
              <a:custGeom>
                <a:avLst/>
                <a:gdLst>
                  <a:gd name="connsiteX0" fmla="*/ 0 w 789710"/>
                  <a:gd name="connsiteY0" fmla="*/ 304800 h 512618"/>
                  <a:gd name="connsiteX1" fmla="*/ 27710 w 789710"/>
                  <a:gd name="connsiteY1" fmla="*/ 0 h 512618"/>
                  <a:gd name="connsiteX2" fmla="*/ 789710 w 789710"/>
                  <a:gd name="connsiteY2" fmla="*/ 512618 h 512618"/>
                  <a:gd name="connsiteX3" fmla="*/ 0 w 789710"/>
                  <a:gd name="connsiteY3" fmla="*/ 304800 h 512618"/>
                  <a:gd name="connsiteX0-1" fmla="*/ 0 w 823169"/>
                  <a:gd name="connsiteY0-2" fmla="*/ 304800 h 434208"/>
                  <a:gd name="connsiteX1-3" fmla="*/ 27710 w 823169"/>
                  <a:gd name="connsiteY1-4" fmla="*/ 0 h 434208"/>
                  <a:gd name="connsiteX2-5" fmla="*/ 823169 w 823169"/>
                  <a:gd name="connsiteY2-6" fmla="*/ 434208 h 434208"/>
                  <a:gd name="connsiteX3-7" fmla="*/ 0 w 823169"/>
                  <a:gd name="connsiteY3-8" fmla="*/ 304800 h 434208"/>
                  <a:gd name="connsiteX0-9" fmla="*/ 0 w 910209"/>
                  <a:gd name="connsiteY0-10" fmla="*/ 359506 h 434208"/>
                  <a:gd name="connsiteX1-11" fmla="*/ 114750 w 910209"/>
                  <a:gd name="connsiteY1-12" fmla="*/ 0 h 434208"/>
                  <a:gd name="connsiteX2-13" fmla="*/ 910209 w 910209"/>
                  <a:gd name="connsiteY2-14" fmla="*/ 434208 h 434208"/>
                  <a:gd name="connsiteX3-15" fmla="*/ 0 w 910209"/>
                  <a:gd name="connsiteY3-16" fmla="*/ 359506 h 4342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910209" h="434208">
                    <a:moveTo>
                      <a:pt x="0" y="359506"/>
                    </a:moveTo>
                    <a:lnTo>
                      <a:pt x="114750" y="0"/>
                    </a:lnTo>
                    <a:lnTo>
                      <a:pt x="910209" y="434208"/>
                    </a:lnTo>
                    <a:lnTo>
                      <a:pt x="0" y="359506"/>
                    </a:lnTo>
                    <a:close/>
                  </a:path>
                </a:pathLst>
              </a:custGeom>
              <a:grpFill/>
              <a:ln w="2540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9873252" y="5034556"/>
              <a:ext cx="724480" cy="800020"/>
              <a:chOff x="8638425" y="4751673"/>
              <a:chExt cx="1040214" cy="1148675"/>
            </a:xfrm>
          </p:grpSpPr>
          <p:sp>
            <p:nvSpPr>
              <p:cNvPr id="22" name="椭圆 16"/>
              <p:cNvSpPr/>
              <p:nvPr/>
            </p:nvSpPr>
            <p:spPr>
              <a:xfrm>
                <a:off x="8638425" y="4751673"/>
                <a:ext cx="1040214" cy="1148675"/>
              </a:xfrm>
              <a:custGeom>
                <a:avLst/>
                <a:gdLst>
                  <a:gd name="connsiteX0" fmla="*/ 0 w 1244213"/>
                  <a:gd name="connsiteY0" fmla="*/ 700358 h 1400716"/>
                  <a:gd name="connsiteX1" fmla="*/ 622107 w 1244213"/>
                  <a:gd name="connsiteY1" fmla="*/ 0 h 1400716"/>
                  <a:gd name="connsiteX2" fmla="*/ 1244214 w 1244213"/>
                  <a:gd name="connsiteY2" fmla="*/ 700358 h 1400716"/>
                  <a:gd name="connsiteX3" fmla="*/ 622107 w 1244213"/>
                  <a:gd name="connsiteY3" fmla="*/ 1400716 h 1400716"/>
                  <a:gd name="connsiteX4" fmla="*/ 0 w 1244213"/>
                  <a:gd name="connsiteY4" fmla="*/ 700358 h 1400716"/>
                  <a:gd name="connsiteX0-1" fmla="*/ 0 w 1334366"/>
                  <a:gd name="connsiteY0-2" fmla="*/ 700726 h 1401560"/>
                  <a:gd name="connsiteX1-3" fmla="*/ 622107 w 1334366"/>
                  <a:gd name="connsiteY1-4" fmla="*/ 368 h 1401560"/>
                  <a:gd name="connsiteX2-5" fmla="*/ 1334366 w 1334366"/>
                  <a:gd name="connsiteY2-6" fmla="*/ 777999 h 1401560"/>
                  <a:gd name="connsiteX3-7" fmla="*/ 622107 w 1334366"/>
                  <a:gd name="connsiteY3-8" fmla="*/ 1401084 h 1401560"/>
                  <a:gd name="connsiteX4-9" fmla="*/ 0 w 1334366"/>
                  <a:gd name="connsiteY4-10" fmla="*/ 700726 h 1401560"/>
                  <a:gd name="connsiteX0-11" fmla="*/ 0 w 1334366"/>
                  <a:gd name="connsiteY0-12" fmla="*/ 701494 h 1402328"/>
                  <a:gd name="connsiteX1-13" fmla="*/ 622107 w 1334366"/>
                  <a:gd name="connsiteY1-14" fmla="*/ 1136 h 1402328"/>
                  <a:gd name="connsiteX2-15" fmla="*/ 1334366 w 1334366"/>
                  <a:gd name="connsiteY2-16" fmla="*/ 778767 h 1402328"/>
                  <a:gd name="connsiteX3-17" fmla="*/ 622107 w 1334366"/>
                  <a:gd name="connsiteY3-18" fmla="*/ 1401852 h 1402328"/>
                  <a:gd name="connsiteX4-19" fmla="*/ 0 w 1334366"/>
                  <a:gd name="connsiteY4-20" fmla="*/ 701494 h 1402328"/>
                  <a:gd name="connsiteX0-21" fmla="*/ 49 w 1334415"/>
                  <a:gd name="connsiteY0-22" fmla="*/ 624463 h 1325297"/>
                  <a:gd name="connsiteX1-23" fmla="*/ 596398 w 1334415"/>
                  <a:gd name="connsiteY1-24" fmla="*/ 1378 h 1325297"/>
                  <a:gd name="connsiteX2-25" fmla="*/ 1334415 w 1334415"/>
                  <a:gd name="connsiteY2-26" fmla="*/ 701736 h 1325297"/>
                  <a:gd name="connsiteX3-27" fmla="*/ 622156 w 1334415"/>
                  <a:gd name="connsiteY3-28" fmla="*/ 1324821 h 1325297"/>
                  <a:gd name="connsiteX4-29" fmla="*/ 49 w 1334415"/>
                  <a:gd name="connsiteY4-30" fmla="*/ 624463 h 1325297"/>
                  <a:gd name="connsiteX0-31" fmla="*/ 133 w 1334499"/>
                  <a:gd name="connsiteY0-32" fmla="*/ 624463 h 1325297"/>
                  <a:gd name="connsiteX1-33" fmla="*/ 596482 w 1334499"/>
                  <a:gd name="connsiteY1-34" fmla="*/ 1378 h 1325297"/>
                  <a:gd name="connsiteX2-35" fmla="*/ 1334499 w 1334499"/>
                  <a:gd name="connsiteY2-36" fmla="*/ 701736 h 1325297"/>
                  <a:gd name="connsiteX3-37" fmla="*/ 622240 w 1334499"/>
                  <a:gd name="connsiteY3-38" fmla="*/ 1324821 h 1325297"/>
                  <a:gd name="connsiteX4-39" fmla="*/ 133 w 1334499"/>
                  <a:gd name="connsiteY4-40" fmla="*/ 624463 h 1325297"/>
                  <a:gd name="connsiteX0-41" fmla="*/ 0 w 1334366"/>
                  <a:gd name="connsiteY0-42" fmla="*/ 598809 h 1299643"/>
                  <a:gd name="connsiteX1-43" fmla="*/ 622107 w 1334366"/>
                  <a:gd name="connsiteY1-44" fmla="*/ 1482 h 1299643"/>
                  <a:gd name="connsiteX2-45" fmla="*/ 1334366 w 1334366"/>
                  <a:gd name="connsiteY2-46" fmla="*/ 676082 h 1299643"/>
                  <a:gd name="connsiteX3-47" fmla="*/ 622107 w 1334366"/>
                  <a:gd name="connsiteY3-48" fmla="*/ 1299167 h 1299643"/>
                  <a:gd name="connsiteX4-49" fmla="*/ 0 w 1334366"/>
                  <a:gd name="connsiteY4-50" fmla="*/ 598809 h 1299643"/>
                  <a:gd name="connsiteX0-51" fmla="*/ 294 w 1334660"/>
                  <a:gd name="connsiteY0-52" fmla="*/ 598809 h 1299643"/>
                  <a:gd name="connsiteX1-53" fmla="*/ 622401 w 1334660"/>
                  <a:gd name="connsiteY1-54" fmla="*/ 1482 h 1299643"/>
                  <a:gd name="connsiteX2-55" fmla="*/ 1334660 w 1334660"/>
                  <a:gd name="connsiteY2-56" fmla="*/ 676082 h 1299643"/>
                  <a:gd name="connsiteX3-57" fmla="*/ 622401 w 1334660"/>
                  <a:gd name="connsiteY3-58" fmla="*/ 1299167 h 1299643"/>
                  <a:gd name="connsiteX4-59" fmla="*/ 294 w 1334660"/>
                  <a:gd name="connsiteY4-60" fmla="*/ 598809 h 1299643"/>
                  <a:gd name="connsiteX0-61" fmla="*/ 292 w 1308900"/>
                  <a:gd name="connsiteY0-62" fmla="*/ 599942 h 1303788"/>
                  <a:gd name="connsiteX1-63" fmla="*/ 622399 w 1308900"/>
                  <a:gd name="connsiteY1-64" fmla="*/ 2615 h 1303788"/>
                  <a:gd name="connsiteX2-65" fmla="*/ 1308900 w 1308900"/>
                  <a:gd name="connsiteY2-66" fmla="*/ 780246 h 1303788"/>
                  <a:gd name="connsiteX3-67" fmla="*/ 622399 w 1308900"/>
                  <a:gd name="connsiteY3-68" fmla="*/ 1300300 h 1303788"/>
                  <a:gd name="connsiteX4-69" fmla="*/ 292 w 1308900"/>
                  <a:gd name="connsiteY4-70" fmla="*/ 599942 h 1303788"/>
                  <a:gd name="connsiteX0-71" fmla="*/ 292 w 1308900"/>
                  <a:gd name="connsiteY0-72" fmla="*/ 599942 h 1303788"/>
                  <a:gd name="connsiteX1-73" fmla="*/ 622399 w 1308900"/>
                  <a:gd name="connsiteY1-74" fmla="*/ 2615 h 1303788"/>
                  <a:gd name="connsiteX2-75" fmla="*/ 1308900 w 1308900"/>
                  <a:gd name="connsiteY2-76" fmla="*/ 780246 h 1303788"/>
                  <a:gd name="connsiteX3-77" fmla="*/ 622399 w 1308900"/>
                  <a:gd name="connsiteY3-78" fmla="*/ 1300300 h 1303788"/>
                  <a:gd name="connsiteX4-79" fmla="*/ 292 w 1308900"/>
                  <a:gd name="connsiteY4-80" fmla="*/ 599942 h 1303788"/>
                  <a:gd name="connsiteX0-81" fmla="*/ 0 w 1308608"/>
                  <a:gd name="connsiteY0-82" fmla="*/ 573212 h 1277058"/>
                  <a:gd name="connsiteX1-83" fmla="*/ 622107 w 1308608"/>
                  <a:gd name="connsiteY1-84" fmla="*/ 1643 h 1277058"/>
                  <a:gd name="connsiteX2-85" fmla="*/ 1308608 w 1308608"/>
                  <a:gd name="connsiteY2-86" fmla="*/ 753516 h 1277058"/>
                  <a:gd name="connsiteX3-87" fmla="*/ 622107 w 1308608"/>
                  <a:gd name="connsiteY3-88" fmla="*/ 1273570 h 1277058"/>
                  <a:gd name="connsiteX4-89" fmla="*/ 0 w 1308608"/>
                  <a:gd name="connsiteY4-90" fmla="*/ 573212 h 1277058"/>
                  <a:gd name="connsiteX0-91" fmla="*/ 0 w 1308608"/>
                  <a:gd name="connsiteY0-92" fmla="*/ 572137 h 1275983"/>
                  <a:gd name="connsiteX1-93" fmla="*/ 622107 w 1308608"/>
                  <a:gd name="connsiteY1-94" fmla="*/ 568 h 1275983"/>
                  <a:gd name="connsiteX2-95" fmla="*/ 1308608 w 1308608"/>
                  <a:gd name="connsiteY2-96" fmla="*/ 752441 h 1275983"/>
                  <a:gd name="connsiteX3-97" fmla="*/ 622107 w 1308608"/>
                  <a:gd name="connsiteY3-98" fmla="*/ 1272495 h 1275983"/>
                  <a:gd name="connsiteX4-99" fmla="*/ 0 w 1308608"/>
                  <a:gd name="connsiteY4-100" fmla="*/ 572137 h 1275983"/>
                  <a:gd name="connsiteX0-101" fmla="*/ 500 w 1309108"/>
                  <a:gd name="connsiteY0-102" fmla="*/ 572246 h 1276092"/>
                  <a:gd name="connsiteX1-103" fmla="*/ 622607 w 1309108"/>
                  <a:gd name="connsiteY1-104" fmla="*/ 677 h 1276092"/>
                  <a:gd name="connsiteX2-105" fmla="*/ 1309108 w 1309108"/>
                  <a:gd name="connsiteY2-106" fmla="*/ 752550 h 1276092"/>
                  <a:gd name="connsiteX3-107" fmla="*/ 622607 w 1309108"/>
                  <a:gd name="connsiteY3-108" fmla="*/ 1272604 h 1276092"/>
                  <a:gd name="connsiteX4-109" fmla="*/ 500 w 1309108"/>
                  <a:gd name="connsiteY4-110" fmla="*/ 572246 h 1276092"/>
                  <a:gd name="connsiteX0-111" fmla="*/ 500 w 1309108"/>
                  <a:gd name="connsiteY0-112" fmla="*/ 572246 h 1276092"/>
                  <a:gd name="connsiteX1-113" fmla="*/ 622607 w 1309108"/>
                  <a:gd name="connsiteY1-114" fmla="*/ 677 h 1276092"/>
                  <a:gd name="connsiteX2-115" fmla="*/ 1309108 w 1309108"/>
                  <a:gd name="connsiteY2-116" fmla="*/ 752550 h 1276092"/>
                  <a:gd name="connsiteX3-117" fmla="*/ 622607 w 1309108"/>
                  <a:gd name="connsiteY3-118" fmla="*/ 1272604 h 1276092"/>
                  <a:gd name="connsiteX4-119" fmla="*/ 500 w 1309108"/>
                  <a:gd name="connsiteY4-120" fmla="*/ 572246 h 1276092"/>
                  <a:gd name="connsiteX0-121" fmla="*/ 301 w 1395294"/>
                  <a:gd name="connsiteY0-122" fmla="*/ 574437 h 1280975"/>
                  <a:gd name="connsiteX1-123" fmla="*/ 622408 w 1395294"/>
                  <a:gd name="connsiteY1-124" fmla="*/ 2868 h 1280975"/>
                  <a:gd name="connsiteX2-125" fmla="*/ 1395294 w 1395294"/>
                  <a:gd name="connsiteY2-126" fmla="*/ 797778 h 1280975"/>
                  <a:gd name="connsiteX3-127" fmla="*/ 622408 w 1395294"/>
                  <a:gd name="connsiteY3-128" fmla="*/ 1274795 h 1280975"/>
                  <a:gd name="connsiteX4-129" fmla="*/ 301 w 1395294"/>
                  <a:gd name="connsiteY4-130" fmla="*/ 574437 h 1280975"/>
                  <a:gd name="connsiteX0-131" fmla="*/ 402 w 1395395"/>
                  <a:gd name="connsiteY0-132" fmla="*/ 572736 h 1279274"/>
                  <a:gd name="connsiteX1-133" fmla="*/ 622509 w 1395395"/>
                  <a:gd name="connsiteY1-134" fmla="*/ 1167 h 1279274"/>
                  <a:gd name="connsiteX2-135" fmla="*/ 1395395 w 1395395"/>
                  <a:gd name="connsiteY2-136" fmla="*/ 796077 h 1279274"/>
                  <a:gd name="connsiteX3-137" fmla="*/ 622509 w 1395395"/>
                  <a:gd name="connsiteY3-138" fmla="*/ 1273094 h 1279274"/>
                  <a:gd name="connsiteX4-139" fmla="*/ 402 w 1395395"/>
                  <a:gd name="connsiteY4-140" fmla="*/ 572736 h 1279274"/>
                  <a:gd name="connsiteX0-141" fmla="*/ 462 w 1395455"/>
                  <a:gd name="connsiteY0-142" fmla="*/ 572949 h 1279487"/>
                  <a:gd name="connsiteX1-143" fmla="*/ 622569 w 1395455"/>
                  <a:gd name="connsiteY1-144" fmla="*/ 1380 h 1279487"/>
                  <a:gd name="connsiteX2-145" fmla="*/ 1395455 w 1395455"/>
                  <a:gd name="connsiteY2-146" fmla="*/ 796290 h 1279487"/>
                  <a:gd name="connsiteX3-147" fmla="*/ 622569 w 1395455"/>
                  <a:gd name="connsiteY3-148" fmla="*/ 1273307 h 1279487"/>
                  <a:gd name="connsiteX4-149" fmla="*/ 462 w 1395455"/>
                  <a:gd name="connsiteY4-150" fmla="*/ 572949 h 127948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395455" h="1279487">
                    <a:moveTo>
                      <a:pt x="462" y="572949"/>
                    </a:moveTo>
                    <a:cubicBezTo>
                      <a:pt x="-12417" y="296566"/>
                      <a:pt x="244662" y="30494"/>
                      <a:pt x="622569" y="1380"/>
                    </a:cubicBezTo>
                    <a:cubicBezTo>
                      <a:pt x="1000476" y="-27734"/>
                      <a:pt x="1395455" y="409493"/>
                      <a:pt x="1395455" y="796290"/>
                    </a:cubicBezTo>
                    <a:cubicBezTo>
                      <a:pt x="1395455" y="1183087"/>
                      <a:pt x="855068" y="1310531"/>
                      <a:pt x="622569" y="1273307"/>
                    </a:cubicBezTo>
                    <a:cubicBezTo>
                      <a:pt x="390070" y="1236084"/>
                      <a:pt x="13341" y="849332"/>
                      <a:pt x="462" y="572949"/>
                    </a:cubicBezTo>
                    <a:close/>
                  </a:path>
                </a:pathLst>
              </a:custGeom>
              <a:noFill/>
              <a:ln w="349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 rot="21131467">
                <a:off x="8718996" y="5074276"/>
                <a:ext cx="798490" cy="373488"/>
              </a:xfrm>
              <a:custGeom>
                <a:avLst/>
                <a:gdLst>
                  <a:gd name="connsiteX0" fmla="*/ 0 w 798490"/>
                  <a:gd name="connsiteY0" fmla="*/ 373487 h 373487"/>
                  <a:gd name="connsiteX1" fmla="*/ 386366 w 798490"/>
                  <a:gd name="connsiteY1" fmla="*/ 128789 h 373487"/>
                  <a:gd name="connsiteX2" fmla="*/ 798490 w 798490"/>
                  <a:gd name="connsiteY2" fmla="*/ 0 h 37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8490" h="373487">
                    <a:moveTo>
                      <a:pt x="0" y="373487"/>
                    </a:moveTo>
                    <a:cubicBezTo>
                      <a:pt x="126642" y="282262"/>
                      <a:pt x="253284" y="191037"/>
                      <a:pt x="386366" y="128789"/>
                    </a:cubicBezTo>
                    <a:cubicBezTo>
                      <a:pt x="519448" y="66541"/>
                      <a:pt x="658969" y="33270"/>
                      <a:pt x="798490" y="0"/>
                    </a:cubicBezTo>
                  </a:path>
                </a:pathLst>
              </a:custGeom>
              <a:noFill/>
              <a:ln w="349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8873544" y="4868214"/>
                <a:ext cx="257577" cy="309093"/>
              </a:xfrm>
              <a:custGeom>
                <a:avLst/>
                <a:gdLst>
                  <a:gd name="connsiteX0" fmla="*/ 0 w 257577"/>
                  <a:gd name="connsiteY0" fmla="*/ 0 h 309093"/>
                  <a:gd name="connsiteX1" fmla="*/ 141667 w 257577"/>
                  <a:gd name="connsiteY1" fmla="*/ 128789 h 309093"/>
                  <a:gd name="connsiteX2" fmla="*/ 257577 w 257577"/>
                  <a:gd name="connsiteY2" fmla="*/ 309093 h 30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577" h="309093">
                    <a:moveTo>
                      <a:pt x="0" y="0"/>
                    </a:moveTo>
                    <a:cubicBezTo>
                      <a:pt x="49369" y="38637"/>
                      <a:pt x="98738" y="77274"/>
                      <a:pt x="141667" y="128789"/>
                    </a:cubicBezTo>
                    <a:cubicBezTo>
                      <a:pt x="184596" y="180304"/>
                      <a:pt x="221086" y="244698"/>
                      <a:pt x="257577" y="309093"/>
                    </a:cubicBezTo>
                  </a:path>
                </a:pathLst>
              </a:custGeom>
              <a:noFill/>
              <a:ln w="349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8" name="文本框 49"/>
          <p:cNvSpPr txBox="1">
            <a:spLocks noChangeArrowheads="1"/>
          </p:cNvSpPr>
          <p:nvPr/>
        </p:nvSpPr>
        <p:spPr bwMode="auto">
          <a:xfrm>
            <a:off x="8767931" y="2984865"/>
            <a:ext cx="2559114" cy="92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</a:t>
            </a:r>
            <a:r>
              <a:rPr lang="en-US" altLang="zh-CN" sz="18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 </a:t>
            </a:r>
            <a:endParaRPr lang="en-US" altLang="zh-CN" sz="1800" smtClean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9054463" y="2361266"/>
            <a:ext cx="10816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结论</a:t>
            </a:r>
            <a:r>
              <a:rPr lang="en-US" altLang="zh-CN" sz="2400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endParaRPr lang="en-US" altLang="zh-CN" sz="2400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8744970" y="2408801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2394073" y="4242730"/>
            <a:ext cx="10816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结论</a:t>
            </a:r>
            <a:r>
              <a:rPr lang="en-US" altLang="zh-CN" sz="2400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lang="en-US" altLang="zh-CN" sz="2400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2084580" y="4290265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文本框 49"/>
          <p:cNvSpPr txBox="1">
            <a:spLocks noChangeArrowheads="1"/>
          </p:cNvSpPr>
          <p:nvPr/>
        </p:nvSpPr>
        <p:spPr bwMode="auto">
          <a:xfrm>
            <a:off x="715291" y="4836121"/>
            <a:ext cx="2615950" cy="92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</a:t>
            </a:r>
            <a:r>
              <a:rPr lang="en-US" altLang="zh-CN" sz="18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 </a:t>
            </a:r>
            <a:endParaRPr lang="en-US" altLang="zh-CN" sz="1800" smtClean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48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50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9" name="文本框 48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 spd="med">
    <p:pull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" name="椭圆 31"/>
          <p:cNvSpPr/>
          <p:nvPr/>
        </p:nvSpPr>
        <p:spPr>
          <a:xfrm rot="15654318">
            <a:off x="5176031" y="1536468"/>
            <a:ext cx="1207034" cy="11949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5770880" y="2731626"/>
            <a:ext cx="0" cy="4114800"/>
          </a:xfrm>
          <a:prstGeom prst="line">
            <a:avLst/>
          </a:prstGeom>
          <a:ln w="28575">
            <a:solidFill>
              <a:srgbClr val="00579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6" name="椭圆 31"/>
          <p:cNvSpPr/>
          <p:nvPr/>
        </p:nvSpPr>
        <p:spPr>
          <a:xfrm rot="15654318">
            <a:off x="4911871" y="3501152"/>
            <a:ext cx="1207034" cy="11949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5493653" y="4698166"/>
            <a:ext cx="10160" cy="2194560"/>
          </a:xfrm>
          <a:prstGeom prst="line">
            <a:avLst/>
          </a:prstGeom>
          <a:ln w="28575">
            <a:solidFill>
              <a:srgbClr val="00579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9" name="椭圆 31"/>
          <p:cNvSpPr/>
          <p:nvPr/>
        </p:nvSpPr>
        <p:spPr>
          <a:xfrm rot="15654318">
            <a:off x="6008453" y="2455146"/>
            <a:ext cx="1207034" cy="11949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6601810" y="3640585"/>
            <a:ext cx="1493" cy="3182691"/>
          </a:xfrm>
          <a:prstGeom prst="line">
            <a:avLst/>
          </a:prstGeom>
          <a:ln w="28575">
            <a:solidFill>
              <a:srgbClr val="00579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12" name="椭圆 31"/>
          <p:cNvSpPr/>
          <p:nvPr/>
        </p:nvSpPr>
        <p:spPr>
          <a:xfrm rot="15654318">
            <a:off x="6278251" y="3822456"/>
            <a:ext cx="1207034" cy="11949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6871608" y="5031045"/>
            <a:ext cx="1493" cy="1815381"/>
          </a:xfrm>
          <a:prstGeom prst="line">
            <a:avLst/>
          </a:prstGeom>
          <a:ln w="28575">
            <a:solidFill>
              <a:srgbClr val="00579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组合 14"/>
          <p:cNvGrpSpPr/>
          <p:nvPr/>
        </p:nvGrpSpPr>
        <p:grpSpPr>
          <a:xfrm>
            <a:off x="6220371" y="2644705"/>
            <a:ext cx="809446" cy="801067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16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5183550" y="3726626"/>
            <a:ext cx="572226" cy="761851"/>
            <a:chOff x="3213101" y="3067051"/>
            <a:chExt cx="541337" cy="720725"/>
          </a:xfrm>
          <a:solidFill>
            <a:srgbClr val="005790"/>
          </a:solidFill>
        </p:grpSpPr>
        <p:sp>
          <p:nvSpPr>
            <p:cNvPr id="53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6487857" y="4046695"/>
            <a:ext cx="790837" cy="757354"/>
            <a:chOff x="6281738" y="4064000"/>
            <a:chExt cx="787400" cy="754063"/>
          </a:xfrm>
          <a:solidFill>
            <a:srgbClr val="005790"/>
          </a:solidFill>
        </p:grpSpPr>
        <p:sp>
          <p:nvSpPr>
            <p:cNvPr id="105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5364783" y="1689818"/>
            <a:ext cx="812193" cy="807158"/>
            <a:chOff x="6137276" y="2995613"/>
            <a:chExt cx="768350" cy="763588"/>
          </a:xfrm>
          <a:solidFill>
            <a:srgbClr val="005790"/>
          </a:solidFill>
        </p:grpSpPr>
        <p:sp>
          <p:nvSpPr>
            <p:cNvPr id="152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219" name="Freeform 5"/>
          <p:cNvSpPr/>
          <p:nvPr/>
        </p:nvSpPr>
        <p:spPr bwMode="auto">
          <a:xfrm>
            <a:off x="7565044" y="4300607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0" name="文本框 219"/>
          <p:cNvSpPr txBox="1"/>
          <p:nvPr/>
        </p:nvSpPr>
        <p:spPr>
          <a:xfrm>
            <a:off x="8415461" y="3993364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1" name="文本框 220"/>
          <p:cNvSpPr txBox="1"/>
          <p:nvPr/>
        </p:nvSpPr>
        <p:spPr>
          <a:xfrm>
            <a:off x="8507115" y="4363386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2" name="Freeform 5"/>
          <p:cNvSpPr/>
          <p:nvPr/>
        </p:nvSpPr>
        <p:spPr bwMode="auto">
          <a:xfrm>
            <a:off x="7220607" y="2951614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3" name="文本框 222"/>
          <p:cNvSpPr txBox="1"/>
          <p:nvPr/>
        </p:nvSpPr>
        <p:spPr>
          <a:xfrm>
            <a:off x="8071024" y="2644371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4" name="文本框 223"/>
          <p:cNvSpPr txBox="1"/>
          <p:nvPr/>
        </p:nvSpPr>
        <p:spPr>
          <a:xfrm>
            <a:off x="8162678" y="3014393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5" name="Freeform 5"/>
          <p:cNvSpPr/>
          <p:nvPr/>
        </p:nvSpPr>
        <p:spPr bwMode="auto">
          <a:xfrm>
            <a:off x="3949496" y="3952464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6" name="文本框 225"/>
          <p:cNvSpPr txBox="1"/>
          <p:nvPr/>
        </p:nvSpPr>
        <p:spPr>
          <a:xfrm>
            <a:off x="1916375" y="3627542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7" name="文本框 226"/>
          <p:cNvSpPr txBox="1"/>
          <p:nvPr/>
        </p:nvSpPr>
        <p:spPr>
          <a:xfrm>
            <a:off x="1011626" y="4038407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8" name="Freeform 5"/>
          <p:cNvSpPr/>
          <p:nvPr/>
        </p:nvSpPr>
        <p:spPr bwMode="auto">
          <a:xfrm>
            <a:off x="4194712" y="2054173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9" name="文本框 228"/>
          <p:cNvSpPr txBox="1"/>
          <p:nvPr/>
        </p:nvSpPr>
        <p:spPr>
          <a:xfrm>
            <a:off x="2161591" y="1729251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0" name="文本框 229"/>
          <p:cNvSpPr txBox="1"/>
          <p:nvPr/>
        </p:nvSpPr>
        <p:spPr>
          <a:xfrm>
            <a:off x="1256842" y="2140116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231" name="组合 230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232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234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3" name="文本框 232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3723565" y="2905301"/>
            <a:ext cx="606150" cy="1039113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837204" y="4801268"/>
            <a:ext cx="4525651" cy="769441"/>
            <a:chOff x="4099906" y="5398672"/>
            <a:chExt cx="3992187" cy="769441"/>
          </a:xfrm>
        </p:grpSpPr>
        <p:sp>
          <p:nvSpPr>
            <p:cNvPr id="6" name="文本框 5"/>
            <p:cNvSpPr txBox="1"/>
            <p:nvPr/>
          </p:nvSpPr>
          <p:spPr>
            <a:xfrm flipH="1">
              <a:off x="4099906" y="5398672"/>
              <a:ext cx="3992187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40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r>
                <a:rPr lang="en-US" altLang="zh-CN" sz="400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.</a:t>
              </a:r>
              <a:r>
                <a:rPr lang="zh-CN" altLang="en-US" sz="40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在此添加标题</a:t>
              </a:r>
              <a:endParaRPr lang="zh-CN" altLang="en-US" sz="4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116971" y="6118422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116971" y="5461050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744215" y="1216318"/>
            <a:ext cx="2730973" cy="3716929"/>
            <a:chOff x="3606801" y="4005263"/>
            <a:chExt cx="2101850" cy="2860675"/>
          </a:xfrm>
          <a:solidFill>
            <a:srgbClr val="005790"/>
          </a:solidFill>
        </p:grpSpPr>
        <p:sp>
          <p:nvSpPr>
            <p:cNvPr id="28" name="Freeform 694"/>
            <p:cNvSpPr>
              <a:spLocks noEditPoints="1"/>
            </p:cNvSpPr>
            <p:nvPr/>
          </p:nvSpPr>
          <p:spPr bwMode="auto">
            <a:xfrm>
              <a:off x="3606801" y="4005263"/>
              <a:ext cx="2101850" cy="2860675"/>
            </a:xfrm>
            <a:custGeom>
              <a:avLst/>
              <a:gdLst>
                <a:gd name="T0" fmla="*/ 256 w 560"/>
                <a:gd name="T1" fmla="*/ 4 h 762"/>
                <a:gd name="T2" fmla="*/ 248 w 560"/>
                <a:gd name="T3" fmla="*/ 55 h 762"/>
                <a:gd name="T4" fmla="*/ 137 w 560"/>
                <a:gd name="T5" fmla="*/ 233 h 762"/>
                <a:gd name="T6" fmla="*/ 386 w 560"/>
                <a:gd name="T7" fmla="*/ 241 h 762"/>
                <a:gd name="T8" fmla="*/ 372 w 560"/>
                <a:gd name="T9" fmla="*/ 304 h 762"/>
                <a:gd name="T10" fmla="*/ 370 w 560"/>
                <a:gd name="T11" fmla="*/ 324 h 762"/>
                <a:gd name="T12" fmla="*/ 297 w 560"/>
                <a:gd name="T13" fmla="*/ 365 h 762"/>
                <a:gd name="T14" fmla="*/ 165 w 560"/>
                <a:gd name="T15" fmla="*/ 358 h 762"/>
                <a:gd name="T16" fmla="*/ 135 w 560"/>
                <a:gd name="T17" fmla="*/ 468 h 762"/>
                <a:gd name="T18" fmla="*/ 17 w 560"/>
                <a:gd name="T19" fmla="*/ 506 h 762"/>
                <a:gd name="T20" fmla="*/ 241 w 560"/>
                <a:gd name="T21" fmla="*/ 617 h 762"/>
                <a:gd name="T22" fmla="*/ 232 w 560"/>
                <a:gd name="T23" fmla="*/ 604 h 762"/>
                <a:gd name="T24" fmla="*/ 44 w 560"/>
                <a:gd name="T25" fmla="*/ 541 h 762"/>
                <a:gd name="T26" fmla="*/ 36 w 560"/>
                <a:gd name="T27" fmla="*/ 537 h 762"/>
                <a:gd name="T28" fmla="*/ 60 w 560"/>
                <a:gd name="T29" fmla="*/ 539 h 762"/>
                <a:gd name="T30" fmla="*/ 175 w 560"/>
                <a:gd name="T31" fmla="*/ 601 h 762"/>
                <a:gd name="T32" fmla="*/ 200 w 560"/>
                <a:gd name="T33" fmla="*/ 597 h 762"/>
                <a:gd name="T34" fmla="*/ 204 w 560"/>
                <a:gd name="T35" fmla="*/ 613 h 762"/>
                <a:gd name="T36" fmla="*/ 217 w 560"/>
                <a:gd name="T37" fmla="*/ 620 h 762"/>
                <a:gd name="T38" fmla="*/ 223 w 560"/>
                <a:gd name="T39" fmla="*/ 584 h 762"/>
                <a:gd name="T40" fmla="*/ 236 w 560"/>
                <a:gd name="T41" fmla="*/ 603 h 762"/>
                <a:gd name="T42" fmla="*/ 247 w 560"/>
                <a:gd name="T43" fmla="*/ 609 h 762"/>
                <a:gd name="T44" fmla="*/ 215 w 560"/>
                <a:gd name="T45" fmla="*/ 465 h 762"/>
                <a:gd name="T46" fmla="*/ 254 w 560"/>
                <a:gd name="T47" fmla="*/ 428 h 762"/>
                <a:gd name="T48" fmla="*/ 218 w 560"/>
                <a:gd name="T49" fmla="*/ 63 h 762"/>
                <a:gd name="T50" fmla="*/ 222 w 560"/>
                <a:gd name="T51" fmla="*/ 397 h 762"/>
                <a:gd name="T52" fmla="*/ 196 w 560"/>
                <a:gd name="T53" fmla="*/ 422 h 762"/>
                <a:gd name="T54" fmla="*/ 194 w 560"/>
                <a:gd name="T55" fmla="*/ 393 h 762"/>
                <a:gd name="T56" fmla="*/ 173 w 560"/>
                <a:gd name="T57" fmla="*/ 371 h 762"/>
                <a:gd name="T58" fmla="*/ 171 w 560"/>
                <a:gd name="T59" fmla="*/ 390 h 762"/>
                <a:gd name="T60" fmla="*/ 140 w 560"/>
                <a:gd name="T61" fmla="*/ 458 h 762"/>
                <a:gd name="T62" fmla="*/ 159 w 560"/>
                <a:gd name="T63" fmla="*/ 463 h 762"/>
                <a:gd name="T64" fmla="*/ 135 w 560"/>
                <a:gd name="T65" fmla="*/ 474 h 762"/>
                <a:gd name="T66" fmla="*/ 111 w 560"/>
                <a:gd name="T67" fmla="*/ 490 h 762"/>
                <a:gd name="T68" fmla="*/ 57 w 560"/>
                <a:gd name="T69" fmla="*/ 490 h 762"/>
                <a:gd name="T70" fmla="*/ 24 w 560"/>
                <a:gd name="T71" fmla="*/ 510 h 762"/>
                <a:gd name="T72" fmla="*/ 34 w 560"/>
                <a:gd name="T73" fmla="*/ 516 h 762"/>
                <a:gd name="T74" fmla="*/ 196 w 560"/>
                <a:gd name="T75" fmla="*/ 587 h 762"/>
                <a:gd name="T76" fmla="*/ 211 w 560"/>
                <a:gd name="T77" fmla="*/ 562 h 762"/>
                <a:gd name="T78" fmla="*/ 212 w 560"/>
                <a:gd name="T79" fmla="*/ 479 h 762"/>
                <a:gd name="T80" fmla="*/ 186 w 560"/>
                <a:gd name="T81" fmla="*/ 542 h 762"/>
                <a:gd name="T82" fmla="*/ 169 w 560"/>
                <a:gd name="T83" fmla="*/ 565 h 762"/>
                <a:gd name="T84" fmla="*/ 70 w 560"/>
                <a:gd name="T85" fmla="*/ 511 h 762"/>
                <a:gd name="T86" fmla="*/ 72 w 560"/>
                <a:gd name="T87" fmla="*/ 491 h 762"/>
                <a:gd name="T88" fmla="*/ 215 w 560"/>
                <a:gd name="T89" fmla="*/ 410 h 762"/>
                <a:gd name="T90" fmla="*/ 248 w 560"/>
                <a:gd name="T91" fmla="*/ 412 h 762"/>
                <a:gd name="T92" fmla="*/ 257 w 560"/>
                <a:gd name="T93" fmla="*/ 409 h 762"/>
                <a:gd name="T94" fmla="*/ 485 w 560"/>
                <a:gd name="T95" fmla="*/ 129 h 762"/>
                <a:gd name="T96" fmla="*/ 460 w 560"/>
                <a:gd name="T97" fmla="*/ 161 h 762"/>
                <a:gd name="T98" fmla="*/ 272 w 560"/>
                <a:gd name="T99" fmla="*/ 66 h 762"/>
                <a:gd name="T100" fmla="*/ 474 w 560"/>
                <a:gd name="T101" fmla="*/ 182 h 762"/>
                <a:gd name="T102" fmla="*/ 335 w 560"/>
                <a:gd name="T103" fmla="*/ 388 h 762"/>
                <a:gd name="T104" fmla="*/ 379 w 560"/>
                <a:gd name="T105" fmla="*/ 363 h 762"/>
                <a:gd name="T106" fmla="*/ 420 w 560"/>
                <a:gd name="T107" fmla="*/ 351 h 762"/>
                <a:gd name="T108" fmla="*/ 388 w 560"/>
                <a:gd name="T109" fmla="*/ 342 h 762"/>
                <a:gd name="T110" fmla="*/ 415 w 560"/>
                <a:gd name="T111" fmla="*/ 350 h 762"/>
                <a:gd name="T112" fmla="*/ 507 w 560"/>
                <a:gd name="T113" fmla="*/ 182 h 762"/>
                <a:gd name="T114" fmla="*/ 494 w 560"/>
                <a:gd name="T115" fmla="*/ 184 h 762"/>
                <a:gd name="T116" fmla="*/ 477 w 560"/>
                <a:gd name="T117" fmla="*/ 175 h 762"/>
                <a:gd name="T118" fmla="*/ 461 w 560"/>
                <a:gd name="T119" fmla="*/ 175 h 762"/>
                <a:gd name="T120" fmla="*/ 524 w 560"/>
                <a:gd name="T121" fmla="*/ 18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0" h="762">
                  <a:moveTo>
                    <a:pt x="558" y="194"/>
                  </a:moveTo>
                  <a:cubicBezTo>
                    <a:pt x="558" y="194"/>
                    <a:pt x="557" y="193"/>
                    <a:pt x="557" y="193"/>
                  </a:cubicBezTo>
                  <a:cubicBezTo>
                    <a:pt x="557" y="193"/>
                    <a:pt x="556" y="193"/>
                    <a:pt x="556" y="193"/>
                  </a:cubicBezTo>
                  <a:cubicBezTo>
                    <a:pt x="529" y="179"/>
                    <a:pt x="502" y="167"/>
                    <a:pt x="475" y="153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80" y="145"/>
                    <a:pt x="486" y="138"/>
                    <a:pt x="492" y="131"/>
                  </a:cubicBezTo>
                  <a:cubicBezTo>
                    <a:pt x="494" y="129"/>
                    <a:pt x="493" y="128"/>
                    <a:pt x="491" y="128"/>
                  </a:cubicBezTo>
                  <a:cubicBezTo>
                    <a:pt x="494" y="127"/>
                    <a:pt x="497" y="125"/>
                    <a:pt x="494" y="124"/>
                  </a:cubicBezTo>
                  <a:cubicBezTo>
                    <a:pt x="487" y="120"/>
                    <a:pt x="480" y="117"/>
                    <a:pt x="472" y="113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42" y="97"/>
                    <a:pt x="413" y="79"/>
                    <a:pt x="383" y="64"/>
                  </a:cubicBezTo>
                  <a:cubicBezTo>
                    <a:pt x="344" y="43"/>
                    <a:pt x="304" y="22"/>
                    <a:pt x="264" y="3"/>
                  </a:cubicBezTo>
                  <a:cubicBezTo>
                    <a:pt x="265" y="2"/>
                    <a:pt x="265" y="0"/>
                    <a:pt x="262" y="0"/>
                  </a:cubicBezTo>
                  <a:cubicBezTo>
                    <a:pt x="260" y="0"/>
                    <a:pt x="256" y="3"/>
                    <a:pt x="256" y="4"/>
                  </a:cubicBezTo>
                  <a:cubicBezTo>
                    <a:pt x="256" y="5"/>
                    <a:pt x="256" y="5"/>
                    <a:pt x="255" y="6"/>
                  </a:cubicBezTo>
                  <a:cubicBezTo>
                    <a:pt x="253" y="6"/>
                    <a:pt x="252" y="7"/>
                    <a:pt x="251" y="8"/>
                  </a:cubicBezTo>
                  <a:cubicBezTo>
                    <a:pt x="246" y="20"/>
                    <a:pt x="246" y="35"/>
                    <a:pt x="245" y="48"/>
                  </a:cubicBezTo>
                  <a:cubicBezTo>
                    <a:pt x="245" y="51"/>
                    <a:pt x="253" y="50"/>
                    <a:pt x="254" y="47"/>
                  </a:cubicBezTo>
                  <a:cubicBezTo>
                    <a:pt x="255" y="34"/>
                    <a:pt x="254" y="21"/>
                    <a:pt x="259" y="8"/>
                  </a:cubicBezTo>
                  <a:cubicBezTo>
                    <a:pt x="296" y="26"/>
                    <a:pt x="333" y="45"/>
                    <a:pt x="370" y="64"/>
                  </a:cubicBezTo>
                  <a:cubicBezTo>
                    <a:pt x="401" y="81"/>
                    <a:pt x="431" y="100"/>
                    <a:pt x="463" y="116"/>
                  </a:cubicBezTo>
                  <a:cubicBezTo>
                    <a:pt x="459" y="119"/>
                    <a:pt x="456" y="123"/>
                    <a:pt x="453" y="126"/>
                  </a:cubicBezTo>
                  <a:cubicBezTo>
                    <a:pt x="453" y="125"/>
                    <a:pt x="454" y="123"/>
                    <a:pt x="454" y="122"/>
                  </a:cubicBezTo>
                  <a:cubicBezTo>
                    <a:pt x="455" y="119"/>
                    <a:pt x="447" y="122"/>
                    <a:pt x="446" y="123"/>
                  </a:cubicBezTo>
                  <a:cubicBezTo>
                    <a:pt x="441" y="130"/>
                    <a:pt x="436" y="137"/>
                    <a:pt x="434" y="145"/>
                  </a:cubicBezTo>
                  <a:cubicBezTo>
                    <a:pt x="408" y="131"/>
                    <a:pt x="382" y="115"/>
                    <a:pt x="356" y="101"/>
                  </a:cubicBezTo>
                  <a:cubicBezTo>
                    <a:pt x="322" y="84"/>
                    <a:pt x="289" y="66"/>
                    <a:pt x="255" y="51"/>
                  </a:cubicBezTo>
                  <a:cubicBezTo>
                    <a:pt x="252" y="49"/>
                    <a:pt x="245" y="53"/>
                    <a:pt x="248" y="55"/>
                  </a:cubicBezTo>
                  <a:cubicBezTo>
                    <a:pt x="246" y="55"/>
                    <a:pt x="244" y="56"/>
                    <a:pt x="244" y="57"/>
                  </a:cubicBezTo>
                  <a:cubicBezTo>
                    <a:pt x="241" y="62"/>
                    <a:pt x="238" y="68"/>
                    <a:pt x="236" y="74"/>
                  </a:cubicBezTo>
                  <a:cubicBezTo>
                    <a:pt x="235" y="77"/>
                    <a:pt x="234" y="81"/>
                    <a:pt x="233" y="84"/>
                  </a:cubicBezTo>
                  <a:cubicBezTo>
                    <a:pt x="229" y="83"/>
                    <a:pt x="225" y="80"/>
                    <a:pt x="223" y="78"/>
                  </a:cubicBezTo>
                  <a:cubicBezTo>
                    <a:pt x="218" y="74"/>
                    <a:pt x="223" y="66"/>
                    <a:pt x="225" y="62"/>
                  </a:cubicBezTo>
                  <a:cubicBezTo>
                    <a:pt x="226" y="62"/>
                    <a:pt x="224" y="61"/>
                    <a:pt x="222" y="62"/>
                  </a:cubicBezTo>
                  <a:cubicBezTo>
                    <a:pt x="224" y="61"/>
                    <a:pt x="225" y="59"/>
                    <a:pt x="223" y="57"/>
                  </a:cubicBezTo>
                  <a:cubicBezTo>
                    <a:pt x="206" y="48"/>
                    <a:pt x="189" y="40"/>
                    <a:pt x="172" y="32"/>
                  </a:cubicBezTo>
                  <a:cubicBezTo>
                    <a:pt x="171" y="31"/>
                    <a:pt x="169" y="31"/>
                    <a:pt x="168" y="32"/>
                  </a:cubicBezTo>
                  <a:cubicBezTo>
                    <a:pt x="166" y="31"/>
                    <a:pt x="163" y="32"/>
                    <a:pt x="162" y="34"/>
                  </a:cubicBezTo>
                  <a:cubicBezTo>
                    <a:pt x="135" y="91"/>
                    <a:pt x="101" y="161"/>
                    <a:pt x="139" y="222"/>
                  </a:cubicBezTo>
                  <a:cubicBezTo>
                    <a:pt x="140" y="222"/>
                    <a:pt x="141" y="223"/>
                    <a:pt x="142" y="223"/>
                  </a:cubicBezTo>
                  <a:cubicBezTo>
                    <a:pt x="138" y="225"/>
                    <a:pt x="135" y="227"/>
                    <a:pt x="132" y="230"/>
                  </a:cubicBezTo>
                  <a:cubicBezTo>
                    <a:pt x="127" y="233"/>
                    <a:pt x="134" y="236"/>
                    <a:pt x="137" y="233"/>
                  </a:cubicBezTo>
                  <a:cubicBezTo>
                    <a:pt x="196" y="193"/>
                    <a:pt x="233" y="138"/>
                    <a:pt x="266" y="77"/>
                  </a:cubicBezTo>
                  <a:cubicBezTo>
                    <a:pt x="293" y="90"/>
                    <a:pt x="319" y="104"/>
                    <a:pt x="346" y="118"/>
                  </a:cubicBezTo>
                  <a:cubicBezTo>
                    <a:pt x="373" y="132"/>
                    <a:pt x="400" y="149"/>
                    <a:pt x="428" y="163"/>
                  </a:cubicBezTo>
                  <a:cubicBezTo>
                    <a:pt x="425" y="164"/>
                    <a:pt x="421" y="166"/>
                    <a:pt x="424" y="168"/>
                  </a:cubicBezTo>
                  <a:cubicBezTo>
                    <a:pt x="424" y="168"/>
                    <a:pt x="425" y="169"/>
                    <a:pt x="425" y="169"/>
                  </a:cubicBezTo>
                  <a:cubicBezTo>
                    <a:pt x="412" y="189"/>
                    <a:pt x="400" y="210"/>
                    <a:pt x="391" y="232"/>
                  </a:cubicBezTo>
                  <a:cubicBezTo>
                    <a:pt x="384" y="230"/>
                    <a:pt x="378" y="227"/>
                    <a:pt x="373" y="222"/>
                  </a:cubicBezTo>
                  <a:cubicBezTo>
                    <a:pt x="373" y="221"/>
                    <a:pt x="371" y="222"/>
                    <a:pt x="371" y="222"/>
                  </a:cubicBezTo>
                  <a:cubicBezTo>
                    <a:pt x="376" y="228"/>
                    <a:pt x="383" y="230"/>
                    <a:pt x="389" y="233"/>
                  </a:cubicBezTo>
                  <a:cubicBezTo>
                    <a:pt x="390" y="233"/>
                    <a:pt x="390" y="233"/>
                    <a:pt x="391" y="233"/>
                  </a:cubicBezTo>
                  <a:cubicBezTo>
                    <a:pt x="390" y="235"/>
                    <a:pt x="389" y="237"/>
                    <a:pt x="388" y="240"/>
                  </a:cubicBezTo>
                  <a:cubicBezTo>
                    <a:pt x="383" y="237"/>
                    <a:pt x="377" y="235"/>
                    <a:pt x="372" y="231"/>
                  </a:cubicBezTo>
                  <a:cubicBezTo>
                    <a:pt x="372" y="231"/>
                    <a:pt x="370" y="231"/>
                    <a:pt x="370" y="232"/>
                  </a:cubicBezTo>
                  <a:cubicBezTo>
                    <a:pt x="375" y="236"/>
                    <a:pt x="381" y="238"/>
                    <a:pt x="386" y="241"/>
                  </a:cubicBezTo>
                  <a:cubicBezTo>
                    <a:pt x="387" y="241"/>
                    <a:pt x="387" y="241"/>
                    <a:pt x="387" y="241"/>
                  </a:cubicBezTo>
                  <a:cubicBezTo>
                    <a:pt x="387" y="242"/>
                    <a:pt x="386" y="244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0" y="245"/>
                    <a:pt x="374" y="244"/>
                    <a:pt x="370" y="240"/>
                  </a:cubicBezTo>
                  <a:cubicBezTo>
                    <a:pt x="369" y="240"/>
                    <a:pt x="367" y="241"/>
                    <a:pt x="368" y="241"/>
                  </a:cubicBezTo>
                  <a:cubicBezTo>
                    <a:pt x="372" y="245"/>
                    <a:pt x="378" y="246"/>
                    <a:pt x="384" y="247"/>
                  </a:cubicBezTo>
                  <a:cubicBezTo>
                    <a:pt x="384" y="247"/>
                    <a:pt x="385" y="247"/>
                    <a:pt x="385" y="247"/>
                  </a:cubicBezTo>
                  <a:cubicBezTo>
                    <a:pt x="384" y="251"/>
                    <a:pt x="382" y="254"/>
                    <a:pt x="381" y="258"/>
                  </a:cubicBezTo>
                  <a:cubicBezTo>
                    <a:pt x="376" y="255"/>
                    <a:pt x="370" y="253"/>
                    <a:pt x="366" y="249"/>
                  </a:cubicBezTo>
                  <a:cubicBezTo>
                    <a:pt x="365" y="248"/>
                    <a:pt x="363" y="249"/>
                    <a:pt x="364" y="250"/>
                  </a:cubicBezTo>
                  <a:cubicBezTo>
                    <a:pt x="369" y="254"/>
                    <a:pt x="375" y="257"/>
                    <a:pt x="380" y="259"/>
                  </a:cubicBezTo>
                  <a:cubicBezTo>
                    <a:pt x="380" y="259"/>
                    <a:pt x="381" y="259"/>
                    <a:pt x="381" y="259"/>
                  </a:cubicBezTo>
                  <a:cubicBezTo>
                    <a:pt x="377" y="274"/>
                    <a:pt x="374" y="289"/>
                    <a:pt x="372" y="304"/>
                  </a:cubicBezTo>
                  <a:cubicBezTo>
                    <a:pt x="366" y="301"/>
                    <a:pt x="360" y="299"/>
                    <a:pt x="355" y="295"/>
                  </a:cubicBezTo>
                  <a:cubicBezTo>
                    <a:pt x="354" y="294"/>
                    <a:pt x="352" y="295"/>
                    <a:pt x="353" y="296"/>
                  </a:cubicBezTo>
                  <a:cubicBezTo>
                    <a:pt x="359" y="301"/>
                    <a:pt x="366" y="303"/>
                    <a:pt x="372" y="305"/>
                  </a:cubicBezTo>
                  <a:cubicBezTo>
                    <a:pt x="372" y="307"/>
                    <a:pt x="372" y="308"/>
                    <a:pt x="372" y="310"/>
                  </a:cubicBezTo>
                  <a:cubicBezTo>
                    <a:pt x="368" y="308"/>
                    <a:pt x="365" y="307"/>
                    <a:pt x="362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64" y="308"/>
                    <a:pt x="367" y="310"/>
                    <a:pt x="371" y="311"/>
                  </a:cubicBezTo>
                  <a:cubicBezTo>
                    <a:pt x="371" y="311"/>
                    <a:pt x="372" y="311"/>
                    <a:pt x="372" y="311"/>
                  </a:cubicBezTo>
                  <a:cubicBezTo>
                    <a:pt x="371" y="313"/>
                    <a:pt x="371" y="314"/>
                    <a:pt x="371" y="316"/>
                  </a:cubicBezTo>
                  <a:cubicBezTo>
                    <a:pt x="369" y="314"/>
                    <a:pt x="366" y="314"/>
                    <a:pt x="364" y="314"/>
                  </a:cubicBezTo>
                  <a:cubicBezTo>
                    <a:pt x="363" y="314"/>
                    <a:pt x="361" y="315"/>
                    <a:pt x="362" y="315"/>
                  </a:cubicBezTo>
                  <a:cubicBezTo>
                    <a:pt x="365" y="315"/>
                    <a:pt x="368" y="316"/>
                    <a:pt x="370" y="317"/>
                  </a:cubicBezTo>
                  <a:cubicBezTo>
                    <a:pt x="370" y="317"/>
                    <a:pt x="371" y="317"/>
                    <a:pt x="371" y="317"/>
                  </a:cubicBezTo>
                  <a:cubicBezTo>
                    <a:pt x="371" y="319"/>
                    <a:pt x="370" y="322"/>
                    <a:pt x="370" y="324"/>
                  </a:cubicBezTo>
                  <a:cubicBezTo>
                    <a:pt x="368" y="323"/>
                    <a:pt x="367" y="321"/>
                    <a:pt x="365" y="319"/>
                  </a:cubicBezTo>
                  <a:cubicBezTo>
                    <a:pt x="365" y="319"/>
                    <a:pt x="363" y="320"/>
                    <a:pt x="363" y="320"/>
                  </a:cubicBezTo>
                  <a:cubicBezTo>
                    <a:pt x="365" y="322"/>
                    <a:pt x="366" y="324"/>
                    <a:pt x="369" y="325"/>
                  </a:cubicBezTo>
                  <a:cubicBezTo>
                    <a:pt x="369" y="325"/>
                    <a:pt x="370" y="325"/>
                    <a:pt x="370" y="325"/>
                  </a:cubicBezTo>
                  <a:cubicBezTo>
                    <a:pt x="369" y="334"/>
                    <a:pt x="368" y="344"/>
                    <a:pt x="367" y="353"/>
                  </a:cubicBezTo>
                  <a:cubicBezTo>
                    <a:pt x="359" y="361"/>
                    <a:pt x="350" y="369"/>
                    <a:pt x="341" y="375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29" y="369"/>
                    <a:pt x="316" y="366"/>
                    <a:pt x="308" y="356"/>
                  </a:cubicBezTo>
                  <a:cubicBezTo>
                    <a:pt x="307" y="355"/>
                    <a:pt x="305" y="356"/>
                    <a:pt x="306" y="357"/>
                  </a:cubicBezTo>
                  <a:cubicBezTo>
                    <a:pt x="315" y="367"/>
                    <a:pt x="328" y="370"/>
                    <a:pt x="339" y="376"/>
                  </a:cubicBezTo>
                  <a:cubicBezTo>
                    <a:pt x="339" y="376"/>
                    <a:pt x="340" y="376"/>
                    <a:pt x="340" y="376"/>
                  </a:cubicBezTo>
                  <a:cubicBezTo>
                    <a:pt x="337" y="378"/>
                    <a:pt x="335" y="380"/>
                    <a:pt x="332" y="381"/>
                  </a:cubicBezTo>
                  <a:cubicBezTo>
                    <a:pt x="320" y="377"/>
                    <a:pt x="309" y="371"/>
                    <a:pt x="298" y="364"/>
                  </a:cubicBezTo>
                  <a:cubicBezTo>
                    <a:pt x="298" y="363"/>
                    <a:pt x="296" y="364"/>
                    <a:pt x="297" y="365"/>
                  </a:cubicBezTo>
                  <a:cubicBezTo>
                    <a:pt x="307" y="372"/>
                    <a:pt x="318" y="378"/>
                    <a:pt x="330" y="382"/>
                  </a:cubicBezTo>
                  <a:cubicBezTo>
                    <a:pt x="327" y="384"/>
                    <a:pt x="323" y="386"/>
                    <a:pt x="319" y="388"/>
                  </a:cubicBezTo>
                  <a:cubicBezTo>
                    <a:pt x="300" y="395"/>
                    <a:pt x="280" y="399"/>
                    <a:pt x="258" y="400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28" y="389"/>
                    <a:pt x="203" y="369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2" y="359"/>
                    <a:pt x="173" y="358"/>
                    <a:pt x="173" y="357"/>
                  </a:cubicBezTo>
                  <a:cubicBezTo>
                    <a:pt x="174" y="355"/>
                    <a:pt x="172" y="355"/>
                    <a:pt x="171" y="355"/>
                  </a:cubicBezTo>
                  <a:cubicBezTo>
                    <a:pt x="171" y="354"/>
                    <a:pt x="171" y="354"/>
                    <a:pt x="171" y="353"/>
                  </a:cubicBezTo>
                  <a:cubicBezTo>
                    <a:pt x="142" y="321"/>
                    <a:pt x="133" y="282"/>
                    <a:pt x="136" y="240"/>
                  </a:cubicBezTo>
                  <a:cubicBezTo>
                    <a:pt x="137" y="236"/>
                    <a:pt x="128" y="238"/>
                    <a:pt x="128" y="241"/>
                  </a:cubicBezTo>
                  <a:cubicBezTo>
                    <a:pt x="124" y="284"/>
                    <a:pt x="134" y="324"/>
                    <a:pt x="163" y="357"/>
                  </a:cubicBezTo>
                  <a:cubicBezTo>
                    <a:pt x="163" y="357"/>
                    <a:pt x="164" y="358"/>
                    <a:pt x="165" y="358"/>
                  </a:cubicBezTo>
                  <a:cubicBezTo>
                    <a:pt x="165" y="358"/>
                    <a:pt x="165" y="358"/>
                    <a:pt x="165" y="358"/>
                  </a:cubicBezTo>
                  <a:cubicBezTo>
                    <a:pt x="163" y="364"/>
                    <a:pt x="160" y="370"/>
                    <a:pt x="158" y="376"/>
                  </a:cubicBezTo>
                  <a:cubicBezTo>
                    <a:pt x="152" y="375"/>
                    <a:pt x="146" y="376"/>
                    <a:pt x="141" y="378"/>
                  </a:cubicBezTo>
                  <a:cubicBezTo>
                    <a:pt x="126" y="383"/>
                    <a:pt x="129" y="400"/>
                    <a:pt x="132" y="412"/>
                  </a:cubicBezTo>
                  <a:cubicBezTo>
                    <a:pt x="132" y="413"/>
                    <a:pt x="133" y="413"/>
                    <a:pt x="133" y="413"/>
                  </a:cubicBezTo>
                  <a:cubicBezTo>
                    <a:pt x="128" y="412"/>
                    <a:pt x="122" y="412"/>
                    <a:pt x="118" y="413"/>
                  </a:cubicBezTo>
                  <a:cubicBezTo>
                    <a:pt x="102" y="416"/>
                    <a:pt x="93" y="433"/>
                    <a:pt x="99" y="448"/>
                  </a:cubicBezTo>
                  <a:cubicBezTo>
                    <a:pt x="100" y="450"/>
                    <a:pt x="102" y="450"/>
                    <a:pt x="104" y="450"/>
                  </a:cubicBezTo>
                  <a:cubicBezTo>
                    <a:pt x="104" y="451"/>
                    <a:pt x="105" y="451"/>
                    <a:pt x="106" y="452"/>
                  </a:cubicBezTo>
                  <a:cubicBezTo>
                    <a:pt x="120" y="456"/>
                    <a:pt x="135" y="468"/>
                    <a:pt x="150" y="46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8" y="465"/>
                    <a:pt x="146" y="465"/>
                    <a:pt x="143" y="466"/>
                  </a:cubicBezTo>
                  <a:cubicBezTo>
                    <a:pt x="143" y="466"/>
                    <a:pt x="141" y="467"/>
                    <a:pt x="140" y="468"/>
                  </a:cubicBezTo>
                  <a:cubicBezTo>
                    <a:pt x="140" y="468"/>
                    <a:pt x="139" y="467"/>
                    <a:pt x="139" y="467"/>
                  </a:cubicBezTo>
                  <a:cubicBezTo>
                    <a:pt x="138" y="467"/>
                    <a:pt x="136" y="467"/>
                    <a:pt x="135" y="468"/>
                  </a:cubicBezTo>
                  <a:cubicBezTo>
                    <a:pt x="134" y="467"/>
                    <a:pt x="134" y="466"/>
                    <a:pt x="134" y="466"/>
                  </a:cubicBezTo>
                  <a:cubicBezTo>
                    <a:pt x="133" y="462"/>
                    <a:pt x="125" y="464"/>
                    <a:pt x="126" y="468"/>
                  </a:cubicBezTo>
                  <a:cubicBezTo>
                    <a:pt x="128" y="477"/>
                    <a:pt x="125" y="485"/>
                    <a:pt x="119" y="489"/>
                  </a:cubicBezTo>
                  <a:cubicBezTo>
                    <a:pt x="119" y="488"/>
                    <a:pt x="120" y="488"/>
                    <a:pt x="120" y="487"/>
                  </a:cubicBezTo>
                  <a:cubicBezTo>
                    <a:pt x="121" y="486"/>
                    <a:pt x="120" y="485"/>
                    <a:pt x="119" y="485"/>
                  </a:cubicBezTo>
                  <a:cubicBezTo>
                    <a:pt x="128" y="479"/>
                    <a:pt x="128" y="466"/>
                    <a:pt x="118" y="458"/>
                  </a:cubicBezTo>
                  <a:cubicBezTo>
                    <a:pt x="107" y="451"/>
                    <a:pt x="90" y="447"/>
                    <a:pt x="77" y="451"/>
                  </a:cubicBezTo>
                  <a:cubicBezTo>
                    <a:pt x="65" y="455"/>
                    <a:pt x="63" y="470"/>
                    <a:pt x="62" y="482"/>
                  </a:cubicBezTo>
                  <a:cubicBezTo>
                    <a:pt x="52" y="477"/>
                    <a:pt x="36" y="471"/>
                    <a:pt x="29" y="482"/>
                  </a:cubicBezTo>
                  <a:cubicBezTo>
                    <a:pt x="23" y="493"/>
                    <a:pt x="30" y="499"/>
                    <a:pt x="38" y="503"/>
                  </a:cubicBezTo>
                  <a:cubicBezTo>
                    <a:pt x="37" y="505"/>
                    <a:pt x="37" y="507"/>
                    <a:pt x="36" y="509"/>
                  </a:cubicBezTo>
                  <a:cubicBezTo>
                    <a:pt x="32" y="507"/>
                    <a:pt x="28" y="504"/>
                    <a:pt x="23" y="502"/>
                  </a:cubicBezTo>
                  <a:cubicBezTo>
                    <a:pt x="21" y="500"/>
                    <a:pt x="13" y="504"/>
                    <a:pt x="17" y="506"/>
                  </a:cubicBezTo>
                  <a:cubicBezTo>
                    <a:pt x="17" y="506"/>
                    <a:pt x="17" y="506"/>
                    <a:pt x="17" y="506"/>
                  </a:cubicBezTo>
                  <a:cubicBezTo>
                    <a:pt x="16" y="506"/>
                    <a:pt x="15" y="507"/>
                    <a:pt x="14" y="508"/>
                  </a:cubicBezTo>
                  <a:cubicBezTo>
                    <a:pt x="12" y="513"/>
                    <a:pt x="6" y="522"/>
                    <a:pt x="7" y="528"/>
                  </a:cubicBezTo>
                  <a:cubicBezTo>
                    <a:pt x="4" y="528"/>
                    <a:pt x="0" y="531"/>
                    <a:pt x="3" y="532"/>
                  </a:cubicBezTo>
                  <a:cubicBezTo>
                    <a:pt x="35" y="552"/>
                    <a:pt x="71" y="566"/>
                    <a:pt x="104" y="583"/>
                  </a:cubicBezTo>
                  <a:cubicBezTo>
                    <a:pt x="130" y="595"/>
                    <a:pt x="156" y="610"/>
                    <a:pt x="183" y="622"/>
                  </a:cubicBezTo>
                  <a:cubicBezTo>
                    <a:pt x="180" y="622"/>
                    <a:pt x="178" y="624"/>
                    <a:pt x="180" y="626"/>
                  </a:cubicBezTo>
                  <a:cubicBezTo>
                    <a:pt x="213" y="664"/>
                    <a:pt x="236" y="708"/>
                    <a:pt x="244" y="758"/>
                  </a:cubicBezTo>
                  <a:cubicBezTo>
                    <a:pt x="245" y="762"/>
                    <a:pt x="254" y="760"/>
                    <a:pt x="253" y="756"/>
                  </a:cubicBezTo>
                  <a:cubicBezTo>
                    <a:pt x="245" y="706"/>
                    <a:pt x="222" y="663"/>
                    <a:pt x="190" y="626"/>
                  </a:cubicBezTo>
                  <a:cubicBezTo>
                    <a:pt x="197" y="631"/>
                    <a:pt x="205" y="635"/>
                    <a:pt x="213" y="635"/>
                  </a:cubicBezTo>
                  <a:cubicBezTo>
                    <a:pt x="223" y="635"/>
                    <a:pt x="226" y="626"/>
                    <a:pt x="230" y="618"/>
                  </a:cubicBezTo>
                  <a:cubicBezTo>
                    <a:pt x="231" y="619"/>
                    <a:pt x="231" y="619"/>
                    <a:pt x="231" y="619"/>
                  </a:cubicBezTo>
                  <a:cubicBezTo>
                    <a:pt x="234" y="619"/>
                    <a:pt x="238" y="619"/>
                    <a:pt x="241" y="619"/>
                  </a:cubicBezTo>
                  <a:cubicBezTo>
                    <a:pt x="242" y="619"/>
                    <a:pt x="242" y="617"/>
                    <a:pt x="241" y="617"/>
                  </a:cubicBezTo>
                  <a:cubicBezTo>
                    <a:pt x="238" y="617"/>
                    <a:pt x="234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6"/>
                  </a:cubicBezTo>
                  <a:cubicBezTo>
                    <a:pt x="233" y="614"/>
                    <a:pt x="230" y="613"/>
                    <a:pt x="227" y="614"/>
                  </a:cubicBezTo>
                  <a:cubicBezTo>
                    <a:pt x="228" y="611"/>
                    <a:pt x="229" y="609"/>
                    <a:pt x="230" y="607"/>
                  </a:cubicBezTo>
                  <a:cubicBezTo>
                    <a:pt x="232" y="608"/>
                    <a:pt x="234" y="610"/>
                    <a:pt x="235" y="611"/>
                  </a:cubicBezTo>
                  <a:cubicBezTo>
                    <a:pt x="236" y="611"/>
                    <a:pt x="236" y="611"/>
                    <a:pt x="237" y="611"/>
                  </a:cubicBezTo>
                  <a:cubicBezTo>
                    <a:pt x="238" y="612"/>
                    <a:pt x="239" y="611"/>
                    <a:pt x="240" y="610"/>
                  </a:cubicBezTo>
                  <a:cubicBezTo>
                    <a:pt x="240" y="610"/>
                    <a:pt x="239" y="610"/>
                    <a:pt x="238" y="610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8" y="610"/>
                    <a:pt x="237" y="610"/>
                    <a:pt x="237" y="609"/>
                  </a:cubicBezTo>
                  <a:cubicBezTo>
                    <a:pt x="237" y="609"/>
                    <a:pt x="236" y="608"/>
                    <a:pt x="236" y="607"/>
                  </a:cubicBezTo>
                  <a:cubicBezTo>
                    <a:pt x="235" y="606"/>
                    <a:pt x="235" y="605"/>
                    <a:pt x="234" y="603"/>
                  </a:cubicBezTo>
                  <a:cubicBezTo>
                    <a:pt x="234" y="603"/>
                    <a:pt x="232" y="603"/>
                    <a:pt x="232" y="604"/>
                  </a:cubicBezTo>
                  <a:cubicBezTo>
                    <a:pt x="232" y="605"/>
                    <a:pt x="233" y="606"/>
                    <a:pt x="233" y="607"/>
                  </a:cubicBezTo>
                  <a:cubicBezTo>
                    <a:pt x="232" y="606"/>
                    <a:pt x="230" y="605"/>
                    <a:pt x="229" y="603"/>
                  </a:cubicBezTo>
                  <a:cubicBezTo>
                    <a:pt x="228" y="603"/>
                    <a:pt x="226" y="604"/>
                    <a:pt x="227" y="604"/>
                  </a:cubicBezTo>
                  <a:cubicBezTo>
                    <a:pt x="227" y="605"/>
                    <a:pt x="228" y="605"/>
                    <a:pt x="228" y="606"/>
                  </a:cubicBezTo>
                  <a:cubicBezTo>
                    <a:pt x="227" y="609"/>
                    <a:pt x="226" y="612"/>
                    <a:pt x="224" y="615"/>
                  </a:cubicBezTo>
                  <a:cubicBezTo>
                    <a:pt x="224" y="615"/>
                    <a:pt x="224" y="615"/>
                    <a:pt x="223" y="616"/>
                  </a:cubicBezTo>
                  <a:cubicBezTo>
                    <a:pt x="221" y="619"/>
                    <a:pt x="218" y="629"/>
                    <a:pt x="213" y="629"/>
                  </a:cubicBezTo>
                  <a:cubicBezTo>
                    <a:pt x="214" y="628"/>
                    <a:pt x="214" y="628"/>
                    <a:pt x="213" y="627"/>
                  </a:cubicBezTo>
                  <a:cubicBezTo>
                    <a:pt x="207" y="625"/>
                    <a:pt x="201" y="623"/>
                    <a:pt x="196" y="620"/>
                  </a:cubicBezTo>
                  <a:cubicBezTo>
                    <a:pt x="194" y="619"/>
                    <a:pt x="192" y="617"/>
                    <a:pt x="190" y="615"/>
                  </a:cubicBezTo>
                  <a:cubicBezTo>
                    <a:pt x="188" y="614"/>
                    <a:pt x="186" y="614"/>
                    <a:pt x="184" y="615"/>
                  </a:cubicBezTo>
                  <a:cubicBezTo>
                    <a:pt x="159" y="604"/>
                    <a:pt x="135" y="591"/>
                    <a:pt x="111" y="579"/>
                  </a:cubicBezTo>
                  <a:cubicBezTo>
                    <a:pt x="87" y="567"/>
                    <a:pt x="62" y="556"/>
                    <a:pt x="39" y="544"/>
                  </a:cubicBezTo>
                  <a:cubicBezTo>
                    <a:pt x="41" y="544"/>
                    <a:pt x="43" y="542"/>
                    <a:pt x="44" y="541"/>
                  </a:cubicBezTo>
                  <a:cubicBezTo>
                    <a:pt x="44" y="541"/>
                    <a:pt x="44" y="540"/>
                    <a:pt x="44" y="540"/>
                  </a:cubicBezTo>
                  <a:cubicBezTo>
                    <a:pt x="47" y="535"/>
                    <a:pt x="49" y="530"/>
                    <a:pt x="52" y="526"/>
                  </a:cubicBezTo>
                  <a:cubicBezTo>
                    <a:pt x="53" y="525"/>
                    <a:pt x="51" y="525"/>
                    <a:pt x="50" y="526"/>
                  </a:cubicBezTo>
                  <a:cubicBezTo>
                    <a:pt x="48" y="529"/>
                    <a:pt x="46" y="533"/>
                    <a:pt x="44" y="537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4" y="536"/>
                    <a:pt x="42" y="537"/>
                    <a:pt x="42" y="537"/>
                  </a:cubicBezTo>
                  <a:cubicBezTo>
                    <a:pt x="42" y="538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38" y="538"/>
                    <a:pt x="35" y="537"/>
                    <a:pt x="32" y="536"/>
                  </a:cubicBezTo>
                  <a:cubicBezTo>
                    <a:pt x="35" y="530"/>
                    <a:pt x="37" y="525"/>
                    <a:pt x="41" y="519"/>
                  </a:cubicBezTo>
                  <a:cubicBezTo>
                    <a:pt x="42" y="520"/>
                    <a:pt x="43" y="521"/>
                    <a:pt x="45" y="521"/>
                  </a:cubicBezTo>
                  <a:cubicBezTo>
                    <a:pt x="42" y="526"/>
                    <a:pt x="40" y="531"/>
                    <a:pt x="37" y="535"/>
                  </a:cubicBezTo>
                  <a:cubicBezTo>
                    <a:pt x="37" y="535"/>
                    <a:pt x="35" y="535"/>
                    <a:pt x="35" y="536"/>
                  </a:cubicBezTo>
                  <a:cubicBezTo>
                    <a:pt x="35" y="536"/>
                    <a:pt x="36" y="537"/>
                    <a:pt x="36" y="537"/>
                  </a:cubicBezTo>
                  <a:cubicBezTo>
                    <a:pt x="36" y="538"/>
                    <a:pt x="38" y="537"/>
                    <a:pt x="38" y="537"/>
                  </a:cubicBezTo>
                  <a:cubicBezTo>
                    <a:pt x="41" y="532"/>
                    <a:pt x="43" y="527"/>
                    <a:pt x="46" y="522"/>
                  </a:cubicBezTo>
                  <a:cubicBezTo>
                    <a:pt x="50" y="524"/>
                    <a:pt x="54" y="526"/>
                    <a:pt x="58" y="528"/>
                  </a:cubicBezTo>
                  <a:cubicBezTo>
                    <a:pt x="58" y="528"/>
                    <a:pt x="57" y="528"/>
                    <a:pt x="57" y="528"/>
                  </a:cubicBezTo>
                  <a:cubicBezTo>
                    <a:pt x="54" y="532"/>
                    <a:pt x="52" y="536"/>
                    <a:pt x="50" y="540"/>
                  </a:cubicBezTo>
                  <a:cubicBezTo>
                    <a:pt x="50" y="539"/>
                    <a:pt x="48" y="540"/>
                    <a:pt x="48" y="540"/>
                  </a:cubicBezTo>
                  <a:cubicBezTo>
                    <a:pt x="48" y="541"/>
                    <a:pt x="48" y="543"/>
                    <a:pt x="48" y="544"/>
                  </a:cubicBezTo>
                  <a:cubicBezTo>
                    <a:pt x="48" y="544"/>
                    <a:pt x="50" y="544"/>
                    <a:pt x="50" y="543"/>
                  </a:cubicBezTo>
                  <a:cubicBezTo>
                    <a:pt x="53" y="538"/>
                    <a:pt x="55" y="533"/>
                    <a:pt x="59" y="528"/>
                  </a:cubicBezTo>
                  <a:cubicBezTo>
                    <a:pt x="60" y="529"/>
                    <a:pt x="61" y="529"/>
                    <a:pt x="62" y="530"/>
                  </a:cubicBezTo>
                  <a:cubicBezTo>
                    <a:pt x="61" y="532"/>
                    <a:pt x="60" y="535"/>
                    <a:pt x="59" y="537"/>
                  </a:cubicBezTo>
                  <a:cubicBezTo>
                    <a:pt x="58" y="539"/>
                    <a:pt x="56" y="543"/>
                    <a:pt x="54" y="544"/>
                  </a:cubicBezTo>
                  <a:cubicBezTo>
                    <a:pt x="53" y="545"/>
                    <a:pt x="55" y="545"/>
                    <a:pt x="56" y="545"/>
                  </a:cubicBezTo>
                  <a:cubicBezTo>
                    <a:pt x="58" y="543"/>
                    <a:pt x="59" y="541"/>
                    <a:pt x="60" y="539"/>
                  </a:cubicBezTo>
                  <a:cubicBezTo>
                    <a:pt x="61" y="536"/>
                    <a:pt x="62" y="534"/>
                    <a:pt x="64" y="531"/>
                  </a:cubicBezTo>
                  <a:cubicBezTo>
                    <a:pt x="65" y="531"/>
                    <a:pt x="66" y="532"/>
                    <a:pt x="68" y="533"/>
                  </a:cubicBezTo>
                  <a:cubicBezTo>
                    <a:pt x="65" y="538"/>
                    <a:pt x="63" y="545"/>
                    <a:pt x="59" y="549"/>
                  </a:cubicBezTo>
                  <a:cubicBezTo>
                    <a:pt x="58" y="550"/>
                    <a:pt x="60" y="550"/>
                    <a:pt x="60" y="550"/>
                  </a:cubicBezTo>
                  <a:cubicBezTo>
                    <a:pt x="65" y="545"/>
                    <a:pt x="67" y="539"/>
                    <a:pt x="69" y="533"/>
                  </a:cubicBezTo>
                  <a:cubicBezTo>
                    <a:pt x="85" y="541"/>
                    <a:pt x="102" y="548"/>
                    <a:pt x="118" y="556"/>
                  </a:cubicBezTo>
                  <a:cubicBezTo>
                    <a:pt x="135" y="565"/>
                    <a:pt x="153" y="574"/>
                    <a:pt x="170" y="583"/>
                  </a:cubicBezTo>
                  <a:cubicBezTo>
                    <a:pt x="170" y="583"/>
                    <a:pt x="170" y="583"/>
                    <a:pt x="170" y="583"/>
                  </a:cubicBezTo>
                  <a:cubicBezTo>
                    <a:pt x="168" y="589"/>
                    <a:pt x="164" y="594"/>
                    <a:pt x="162" y="600"/>
                  </a:cubicBezTo>
                  <a:cubicBezTo>
                    <a:pt x="162" y="601"/>
                    <a:pt x="164" y="601"/>
                    <a:pt x="165" y="600"/>
                  </a:cubicBezTo>
                  <a:cubicBezTo>
                    <a:pt x="166" y="594"/>
                    <a:pt x="170" y="589"/>
                    <a:pt x="172" y="583"/>
                  </a:cubicBezTo>
                  <a:cubicBezTo>
                    <a:pt x="175" y="585"/>
                    <a:pt x="177" y="586"/>
                    <a:pt x="180" y="587"/>
                  </a:cubicBezTo>
                  <a:cubicBezTo>
                    <a:pt x="180" y="588"/>
                    <a:pt x="180" y="588"/>
                    <a:pt x="180" y="589"/>
                  </a:cubicBezTo>
                  <a:cubicBezTo>
                    <a:pt x="178" y="593"/>
                    <a:pt x="176" y="596"/>
                    <a:pt x="175" y="601"/>
                  </a:cubicBezTo>
                  <a:cubicBezTo>
                    <a:pt x="175" y="601"/>
                    <a:pt x="176" y="601"/>
                    <a:pt x="176" y="601"/>
                  </a:cubicBezTo>
                  <a:cubicBezTo>
                    <a:pt x="178" y="600"/>
                    <a:pt x="179" y="599"/>
                    <a:pt x="180" y="598"/>
                  </a:cubicBezTo>
                  <a:cubicBezTo>
                    <a:pt x="181" y="597"/>
                    <a:pt x="179" y="597"/>
                    <a:pt x="178" y="598"/>
                  </a:cubicBezTo>
                  <a:cubicBezTo>
                    <a:pt x="178" y="598"/>
                    <a:pt x="178" y="598"/>
                    <a:pt x="178" y="598"/>
                  </a:cubicBezTo>
                  <a:cubicBezTo>
                    <a:pt x="179" y="595"/>
                    <a:pt x="180" y="593"/>
                    <a:pt x="181" y="590"/>
                  </a:cubicBezTo>
                  <a:cubicBezTo>
                    <a:pt x="182" y="591"/>
                    <a:pt x="183" y="590"/>
                    <a:pt x="185" y="590"/>
                  </a:cubicBezTo>
                  <a:cubicBezTo>
                    <a:pt x="187" y="591"/>
                    <a:pt x="190" y="592"/>
                    <a:pt x="193" y="593"/>
                  </a:cubicBezTo>
                  <a:cubicBezTo>
                    <a:pt x="190" y="599"/>
                    <a:pt x="187" y="604"/>
                    <a:pt x="185" y="611"/>
                  </a:cubicBezTo>
                  <a:cubicBezTo>
                    <a:pt x="185" y="612"/>
                    <a:pt x="187" y="611"/>
                    <a:pt x="187" y="611"/>
                  </a:cubicBezTo>
                  <a:cubicBezTo>
                    <a:pt x="189" y="610"/>
                    <a:pt x="190" y="609"/>
                    <a:pt x="192" y="607"/>
                  </a:cubicBezTo>
                  <a:cubicBezTo>
                    <a:pt x="193" y="606"/>
                    <a:pt x="191" y="605"/>
                    <a:pt x="190" y="606"/>
                  </a:cubicBezTo>
                  <a:cubicBezTo>
                    <a:pt x="189" y="607"/>
                    <a:pt x="189" y="608"/>
                    <a:pt x="188" y="608"/>
                  </a:cubicBezTo>
                  <a:cubicBezTo>
                    <a:pt x="190" y="603"/>
                    <a:pt x="192" y="599"/>
                    <a:pt x="194" y="594"/>
                  </a:cubicBezTo>
                  <a:cubicBezTo>
                    <a:pt x="196" y="595"/>
                    <a:pt x="198" y="596"/>
                    <a:pt x="200" y="597"/>
                  </a:cubicBezTo>
                  <a:cubicBezTo>
                    <a:pt x="197" y="603"/>
                    <a:pt x="194" y="608"/>
                    <a:pt x="192" y="615"/>
                  </a:cubicBezTo>
                  <a:cubicBezTo>
                    <a:pt x="192" y="615"/>
                    <a:pt x="192" y="615"/>
                    <a:pt x="193" y="615"/>
                  </a:cubicBezTo>
                  <a:cubicBezTo>
                    <a:pt x="194" y="615"/>
                    <a:pt x="195" y="615"/>
                    <a:pt x="196" y="614"/>
                  </a:cubicBezTo>
                  <a:cubicBezTo>
                    <a:pt x="197" y="613"/>
                    <a:pt x="195" y="613"/>
                    <a:pt x="195" y="614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196" y="608"/>
                    <a:pt x="199" y="603"/>
                    <a:pt x="202" y="597"/>
                  </a:cubicBezTo>
                  <a:cubicBezTo>
                    <a:pt x="204" y="598"/>
                    <a:pt x="206" y="599"/>
                    <a:pt x="209" y="600"/>
                  </a:cubicBezTo>
                  <a:cubicBezTo>
                    <a:pt x="207" y="604"/>
                    <a:pt x="205" y="607"/>
                    <a:pt x="203" y="610"/>
                  </a:cubicBezTo>
                  <a:cubicBezTo>
                    <a:pt x="202" y="612"/>
                    <a:pt x="199" y="618"/>
                    <a:pt x="200" y="620"/>
                  </a:cubicBezTo>
                  <a:cubicBezTo>
                    <a:pt x="200" y="620"/>
                    <a:pt x="201" y="620"/>
                    <a:pt x="201" y="620"/>
                  </a:cubicBezTo>
                  <a:cubicBezTo>
                    <a:pt x="202" y="620"/>
                    <a:pt x="202" y="620"/>
                    <a:pt x="202" y="620"/>
                  </a:cubicBezTo>
                  <a:cubicBezTo>
                    <a:pt x="203" y="620"/>
                    <a:pt x="203" y="618"/>
                    <a:pt x="202" y="618"/>
                  </a:cubicBezTo>
                  <a:cubicBezTo>
                    <a:pt x="202" y="618"/>
                    <a:pt x="202" y="618"/>
                    <a:pt x="202" y="618"/>
                  </a:cubicBezTo>
                  <a:cubicBezTo>
                    <a:pt x="202" y="617"/>
                    <a:pt x="203" y="615"/>
                    <a:pt x="204" y="613"/>
                  </a:cubicBezTo>
                  <a:cubicBezTo>
                    <a:pt x="205" y="611"/>
                    <a:pt x="206" y="610"/>
                    <a:pt x="207" y="608"/>
                  </a:cubicBezTo>
                  <a:cubicBezTo>
                    <a:pt x="208" y="605"/>
                    <a:pt x="209" y="603"/>
                    <a:pt x="210" y="601"/>
                  </a:cubicBezTo>
                  <a:cubicBezTo>
                    <a:pt x="212" y="602"/>
                    <a:pt x="214" y="602"/>
                    <a:pt x="216" y="603"/>
                  </a:cubicBezTo>
                  <a:cubicBezTo>
                    <a:pt x="214" y="609"/>
                    <a:pt x="211" y="614"/>
                    <a:pt x="208" y="620"/>
                  </a:cubicBezTo>
                  <a:cubicBezTo>
                    <a:pt x="208" y="621"/>
                    <a:pt x="210" y="620"/>
                    <a:pt x="210" y="620"/>
                  </a:cubicBezTo>
                  <a:cubicBezTo>
                    <a:pt x="211" y="619"/>
                    <a:pt x="211" y="619"/>
                    <a:pt x="212" y="618"/>
                  </a:cubicBezTo>
                  <a:cubicBezTo>
                    <a:pt x="213" y="618"/>
                    <a:pt x="212" y="618"/>
                    <a:pt x="212" y="618"/>
                  </a:cubicBezTo>
                  <a:cubicBezTo>
                    <a:pt x="214" y="613"/>
                    <a:pt x="216" y="609"/>
                    <a:pt x="218" y="604"/>
                  </a:cubicBezTo>
                  <a:cubicBezTo>
                    <a:pt x="219" y="604"/>
                    <a:pt x="219" y="604"/>
                    <a:pt x="220" y="605"/>
                  </a:cubicBezTo>
                  <a:cubicBezTo>
                    <a:pt x="220" y="605"/>
                    <a:pt x="221" y="605"/>
                    <a:pt x="222" y="605"/>
                  </a:cubicBezTo>
                  <a:cubicBezTo>
                    <a:pt x="219" y="610"/>
                    <a:pt x="216" y="616"/>
                    <a:pt x="214" y="622"/>
                  </a:cubicBezTo>
                  <a:cubicBezTo>
                    <a:pt x="214" y="623"/>
                    <a:pt x="216" y="623"/>
                    <a:pt x="216" y="622"/>
                  </a:cubicBezTo>
                  <a:cubicBezTo>
                    <a:pt x="217" y="622"/>
                    <a:pt x="218" y="621"/>
                    <a:pt x="219" y="620"/>
                  </a:cubicBezTo>
                  <a:cubicBezTo>
                    <a:pt x="219" y="619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9" y="615"/>
                    <a:pt x="221" y="609"/>
                    <a:pt x="224" y="604"/>
                  </a:cubicBezTo>
                  <a:cubicBezTo>
                    <a:pt x="226" y="603"/>
                    <a:pt x="228" y="602"/>
                    <a:pt x="227" y="601"/>
                  </a:cubicBezTo>
                  <a:cubicBezTo>
                    <a:pt x="228" y="601"/>
                    <a:pt x="227" y="600"/>
                    <a:pt x="226" y="601"/>
                  </a:cubicBezTo>
                  <a:cubicBezTo>
                    <a:pt x="226" y="598"/>
                    <a:pt x="228" y="594"/>
                    <a:pt x="228" y="592"/>
                  </a:cubicBezTo>
                  <a:cubicBezTo>
                    <a:pt x="229" y="589"/>
                    <a:pt x="229" y="587"/>
                    <a:pt x="229" y="584"/>
                  </a:cubicBezTo>
                  <a:cubicBezTo>
                    <a:pt x="229" y="583"/>
                    <a:pt x="227" y="584"/>
                    <a:pt x="227" y="584"/>
                  </a:cubicBezTo>
                  <a:cubicBezTo>
                    <a:pt x="227" y="588"/>
                    <a:pt x="227" y="591"/>
                    <a:pt x="226" y="594"/>
                  </a:cubicBezTo>
                  <a:cubicBezTo>
                    <a:pt x="226" y="595"/>
                    <a:pt x="225" y="598"/>
                    <a:pt x="224" y="600"/>
                  </a:cubicBezTo>
                  <a:cubicBezTo>
                    <a:pt x="223" y="599"/>
                    <a:pt x="222" y="599"/>
                    <a:pt x="220" y="598"/>
                  </a:cubicBezTo>
                  <a:cubicBezTo>
                    <a:pt x="220" y="598"/>
                    <a:pt x="221" y="597"/>
                    <a:pt x="221" y="597"/>
                  </a:cubicBezTo>
                  <a:cubicBezTo>
                    <a:pt x="221" y="597"/>
                    <a:pt x="221" y="597"/>
                    <a:pt x="220" y="597"/>
                  </a:cubicBezTo>
                  <a:cubicBezTo>
                    <a:pt x="221" y="593"/>
                    <a:pt x="223" y="589"/>
                    <a:pt x="225" y="585"/>
                  </a:cubicBezTo>
                  <a:cubicBezTo>
                    <a:pt x="225" y="583"/>
                    <a:pt x="223" y="583"/>
                    <a:pt x="223" y="584"/>
                  </a:cubicBezTo>
                  <a:cubicBezTo>
                    <a:pt x="221" y="589"/>
                    <a:pt x="219" y="593"/>
                    <a:pt x="218" y="597"/>
                  </a:cubicBezTo>
                  <a:cubicBezTo>
                    <a:pt x="212" y="595"/>
                    <a:pt x="206" y="592"/>
                    <a:pt x="200" y="589"/>
                  </a:cubicBezTo>
                  <a:cubicBezTo>
                    <a:pt x="202" y="589"/>
                    <a:pt x="203" y="588"/>
                    <a:pt x="204" y="588"/>
                  </a:cubicBezTo>
                  <a:cubicBezTo>
                    <a:pt x="204" y="587"/>
                    <a:pt x="204" y="587"/>
                    <a:pt x="204" y="587"/>
                  </a:cubicBezTo>
                  <a:cubicBezTo>
                    <a:pt x="204" y="588"/>
                    <a:pt x="204" y="589"/>
                    <a:pt x="204" y="589"/>
                  </a:cubicBezTo>
                  <a:cubicBezTo>
                    <a:pt x="204" y="591"/>
                    <a:pt x="208" y="590"/>
                    <a:pt x="210" y="589"/>
                  </a:cubicBezTo>
                  <a:cubicBezTo>
                    <a:pt x="210" y="590"/>
                    <a:pt x="209" y="591"/>
                    <a:pt x="209" y="592"/>
                  </a:cubicBezTo>
                  <a:cubicBezTo>
                    <a:pt x="208" y="593"/>
                    <a:pt x="212" y="593"/>
                    <a:pt x="212" y="593"/>
                  </a:cubicBezTo>
                  <a:cubicBezTo>
                    <a:pt x="213" y="593"/>
                    <a:pt x="216" y="592"/>
                    <a:pt x="217" y="591"/>
                  </a:cubicBezTo>
                  <a:cubicBezTo>
                    <a:pt x="219" y="587"/>
                    <a:pt x="221" y="583"/>
                    <a:pt x="224" y="579"/>
                  </a:cubicBezTo>
                  <a:cubicBezTo>
                    <a:pt x="227" y="582"/>
                    <a:pt x="231" y="585"/>
                    <a:pt x="236" y="588"/>
                  </a:cubicBezTo>
                  <a:cubicBezTo>
                    <a:pt x="236" y="591"/>
                    <a:pt x="236" y="595"/>
                    <a:pt x="235" y="598"/>
                  </a:cubicBezTo>
                  <a:cubicBezTo>
                    <a:pt x="235" y="599"/>
                    <a:pt x="234" y="602"/>
                    <a:pt x="234" y="603"/>
                  </a:cubicBezTo>
                  <a:cubicBezTo>
                    <a:pt x="234" y="604"/>
                    <a:pt x="236" y="603"/>
                    <a:pt x="236" y="603"/>
                  </a:cubicBezTo>
                  <a:cubicBezTo>
                    <a:pt x="236" y="603"/>
                    <a:pt x="236" y="602"/>
                    <a:pt x="237" y="602"/>
                  </a:cubicBezTo>
                  <a:cubicBezTo>
                    <a:pt x="237" y="602"/>
                    <a:pt x="236" y="602"/>
                    <a:pt x="236" y="602"/>
                  </a:cubicBezTo>
                  <a:cubicBezTo>
                    <a:pt x="236" y="600"/>
                    <a:pt x="237" y="598"/>
                    <a:pt x="237" y="597"/>
                  </a:cubicBezTo>
                  <a:cubicBezTo>
                    <a:pt x="238" y="594"/>
                    <a:pt x="238" y="592"/>
                    <a:pt x="238" y="589"/>
                  </a:cubicBezTo>
                  <a:cubicBezTo>
                    <a:pt x="239" y="590"/>
                    <a:pt x="240" y="590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5"/>
                    <a:pt x="242" y="599"/>
                    <a:pt x="241" y="603"/>
                  </a:cubicBezTo>
                  <a:cubicBezTo>
                    <a:pt x="241" y="604"/>
                    <a:pt x="243" y="604"/>
                    <a:pt x="243" y="603"/>
                  </a:cubicBezTo>
                  <a:cubicBezTo>
                    <a:pt x="244" y="599"/>
                    <a:pt x="243" y="595"/>
                    <a:pt x="243" y="591"/>
                  </a:cubicBezTo>
                  <a:cubicBezTo>
                    <a:pt x="244" y="591"/>
                    <a:pt x="244" y="591"/>
                    <a:pt x="244" y="591"/>
                  </a:cubicBezTo>
                  <a:cubicBezTo>
                    <a:pt x="245" y="594"/>
                    <a:pt x="245" y="597"/>
                    <a:pt x="245" y="601"/>
                  </a:cubicBezTo>
                  <a:cubicBezTo>
                    <a:pt x="244" y="601"/>
                    <a:pt x="244" y="601"/>
                    <a:pt x="244" y="602"/>
                  </a:cubicBezTo>
                  <a:cubicBezTo>
                    <a:pt x="245" y="604"/>
                    <a:pt x="246" y="606"/>
                    <a:pt x="247" y="609"/>
                  </a:cubicBezTo>
                  <a:cubicBezTo>
                    <a:pt x="248" y="609"/>
                    <a:pt x="250" y="609"/>
                    <a:pt x="249" y="608"/>
                  </a:cubicBezTo>
                  <a:cubicBezTo>
                    <a:pt x="248" y="606"/>
                    <a:pt x="247" y="604"/>
                    <a:pt x="247" y="602"/>
                  </a:cubicBezTo>
                  <a:cubicBezTo>
                    <a:pt x="247" y="602"/>
                    <a:pt x="247" y="602"/>
                    <a:pt x="247" y="602"/>
                  </a:cubicBezTo>
                  <a:cubicBezTo>
                    <a:pt x="248" y="601"/>
                    <a:pt x="248" y="600"/>
                    <a:pt x="248" y="599"/>
                  </a:cubicBezTo>
                  <a:cubicBezTo>
                    <a:pt x="248" y="599"/>
                    <a:pt x="248" y="599"/>
                    <a:pt x="247" y="599"/>
                  </a:cubicBezTo>
                  <a:cubicBezTo>
                    <a:pt x="247" y="596"/>
                    <a:pt x="247" y="592"/>
                    <a:pt x="246" y="589"/>
                  </a:cubicBezTo>
                  <a:cubicBezTo>
                    <a:pt x="247" y="588"/>
                    <a:pt x="248" y="586"/>
                    <a:pt x="245" y="585"/>
                  </a:cubicBezTo>
                  <a:cubicBezTo>
                    <a:pt x="238" y="581"/>
                    <a:pt x="233" y="577"/>
                    <a:pt x="228" y="572"/>
                  </a:cubicBezTo>
                  <a:cubicBezTo>
                    <a:pt x="228" y="571"/>
                    <a:pt x="228" y="571"/>
                    <a:pt x="228" y="571"/>
                  </a:cubicBezTo>
                  <a:cubicBezTo>
                    <a:pt x="229" y="570"/>
                    <a:pt x="228" y="570"/>
                    <a:pt x="227" y="570"/>
                  </a:cubicBezTo>
                  <a:cubicBezTo>
                    <a:pt x="219" y="561"/>
                    <a:pt x="215" y="550"/>
                    <a:pt x="214" y="537"/>
                  </a:cubicBezTo>
                  <a:cubicBezTo>
                    <a:pt x="214" y="527"/>
                    <a:pt x="218" y="518"/>
                    <a:pt x="222" y="509"/>
                  </a:cubicBezTo>
                  <a:cubicBezTo>
                    <a:pt x="223" y="505"/>
                    <a:pt x="229" y="500"/>
                    <a:pt x="230" y="495"/>
                  </a:cubicBezTo>
                  <a:cubicBezTo>
                    <a:pt x="233" y="482"/>
                    <a:pt x="218" y="477"/>
                    <a:pt x="215" y="465"/>
                  </a:cubicBezTo>
                  <a:cubicBezTo>
                    <a:pt x="211" y="447"/>
                    <a:pt x="213" y="420"/>
                    <a:pt x="230" y="408"/>
                  </a:cubicBezTo>
                  <a:cubicBezTo>
                    <a:pt x="240" y="443"/>
                    <a:pt x="276" y="468"/>
                    <a:pt x="283" y="505"/>
                  </a:cubicBezTo>
                  <a:cubicBezTo>
                    <a:pt x="290" y="539"/>
                    <a:pt x="273" y="576"/>
                    <a:pt x="293" y="607"/>
                  </a:cubicBezTo>
                  <a:cubicBezTo>
                    <a:pt x="300" y="628"/>
                    <a:pt x="321" y="649"/>
                    <a:pt x="334" y="666"/>
                  </a:cubicBezTo>
                  <a:cubicBezTo>
                    <a:pt x="354" y="692"/>
                    <a:pt x="377" y="719"/>
                    <a:pt x="393" y="748"/>
                  </a:cubicBezTo>
                  <a:cubicBezTo>
                    <a:pt x="394" y="751"/>
                    <a:pt x="402" y="748"/>
                    <a:pt x="401" y="746"/>
                  </a:cubicBezTo>
                  <a:cubicBezTo>
                    <a:pt x="387" y="720"/>
                    <a:pt x="368" y="697"/>
                    <a:pt x="351" y="674"/>
                  </a:cubicBezTo>
                  <a:cubicBezTo>
                    <a:pt x="340" y="659"/>
                    <a:pt x="329" y="645"/>
                    <a:pt x="318" y="630"/>
                  </a:cubicBezTo>
                  <a:cubicBezTo>
                    <a:pt x="313" y="623"/>
                    <a:pt x="304" y="614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280" y="574"/>
                    <a:pt x="297" y="531"/>
                    <a:pt x="290" y="496"/>
                  </a:cubicBezTo>
                  <a:cubicBezTo>
                    <a:pt x="285" y="470"/>
                    <a:pt x="264" y="451"/>
                    <a:pt x="250" y="429"/>
                  </a:cubicBezTo>
                  <a:cubicBezTo>
                    <a:pt x="251" y="429"/>
                    <a:pt x="253" y="428"/>
                    <a:pt x="254" y="428"/>
                  </a:cubicBezTo>
                  <a:cubicBezTo>
                    <a:pt x="259" y="422"/>
                    <a:pt x="261" y="415"/>
                    <a:pt x="264" y="408"/>
                  </a:cubicBezTo>
                  <a:cubicBezTo>
                    <a:pt x="308" y="412"/>
                    <a:pt x="347" y="397"/>
                    <a:pt x="381" y="370"/>
                  </a:cubicBezTo>
                  <a:cubicBezTo>
                    <a:pt x="380" y="376"/>
                    <a:pt x="381" y="382"/>
                    <a:pt x="381" y="388"/>
                  </a:cubicBezTo>
                  <a:cubicBezTo>
                    <a:pt x="380" y="391"/>
                    <a:pt x="387" y="391"/>
                    <a:pt x="389" y="388"/>
                  </a:cubicBezTo>
                  <a:cubicBezTo>
                    <a:pt x="394" y="388"/>
                    <a:pt x="399" y="388"/>
                    <a:pt x="404" y="388"/>
                  </a:cubicBezTo>
                  <a:cubicBezTo>
                    <a:pt x="406" y="387"/>
                    <a:pt x="410" y="387"/>
                    <a:pt x="410" y="384"/>
                  </a:cubicBezTo>
                  <a:cubicBezTo>
                    <a:pt x="410" y="375"/>
                    <a:pt x="410" y="367"/>
                    <a:pt x="411" y="358"/>
                  </a:cubicBezTo>
                  <a:cubicBezTo>
                    <a:pt x="488" y="341"/>
                    <a:pt x="522" y="261"/>
                    <a:pt x="556" y="197"/>
                  </a:cubicBezTo>
                  <a:cubicBezTo>
                    <a:pt x="558" y="196"/>
                    <a:pt x="560" y="195"/>
                    <a:pt x="558" y="194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11" y="160"/>
                    <a:pt x="141" y="94"/>
                    <a:pt x="168" y="38"/>
                  </a:cubicBezTo>
                  <a:cubicBezTo>
                    <a:pt x="184" y="46"/>
                    <a:pt x="201" y="54"/>
                    <a:pt x="216" y="62"/>
                  </a:cubicBezTo>
                  <a:cubicBezTo>
                    <a:pt x="217" y="63"/>
                    <a:pt x="218" y="63"/>
                    <a:pt x="218" y="63"/>
                  </a:cubicBezTo>
                  <a:cubicBezTo>
                    <a:pt x="218" y="63"/>
                    <a:pt x="217" y="63"/>
                    <a:pt x="217" y="64"/>
                  </a:cubicBezTo>
                  <a:cubicBezTo>
                    <a:pt x="215" y="68"/>
                    <a:pt x="210" y="76"/>
                    <a:pt x="214" y="80"/>
                  </a:cubicBezTo>
                  <a:cubicBezTo>
                    <a:pt x="217" y="84"/>
                    <a:pt x="224" y="87"/>
                    <a:pt x="230" y="88"/>
                  </a:cubicBezTo>
                  <a:cubicBezTo>
                    <a:pt x="236" y="89"/>
                    <a:pt x="240" y="85"/>
                    <a:pt x="241" y="80"/>
                  </a:cubicBezTo>
                  <a:cubicBezTo>
                    <a:pt x="243" y="76"/>
                    <a:pt x="245" y="72"/>
                    <a:pt x="246" y="68"/>
                  </a:cubicBezTo>
                  <a:cubicBezTo>
                    <a:pt x="250" y="70"/>
                    <a:pt x="255" y="72"/>
                    <a:pt x="259" y="74"/>
                  </a:cubicBezTo>
                  <a:cubicBezTo>
                    <a:pt x="230" y="129"/>
                    <a:pt x="197" y="180"/>
                    <a:pt x="147" y="218"/>
                  </a:cubicBezTo>
                  <a:close/>
                  <a:moveTo>
                    <a:pt x="262" y="68"/>
                  </a:moveTo>
                  <a:cubicBezTo>
                    <a:pt x="258" y="66"/>
                    <a:pt x="255" y="65"/>
                    <a:pt x="251" y="63"/>
                  </a:cubicBezTo>
                  <a:cubicBezTo>
                    <a:pt x="250" y="63"/>
                    <a:pt x="249" y="63"/>
                    <a:pt x="248" y="63"/>
                  </a:cubicBezTo>
                  <a:cubicBezTo>
                    <a:pt x="249" y="61"/>
                    <a:pt x="250" y="59"/>
                    <a:pt x="251" y="56"/>
                  </a:cubicBezTo>
                  <a:cubicBezTo>
                    <a:pt x="256" y="58"/>
                    <a:pt x="260" y="61"/>
                    <a:pt x="265" y="63"/>
                  </a:cubicBezTo>
                  <a:cubicBezTo>
                    <a:pt x="264" y="65"/>
                    <a:pt x="263" y="66"/>
                    <a:pt x="262" y="68"/>
                  </a:cubicBezTo>
                  <a:close/>
                  <a:moveTo>
                    <a:pt x="222" y="397"/>
                  </a:moveTo>
                  <a:cubicBezTo>
                    <a:pt x="222" y="398"/>
                    <a:pt x="222" y="398"/>
                    <a:pt x="221" y="398"/>
                  </a:cubicBezTo>
                  <a:cubicBezTo>
                    <a:pt x="221" y="398"/>
                    <a:pt x="221" y="399"/>
                    <a:pt x="220" y="400"/>
                  </a:cubicBezTo>
                  <a:cubicBezTo>
                    <a:pt x="220" y="399"/>
                    <a:pt x="220" y="398"/>
                    <a:pt x="220" y="396"/>
                  </a:cubicBezTo>
                  <a:cubicBezTo>
                    <a:pt x="221" y="397"/>
                    <a:pt x="221" y="397"/>
                    <a:pt x="222" y="397"/>
                  </a:cubicBezTo>
                  <a:close/>
                  <a:moveTo>
                    <a:pt x="216" y="394"/>
                  </a:moveTo>
                  <a:cubicBezTo>
                    <a:pt x="216" y="394"/>
                    <a:pt x="215" y="394"/>
                    <a:pt x="215" y="395"/>
                  </a:cubicBezTo>
                  <a:cubicBezTo>
                    <a:pt x="212" y="393"/>
                    <a:pt x="209" y="391"/>
                    <a:pt x="207" y="390"/>
                  </a:cubicBezTo>
                  <a:cubicBezTo>
                    <a:pt x="205" y="389"/>
                    <a:pt x="204" y="388"/>
                    <a:pt x="202" y="387"/>
                  </a:cubicBezTo>
                  <a:cubicBezTo>
                    <a:pt x="202" y="387"/>
                    <a:pt x="202" y="386"/>
                    <a:pt x="202" y="386"/>
                  </a:cubicBezTo>
                  <a:cubicBezTo>
                    <a:pt x="202" y="386"/>
                    <a:pt x="202" y="386"/>
                    <a:pt x="202" y="386"/>
                  </a:cubicBezTo>
                  <a:cubicBezTo>
                    <a:pt x="207" y="388"/>
                    <a:pt x="212" y="391"/>
                    <a:pt x="216" y="394"/>
                  </a:cubicBezTo>
                  <a:close/>
                  <a:moveTo>
                    <a:pt x="202" y="413"/>
                  </a:moveTo>
                  <a:cubicBezTo>
                    <a:pt x="202" y="413"/>
                    <a:pt x="203" y="414"/>
                    <a:pt x="203" y="414"/>
                  </a:cubicBezTo>
                  <a:cubicBezTo>
                    <a:pt x="201" y="417"/>
                    <a:pt x="199" y="420"/>
                    <a:pt x="196" y="422"/>
                  </a:cubicBezTo>
                  <a:cubicBezTo>
                    <a:pt x="198" y="419"/>
                    <a:pt x="200" y="415"/>
                    <a:pt x="201" y="410"/>
                  </a:cubicBezTo>
                  <a:cubicBezTo>
                    <a:pt x="201" y="411"/>
                    <a:pt x="202" y="412"/>
                    <a:pt x="202" y="413"/>
                  </a:cubicBezTo>
                  <a:close/>
                  <a:moveTo>
                    <a:pt x="185" y="432"/>
                  </a:moveTo>
                  <a:cubicBezTo>
                    <a:pt x="189" y="431"/>
                    <a:pt x="193" y="430"/>
                    <a:pt x="196" y="429"/>
                  </a:cubicBezTo>
                  <a:cubicBezTo>
                    <a:pt x="190" y="434"/>
                    <a:pt x="181" y="434"/>
                    <a:pt x="171" y="430"/>
                  </a:cubicBezTo>
                  <a:cubicBezTo>
                    <a:pt x="170" y="430"/>
                    <a:pt x="166" y="431"/>
                    <a:pt x="165" y="432"/>
                  </a:cubicBezTo>
                  <a:cubicBezTo>
                    <a:pt x="164" y="430"/>
                    <a:pt x="163" y="429"/>
                    <a:pt x="161" y="427"/>
                  </a:cubicBezTo>
                  <a:cubicBezTo>
                    <a:pt x="168" y="429"/>
                    <a:pt x="175" y="430"/>
                    <a:pt x="182" y="429"/>
                  </a:cubicBezTo>
                  <a:cubicBezTo>
                    <a:pt x="182" y="429"/>
                    <a:pt x="182" y="429"/>
                    <a:pt x="181" y="429"/>
                  </a:cubicBezTo>
                  <a:cubicBezTo>
                    <a:pt x="178" y="432"/>
                    <a:pt x="184" y="432"/>
                    <a:pt x="185" y="432"/>
                  </a:cubicBezTo>
                  <a:close/>
                  <a:moveTo>
                    <a:pt x="188" y="388"/>
                  </a:moveTo>
                  <a:cubicBezTo>
                    <a:pt x="190" y="389"/>
                    <a:pt x="191" y="389"/>
                    <a:pt x="193" y="390"/>
                  </a:cubicBezTo>
                  <a:cubicBezTo>
                    <a:pt x="193" y="390"/>
                    <a:pt x="194" y="390"/>
                    <a:pt x="194" y="390"/>
                  </a:cubicBezTo>
                  <a:cubicBezTo>
                    <a:pt x="194" y="391"/>
                    <a:pt x="194" y="392"/>
                    <a:pt x="194" y="393"/>
                  </a:cubicBezTo>
                  <a:cubicBezTo>
                    <a:pt x="192" y="391"/>
                    <a:pt x="190" y="389"/>
                    <a:pt x="188" y="388"/>
                  </a:cubicBezTo>
                  <a:close/>
                  <a:moveTo>
                    <a:pt x="175" y="372"/>
                  </a:moveTo>
                  <a:cubicBezTo>
                    <a:pt x="184" y="376"/>
                    <a:pt x="192" y="380"/>
                    <a:pt x="200" y="385"/>
                  </a:cubicBezTo>
                  <a:cubicBezTo>
                    <a:pt x="200" y="385"/>
                    <a:pt x="199" y="385"/>
                    <a:pt x="198" y="385"/>
                  </a:cubicBezTo>
                  <a:cubicBezTo>
                    <a:pt x="191" y="381"/>
                    <a:pt x="184" y="378"/>
                    <a:pt x="177" y="375"/>
                  </a:cubicBezTo>
                  <a:cubicBezTo>
                    <a:pt x="177" y="375"/>
                    <a:pt x="178" y="374"/>
                    <a:pt x="178" y="374"/>
                  </a:cubicBezTo>
                  <a:cubicBezTo>
                    <a:pt x="178" y="373"/>
                    <a:pt x="176" y="373"/>
                    <a:pt x="176" y="374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75" y="374"/>
                    <a:pt x="175" y="374"/>
                    <a:pt x="175" y="374"/>
                  </a:cubicBezTo>
                  <a:cubicBezTo>
                    <a:pt x="175" y="373"/>
                    <a:pt x="175" y="372"/>
                    <a:pt x="175" y="372"/>
                  </a:cubicBezTo>
                  <a:close/>
                  <a:moveTo>
                    <a:pt x="170" y="365"/>
                  </a:moveTo>
                  <a:cubicBezTo>
                    <a:pt x="170" y="366"/>
                    <a:pt x="171" y="366"/>
                    <a:pt x="171" y="366"/>
                  </a:cubicBezTo>
                  <a:cubicBezTo>
                    <a:pt x="169" y="367"/>
                    <a:pt x="168" y="368"/>
                    <a:pt x="170" y="369"/>
                  </a:cubicBezTo>
                  <a:cubicBezTo>
                    <a:pt x="171" y="370"/>
                    <a:pt x="172" y="370"/>
                    <a:pt x="173" y="371"/>
                  </a:cubicBezTo>
                  <a:cubicBezTo>
                    <a:pt x="173" y="371"/>
                    <a:pt x="173" y="372"/>
                    <a:pt x="173" y="373"/>
                  </a:cubicBezTo>
                  <a:cubicBezTo>
                    <a:pt x="173" y="373"/>
                    <a:pt x="172" y="373"/>
                    <a:pt x="172" y="373"/>
                  </a:cubicBezTo>
                  <a:cubicBezTo>
                    <a:pt x="171" y="372"/>
                    <a:pt x="169" y="373"/>
                    <a:pt x="167" y="374"/>
                  </a:cubicBezTo>
                  <a:cubicBezTo>
                    <a:pt x="168" y="371"/>
                    <a:pt x="169" y="368"/>
                    <a:pt x="170" y="365"/>
                  </a:cubicBezTo>
                  <a:close/>
                  <a:moveTo>
                    <a:pt x="166" y="377"/>
                  </a:moveTo>
                  <a:cubicBezTo>
                    <a:pt x="167" y="377"/>
                    <a:pt x="168" y="378"/>
                    <a:pt x="169" y="378"/>
                  </a:cubicBezTo>
                  <a:cubicBezTo>
                    <a:pt x="168" y="378"/>
                    <a:pt x="167" y="377"/>
                    <a:pt x="165" y="377"/>
                  </a:cubicBezTo>
                  <a:cubicBezTo>
                    <a:pt x="166" y="377"/>
                    <a:pt x="166" y="377"/>
                    <a:pt x="166" y="377"/>
                  </a:cubicBezTo>
                  <a:close/>
                  <a:moveTo>
                    <a:pt x="141" y="410"/>
                  </a:moveTo>
                  <a:cubicBezTo>
                    <a:pt x="138" y="402"/>
                    <a:pt x="134" y="387"/>
                    <a:pt x="145" y="383"/>
                  </a:cubicBezTo>
                  <a:cubicBezTo>
                    <a:pt x="148" y="382"/>
                    <a:pt x="152" y="382"/>
                    <a:pt x="156" y="382"/>
                  </a:cubicBezTo>
                  <a:cubicBezTo>
                    <a:pt x="155" y="383"/>
                    <a:pt x="158" y="384"/>
                    <a:pt x="161" y="383"/>
                  </a:cubicBezTo>
                  <a:cubicBezTo>
                    <a:pt x="165" y="384"/>
                    <a:pt x="169" y="386"/>
                    <a:pt x="173" y="387"/>
                  </a:cubicBezTo>
                  <a:cubicBezTo>
                    <a:pt x="172" y="388"/>
                    <a:pt x="172" y="389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0" y="391"/>
                    <a:pt x="172" y="391"/>
                    <a:pt x="172" y="391"/>
                  </a:cubicBezTo>
                  <a:cubicBezTo>
                    <a:pt x="173" y="390"/>
                    <a:pt x="174" y="389"/>
                    <a:pt x="175" y="388"/>
                  </a:cubicBezTo>
                  <a:cubicBezTo>
                    <a:pt x="184" y="392"/>
                    <a:pt x="192" y="400"/>
                    <a:pt x="191" y="411"/>
                  </a:cubicBezTo>
                  <a:cubicBezTo>
                    <a:pt x="189" y="427"/>
                    <a:pt x="171" y="423"/>
                    <a:pt x="161" y="420"/>
                  </a:cubicBezTo>
                  <a:cubicBezTo>
                    <a:pt x="159" y="419"/>
                    <a:pt x="156" y="420"/>
                    <a:pt x="155" y="422"/>
                  </a:cubicBezTo>
                  <a:cubicBezTo>
                    <a:pt x="150" y="419"/>
                    <a:pt x="143" y="416"/>
                    <a:pt x="137" y="414"/>
                  </a:cubicBezTo>
                  <a:cubicBezTo>
                    <a:pt x="139" y="414"/>
                    <a:pt x="141" y="412"/>
                    <a:pt x="141" y="410"/>
                  </a:cubicBezTo>
                  <a:close/>
                  <a:moveTo>
                    <a:pt x="147" y="459"/>
                  </a:moveTo>
                  <a:cubicBezTo>
                    <a:pt x="145" y="459"/>
                    <a:pt x="143" y="459"/>
                    <a:pt x="142" y="459"/>
                  </a:cubicBezTo>
                  <a:cubicBezTo>
                    <a:pt x="142" y="458"/>
                    <a:pt x="140" y="457"/>
                    <a:pt x="140" y="458"/>
                  </a:cubicBezTo>
                  <a:cubicBezTo>
                    <a:pt x="140" y="458"/>
                    <a:pt x="140" y="458"/>
                    <a:pt x="140" y="458"/>
                  </a:cubicBezTo>
                  <a:cubicBezTo>
                    <a:pt x="130" y="457"/>
                    <a:pt x="120" y="450"/>
                    <a:pt x="111" y="446"/>
                  </a:cubicBezTo>
                  <a:cubicBezTo>
                    <a:pt x="110" y="446"/>
                    <a:pt x="109" y="446"/>
                    <a:pt x="107" y="447"/>
                  </a:cubicBezTo>
                  <a:cubicBezTo>
                    <a:pt x="107" y="447"/>
                    <a:pt x="107" y="446"/>
                    <a:pt x="107" y="446"/>
                  </a:cubicBezTo>
                  <a:cubicBezTo>
                    <a:pt x="101" y="432"/>
                    <a:pt x="111" y="417"/>
                    <a:pt x="127" y="419"/>
                  </a:cubicBezTo>
                  <a:cubicBezTo>
                    <a:pt x="136" y="420"/>
                    <a:pt x="147" y="425"/>
                    <a:pt x="154" y="431"/>
                  </a:cubicBezTo>
                  <a:cubicBezTo>
                    <a:pt x="158" y="435"/>
                    <a:pt x="159" y="441"/>
                    <a:pt x="159" y="446"/>
                  </a:cubicBezTo>
                  <a:cubicBezTo>
                    <a:pt x="159" y="447"/>
                    <a:pt x="159" y="447"/>
                    <a:pt x="159" y="448"/>
                  </a:cubicBezTo>
                  <a:cubicBezTo>
                    <a:pt x="158" y="450"/>
                    <a:pt x="157" y="452"/>
                    <a:pt x="157" y="454"/>
                  </a:cubicBezTo>
                  <a:cubicBezTo>
                    <a:pt x="154" y="457"/>
                    <a:pt x="151" y="458"/>
                    <a:pt x="147" y="459"/>
                  </a:cubicBezTo>
                  <a:close/>
                  <a:moveTo>
                    <a:pt x="159" y="463"/>
                  </a:moveTo>
                  <a:cubicBezTo>
                    <a:pt x="159" y="464"/>
                    <a:pt x="159" y="464"/>
                    <a:pt x="159" y="464"/>
                  </a:cubicBezTo>
                  <a:cubicBezTo>
                    <a:pt x="158" y="465"/>
                    <a:pt x="158" y="465"/>
                    <a:pt x="157" y="466"/>
                  </a:cubicBezTo>
                  <a:cubicBezTo>
                    <a:pt x="157" y="466"/>
                    <a:pt x="157" y="466"/>
                    <a:pt x="156" y="466"/>
                  </a:cubicBezTo>
                  <a:cubicBezTo>
                    <a:pt x="157" y="465"/>
                    <a:pt x="158" y="464"/>
                    <a:pt x="159" y="463"/>
                  </a:cubicBezTo>
                  <a:close/>
                  <a:moveTo>
                    <a:pt x="156" y="469"/>
                  </a:move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6" y="469"/>
                  </a:cubicBezTo>
                  <a:close/>
                  <a:moveTo>
                    <a:pt x="150" y="474"/>
                  </a:moveTo>
                  <a:cubicBezTo>
                    <a:pt x="148" y="476"/>
                    <a:pt x="145" y="477"/>
                    <a:pt x="142" y="478"/>
                  </a:cubicBezTo>
                  <a:cubicBezTo>
                    <a:pt x="144" y="476"/>
                    <a:pt x="147" y="475"/>
                    <a:pt x="150" y="474"/>
                  </a:cubicBezTo>
                  <a:close/>
                  <a:moveTo>
                    <a:pt x="145" y="469"/>
                  </a:moveTo>
                  <a:cubicBezTo>
                    <a:pt x="146" y="469"/>
                    <a:pt x="146" y="469"/>
                    <a:pt x="146" y="469"/>
                  </a:cubicBezTo>
                  <a:cubicBezTo>
                    <a:pt x="146" y="469"/>
                    <a:pt x="145" y="469"/>
                    <a:pt x="145" y="469"/>
                  </a:cubicBezTo>
                  <a:cubicBezTo>
                    <a:pt x="145" y="469"/>
                    <a:pt x="145" y="469"/>
                    <a:pt x="145" y="469"/>
                  </a:cubicBezTo>
                  <a:close/>
                  <a:moveTo>
                    <a:pt x="139" y="472"/>
                  </a:moveTo>
                  <a:cubicBezTo>
                    <a:pt x="139" y="472"/>
                    <a:pt x="138" y="472"/>
                    <a:pt x="138" y="472"/>
                  </a:cubicBezTo>
                  <a:cubicBezTo>
                    <a:pt x="137" y="473"/>
                    <a:pt x="136" y="473"/>
                    <a:pt x="135" y="474"/>
                  </a:cubicBezTo>
                  <a:cubicBezTo>
                    <a:pt x="135" y="473"/>
                    <a:pt x="135" y="472"/>
                    <a:pt x="135" y="471"/>
                  </a:cubicBezTo>
                  <a:cubicBezTo>
                    <a:pt x="136" y="472"/>
                    <a:pt x="138" y="472"/>
                    <a:pt x="139" y="472"/>
                  </a:cubicBezTo>
                  <a:close/>
                  <a:moveTo>
                    <a:pt x="135" y="475"/>
                  </a:moveTo>
                  <a:cubicBezTo>
                    <a:pt x="136" y="475"/>
                    <a:pt x="137" y="475"/>
                    <a:pt x="139" y="475"/>
                  </a:cubicBezTo>
                  <a:cubicBezTo>
                    <a:pt x="141" y="474"/>
                    <a:pt x="143" y="473"/>
                    <a:pt x="146" y="473"/>
                  </a:cubicBezTo>
                  <a:cubicBezTo>
                    <a:pt x="142" y="475"/>
                    <a:pt x="138" y="476"/>
                    <a:pt x="135" y="478"/>
                  </a:cubicBezTo>
                  <a:cubicBezTo>
                    <a:pt x="135" y="477"/>
                    <a:pt x="135" y="476"/>
                    <a:pt x="135" y="475"/>
                  </a:cubicBezTo>
                  <a:close/>
                  <a:moveTo>
                    <a:pt x="74" y="462"/>
                  </a:moveTo>
                  <a:cubicBezTo>
                    <a:pt x="80" y="447"/>
                    <a:pt x="98" y="456"/>
                    <a:pt x="108" y="461"/>
                  </a:cubicBezTo>
                  <a:cubicBezTo>
                    <a:pt x="113" y="463"/>
                    <a:pt x="116" y="467"/>
                    <a:pt x="118" y="472"/>
                  </a:cubicBezTo>
                  <a:cubicBezTo>
                    <a:pt x="122" y="485"/>
                    <a:pt x="104" y="487"/>
                    <a:pt x="96" y="486"/>
                  </a:cubicBezTo>
                  <a:cubicBezTo>
                    <a:pt x="87" y="485"/>
                    <a:pt x="79" y="484"/>
                    <a:pt x="70" y="483"/>
                  </a:cubicBezTo>
                  <a:cubicBezTo>
                    <a:pt x="71" y="476"/>
                    <a:pt x="72" y="469"/>
                    <a:pt x="74" y="462"/>
                  </a:cubicBezTo>
                  <a:close/>
                  <a:moveTo>
                    <a:pt x="111" y="490"/>
                  </a:moveTo>
                  <a:cubicBezTo>
                    <a:pt x="110" y="490"/>
                    <a:pt x="110" y="490"/>
                    <a:pt x="110" y="491"/>
                  </a:cubicBezTo>
                  <a:cubicBezTo>
                    <a:pt x="109" y="491"/>
                    <a:pt x="108" y="492"/>
                    <a:pt x="108" y="493"/>
                  </a:cubicBezTo>
                  <a:cubicBezTo>
                    <a:pt x="107" y="493"/>
                    <a:pt x="105" y="493"/>
                    <a:pt x="104" y="493"/>
                  </a:cubicBezTo>
                  <a:cubicBezTo>
                    <a:pt x="103" y="492"/>
                    <a:pt x="103" y="492"/>
                    <a:pt x="102" y="491"/>
                  </a:cubicBezTo>
                  <a:cubicBezTo>
                    <a:pt x="102" y="491"/>
                    <a:pt x="100" y="492"/>
                    <a:pt x="100" y="492"/>
                  </a:cubicBezTo>
                  <a:cubicBezTo>
                    <a:pt x="98" y="492"/>
                    <a:pt x="96" y="491"/>
                    <a:pt x="94" y="491"/>
                  </a:cubicBezTo>
                  <a:cubicBezTo>
                    <a:pt x="99" y="491"/>
                    <a:pt x="104" y="490"/>
                    <a:pt x="109" y="489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110" y="490"/>
                    <a:pt x="110" y="490"/>
                    <a:pt x="111" y="490"/>
                  </a:cubicBezTo>
                  <a:close/>
                  <a:moveTo>
                    <a:pt x="34" y="490"/>
                  </a:moveTo>
                  <a:cubicBezTo>
                    <a:pt x="32" y="482"/>
                    <a:pt x="40" y="480"/>
                    <a:pt x="46" y="482"/>
                  </a:cubicBezTo>
                  <a:cubicBezTo>
                    <a:pt x="51" y="483"/>
                    <a:pt x="55" y="485"/>
                    <a:pt x="59" y="487"/>
                  </a:cubicBezTo>
                  <a:cubicBezTo>
                    <a:pt x="59" y="487"/>
                    <a:pt x="60" y="487"/>
                    <a:pt x="60" y="487"/>
                  </a:cubicBezTo>
                  <a:cubicBezTo>
                    <a:pt x="59" y="488"/>
                    <a:pt x="58" y="489"/>
                    <a:pt x="57" y="490"/>
                  </a:cubicBezTo>
                  <a:cubicBezTo>
                    <a:pt x="55" y="490"/>
                    <a:pt x="53" y="491"/>
                    <a:pt x="53" y="492"/>
                  </a:cubicBezTo>
                  <a:cubicBezTo>
                    <a:pt x="52" y="493"/>
                    <a:pt x="51" y="495"/>
                    <a:pt x="50" y="496"/>
                  </a:cubicBezTo>
                  <a:cubicBezTo>
                    <a:pt x="50" y="496"/>
                    <a:pt x="50" y="497"/>
                    <a:pt x="50" y="497"/>
                  </a:cubicBezTo>
                  <a:cubicBezTo>
                    <a:pt x="49" y="498"/>
                    <a:pt x="48" y="499"/>
                    <a:pt x="47" y="501"/>
                  </a:cubicBezTo>
                  <a:cubicBezTo>
                    <a:pt x="47" y="501"/>
                    <a:pt x="47" y="501"/>
                    <a:pt x="47" y="501"/>
                  </a:cubicBezTo>
                  <a:cubicBezTo>
                    <a:pt x="49" y="496"/>
                    <a:pt x="51" y="492"/>
                    <a:pt x="53" y="487"/>
                  </a:cubicBezTo>
                  <a:cubicBezTo>
                    <a:pt x="54" y="485"/>
                    <a:pt x="46" y="486"/>
                    <a:pt x="45" y="488"/>
                  </a:cubicBezTo>
                  <a:cubicBezTo>
                    <a:pt x="43" y="492"/>
                    <a:pt x="42" y="495"/>
                    <a:pt x="41" y="498"/>
                  </a:cubicBezTo>
                  <a:cubicBezTo>
                    <a:pt x="38" y="496"/>
                    <a:pt x="35" y="494"/>
                    <a:pt x="34" y="490"/>
                  </a:cubicBezTo>
                  <a:close/>
                  <a:moveTo>
                    <a:pt x="22" y="525"/>
                  </a:moveTo>
                  <a:cubicBezTo>
                    <a:pt x="21" y="527"/>
                    <a:pt x="21" y="529"/>
                    <a:pt x="21" y="531"/>
                  </a:cubicBezTo>
                  <a:cubicBezTo>
                    <a:pt x="20" y="530"/>
                    <a:pt x="20" y="530"/>
                    <a:pt x="19" y="529"/>
                  </a:cubicBezTo>
                  <a:cubicBezTo>
                    <a:pt x="12" y="524"/>
                    <a:pt x="19" y="514"/>
                    <a:pt x="22" y="509"/>
                  </a:cubicBezTo>
                  <a:cubicBezTo>
                    <a:pt x="23" y="509"/>
                    <a:pt x="23" y="509"/>
                    <a:pt x="24" y="510"/>
                  </a:cubicBezTo>
                  <a:cubicBezTo>
                    <a:pt x="21" y="514"/>
                    <a:pt x="19" y="518"/>
                    <a:pt x="18" y="522"/>
                  </a:cubicBezTo>
                  <a:cubicBezTo>
                    <a:pt x="17" y="523"/>
                    <a:pt x="19" y="522"/>
                    <a:pt x="20" y="522"/>
                  </a:cubicBezTo>
                  <a:cubicBezTo>
                    <a:pt x="21" y="518"/>
                    <a:pt x="23" y="514"/>
                    <a:pt x="25" y="510"/>
                  </a:cubicBezTo>
                  <a:cubicBezTo>
                    <a:pt x="27" y="512"/>
                    <a:pt x="29" y="513"/>
                    <a:pt x="31" y="514"/>
                  </a:cubicBezTo>
                  <a:cubicBezTo>
                    <a:pt x="28" y="517"/>
                    <a:pt x="26" y="522"/>
                    <a:pt x="24" y="526"/>
                  </a:cubicBezTo>
                  <a:cubicBezTo>
                    <a:pt x="24" y="525"/>
                    <a:pt x="24" y="525"/>
                    <a:pt x="24" y="524"/>
                  </a:cubicBezTo>
                  <a:cubicBezTo>
                    <a:pt x="24" y="524"/>
                    <a:pt x="22" y="524"/>
                    <a:pt x="22" y="525"/>
                  </a:cubicBezTo>
                  <a:close/>
                  <a:moveTo>
                    <a:pt x="31" y="534"/>
                  </a:moveTo>
                  <a:cubicBezTo>
                    <a:pt x="30" y="533"/>
                    <a:pt x="29" y="534"/>
                    <a:pt x="29" y="534"/>
                  </a:cubicBezTo>
                  <a:cubicBezTo>
                    <a:pt x="29" y="535"/>
                    <a:pt x="29" y="535"/>
                    <a:pt x="29" y="535"/>
                  </a:cubicBezTo>
                  <a:cubicBezTo>
                    <a:pt x="27" y="534"/>
                    <a:pt x="24" y="533"/>
                    <a:pt x="22" y="531"/>
                  </a:cubicBezTo>
                  <a:cubicBezTo>
                    <a:pt x="23" y="531"/>
                    <a:pt x="23" y="531"/>
                    <a:pt x="23" y="531"/>
                  </a:cubicBezTo>
                  <a:cubicBezTo>
                    <a:pt x="26" y="525"/>
                    <a:pt x="28" y="520"/>
                    <a:pt x="32" y="514"/>
                  </a:cubicBezTo>
                  <a:cubicBezTo>
                    <a:pt x="33" y="515"/>
                    <a:pt x="33" y="515"/>
                    <a:pt x="34" y="516"/>
                  </a:cubicBezTo>
                  <a:cubicBezTo>
                    <a:pt x="33" y="518"/>
                    <a:pt x="31" y="520"/>
                    <a:pt x="30" y="523"/>
                  </a:cubicBezTo>
                  <a:cubicBezTo>
                    <a:pt x="29" y="524"/>
                    <a:pt x="29" y="525"/>
                    <a:pt x="28" y="527"/>
                  </a:cubicBezTo>
                  <a:cubicBezTo>
                    <a:pt x="28" y="527"/>
                    <a:pt x="28" y="528"/>
                    <a:pt x="27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6" y="530"/>
                    <a:pt x="26" y="530"/>
                    <a:pt x="26" y="531"/>
                  </a:cubicBezTo>
                  <a:cubicBezTo>
                    <a:pt x="26" y="532"/>
                    <a:pt x="27" y="531"/>
                    <a:pt x="28" y="531"/>
                  </a:cubicBezTo>
                  <a:cubicBezTo>
                    <a:pt x="29" y="530"/>
                    <a:pt x="30" y="526"/>
                    <a:pt x="31" y="525"/>
                  </a:cubicBezTo>
                  <a:cubicBezTo>
                    <a:pt x="32" y="522"/>
                    <a:pt x="34" y="519"/>
                    <a:pt x="36" y="516"/>
                  </a:cubicBezTo>
                  <a:cubicBezTo>
                    <a:pt x="37" y="517"/>
                    <a:pt x="38" y="518"/>
                    <a:pt x="39" y="518"/>
                  </a:cubicBezTo>
                  <a:cubicBezTo>
                    <a:pt x="36" y="523"/>
                    <a:pt x="34" y="528"/>
                    <a:pt x="31" y="534"/>
                  </a:cubicBezTo>
                  <a:close/>
                  <a:moveTo>
                    <a:pt x="196" y="587"/>
                  </a:moveTo>
                  <a:cubicBezTo>
                    <a:pt x="195" y="587"/>
                    <a:pt x="193" y="586"/>
                    <a:pt x="192" y="586"/>
                  </a:cubicBezTo>
                  <a:cubicBezTo>
                    <a:pt x="194" y="586"/>
                    <a:pt x="195" y="585"/>
                    <a:pt x="196" y="585"/>
                  </a:cubicBezTo>
                  <a:cubicBezTo>
                    <a:pt x="196" y="585"/>
                    <a:pt x="196" y="586"/>
                    <a:pt x="196" y="587"/>
                  </a:cubicBezTo>
                  <a:close/>
                  <a:moveTo>
                    <a:pt x="199" y="570"/>
                  </a:move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70"/>
                  </a:cubicBezTo>
                  <a:close/>
                  <a:moveTo>
                    <a:pt x="198" y="561"/>
                  </a:moveTo>
                  <a:cubicBezTo>
                    <a:pt x="198" y="561"/>
                    <a:pt x="198" y="560"/>
                    <a:pt x="198" y="560"/>
                  </a:cubicBezTo>
                  <a:cubicBezTo>
                    <a:pt x="198" y="559"/>
                    <a:pt x="197" y="559"/>
                    <a:pt x="195" y="559"/>
                  </a:cubicBezTo>
                  <a:cubicBezTo>
                    <a:pt x="196" y="558"/>
                    <a:pt x="197" y="557"/>
                    <a:pt x="198" y="556"/>
                  </a:cubicBezTo>
                  <a:cubicBezTo>
                    <a:pt x="198" y="557"/>
                    <a:pt x="198" y="559"/>
                    <a:pt x="199" y="560"/>
                  </a:cubicBezTo>
                  <a:cubicBezTo>
                    <a:pt x="199" y="560"/>
                    <a:pt x="198" y="560"/>
                    <a:pt x="198" y="561"/>
                  </a:cubicBezTo>
                  <a:close/>
                  <a:moveTo>
                    <a:pt x="207" y="556"/>
                  </a:moveTo>
                  <a:cubicBezTo>
                    <a:pt x="205" y="552"/>
                    <a:pt x="205" y="546"/>
                    <a:pt x="206" y="541"/>
                  </a:cubicBezTo>
                  <a:cubicBezTo>
                    <a:pt x="206" y="542"/>
                    <a:pt x="206" y="543"/>
                    <a:pt x="206" y="544"/>
                  </a:cubicBezTo>
                  <a:cubicBezTo>
                    <a:pt x="207" y="551"/>
                    <a:pt x="209" y="557"/>
                    <a:pt x="211" y="562"/>
                  </a:cubicBezTo>
                  <a:cubicBezTo>
                    <a:pt x="210" y="560"/>
                    <a:pt x="208" y="558"/>
                    <a:pt x="207" y="556"/>
                  </a:cubicBezTo>
                  <a:close/>
                  <a:moveTo>
                    <a:pt x="215" y="581"/>
                  </a:moveTo>
                  <a:cubicBezTo>
                    <a:pt x="215" y="581"/>
                    <a:pt x="214" y="582"/>
                    <a:pt x="214" y="583"/>
                  </a:cubicBezTo>
                  <a:cubicBezTo>
                    <a:pt x="214" y="583"/>
                    <a:pt x="214" y="582"/>
                    <a:pt x="214" y="582"/>
                  </a:cubicBezTo>
                  <a:cubicBezTo>
                    <a:pt x="214" y="581"/>
                    <a:pt x="214" y="581"/>
                    <a:pt x="212" y="581"/>
                  </a:cubicBezTo>
                  <a:cubicBezTo>
                    <a:pt x="212" y="581"/>
                    <a:pt x="212" y="580"/>
                    <a:pt x="212" y="580"/>
                  </a:cubicBezTo>
                  <a:cubicBezTo>
                    <a:pt x="213" y="580"/>
                    <a:pt x="214" y="580"/>
                    <a:pt x="214" y="581"/>
                  </a:cubicBezTo>
                  <a:cubicBezTo>
                    <a:pt x="214" y="581"/>
                    <a:pt x="215" y="581"/>
                    <a:pt x="215" y="581"/>
                  </a:cubicBezTo>
                  <a:close/>
                  <a:moveTo>
                    <a:pt x="217" y="494"/>
                  </a:moveTo>
                  <a:cubicBezTo>
                    <a:pt x="217" y="499"/>
                    <a:pt x="215" y="505"/>
                    <a:pt x="213" y="511"/>
                  </a:cubicBezTo>
                  <a:cubicBezTo>
                    <a:pt x="215" y="506"/>
                    <a:pt x="216" y="500"/>
                    <a:pt x="217" y="494"/>
                  </a:cubicBezTo>
                  <a:close/>
                  <a:moveTo>
                    <a:pt x="226" y="403"/>
                  </a:moveTo>
                  <a:cubicBezTo>
                    <a:pt x="218" y="409"/>
                    <a:pt x="212" y="418"/>
                    <a:pt x="208" y="427"/>
                  </a:cubicBezTo>
                  <a:cubicBezTo>
                    <a:pt x="202" y="439"/>
                    <a:pt x="201" y="469"/>
                    <a:pt x="212" y="479"/>
                  </a:cubicBezTo>
                  <a:cubicBezTo>
                    <a:pt x="213" y="480"/>
                    <a:pt x="213" y="481"/>
                    <a:pt x="214" y="483"/>
                  </a:cubicBezTo>
                  <a:cubicBezTo>
                    <a:pt x="212" y="483"/>
                    <a:pt x="211" y="484"/>
                    <a:pt x="210" y="485"/>
                  </a:cubicBezTo>
                  <a:cubicBezTo>
                    <a:pt x="210" y="487"/>
                    <a:pt x="210" y="489"/>
                    <a:pt x="209" y="491"/>
                  </a:cubicBezTo>
                  <a:cubicBezTo>
                    <a:pt x="206" y="503"/>
                    <a:pt x="195" y="512"/>
                    <a:pt x="194" y="525"/>
                  </a:cubicBezTo>
                  <a:cubicBezTo>
                    <a:pt x="194" y="527"/>
                    <a:pt x="194" y="528"/>
                    <a:pt x="194" y="530"/>
                  </a:cubicBezTo>
                  <a:cubicBezTo>
                    <a:pt x="193" y="529"/>
                    <a:pt x="191" y="528"/>
                    <a:pt x="190" y="526"/>
                  </a:cubicBezTo>
                  <a:cubicBezTo>
                    <a:pt x="190" y="526"/>
                    <a:pt x="188" y="527"/>
                    <a:pt x="188" y="527"/>
                  </a:cubicBezTo>
                  <a:cubicBezTo>
                    <a:pt x="190" y="529"/>
                    <a:pt x="192" y="531"/>
                    <a:pt x="195" y="533"/>
                  </a:cubicBezTo>
                  <a:cubicBezTo>
                    <a:pt x="195" y="535"/>
                    <a:pt x="195" y="537"/>
                    <a:pt x="195" y="539"/>
                  </a:cubicBezTo>
                  <a:cubicBezTo>
                    <a:pt x="193" y="538"/>
                    <a:pt x="191" y="537"/>
                    <a:pt x="189" y="536"/>
                  </a:cubicBezTo>
                  <a:cubicBezTo>
                    <a:pt x="188" y="535"/>
                    <a:pt x="186" y="536"/>
                    <a:pt x="187" y="537"/>
                  </a:cubicBezTo>
                  <a:cubicBezTo>
                    <a:pt x="190" y="538"/>
                    <a:pt x="192" y="540"/>
                    <a:pt x="195" y="541"/>
                  </a:cubicBezTo>
                  <a:cubicBezTo>
                    <a:pt x="195" y="544"/>
                    <a:pt x="194" y="546"/>
                    <a:pt x="194" y="548"/>
                  </a:cubicBezTo>
                  <a:cubicBezTo>
                    <a:pt x="191" y="547"/>
                    <a:pt x="188" y="545"/>
                    <a:pt x="186" y="542"/>
                  </a:cubicBezTo>
                  <a:cubicBezTo>
                    <a:pt x="186" y="541"/>
                    <a:pt x="184" y="542"/>
                    <a:pt x="184" y="543"/>
                  </a:cubicBezTo>
                  <a:cubicBezTo>
                    <a:pt x="186" y="547"/>
                    <a:pt x="189" y="548"/>
                    <a:pt x="193" y="550"/>
                  </a:cubicBezTo>
                  <a:cubicBezTo>
                    <a:pt x="192" y="552"/>
                    <a:pt x="191" y="554"/>
                    <a:pt x="190" y="556"/>
                  </a:cubicBezTo>
                  <a:cubicBezTo>
                    <a:pt x="190" y="557"/>
                    <a:pt x="190" y="557"/>
                    <a:pt x="189" y="557"/>
                  </a:cubicBezTo>
                  <a:cubicBezTo>
                    <a:pt x="185" y="555"/>
                    <a:pt x="181" y="552"/>
                    <a:pt x="179" y="548"/>
                  </a:cubicBezTo>
                  <a:cubicBezTo>
                    <a:pt x="178" y="547"/>
                    <a:pt x="176" y="548"/>
                    <a:pt x="177" y="549"/>
                  </a:cubicBezTo>
                  <a:cubicBezTo>
                    <a:pt x="180" y="553"/>
                    <a:pt x="184" y="556"/>
                    <a:pt x="188" y="559"/>
                  </a:cubicBezTo>
                  <a:cubicBezTo>
                    <a:pt x="187" y="561"/>
                    <a:pt x="185" y="564"/>
                    <a:pt x="183" y="566"/>
                  </a:cubicBezTo>
                  <a:cubicBezTo>
                    <a:pt x="180" y="564"/>
                    <a:pt x="178" y="562"/>
                    <a:pt x="176" y="558"/>
                  </a:cubicBezTo>
                  <a:cubicBezTo>
                    <a:pt x="176" y="558"/>
                    <a:pt x="174" y="559"/>
                    <a:pt x="174" y="559"/>
                  </a:cubicBezTo>
                  <a:cubicBezTo>
                    <a:pt x="176" y="563"/>
                    <a:pt x="179" y="565"/>
                    <a:pt x="182" y="568"/>
                  </a:cubicBezTo>
                  <a:cubicBezTo>
                    <a:pt x="181" y="569"/>
                    <a:pt x="180" y="571"/>
                    <a:pt x="179" y="572"/>
                  </a:cubicBezTo>
                  <a:cubicBezTo>
                    <a:pt x="176" y="570"/>
                    <a:pt x="173" y="567"/>
                    <a:pt x="170" y="564"/>
                  </a:cubicBezTo>
                  <a:cubicBezTo>
                    <a:pt x="170" y="563"/>
                    <a:pt x="168" y="564"/>
                    <a:pt x="169" y="565"/>
                  </a:cubicBezTo>
                  <a:cubicBezTo>
                    <a:pt x="171" y="569"/>
                    <a:pt x="175" y="571"/>
                    <a:pt x="178" y="574"/>
                  </a:cubicBezTo>
                  <a:cubicBezTo>
                    <a:pt x="178" y="574"/>
                    <a:pt x="177" y="575"/>
                    <a:pt x="177" y="575"/>
                  </a:cubicBezTo>
                  <a:cubicBezTo>
                    <a:pt x="176" y="577"/>
                    <a:pt x="179" y="577"/>
                    <a:pt x="182" y="576"/>
                  </a:cubicBezTo>
                  <a:cubicBezTo>
                    <a:pt x="182" y="576"/>
                    <a:pt x="182" y="576"/>
                    <a:pt x="183" y="576"/>
                  </a:cubicBezTo>
                  <a:cubicBezTo>
                    <a:pt x="182" y="578"/>
                    <a:pt x="182" y="579"/>
                    <a:pt x="181" y="581"/>
                  </a:cubicBezTo>
                  <a:cubicBezTo>
                    <a:pt x="162" y="571"/>
                    <a:pt x="143" y="561"/>
                    <a:pt x="125" y="552"/>
                  </a:cubicBezTo>
                  <a:cubicBezTo>
                    <a:pt x="96" y="538"/>
                    <a:pt x="66" y="525"/>
                    <a:pt x="38" y="510"/>
                  </a:cubicBezTo>
                  <a:cubicBezTo>
                    <a:pt x="39" y="510"/>
                    <a:pt x="42" y="509"/>
                    <a:pt x="43" y="508"/>
                  </a:cubicBezTo>
                  <a:cubicBezTo>
                    <a:pt x="43" y="509"/>
                    <a:pt x="45" y="510"/>
                    <a:pt x="46" y="510"/>
                  </a:cubicBezTo>
                  <a:cubicBezTo>
                    <a:pt x="46" y="510"/>
                    <a:pt x="46" y="511"/>
                    <a:pt x="46" y="511"/>
                  </a:cubicBezTo>
                  <a:cubicBezTo>
                    <a:pt x="44" y="514"/>
                    <a:pt x="51" y="514"/>
                    <a:pt x="53" y="512"/>
                  </a:cubicBezTo>
                  <a:cubicBezTo>
                    <a:pt x="55" y="510"/>
                    <a:pt x="56" y="508"/>
                    <a:pt x="58" y="506"/>
                  </a:cubicBezTo>
                  <a:cubicBezTo>
                    <a:pt x="62" y="508"/>
                    <a:pt x="65" y="511"/>
                    <a:pt x="69" y="512"/>
                  </a:cubicBezTo>
                  <a:cubicBezTo>
                    <a:pt x="69" y="513"/>
                    <a:pt x="71" y="512"/>
                    <a:pt x="70" y="511"/>
                  </a:cubicBezTo>
                  <a:cubicBezTo>
                    <a:pt x="67" y="509"/>
                    <a:pt x="63" y="507"/>
                    <a:pt x="59" y="505"/>
                  </a:cubicBezTo>
                  <a:cubicBezTo>
                    <a:pt x="61" y="503"/>
                    <a:pt x="62" y="502"/>
                    <a:pt x="63" y="500"/>
                  </a:cubicBezTo>
                  <a:cubicBezTo>
                    <a:pt x="68" y="503"/>
                    <a:pt x="72" y="506"/>
                    <a:pt x="77" y="509"/>
                  </a:cubicBezTo>
                  <a:cubicBezTo>
                    <a:pt x="78" y="509"/>
                    <a:pt x="80" y="508"/>
                    <a:pt x="79" y="508"/>
                  </a:cubicBezTo>
                  <a:cubicBezTo>
                    <a:pt x="74" y="505"/>
                    <a:pt x="69" y="502"/>
                    <a:pt x="64" y="498"/>
                  </a:cubicBezTo>
                  <a:cubicBezTo>
                    <a:pt x="65" y="497"/>
                    <a:pt x="66" y="496"/>
                    <a:pt x="66" y="494"/>
                  </a:cubicBezTo>
                  <a:cubicBezTo>
                    <a:pt x="77" y="500"/>
                    <a:pt x="89" y="505"/>
                    <a:pt x="101" y="508"/>
                  </a:cubicBezTo>
                  <a:cubicBezTo>
                    <a:pt x="101" y="508"/>
                    <a:pt x="103" y="507"/>
                    <a:pt x="103" y="507"/>
                  </a:cubicBezTo>
                  <a:cubicBezTo>
                    <a:pt x="90" y="504"/>
                    <a:pt x="78" y="499"/>
                    <a:pt x="67" y="493"/>
                  </a:cubicBezTo>
                  <a:cubicBezTo>
                    <a:pt x="68" y="492"/>
                    <a:pt x="68" y="490"/>
                    <a:pt x="69" y="489"/>
                  </a:cubicBezTo>
                  <a:cubicBezTo>
                    <a:pt x="69" y="489"/>
                    <a:pt x="69" y="488"/>
                    <a:pt x="69" y="488"/>
                  </a:cubicBezTo>
                  <a:cubicBezTo>
                    <a:pt x="69" y="488"/>
                    <a:pt x="69" y="488"/>
                    <a:pt x="69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9"/>
                    <a:pt x="70" y="490"/>
                    <a:pt x="72" y="491"/>
                  </a:cubicBezTo>
                  <a:cubicBezTo>
                    <a:pt x="79" y="493"/>
                    <a:pt x="87" y="496"/>
                    <a:pt x="95" y="498"/>
                  </a:cubicBezTo>
                  <a:cubicBezTo>
                    <a:pt x="96" y="499"/>
                    <a:pt x="98" y="499"/>
                    <a:pt x="99" y="500"/>
                  </a:cubicBezTo>
                  <a:cubicBezTo>
                    <a:pt x="100" y="500"/>
                    <a:pt x="102" y="500"/>
                    <a:pt x="101" y="499"/>
                  </a:cubicBezTo>
                  <a:cubicBezTo>
                    <a:pt x="101" y="499"/>
                    <a:pt x="101" y="499"/>
                    <a:pt x="101" y="499"/>
                  </a:cubicBezTo>
                  <a:cubicBezTo>
                    <a:pt x="107" y="500"/>
                    <a:pt x="114" y="500"/>
                    <a:pt x="120" y="497"/>
                  </a:cubicBezTo>
                  <a:cubicBezTo>
                    <a:pt x="127" y="493"/>
                    <a:pt x="132" y="488"/>
                    <a:pt x="134" y="481"/>
                  </a:cubicBezTo>
                  <a:cubicBezTo>
                    <a:pt x="151" y="481"/>
                    <a:pt x="180" y="463"/>
                    <a:pt x="169" y="444"/>
                  </a:cubicBezTo>
                  <a:cubicBezTo>
                    <a:pt x="168" y="444"/>
                    <a:pt x="168" y="443"/>
                    <a:pt x="168" y="443"/>
                  </a:cubicBezTo>
                  <a:cubicBezTo>
                    <a:pt x="168" y="440"/>
                    <a:pt x="167" y="437"/>
                    <a:pt x="166" y="435"/>
                  </a:cubicBezTo>
                  <a:cubicBezTo>
                    <a:pt x="186" y="442"/>
                    <a:pt x="210" y="435"/>
                    <a:pt x="213" y="411"/>
                  </a:cubicBezTo>
                  <a:cubicBezTo>
                    <a:pt x="213" y="411"/>
                    <a:pt x="213" y="411"/>
                    <a:pt x="212" y="411"/>
                  </a:cubicBezTo>
                  <a:cubicBezTo>
                    <a:pt x="213" y="410"/>
                    <a:pt x="213" y="410"/>
                    <a:pt x="214" y="410"/>
                  </a:cubicBezTo>
                  <a:cubicBezTo>
                    <a:pt x="214" y="410"/>
                    <a:pt x="214" y="410"/>
                    <a:pt x="214" y="410"/>
                  </a:cubicBezTo>
                  <a:cubicBezTo>
                    <a:pt x="214" y="410"/>
                    <a:pt x="215" y="410"/>
                    <a:pt x="215" y="410"/>
                  </a:cubicBezTo>
                  <a:cubicBezTo>
                    <a:pt x="214" y="411"/>
                    <a:pt x="214" y="413"/>
                    <a:pt x="213" y="415"/>
                  </a:cubicBezTo>
                  <a:cubicBezTo>
                    <a:pt x="212" y="416"/>
                    <a:pt x="214" y="416"/>
                    <a:pt x="215" y="415"/>
                  </a:cubicBezTo>
                  <a:cubicBezTo>
                    <a:pt x="216" y="413"/>
                    <a:pt x="217" y="411"/>
                    <a:pt x="218" y="409"/>
                  </a:cubicBezTo>
                  <a:cubicBezTo>
                    <a:pt x="219" y="409"/>
                    <a:pt x="221" y="408"/>
                    <a:pt x="221" y="407"/>
                  </a:cubicBezTo>
                  <a:cubicBezTo>
                    <a:pt x="221" y="405"/>
                    <a:pt x="221" y="404"/>
                    <a:pt x="221" y="403"/>
                  </a:cubicBezTo>
                  <a:cubicBezTo>
                    <a:pt x="222" y="401"/>
                    <a:pt x="222" y="400"/>
                    <a:pt x="223" y="398"/>
                  </a:cubicBezTo>
                  <a:cubicBezTo>
                    <a:pt x="225" y="399"/>
                    <a:pt x="226" y="400"/>
                    <a:pt x="227" y="401"/>
                  </a:cubicBezTo>
                  <a:cubicBezTo>
                    <a:pt x="227" y="402"/>
                    <a:pt x="226" y="402"/>
                    <a:pt x="226" y="403"/>
                  </a:cubicBezTo>
                  <a:close/>
                  <a:moveTo>
                    <a:pt x="236" y="398"/>
                  </a:moveTo>
                  <a:cubicBezTo>
                    <a:pt x="235" y="397"/>
                    <a:pt x="233" y="395"/>
                    <a:pt x="231" y="394"/>
                  </a:cubicBezTo>
                  <a:cubicBezTo>
                    <a:pt x="233" y="395"/>
                    <a:pt x="235" y="397"/>
                    <a:pt x="237" y="398"/>
                  </a:cubicBezTo>
                  <a:cubicBezTo>
                    <a:pt x="237" y="398"/>
                    <a:pt x="237" y="398"/>
                    <a:pt x="236" y="398"/>
                  </a:cubicBezTo>
                  <a:close/>
                  <a:moveTo>
                    <a:pt x="239" y="407"/>
                  </a:moveTo>
                  <a:cubicBezTo>
                    <a:pt x="242" y="409"/>
                    <a:pt x="245" y="411"/>
                    <a:pt x="248" y="412"/>
                  </a:cubicBezTo>
                  <a:cubicBezTo>
                    <a:pt x="247" y="415"/>
                    <a:pt x="245" y="417"/>
                    <a:pt x="244" y="418"/>
                  </a:cubicBezTo>
                  <a:cubicBezTo>
                    <a:pt x="242" y="415"/>
                    <a:pt x="240" y="411"/>
                    <a:pt x="239" y="407"/>
                  </a:cubicBezTo>
                  <a:close/>
                  <a:moveTo>
                    <a:pt x="244" y="420"/>
                  </a:moveTo>
                  <a:cubicBezTo>
                    <a:pt x="246" y="418"/>
                    <a:pt x="248" y="416"/>
                    <a:pt x="250" y="413"/>
                  </a:cubicBezTo>
                  <a:cubicBezTo>
                    <a:pt x="250" y="413"/>
                    <a:pt x="250" y="413"/>
                    <a:pt x="250" y="414"/>
                  </a:cubicBezTo>
                  <a:cubicBezTo>
                    <a:pt x="249" y="416"/>
                    <a:pt x="247" y="419"/>
                    <a:pt x="245" y="422"/>
                  </a:cubicBezTo>
                  <a:cubicBezTo>
                    <a:pt x="245" y="421"/>
                    <a:pt x="245" y="421"/>
                    <a:pt x="244" y="420"/>
                  </a:cubicBezTo>
                  <a:close/>
                  <a:moveTo>
                    <a:pt x="248" y="426"/>
                  </a:moveTo>
                  <a:cubicBezTo>
                    <a:pt x="247" y="425"/>
                    <a:pt x="247" y="424"/>
                    <a:pt x="246" y="424"/>
                  </a:cubicBezTo>
                  <a:cubicBezTo>
                    <a:pt x="249" y="421"/>
                    <a:pt x="250" y="417"/>
                    <a:pt x="252" y="414"/>
                  </a:cubicBezTo>
                  <a:cubicBezTo>
                    <a:pt x="253" y="414"/>
                    <a:pt x="253" y="414"/>
                    <a:pt x="254" y="414"/>
                  </a:cubicBezTo>
                  <a:cubicBezTo>
                    <a:pt x="252" y="418"/>
                    <a:pt x="251" y="422"/>
                    <a:pt x="248" y="426"/>
                  </a:cubicBezTo>
                  <a:close/>
                  <a:moveTo>
                    <a:pt x="257" y="408"/>
                  </a:moveTo>
                  <a:cubicBezTo>
                    <a:pt x="257" y="409"/>
                    <a:pt x="257" y="409"/>
                    <a:pt x="257" y="409"/>
                  </a:cubicBezTo>
                  <a:cubicBezTo>
                    <a:pt x="252" y="406"/>
                    <a:pt x="247" y="404"/>
                    <a:pt x="242" y="401"/>
                  </a:cubicBezTo>
                  <a:cubicBezTo>
                    <a:pt x="242" y="401"/>
                    <a:pt x="242" y="400"/>
                    <a:pt x="242" y="400"/>
                  </a:cubicBezTo>
                  <a:cubicBezTo>
                    <a:pt x="246" y="402"/>
                    <a:pt x="251" y="403"/>
                    <a:pt x="255" y="405"/>
                  </a:cubicBezTo>
                  <a:cubicBezTo>
                    <a:pt x="255" y="405"/>
                    <a:pt x="255" y="405"/>
                    <a:pt x="255" y="405"/>
                  </a:cubicBezTo>
                  <a:cubicBezTo>
                    <a:pt x="256" y="405"/>
                    <a:pt x="256" y="405"/>
                    <a:pt x="257" y="405"/>
                  </a:cubicBezTo>
                  <a:cubicBezTo>
                    <a:pt x="256" y="406"/>
                    <a:pt x="257" y="407"/>
                    <a:pt x="258" y="408"/>
                  </a:cubicBezTo>
                  <a:cubicBezTo>
                    <a:pt x="257" y="408"/>
                    <a:pt x="257" y="408"/>
                    <a:pt x="257" y="408"/>
                  </a:cubicBezTo>
                  <a:close/>
                  <a:moveTo>
                    <a:pt x="477" y="123"/>
                  </a:moveTo>
                  <a:cubicBezTo>
                    <a:pt x="477" y="123"/>
                    <a:pt x="477" y="123"/>
                    <a:pt x="478" y="123"/>
                  </a:cubicBezTo>
                  <a:cubicBezTo>
                    <a:pt x="477" y="124"/>
                    <a:pt x="476" y="124"/>
                    <a:pt x="476" y="124"/>
                  </a:cubicBezTo>
                  <a:cubicBezTo>
                    <a:pt x="476" y="124"/>
                    <a:pt x="476" y="123"/>
                    <a:pt x="477" y="123"/>
                  </a:cubicBezTo>
                  <a:close/>
                  <a:moveTo>
                    <a:pt x="482" y="125"/>
                  </a:moveTo>
                  <a:cubicBezTo>
                    <a:pt x="484" y="126"/>
                    <a:pt x="486" y="127"/>
                    <a:pt x="487" y="128"/>
                  </a:cubicBezTo>
                  <a:cubicBezTo>
                    <a:pt x="486" y="128"/>
                    <a:pt x="485" y="128"/>
                    <a:pt x="485" y="129"/>
                  </a:cubicBezTo>
                  <a:cubicBezTo>
                    <a:pt x="481" y="134"/>
                    <a:pt x="477" y="139"/>
                    <a:pt x="473" y="144"/>
                  </a:cubicBezTo>
                  <a:cubicBezTo>
                    <a:pt x="476" y="138"/>
                    <a:pt x="480" y="132"/>
                    <a:pt x="482" y="125"/>
                  </a:cubicBezTo>
                  <a:close/>
                  <a:moveTo>
                    <a:pt x="470" y="119"/>
                  </a:moveTo>
                  <a:cubicBezTo>
                    <a:pt x="470" y="119"/>
                    <a:pt x="470" y="120"/>
                    <a:pt x="470" y="120"/>
                  </a:cubicBezTo>
                  <a:cubicBezTo>
                    <a:pt x="469" y="122"/>
                    <a:pt x="467" y="124"/>
                    <a:pt x="466" y="126"/>
                  </a:cubicBezTo>
                  <a:cubicBezTo>
                    <a:pt x="467" y="124"/>
                    <a:pt x="468" y="122"/>
                    <a:pt x="470" y="119"/>
                  </a:cubicBezTo>
                  <a:close/>
                  <a:moveTo>
                    <a:pt x="464" y="151"/>
                  </a:moveTo>
                  <a:cubicBezTo>
                    <a:pt x="465" y="151"/>
                    <a:pt x="466" y="151"/>
                    <a:pt x="468" y="150"/>
                  </a:cubicBezTo>
                  <a:cubicBezTo>
                    <a:pt x="466" y="153"/>
                    <a:pt x="464" y="156"/>
                    <a:pt x="461" y="158"/>
                  </a:cubicBezTo>
                  <a:cubicBezTo>
                    <a:pt x="461" y="158"/>
                    <a:pt x="460" y="158"/>
                    <a:pt x="459" y="158"/>
                  </a:cubicBezTo>
                  <a:cubicBezTo>
                    <a:pt x="461" y="156"/>
                    <a:pt x="462" y="153"/>
                    <a:pt x="464" y="151"/>
                  </a:cubicBezTo>
                  <a:close/>
                  <a:moveTo>
                    <a:pt x="460" y="160"/>
                  </a:move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0"/>
                    <a:pt x="460" y="160"/>
                  </a:cubicBezTo>
                  <a:close/>
                  <a:moveTo>
                    <a:pt x="449" y="142"/>
                  </a:moveTo>
                  <a:cubicBezTo>
                    <a:pt x="449" y="141"/>
                    <a:pt x="450" y="141"/>
                    <a:pt x="450" y="140"/>
                  </a:cubicBezTo>
                  <a:cubicBezTo>
                    <a:pt x="449" y="141"/>
                    <a:pt x="449" y="143"/>
                    <a:pt x="448" y="144"/>
                  </a:cubicBezTo>
                  <a:cubicBezTo>
                    <a:pt x="449" y="143"/>
                    <a:pt x="449" y="143"/>
                    <a:pt x="449" y="142"/>
                  </a:cubicBezTo>
                  <a:close/>
                  <a:moveTo>
                    <a:pt x="449" y="172"/>
                  </a:moveTo>
                  <a:cubicBezTo>
                    <a:pt x="449" y="172"/>
                    <a:pt x="449" y="172"/>
                    <a:pt x="449" y="172"/>
                  </a:cubicBezTo>
                  <a:cubicBezTo>
                    <a:pt x="449" y="173"/>
                    <a:pt x="449" y="173"/>
                    <a:pt x="449" y="174"/>
                  </a:cubicBezTo>
                  <a:cubicBezTo>
                    <a:pt x="449" y="174"/>
                    <a:pt x="449" y="174"/>
                    <a:pt x="448" y="174"/>
                  </a:cubicBezTo>
                  <a:cubicBezTo>
                    <a:pt x="448" y="173"/>
                    <a:pt x="449" y="172"/>
                    <a:pt x="449" y="172"/>
                  </a:cubicBezTo>
                  <a:close/>
                  <a:moveTo>
                    <a:pt x="426" y="155"/>
                  </a:moveTo>
                  <a:cubicBezTo>
                    <a:pt x="401" y="142"/>
                    <a:pt x="377" y="127"/>
                    <a:pt x="352" y="114"/>
                  </a:cubicBezTo>
                  <a:cubicBezTo>
                    <a:pt x="325" y="99"/>
                    <a:pt x="297" y="85"/>
                    <a:pt x="269" y="71"/>
                  </a:cubicBezTo>
                  <a:cubicBezTo>
                    <a:pt x="270" y="70"/>
                    <a:pt x="271" y="68"/>
                    <a:pt x="272" y="66"/>
                  </a:cubicBezTo>
                  <a:cubicBezTo>
                    <a:pt x="298" y="79"/>
                    <a:pt x="323" y="92"/>
                    <a:pt x="349" y="106"/>
                  </a:cubicBezTo>
                  <a:cubicBezTo>
                    <a:pt x="378" y="121"/>
                    <a:pt x="405" y="138"/>
                    <a:pt x="434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6" y="154"/>
                    <a:pt x="437" y="154"/>
                  </a:cubicBezTo>
                  <a:cubicBezTo>
                    <a:pt x="436" y="155"/>
                    <a:pt x="435" y="157"/>
                    <a:pt x="435" y="158"/>
                  </a:cubicBezTo>
                  <a:cubicBezTo>
                    <a:pt x="434" y="158"/>
                    <a:pt x="433" y="158"/>
                    <a:pt x="433" y="158"/>
                  </a:cubicBezTo>
                  <a:cubicBezTo>
                    <a:pt x="431" y="158"/>
                    <a:pt x="430" y="157"/>
                    <a:pt x="429" y="157"/>
                  </a:cubicBezTo>
                  <a:cubicBezTo>
                    <a:pt x="429" y="156"/>
                    <a:pt x="429" y="156"/>
                    <a:pt x="429" y="156"/>
                  </a:cubicBezTo>
                  <a:cubicBezTo>
                    <a:pt x="428" y="156"/>
                    <a:pt x="427" y="155"/>
                    <a:pt x="426" y="155"/>
                  </a:cubicBezTo>
                  <a:close/>
                  <a:moveTo>
                    <a:pt x="433" y="178"/>
                  </a:moveTo>
                  <a:cubicBezTo>
                    <a:pt x="438" y="181"/>
                    <a:pt x="443" y="184"/>
                    <a:pt x="448" y="186"/>
                  </a:cubicBezTo>
                  <a:cubicBezTo>
                    <a:pt x="447" y="186"/>
                    <a:pt x="446" y="187"/>
                    <a:pt x="447" y="187"/>
                  </a:cubicBezTo>
                  <a:cubicBezTo>
                    <a:pt x="452" y="190"/>
                    <a:pt x="457" y="196"/>
                    <a:pt x="464" y="194"/>
                  </a:cubicBezTo>
                  <a:cubicBezTo>
                    <a:pt x="470" y="192"/>
                    <a:pt x="472" y="187"/>
                    <a:pt x="474" y="182"/>
                  </a:cubicBezTo>
                  <a:cubicBezTo>
                    <a:pt x="490" y="190"/>
                    <a:pt x="506" y="199"/>
                    <a:pt x="521" y="207"/>
                  </a:cubicBezTo>
                  <a:cubicBezTo>
                    <a:pt x="521" y="207"/>
                    <a:pt x="521" y="207"/>
                    <a:pt x="521" y="207"/>
                  </a:cubicBezTo>
                  <a:cubicBezTo>
                    <a:pt x="492" y="260"/>
                    <a:pt x="458" y="326"/>
                    <a:pt x="390" y="331"/>
                  </a:cubicBezTo>
                  <a:cubicBezTo>
                    <a:pt x="389" y="331"/>
                    <a:pt x="389" y="331"/>
                    <a:pt x="388" y="331"/>
                  </a:cubicBezTo>
                  <a:cubicBezTo>
                    <a:pt x="391" y="277"/>
                    <a:pt x="409" y="227"/>
                    <a:pt x="433" y="178"/>
                  </a:cubicBezTo>
                  <a:close/>
                  <a:moveTo>
                    <a:pt x="370" y="359"/>
                  </a:moveTo>
                  <a:cubicBezTo>
                    <a:pt x="373" y="359"/>
                    <a:pt x="376" y="358"/>
                    <a:pt x="376" y="356"/>
                  </a:cubicBezTo>
                  <a:cubicBezTo>
                    <a:pt x="376" y="355"/>
                    <a:pt x="376" y="355"/>
                    <a:pt x="376" y="354"/>
                  </a:cubicBezTo>
                  <a:cubicBezTo>
                    <a:pt x="377" y="353"/>
                    <a:pt x="378" y="352"/>
                    <a:pt x="379" y="351"/>
                  </a:cubicBezTo>
                  <a:cubicBezTo>
                    <a:pt x="379" y="353"/>
                    <a:pt x="379" y="355"/>
                    <a:pt x="379" y="357"/>
                  </a:cubicBezTo>
                  <a:cubicBezTo>
                    <a:pt x="372" y="362"/>
                    <a:pt x="365" y="366"/>
                    <a:pt x="357" y="371"/>
                  </a:cubicBezTo>
                  <a:cubicBezTo>
                    <a:pt x="362" y="367"/>
                    <a:pt x="366" y="363"/>
                    <a:pt x="370" y="359"/>
                  </a:cubicBezTo>
                  <a:close/>
                  <a:moveTo>
                    <a:pt x="322" y="393"/>
                  </a:moveTo>
                  <a:cubicBezTo>
                    <a:pt x="327" y="391"/>
                    <a:pt x="331" y="390"/>
                    <a:pt x="335" y="388"/>
                  </a:cubicBezTo>
                  <a:cubicBezTo>
                    <a:pt x="331" y="390"/>
                    <a:pt x="326" y="393"/>
                    <a:pt x="320" y="394"/>
                  </a:cubicBezTo>
                  <a:cubicBezTo>
                    <a:pt x="321" y="394"/>
                    <a:pt x="322" y="393"/>
                    <a:pt x="322" y="393"/>
                  </a:cubicBezTo>
                  <a:close/>
                  <a:moveTo>
                    <a:pt x="276" y="404"/>
                  </a:moveTo>
                  <a:cubicBezTo>
                    <a:pt x="280" y="403"/>
                    <a:pt x="285" y="403"/>
                    <a:pt x="289" y="402"/>
                  </a:cubicBezTo>
                  <a:cubicBezTo>
                    <a:pt x="289" y="403"/>
                    <a:pt x="289" y="403"/>
                    <a:pt x="290" y="403"/>
                  </a:cubicBezTo>
                  <a:cubicBezTo>
                    <a:pt x="285" y="404"/>
                    <a:pt x="281" y="404"/>
                    <a:pt x="276" y="404"/>
                  </a:cubicBezTo>
                  <a:close/>
                  <a:moveTo>
                    <a:pt x="381" y="367"/>
                  </a:moveTo>
                  <a:cubicBezTo>
                    <a:pt x="379" y="367"/>
                    <a:pt x="376" y="367"/>
                    <a:pt x="374" y="368"/>
                  </a:cubicBezTo>
                  <a:cubicBezTo>
                    <a:pt x="351" y="387"/>
                    <a:pt x="325" y="399"/>
                    <a:pt x="297" y="403"/>
                  </a:cubicBezTo>
                  <a:cubicBezTo>
                    <a:pt x="302" y="401"/>
                    <a:pt x="308" y="399"/>
                    <a:pt x="313" y="397"/>
                  </a:cubicBezTo>
                  <a:cubicBezTo>
                    <a:pt x="313" y="397"/>
                    <a:pt x="313" y="398"/>
                    <a:pt x="315" y="397"/>
                  </a:cubicBezTo>
                  <a:cubicBezTo>
                    <a:pt x="329" y="396"/>
                    <a:pt x="340" y="388"/>
                    <a:pt x="353" y="382"/>
                  </a:cubicBezTo>
                  <a:cubicBezTo>
                    <a:pt x="356" y="380"/>
                    <a:pt x="353" y="380"/>
                    <a:pt x="350" y="380"/>
                  </a:cubicBezTo>
                  <a:cubicBezTo>
                    <a:pt x="360" y="375"/>
                    <a:pt x="370" y="370"/>
                    <a:pt x="379" y="363"/>
                  </a:cubicBezTo>
                  <a:cubicBezTo>
                    <a:pt x="380" y="364"/>
                    <a:pt x="380" y="364"/>
                    <a:pt x="381" y="365"/>
                  </a:cubicBezTo>
                  <a:cubicBezTo>
                    <a:pt x="381" y="365"/>
                    <a:pt x="381" y="366"/>
                    <a:pt x="381" y="367"/>
                  </a:cubicBezTo>
                  <a:close/>
                  <a:moveTo>
                    <a:pt x="379" y="342"/>
                  </a:moveTo>
                  <a:cubicBezTo>
                    <a:pt x="378" y="342"/>
                    <a:pt x="378" y="343"/>
                    <a:pt x="377" y="344"/>
                  </a:cubicBezTo>
                  <a:cubicBezTo>
                    <a:pt x="380" y="311"/>
                    <a:pt x="382" y="279"/>
                    <a:pt x="394" y="247"/>
                  </a:cubicBezTo>
                  <a:cubicBezTo>
                    <a:pt x="398" y="233"/>
                    <a:pt x="404" y="220"/>
                    <a:pt x="411" y="208"/>
                  </a:cubicBezTo>
                  <a:cubicBezTo>
                    <a:pt x="393" y="250"/>
                    <a:pt x="380" y="294"/>
                    <a:pt x="379" y="342"/>
                  </a:cubicBezTo>
                  <a:close/>
                  <a:moveTo>
                    <a:pt x="422" y="351"/>
                  </a:moveTo>
                  <a:cubicBezTo>
                    <a:pt x="422" y="351"/>
                    <a:pt x="422" y="351"/>
                    <a:pt x="422" y="351"/>
                  </a:cubicBezTo>
                  <a:cubicBezTo>
                    <a:pt x="423" y="350"/>
                    <a:pt x="423" y="349"/>
                    <a:pt x="423" y="348"/>
                  </a:cubicBezTo>
                  <a:cubicBezTo>
                    <a:pt x="424" y="348"/>
                    <a:pt x="423" y="348"/>
                    <a:pt x="422" y="348"/>
                  </a:cubicBezTo>
                  <a:cubicBezTo>
                    <a:pt x="422" y="342"/>
                    <a:pt x="423" y="335"/>
                    <a:pt x="424" y="329"/>
                  </a:cubicBezTo>
                  <a:cubicBezTo>
                    <a:pt x="425" y="328"/>
                    <a:pt x="422" y="329"/>
                    <a:pt x="422" y="329"/>
                  </a:cubicBezTo>
                  <a:cubicBezTo>
                    <a:pt x="421" y="336"/>
                    <a:pt x="420" y="344"/>
                    <a:pt x="420" y="351"/>
                  </a:cubicBezTo>
                  <a:cubicBezTo>
                    <a:pt x="420" y="351"/>
                    <a:pt x="420" y="351"/>
                    <a:pt x="421" y="351"/>
                  </a:cubicBezTo>
                  <a:cubicBezTo>
                    <a:pt x="418" y="352"/>
                    <a:pt x="414" y="353"/>
                    <a:pt x="411" y="354"/>
                  </a:cubicBezTo>
                  <a:cubicBezTo>
                    <a:pt x="410" y="351"/>
                    <a:pt x="411" y="337"/>
                    <a:pt x="412" y="335"/>
                  </a:cubicBezTo>
                  <a:cubicBezTo>
                    <a:pt x="412" y="334"/>
                    <a:pt x="410" y="334"/>
                    <a:pt x="409" y="335"/>
                  </a:cubicBezTo>
                  <a:cubicBezTo>
                    <a:pt x="409" y="337"/>
                    <a:pt x="407" y="350"/>
                    <a:pt x="409" y="354"/>
                  </a:cubicBezTo>
                  <a:cubicBezTo>
                    <a:pt x="409" y="354"/>
                    <a:pt x="408" y="354"/>
                    <a:pt x="408" y="354"/>
                  </a:cubicBezTo>
                  <a:cubicBezTo>
                    <a:pt x="407" y="355"/>
                    <a:pt x="407" y="355"/>
                    <a:pt x="406" y="355"/>
                  </a:cubicBezTo>
                  <a:cubicBezTo>
                    <a:pt x="405" y="355"/>
                    <a:pt x="403" y="356"/>
                    <a:pt x="403" y="357"/>
                  </a:cubicBezTo>
                  <a:cubicBezTo>
                    <a:pt x="402" y="366"/>
                    <a:pt x="401" y="375"/>
                    <a:pt x="401" y="383"/>
                  </a:cubicBezTo>
                  <a:cubicBezTo>
                    <a:pt x="397" y="383"/>
                    <a:pt x="393" y="384"/>
                    <a:pt x="389" y="384"/>
                  </a:cubicBezTo>
                  <a:cubicBezTo>
                    <a:pt x="389" y="375"/>
                    <a:pt x="389" y="365"/>
                    <a:pt x="391" y="356"/>
                  </a:cubicBezTo>
                  <a:cubicBezTo>
                    <a:pt x="391" y="354"/>
                    <a:pt x="389" y="354"/>
                    <a:pt x="388" y="354"/>
                  </a:cubicBezTo>
                  <a:cubicBezTo>
                    <a:pt x="387" y="350"/>
                    <a:pt x="388" y="346"/>
                    <a:pt x="388" y="342"/>
                  </a:cubicBezTo>
                  <a:cubicBezTo>
                    <a:pt x="388" y="342"/>
                    <a:pt x="388" y="342"/>
                    <a:pt x="388" y="342"/>
                  </a:cubicBezTo>
                  <a:cubicBezTo>
                    <a:pt x="389" y="340"/>
                    <a:pt x="389" y="339"/>
                    <a:pt x="388" y="338"/>
                  </a:cubicBezTo>
                  <a:cubicBezTo>
                    <a:pt x="388" y="338"/>
                    <a:pt x="388" y="337"/>
                    <a:pt x="388" y="336"/>
                  </a:cubicBezTo>
                  <a:cubicBezTo>
                    <a:pt x="388" y="336"/>
                    <a:pt x="388" y="336"/>
                    <a:pt x="388" y="336"/>
                  </a:cubicBezTo>
                  <a:cubicBezTo>
                    <a:pt x="392" y="335"/>
                    <a:pt x="395" y="335"/>
                    <a:pt x="398" y="334"/>
                  </a:cubicBezTo>
                  <a:cubicBezTo>
                    <a:pt x="398" y="340"/>
                    <a:pt x="398" y="345"/>
                    <a:pt x="397" y="351"/>
                  </a:cubicBezTo>
                  <a:cubicBezTo>
                    <a:pt x="397" y="352"/>
                    <a:pt x="399" y="351"/>
                    <a:pt x="399" y="351"/>
                  </a:cubicBezTo>
                  <a:cubicBezTo>
                    <a:pt x="400" y="345"/>
                    <a:pt x="400" y="340"/>
                    <a:pt x="400" y="334"/>
                  </a:cubicBezTo>
                  <a:cubicBezTo>
                    <a:pt x="401" y="334"/>
                    <a:pt x="402" y="334"/>
                    <a:pt x="403" y="334"/>
                  </a:cubicBezTo>
                  <a:cubicBezTo>
                    <a:pt x="403" y="338"/>
                    <a:pt x="403" y="343"/>
                    <a:pt x="404" y="348"/>
                  </a:cubicBezTo>
                  <a:cubicBezTo>
                    <a:pt x="404" y="349"/>
                    <a:pt x="406" y="349"/>
                    <a:pt x="406" y="348"/>
                  </a:cubicBezTo>
                  <a:cubicBezTo>
                    <a:pt x="405" y="343"/>
                    <a:pt x="405" y="338"/>
                    <a:pt x="405" y="333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9" y="332"/>
                    <a:pt x="413" y="331"/>
                    <a:pt x="417" y="330"/>
                  </a:cubicBezTo>
                  <a:cubicBezTo>
                    <a:pt x="415" y="337"/>
                    <a:pt x="415" y="343"/>
                    <a:pt x="415" y="350"/>
                  </a:cubicBezTo>
                  <a:cubicBezTo>
                    <a:pt x="415" y="351"/>
                    <a:pt x="417" y="351"/>
                    <a:pt x="417" y="350"/>
                  </a:cubicBezTo>
                  <a:cubicBezTo>
                    <a:pt x="417" y="343"/>
                    <a:pt x="417" y="336"/>
                    <a:pt x="419" y="329"/>
                  </a:cubicBezTo>
                  <a:cubicBezTo>
                    <a:pt x="472" y="310"/>
                    <a:pt x="504" y="254"/>
                    <a:pt x="530" y="206"/>
                  </a:cubicBezTo>
                  <a:cubicBezTo>
                    <a:pt x="531" y="205"/>
                    <a:pt x="530" y="204"/>
                    <a:pt x="529" y="204"/>
                  </a:cubicBezTo>
                  <a:cubicBezTo>
                    <a:pt x="529" y="203"/>
                    <a:pt x="529" y="202"/>
                    <a:pt x="528" y="202"/>
                  </a:cubicBezTo>
                  <a:cubicBezTo>
                    <a:pt x="523" y="199"/>
                    <a:pt x="518" y="196"/>
                    <a:pt x="513" y="194"/>
                  </a:cubicBezTo>
                  <a:cubicBezTo>
                    <a:pt x="513" y="194"/>
                    <a:pt x="513" y="193"/>
                    <a:pt x="513" y="193"/>
                  </a:cubicBezTo>
                  <a:cubicBezTo>
                    <a:pt x="512" y="190"/>
                    <a:pt x="514" y="187"/>
                    <a:pt x="514" y="184"/>
                  </a:cubicBezTo>
                  <a:cubicBezTo>
                    <a:pt x="515" y="184"/>
                    <a:pt x="513" y="184"/>
                    <a:pt x="512" y="185"/>
                  </a:cubicBezTo>
                  <a:cubicBezTo>
                    <a:pt x="512" y="187"/>
                    <a:pt x="511" y="190"/>
                    <a:pt x="511" y="193"/>
                  </a:cubicBezTo>
                  <a:cubicBezTo>
                    <a:pt x="509" y="192"/>
                    <a:pt x="508" y="191"/>
                    <a:pt x="506" y="190"/>
                  </a:cubicBezTo>
                  <a:cubicBezTo>
                    <a:pt x="506" y="190"/>
                    <a:pt x="507" y="190"/>
                    <a:pt x="507" y="190"/>
                  </a:cubicBezTo>
                  <a:cubicBezTo>
                    <a:pt x="508" y="187"/>
                    <a:pt x="508" y="184"/>
                    <a:pt x="509" y="181"/>
                  </a:cubicBezTo>
                  <a:cubicBezTo>
                    <a:pt x="509" y="181"/>
                    <a:pt x="507" y="181"/>
                    <a:pt x="507" y="182"/>
                  </a:cubicBezTo>
                  <a:cubicBezTo>
                    <a:pt x="506" y="184"/>
                    <a:pt x="506" y="187"/>
                    <a:pt x="505" y="190"/>
                  </a:cubicBezTo>
                  <a:cubicBezTo>
                    <a:pt x="504" y="189"/>
                    <a:pt x="503" y="189"/>
                    <a:pt x="502" y="188"/>
                  </a:cubicBezTo>
                  <a:cubicBezTo>
                    <a:pt x="502" y="188"/>
                    <a:pt x="502" y="188"/>
                    <a:pt x="502" y="188"/>
                  </a:cubicBezTo>
                  <a:cubicBezTo>
                    <a:pt x="502" y="186"/>
                    <a:pt x="502" y="184"/>
                    <a:pt x="503" y="183"/>
                  </a:cubicBezTo>
                  <a:cubicBezTo>
                    <a:pt x="503" y="181"/>
                    <a:pt x="504" y="179"/>
                    <a:pt x="505" y="176"/>
                  </a:cubicBezTo>
                  <a:cubicBezTo>
                    <a:pt x="505" y="176"/>
                    <a:pt x="503" y="176"/>
                    <a:pt x="503" y="177"/>
                  </a:cubicBezTo>
                  <a:cubicBezTo>
                    <a:pt x="502" y="179"/>
                    <a:pt x="501" y="181"/>
                    <a:pt x="501" y="184"/>
                  </a:cubicBezTo>
                  <a:cubicBezTo>
                    <a:pt x="500" y="185"/>
                    <a:pt x="500" y="186"/>
                    <a:pt x="500" y="187"/>
                  </a:cubicBezTo>
                  <a:cubicBezTo>
                    <a:pt x="499" y="186"/>
                    <a:pt x="497" y="186"/>
                    <a:pt x="496" y="185"/>
                  </a:cubicBezTo>
                  <a:cubicBezTo>
                    <a:pt x="496" y="184"/>
                    <a:pt x="497" y="182"/>
                    <a:pt x="497" y="182"/>
                  </a:cubicBezTo>
                  <a:cubicBezTo>
                    <a:pt x="498" y="179"/>
                    <a:pt x="499" y="177"/>
                    <a:pt x="499" y="174"/>
                  </a:cubicBezTo>
                  <a:cubicBezTo>
                    <a:pt x="500" y="174"/>
                    <a:pt x="497" y="174"/>
                    <a:pt x="497" y="175"/>
                  </a:cubicBezTo>
                  <a:cubicBezTo>
                    <a:pt x="497" y="177"/>
                    <a:pt x="496" y="180"/>
                    <a:pt x="495" y="182"/>
                  </a:cubicBezTo>
                  <a:cubicBezTo>
                    <a:pt x="495" y="182"/>
                    <a:pt x="495" y="183"/>
                    <a:pt x="494" y="184"/>
                  </a:cubicBezTo>
                  <a:cubicBezTo>
                    <a:pt x="494" y="184"/>
                    <a:pt x="494" y="183"/>
                    <a:pt x="493" y="183"/>
                  </a:cubicBezTo>
                  <a:cubicBezTo>
                    <a:pt x="493" y="180"/>
                    <a:pt x="494" y="176"/>
                    <a:pt x="495" y="173"/>
                  </a:cubicBezTo>
                  <a:cubicBezTo>
                    <a:pt x="495" y="172"/>
                    <a:pt x="493" y="173"/>
                    <a:pt x="493" y="173"/>
                  </a:cubicBezTo>
                  <a:cubicBezTo>
                    <a:pt x="492" y="176"/>
                    <a:pt x="491" y="179"/>
                    <a:pt x="491" y="182"/>
                  </a:cubicBezTo>
                  <a:cubicBezTo>
                    <a:pt x="490" y="182"/>
                    <a:pt x="489" y="181"/>
                    <a:pt x="488" y="180"/>
                  </a:cubicBezTo>
                  <a:cubicBezTo>
                    <a:pt x="488" y="177"/>
                    <a:pt x="489" y="174"/>
                    <a:pt x="490" y="171"/>
                  </a:cubicBezTo>
                  <a:cubicBezTo>
                    <a:pt x="490" y="170"/>
                    <a:pt x="488" y="170"/>
                    <a:pt x="488" y="171"/>
                  </a:cubicBezTo>
                  <a:cubicBezTo>
                    <a:pt x="487" y="174"/>
                    <a:pt x="487" y="177"/>
                    <a:pt x="486" y="179"/>
                  </a:cubicBezTo>
                  <a:cubicBezTo>
                    <a:pt x="485" y="179"/>
                    <a:pt x="484" y="178"/>
                    <a:pt x="483" y="178"/>
                  </a:cubicBezTo>
                  <a:cubicBezTo>
                    <a:pt x="483" y="175"/>
                    <a:pt x="484" y="172"/>
                    <a:pt x="484" y="169"/>
                  </a:cubicBezTo>
                  <a:cubicBezTo>
                    <a:pt x="484" y="168"/>
                    <a:pt x="482" y="168"/>
                    <a:pt x="482" y="169"/>
                  </a:cubicBezTo>
                  <a:cubicBezTo>
                    <a:pt x="482" y="172"/>
                    <a:pt x="481" y="174"/>
                    <a:pt x="481" y="177"/>
                  </a:cubicBezTo>
                  <a:cubicBezTo>
                    <a:pt x="480" y="176"/>
                    <a:pt x="479" y="176"/>
                    <a:pt x="478" y="175"/>
                  </a:cubicBezTo>
                  <a:cubicBezTo>
                    <a:pt x="478" y="175"/>
                    <a:pt x="477" y="175"/>
                    <a:pt x="477" y="175"/>
                  </a:cubicBezTo>
                  <a:cubicBezTo>
                    <a:pt x="478" y="172"/>
                    <a:pt x="479" y="168"/>
                    <a:pt x="480" y="165"/>
                  </a:cubicBezTo>
                  <a:cubicBezTo>
                    <a:pt x="480" y="164"/>
                    <a:pt x="478" y="165"/>
                    <a:pt x="477" y="165"/>
                  </a:cubicBezTo>
                  <a:cubicBezTo>
                    <a:pt x="477" y="168"/>
                    <a:pt x="476" y="172"/>
                    <a:pt x="476" y="175"/>
                  </a:cubicBezTo>
                  <a:cubicBezTo>
                    <a:pt x="474" y="175"/>
                    <a:pt x="472" y="176"/>
                    <a:pt x="471" y="177"/>
                  </a:cubicBezTo>
                  <a:cubicBezTo>
                    <a:pt x="471" y="178"/>
                    <a:pt x="470" y="178"/>
                    <a:pt x="470" y="178"/>
                  </a:cubicBezTo>
                  <a:cubicBezTo>
                    <a:pt x="467" y="181"/>
                    <a:pt x="465" y="186"/>
                    <a:pt x="463" y="189"/>
                  </a:cubicBezTo>
                  <a:cubicBezTo>
                    <a:pt x="462" y="189"/>
                    <a:pt x="461" y="189"/>
                    <a:pt x="461" y="188"/>
                  </a:cubicBezTo>
                  <a:cubicBezTo>
                    <a:pt x="459" y="187"/>
                    <a:pt x="457" y="186"/>
                    <a:pt x="455" y="185"/>
                  </a:cubicBezTo>
                  <a:cubicBezTo>
                    <a:pt x="456" y="184"/>
                    <a:pt x="457" y="184"/>
                    <a:pt x="457" y="183"/>
                  </a:cubicBezTo>
                  <a:cubicBezTo>
                    <a:pt x="457" y="183"/>
                    <a:pt x="457" y="182"/>
                    <a:pt x="457" y="182"/>
                  </a:cubicBezTo>
                  <a:cubicBezTo>
                    <a:pt x="458" y="182"/>
                    <a:pt x="459" y="181"/>
                    <a:pt x="459" y="181"/>
                  </a:cubicBezTo>
                  <a:cubicBezTo>
                    <a:pt x="459" y="182"/>
                    <a:pt x="459" y="184"/>
                    <a:pt x="460" y="185"/>
                  </a:cubicBezTo>
                  <a:cubicBezTo>
                    <a:pt x="460" y="186"/>
                    <a:pt x="462" y="185"/>
                    <a:pt x="462" y="185"/>
                  </a:cubicBezTo>
                  <a:cubicBezTo>
                    <a:pt x="461" y="182"/>
                    <a:pt x="461" y="179"/>
                    <a:pt x="461" y="175"/>
                  </a:cubicBezTo>
                  <a:cubicBezTo>
                    <a:pt x="463" y="170"/>
                    <a:pt x="466" y="165"/>
                    <a:pt x="469" y="160"/>
                  </a:cubicBezTo>
                  <a:cubicBezTo>
                    <a:pt x="469" y="159"/>
                    <a:pt x="470" y="159"/>
                    <a:pt x="471" y="158"/>
                  </a:cubicBezTo>
                  <a:cubicBezTo>
                    <a:pt x="472" y="158"/>
                    <a:pt x="473" y="159"/>
                    <a:pt x="474" y="159"/>
                  </a:cubicBezTo>
                  <a:cubicBezTo>
                    <a:pt x="473" y="159"/>
                    <a:pt x="472" y="159"/>
                    <a:pt x="472" y="160"/>
                  </a:cubicBezTo>
                  <a:cubicBezTo>
                    <a:pt x="471" y="165"/>
                    <a:pt x="469" y="171"/>
                    <a:pt x="471" y="175"/>
                  </a:cubicBezTo>
                  <a:cubicBezTo>
                    <a:pt x="472" y="176"/>
                    <a:pt x="474" y="176"/>
                    <a:pt x="473" y="175"/>
                  </a:cubicBezTo>
                  <a:cubicBezTo>
                    <a:pt x="471" y="171"/>
                    <a:pt x="473" y="164"/>
                    <a:pt x="474" y="160"/>
                  </a:cubicBezTo>
                  <a:cubicBezTo>
                    <a:pt x="474" y="160"/>
                    <a:pt x="474" y="160"/>
                    <a:pt x="474" y="159"/>
                  </a:cubicBezTo>
                  <a:cubicBezTo>
                    <a:pt x="490" y="168"/>
                    <a:pt x="506" y="175"/>
                    <a:pt x="523" y="183"/>
                  </a:cubicBezTo>
                  <a:cubicBezTo>
                    <a:pt x="522" y="183"/>
                    <a:pt x="522" y="183"/>
                    <a:pt x="522" y="184"/>
                  </a:cubicBezTo>
                  <a:cubicBezTo>
                    <a:pt x="521" y="187"/>
                    <a:pt x="520" y="190"/>
                    <a:pt x="519" y="193"/>
                  </a:cubicBezTo>
                  <a:cubicBezTo>
                    <a:pt x="518" y="194"/>
                    <a:pt x="520" y="194"/>
                    <a:pt x="521" y="194"/>
                  </a:cubicBezTo>
                  <a:cubicBezTo>
                    <a:pt x="522" y="190"/>
                    <a:pt x="523" y="187"/>
                    <a:pt x="524" y="184"/>
                  </a:cubicBezTo>
                  <a:cubicBezTo>
                    <a:pt x="524" y="184"/>
                    <a:pt x="524" y="184"/>
                    <a:pt x="524" y="184"/>
                  </a:cubicBezTo>
                  <a:cubicBezTo>
                    <a:pt x="532" y="188"/>
                    <a:pt x="540" y="192"/>
                    <a:pt x="548" y="196"/>
                  </a:cubicBezTo>
                  <a:cubicBezTo>
                    <a:pt x="519" y="253"/>
                    <a:pt x="488" y="330"/>
                    <a:pt x="422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695"/>
            <p:cNvSpPr/>
            <p:nvPr/>
          </p:nvSpPr>
          <p:spPr bwMode="auto">
            <a:xfrm>
              <a:off x="3884614" y="4008438"/>
              <a:ext cx="649288" cy="965200"/>
            </a:xfrm>
            <a:custGeom>
              <a:avLst/>
              <a:gdLst>
                <a:gd name="T0" fmla="*/ 23 w 173"/>
                <a:gd name="T1" fmla="*/ 253 h 257"/>
                <a:gd name="T2" fmla="*/ 23 w 173"/>
                <a:gd name="T3" fmla="*/ 254 h 257"/>
                <a:gd name="T4" fmla="*/ 30 w 173"/>
                <a:gd name="T5" fmla="*/ 255 h 257"/>
                <a:gd name="T6" fmla="*/ 55 w 173"/>
                <a:gd name="T7" fmla="*/ 236 h 257"/>
                <a:gd name="T8" fmla="*/ 48 w 173"/>
                <a:gd name="T9" fmla="*/ 234 h 257"/>
                <a:gd name="T10" fmla="*/ 30 w 173"/>
                <a:gd name="T11" fmla="*/ 248 h 257"/>
                <a:gd name="T12" fmla="*/ 21 w 173"/>
                <a:gd name="T13" fmla="*/ 235 h 257"/>
                <a:gd name="T14" fmla="*/ 41 w 173"/>
                <a:gd name="T15" fmla="*/ 219 h 257"/>
                <a:gd name="T16" fmla="*/ 43 w 173"/>
                <a:gd name="T17" fmla="*/ 217 h 257"/>
                <a:gd name="T18" fmla="*/ 43 w 173"/>
                <a:gd name="T19" fmla="*/ 217 h 257"/>
                <a:gd name="T20" fmla="*/ 43 w 173"/>
                <a:gd name="T21" fmla="*/ 216 h 257"/>
                <a:gd name="T22" fmla="*/ 87 w 173"/>
                <a:gd name="T23" fmla="*/ 9 h 257"/>
                <a:gd name="T24" fmla="*/ 154 w 173"/>
                <a:gd name="T25" fmla="*/ 45 h 257"/>
                <a:gd name="T26" fmla="*/ 154 w 173"/>
                <a:gd name="T27" fmla="*/ 46 h 257"/>
                <a:gd name="T28" fmla="*/ 150 w 173"/>
                <a:gd name="T29" fmla="*/ 53 h 257"/>
                <a:gd name="T30" fmla="*/ 153 w 173"/>
                <a:gd name="T31" fmla="*/ 53 h 257"/>
                <a:gd name="T32" fmla="*/ 156 w 173"/>
                <a:gd name="T33" fmla="*/ 46 h 257"/>
                <a:gd name="T34" fmla="*/ 160 w 173"/>
                <a:gd name="T35" fmla="*/ 48 h 257"/>
                <a:gd name="T36" fmla="*/ 159 w 173"/>
                <a:gd name="T37" fmla="*/ 49 h 257"/>
                <a:gd name="T38" fmla="*/ 153 w 173"/>
                <a:gd name="T39" fmla="*/ 62 h 257"/>
                <a:gd name="T40" fmla="*/ 155 w 173"/>
                <a:gd name="T41" fmla="*/ 62 h 257"/>
                <a:gd name="T42" fmla="*/ 161 w 173"/>
                <a:gd name="T43" fmla="*/ 49 h 257"/>
                <a:gd name="T44" fmla="*/ 163 w 173"/>
                <a:gd name="T45" fmla="*/ 50 h 257"/>
                <a:gd name="T46" fmla="*/ 170 w 173"/>
                <a:gd name="T47" fmla="*/ 47 h 257"/>
                <a:gd name="T48" fmla="*/ 89 w 173"/>
                <a:gd name="T49" fmla="*/ 3 h 257"/>
                <a:gd name="T50" fmla="*/ 88 w 173"/>
                <a:gd name="T51" fmla="*/ 2 h 257"/>
                <a:gd name="T52" fmla="*/ 87 w 173"/>
                <a:gd name="T53" fmla="*/ 1 h 257"/>
                <a:gd name="T54" fmla="*/ 80 w 173"/>
                <a:gd name="T55" fmla="*/ 5 h 257"/>
                <a:gd name="T56" fmla="*/ 81 w 173"/>
                <a:gd name="T57" fmla="*/ 5 h 257"/>
                <a:gd name="T58" fmla="*/ 34 w 173"/>
                <a:gd name="T59" fmla="*/ 218 h 257"/>
                <a:gd name="T60" fmla="*/ 13 w 173"/>
                <a:gd name="T61" fmla="*/ 235 h 257"/>
                <a:gd name="T62" fmla="*/ 12 w 173"/>
                <a:gd name="T63" fmla="*/ 237 h 257"/>
                <a:gd name="T64" fmla="*/ 23 w 173"/>
                <a:gd name="T65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257">
                  <a:moveTo>
                    <a:pt x="23" y="253"/>
                  </a:moveTo>
                  <a:cubicBezTo>
                    <a:pt x="23" y="253"/>
                    <a:pt x="23" y="253"/>
                    <a:pt x="23" y="254"/>
                  </a:cubicBezTo>
                  <a:cubicBezTo>
                    <a:pt x="22" y="256"/>
                    <a:pt x="27" y="257"/>
                    <a:pt x="30" y="255"/>
                  </a:cubicBezTo>
                  <a:cubicBezTo>
                    <a:pt x="38" y="249"/>
                    <a:pt x="48" y="244"/>
                    <a:pt x="55" y="236"/>
                  </a:cubicBezTo>
                  <a:cubicBezTo>
                    <a:pt x="59" y="232"/>
                    <a:pt x="51" y="231"/>
                    <a:pt x="48" y="234"/>
                  </a:cubicBezTo>
                  <a:cubicBezTo>
                    <a:pt x="43" y="239"/>
                    <a:pt x="36" y="244"/>
                    <a:pt x="30" y="248"/>
                  </a:cubicBezTo>
                  <a:cubicBezTo>
                    <a:pt x="27" y="244"/>
                    <a:pt x="24" y="239"/>
                    <a:pt x="21" y="235"/>
                  </a:cubicBezTo>
                  <a:cubicBezTo>
                    <a:pt x="28" y="230"/>
                    <a:pt x="35" y="225"/>
                    <a:pt x="41" y="219"/>
                  </a:cubicBezTo>
                  <a:cubicBezTo>
                    <a:pt x="42" y="218"/>
                    <a:pt x="43" y="218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10" y="145"/>
                    <a:pt x="55" y="72"/>
                    <a:pt x="87" y="9"/>
                  </a:cubicBezTo>
                  <a:cubicBezTo>
                    <a:pt x="109" y="21"/>
                    <a:pt x="132" y="33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8"/>
                    <a:pt x="152" y="51"/>
                    <a:pt x="150" y="53"/>
                  </a:cubicBezTo>
                  <a:cubicBezTo>
                    <a:pt x="150" y="54"/>
                    <a:pt x="152" y="54"/>
                    <a:pt x="153" y="53"/>
                  </a:cubicBezTo>
                  <a:cubicBezTo>
                    <a:pt x="154" y="51"/>
                    <a:pt x="155" y="49"/>
                    <a:pt x="156" y="46"/>
                  </a:cubicBezTo>
                  <a:cubicBezTo>
                    <a:pt x="157" y="47"/>
                    <a:pt x="159" y="48"/>
                    <a:pt x="160" y="48"/>
                  </a:cubicBezTo>
                  <a:cubicBezTo>
                    <a:pt x="159" y="48"/>
                    <a:pt x="159" y="49"/>
                    <a:pt x="159" y="49"/>
                  </a:cubicBezTo>
                  <a:cubicBezTo>
                    <a:pt x="157" y="53"/>
                    <a:pt x="155" y="58"/>
                    <a:pt x="153" y="62"/>
                  </a:cubicBezTo>
                  <a:cubicBezTo>
                    <a:pt x="152" y="62"/>
                    <a:pt x="154" y="62"/>
                    <a:pt x="155" y="62"/>
                  </a:cubicBezTo>
                  <a:cubicBezTo>
                    <a:pt x="157" y="57"/>
                    <a:pt x="159" y="53"/>
                    <a:pt x="161" y="49"/>
                  </a:cubicBezTo>
                  <a:cubicBezTo>
                    <a:pt x="162" y="49"/>
                    <a:pt x="163" y="50"/>
                    <a:pt x="163" y="50"/>
                  </a:cubicBezTo>
                  <a:cubicBezTo>
                    <a:pt x="166" y="51"/>
                    <a:pt x="173" y="48"/>
                    <a:pt x="170" y="47"/>
                  </a:cubicBezTo>
                  <a:cubicBezTo>
                    <a:pt x="143" y="32"/>
                    <a:pt x="116" y="17"/>
                    <a:pt x="89" y="3"/>
                  </a:cubicBezTo>
                  <a:cubicBezTo>
                    <a:pt x="89" y="2"/>
                    <a:pt x="88" y="2"/>
                    <a:pt x="88" y="2"/>
                  </a:cubicBezTo>
                  <a:cubicBezTo>
                    <a:pt x="88" y="2"/>
                    <a:pt x="87" y="2"/>
                    <a:pt x="87" y="1"/>
                  </a:cubicBezTo>
                  <a:cubicBezTo>
                    <a:pt x="85" y="0"/>
                    <a:pt x="77" y="4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48" y="70"/>
                    <a:pt x="0" y="145"/>
                    <a:pt x="34" y="218"/>
                  </a:cubicBezTo>
                  <a:cubicBezTo>
                    <a:pt x="28" y="224"/>
                    <a:pt x="20" y="230"/>
                    <a:pt x="13" y="235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6" y="242"/>
                    <a:pt x="20" y="247"/>
                    <a:pt x="2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696"/>
            <p:cNvSpPr/>
            <p:nvPr/>
          </p:nvSpPr>
          <p:spPr bwMode="auto">
            <a:xfrm>
              <a:off x="4511676" y="5435600"/>
              <a:ext cx="66675" cy="33338"/>
            </a:xfrm>
            <a:custGeom>
              <a:avLst/>
              <a:gdLst>
                <a:gd name="T0" fmla="*/ 1 w 18"/>
                <a:gd name="T1" fmla="*/ 1 h 9"/>
                <a:gd name="T2" fmla="*/ 15 w 18"/>
                <a:gd name="T3" fmla="*/ 9 h 9"/>
                <a:gd name="T4" fmla="*/ 17 w 18"/>
                <a:gd name="T5" fmla="*/ 8 h 9"/>
                <a:gd name="T6" fmla="*/ 3 w 18"/>
                <a:gd name="T7" fmla="*/ 0 h 9"/>
                <a:gd name="T8" fmla="*/ 1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4"/>
                    <a:pt x="11" y="6"/>
                    <a:pt x="15" y="9"/>
                  </a:cubicBezTo>
                  <a:cubicBezTo>
                    <a:pt x="16" y="9"/>
                    <a:pt x="18" y="8"/>
                    <a:pt x="17" y="8"/>
                  </a:cubicBezTo>
                  <a:cubicBezTo>
                    <a:pt x="12" y="5"/>
                    <a:pt x="8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697"/>
            <p:cNvSpPr/>
            <p:nvPr/>
          </p:nvSpPr>
          <p:spPr bwMode="auto">
            <a:xfrm>
              <a:off x="4578351" y="5424488"/>
              <a:ext cx="93663" cy="49213"/>
            </a:xfrm>
            <a:custGeom>
              <a:avLst/>
              <a:gdLst>
                <a:gd name="T0" fmla="*/ 3 w 25"/>
                <a:gd name="T1" fmla="*/ 1 h 13"/>
                <a:gd name="T2" fmla="*/ 1 w 25"/>
                <a:gd name="T3" fmla="*/ 2 h 13"/>
                <a:gd name="T4" fmla="*/ 22 w 25"/>
                <a:gd name="T5" fmla="*/ 13 h 13"/>
                <a:gd name="T6" fmla="*/ 24 w 25"/>
                <a:gd name="T7" fmla="*/ 12 h 13"/>
                <a:gd name="T8" fmla="*/ 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8" y="5"/>
                    <a:pt x="15" y="9"/>
                    <a:pt x="22" y="13"/>
                  </a:cubicBezTo>
                  <a:cubicBezTo>
                    <a:pt x="23" y="13"/>
                    <a:pt x="25" y="12"/>
                    <a:pt x="24" y="12"/>
                  </a:cubicBezTo>
                  <a:cubicBezTo>
                    <a:pt x="17" y="8"/>
                    <a:pt x="10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698"/>
            <p:cNvSpPr/>
            <p:nvPr/>
          </p:nvSpPr>
          <p:spPr bwMode="auto">
            <a:xfrm>
              <a:off x="4624389" y="5416550"/>
              <a:ext cx="107950" cy="60325"/>
            </a:xfrm>
            <a:custGeom>
              <a:avLst/>
              <a:gdLst>
                <a:gd name="T0" fmla="*/ 29 w 29"/>
                <a:gd name="T1" fmla="*/ 15 h 16"/>
                <a:gd name="T2" fmla="*/ 2 w 29"/>
                <a:gd name="T3" fmla="*/ 0 h 16"/>
                <a:gd name="T4" fmla="*/ 0 w 29"/>
                <a:gd name="T5" fmla="*/ 1 h 16"/>
                <a:gd name="T6" fmla="*/ 27 w 29"/>
                <a:gd name="T7" fmla="*/ 16 h 16"/>
                <a:gd name="T8" fmla="*/ 29 w 2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15"/>
                  </a:moveTo>
                  <a:cubicBezTo>
                    <a:pt x="18" y="13"/>
                    <a:pt x="10" y="6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8" y="7"/>
                    <a:pt x="16" y="14"/>
                    <a:pt x="27" y="16"/>
                  </a:cubicBezTo>
                  <a:cubicBezTo>
                    <a:pt x="27" y="16"/>
                    <a:pt x="29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699"/>
            <p:cNvSpPr/>
            <p:nvPr/>
          </p:nvSpPr>
          <p:spPr bwMode="auto">
            <a:xfrm>
              <a:off x="4660901" y="5402263"/>
              <a:ext cx="112713" cy="55563"/>
            </a:xfrm>
            <a:custGeom>
              <a:avLst/>
              <a:gdLst>
                <a:gd name="T0" fmla="*/ 29 w 30"/>
                <a:gd name="T1" fmla="*/ 14 h 15"/>
                <a:gd name="T2" fmla="*/ 2 w 30"/>
                <a:gd name="T3" fmla="*/ 1 h 15"/>
                <a:gd name="T4" fmla="*/ 1 w 30"/>
                <a:gd name="T5" fmla="*/ 2 h 15"/>
                <a:gd name="T6" fmla="*/ 27 w 30"/>
                <a:gd name="T7" fmla="*/ 15 h 15"/>
                <a:gd name="T8" fmla="*/ 29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4"/>
                  </a:moveTo>
                  <a:cubicBezTo>
                    <a:pt x="20" y="10"/>
                    <a:pt x="11" y="5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6"/>
                    <a:pt x="18" y="11"/>
                    <a:pt x="27" y="15"/>
                  </a:cubicBezTo>
                  <a:cubicBezTo>
                    <a:pt x="28" y="15"/>
                    <a:pt x="30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700"/>
            <p:cNvSpPr/>
            <p:nvPr/>
          </p:nvSpPr>
          <p:spPr bwMode="auto">
            <a:xfrm>
              <a:off x="4699001" y="5394325"/>
              <a:ext cx="127000" cy="57150"/>
            </a:xfrm>
            <a:custGeom>
              <a:avLst/>
              <a:gdLst>
                <a:gd name="T0" fmla="*/ 32 w 34"/>
                <a:gd name="T1" fmla="*/ 13 h 15"/>
                <a:gd name="T2" fmla="*/ 3 w 34"/>
                <a:gd name="T3" fmla="*/ 0 h 15"/>
                <a:gd name="T4" fmla="*/ 1 w 34"/>
                <a:gd name="T5" fmla="*/ 1 h 15"/>
                <a:gd name="T6" fmla="*/ 31 w 34"/>
                <a:gd name="T7" fmla="*/ 15 h 15"/>
                <a:gd name="T8" fmla="*/ 32 w 3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2" y="13"/>
                  </a:moveTo>
                  <a:cubicBezTo>
                    <a:pt x="22" y="11"/>
                    <a:pt x="12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701"/>
            <p:cNvSpPr/>
            <p:nvPr/>
          </p:nvSpPr>
          <p:spPr bwMode="auto">
            <a:xfrm>
              <a:off x="4778376" y="5327650"/>
              <a:ext cx="127000" cy="55563"/>
            </a:xfrm>
            <a:custGeom>
              <a:avLst/>
              <a:gdLst>
                <a:gd name="T0" fmla="*/ 1 w 34"/>
                <a:gd name="T1" fmla="*/ 1 h 15"/>
                <a:gd name="T2" fmla="*/ 31 w 34"/>
                <a:gd name="T3" fmla="*/ 15 h 15"/>
                <a:gd name="T4" fmla="*/ 33 w 34"/>
                <a:gd name="T5" fmla="*/ 14 h 15"/>
                <a:gd name="T6" fmla="*/ 3 w 34"/>
                <a:gd name="T7" fmla="*/ 0 h 15"/>
                <a:gd name="T8" fmla="*/ 1 w 3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1" y="1"/>
                  </a:move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3" y="14"/>
                  </a:cubicBezTo>
                  <a:cubicBezTo>
                    <a:pt x="22" y="11"/>
                    <a:pt x="11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702"/>
            <p:cNvSpPr/>
            <p:nvPr/>
          </p:nvSpPr>
          <p:spPr bwMode="auto">
            <a:xfrm>
              <a:off x="4811714" y="5300663"/>
              <a:ext cx="131763" cy="71438"/>
            </a:xfrm>
            <a:custGeom>
              <a:avLst/>
              <a:gdLst>
                <a:gd name="T0" fmla="*/ 1 w 35"/>
                <a:gd name="T1" fmla="*/ 1 h 19"/>
                <a:gd name="T2" fmla="*/ 32 w 35"/>
                <a:gd name="T3" fmla="*/ 19 h 19"/>
                <a:gd name="T4" fmla="*/ 34 w 35"/>
                <a:gd name="T5" fmla="*/ 18 h 19"/>
                <a:gd name="T6" fmla="*/ 2 w 35"/>
                <a:gd name="T7" fmla="*/ 0 h 19"/>
                <a:gd name="T8" fmla="*/ 1 w 3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1" y="1"/>
                  </a:moveTo>
                  <a:cubicBezTo>
                    <a:pt x="11" y="7"/>
                    <a:pt x="22" y="13"/>
                    <a:pt x="32" y="19"/>
                  </a:cubicBezTo>
                  <a:cubicBezTo>
                    <a:pt x="33" y="19"/>
                    <a:pt x="35" y="18"/>
                    <a:pt x="34" y="18"/>
                  </a:cubicBezTo>
                  <a:cubicBezTo>
                    <a:pt x="23" y="12"/>
                    <a:pt x="13" y="6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703"/>
            <p:cNvSpPr/>
            <p:nvPr/>
          </p:nvSpPr>
          <p:spPr bwMode="auto">
            <a:xfrm>
              <a:off x="4826001" y="5278438"/>
              <a:ext cx="128588" cy="66675"/>
            </a:xfrm>
            <a:custGeom>
              <a:avLst/>
              <a:gdLst>
                <a:gd name="T0" fmla="*/ 1 w 34"/>
                <a:gd name="T1" fmla="*/ 1 h 18"/>
                <a:gd name="T2" fmla="*/ 31 w 34"/>
                <a:gd name="T3" fmla="*/ 18 h 18"/>
                <a:gd name="T4" fmla="*/ 33 w 34"/>
                <a:gd name="T5" fmla="*/ 17 h 18"/>
                <a:gd name="T6" fmla="*/ 3 w 34"/>
                <a:gd name="T7" fmla="*/ 0 h 18"/>
                <a:gd name="T8" fmla="*/ 1 w 3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"/>
                  </a:moveTo>
                  <a:cubicBezTo>
                    <a:pt x="11" y="7"/>
                    <a:pt x="21" y="13"/>
                    <a:pt x="31" y="18"/>
                  </a:cubicBezTo>
                  <a:cubicBezTo>
                    <a:pt x="32" y="18"/>
                    <a:pt x="34" y="17"/>
                    <a:pt x="33" y="17"/>
                  </a:cubicBezTo>
                  <a:cubicBezTo>
                    <a:pt x="23" y="11"/>
                    <a:pt x="13" y="6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704"/>
            <p:cNvSpPr/>
            <p:nvPr/>
          </p:nvSpPr>
          <p:spPr bwMode="auto">
            <a:xfrm>
              <a:off x="4867276" y="5259388"/>
              <a:ext cx="109538" cy="60325"/>
            </a:xfrm>
            <a:custGeom>
              <a:avLst/>
              <a:gdLst>
                <a:gd name="T0" fmla="*/ 1 w 29"/>
                <a:gd name="T1" fmla="*/ 2 h 16"/>
                <a:gd name="T2" fmla="*/ 26 w 29"/>
                <a:gd name="T3" fmla="*/ 16 h 16"/>
                <a:gd name="T4" fmla="*/ 28 w 29"/>
                <a:gd name="T5" fmla="*/ 15 h 16"/>
                <a:gd name="T6" fmla="*/ 2 w 29"/>
                <a:gd name="T7" fmla="*/ 1 h 16"/>
                <a:gd name="T8" fmla="*/ 1 w 29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2"/>
                  </a:moveTo>
                  <a:cubicBezTo>
                    <a:pt x="9" y="7"/>
                    <a:pt x="17" y="13"/>
                    <a:pt x="26" y="16"/>
                  </a:cubicBezTo>
                  <a:cubicBezTo>
                    <a:pt x="27" y="16"/>
                    <a:pt x="29" y="15"/>
                    <a:pt x="28" y="15"/>
                  </a:cubicBezTo>
                  <a:cubicBezTo>
                    <a:pt x="18" y="12"/>
                    <a:pt x="10" y="6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705"/>
            <p:cNvSpPr/>
            <p:nvPr/>
          </p:nvSpPr>
          <p:spPr bwMode="auto">
            <a:xfrm>
              <a:off x="4883151" y="5240338"/>
              <a:ext cx="74613" cy="46038"/>
            </a:xfrm>
            <a:custGeom>
              <a:avLst/>
              <a:gdLst>
                <a:gd name="T0" fmla="*/ 1 w 20"/>
                <a:gd name="T1" fmla="*/ 1 h 12"/>
                <a:gd name="T2" fmla="*/ 17 w 20"/>
                <a:gd name="T3" fmla="*/ 11 h 12"/>
                <a:gd name="T4" fmla="*/ 19 w 20"/>
                <a:gd name="T5" fmla="*/ 10 h 12"/>
                <a:gd name="T6" fmla="*/ 2 w 20"/>
                <a:gd name="T7" fmla="*/ 0 h 12"/>
                <a:gd name="T8" fmla="*/ 1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"/>
                  </a:moveTo>
                  <a:cubicBezTo>
                    <a:pt x="6" y="6"/>
                    <a:pt x="11" y="9"/>
                    <a:pt x="17" y="11"/>
                  </a:cubicBezTo>
                  <a:cubicBezTo>
                    <a:pt x="18" y="12"/>
                    <a:pt x="20" y="10"/>
                    <a:pt x="19" y="10"/>
                  </a:cubicBezTo>
                  <a:cubicBezTo>
                    <a:pt x="12" y="8"/>
                    <a:pt x="7" y="4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706"/>
            <p:cNvSpPr/>
            <p:nvPr/>
          </p:nvSpPr>
          <p:spPr bwMode="auto">
            <a:xfrm>
              <a:off x="4897439" y="5221288"/>
              <a:ext cx="76200" cy="38100"/>
            </a:xfrm>
            <a:custGeom>
              <a:avLst/>
              <a:gdLst>
                <a:gd name="T0" fmla="*/ 1 w 20"/>
                <a:gd name="T1" fmla="*/ 2 h 10"/>
                <a:gd name="T2" fmla="*/ 18 w 20"/>
                <a:gd name="T3" fmla="*/ 9 h 10"/>
                <a:gd name="T4" fmla="*/ 19 w 20"/>
                <a:gd name="T5" fmla="*/ 8 h 10"/>
                <a:gd name="T6" fmla="*/ 2 w 20"/>
                <a:gd name="T7" fmla="*/ 0 h 10"/>
                <a:gd name="T8" fmla="*/ 1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2"/>
                  </a:moveTo>
                  <a:cubicBezTo>
                    <a:pt x="6" y="4"/>
                    <a:pt x="11" y="8"/>
                    <a:pt x="18" y="9"/>
                  </a:cubicBezTo>
                  <a:cubicBezTo>
                    <a:pt x="18" y="10"/>
                    <a:pt x="20" y="8"/>
                    <a:pt x="19" y="8"/>
                  </a:cubicBezTo>
                  <a:cubicBezTo>
                    <a:pt x="13" y="7"/>
                    <a:pt x="8" y="3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707"/>
            <p:cNvSpPr/>
            <p:nvPr/>
          </p:nvSpPr>
          <p:spPr bwMode="auto">
            <a:xfrm>
              <a:off x="4910139" y="5191125"/>
              <a:ext cx="47625" cy="26988"/>
            </a:xfrm>
            <a:custGeom>
              <a:avLst/>
              <a:gdLst>
                <a:gd name="T0" fmla="*/ 0 w 13"/>
                <a:gd name="T1" fmla="*/ 1 h 7"/>
                <a:gd name="T2" fmla="*/ 11 w 13"/>
                <a:gd name="T3" fmla="*/ 6 h 7"/>
                <a:gd name="T4" fmla="*/ 13 w 13"/>
                <a:gd name="T5" fmla="*/ 6 h 7"/>
                <a:gd name="T6" fmla="*/ 2 w 13"/>
                <a:gd name="T7" fmla="*/ 0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4" y="3"/>
                    <a:pt x="7" y="5"/>
                    <a:pt x="11" y="6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708"/>
            <p:cNvSpPr/>
            <p:nvPr/>
          </p:nvSpPr>
          <p:spPr bwMode="auto">
            <a:xfrm>
              <a:off x="4921251" y="5176838"/>
              <a:ext cx="47625" cy="22225"/>
            </a:xfrm>
            <a:custGeom>
              <a:avLst/>
              <a:gdLst>
                <a:gd name="T0" fmla="*/ 1 w 13"/>
                <a:gd name="T1" fmla="*/ 1 h 6"/>
                <a:gd name="T2" fmla="*/ 11 w 13"/>
                <a:gd name="T3" fmla="*/ 5 h 6"/>
                <a:gd name="T4" fmla="*/ 11 w 13"/>
                <a:gd name="T5" fmla="*/ 4 h 6"/>
                <a:gd name="T6" fmla="*/ 3 w 13"/>
                <a:gd name="T7" fmla="*/ 0 h 6"/>
                <a:gd name="T8" fmla="*/ 1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1"/>
                  </a:moveTo>
                  <a:cubicBezTo>
                    <a:pt x="4" y="3"/>
                    <a:pt x="7" y="5"/>
                    <a:pt x="11" y="5"/>
                  </a:cubicBezTo>
                  <a:cubicBezTo>
                    <a:pt x="12" y="6"/>
                    <a:pt x="13" y="4"/>
                    <a:pt x="11" y="4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709"/>
            <p:cNvSpPr/>
            <p:nvPr/>
          </p:nvSpPr>
          <p:spPr bwMode="auto">
            <a:xfrm>
              <a:off x="4921251" y="5138738"/>
              <a:ext cx="17463" cy="7938"/>
            </a:xfrm>
            <a:custGeom>
              <a:avLst/>
              <a:gdLst>
                <a:gd name="T0" fmla="*/ 1 w 5"/>
                <a:gd name="T1" fmla="*/ 1 h 2"/>
                <a:gd name="T2" fmla="*/ 4 w 5"/>
                <a:gd name="T3" fmla="*/ 2 h 2"/>
                <a:gd name="T4" fmla="*/ 4 w 5"/>
                <a:gd name="T5" fmla="*/ 1 h 2"/>
                <a:gd name="T6" fmla="*/ 3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710"/>
            <p:cNvSpPr/>
            <p:nvPr/>
          </p:nvSpPr>
          <p:spPr bwMode="auto">
            <a:xfrm>
              <a:off x="4932364" y="5127625"/>
              <a:ext cx="33338" cy="158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3 h 4"/>
                <a:gd name="T4" fmla="*/ 2 w 9"/>
                <a:gd name="T5" fmla="*/ 0 h 4"/>
                <a:gd name="T6" fmla="*/ 1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711"/>
            <p:cNvSpPr/>
            <p:nvPr/>
          </p:nvSpPr>
          <p:spPr bwMode="auto">
            <a:xfrm>
              <a:off x="5078414" y="5267325"/>
              <a:ext cx="11113" cy="77788"/>
            </a:xfrm>
            <a:custGeom>
              <a:avLst/>
              <a:gdLst>
                <a:gd name="T0" fmla="*/ 1 w 3"/>
                <a:gd name="T1" fmla="*/ 20 h 21"/>
                <a:gd name="T2" fmla="*/ 3 w 3"/>
                <a:gd name="T3" fmla="*/ 19 h 21"/>
                <a:gd name="T4" fmla="*/ 2 w 3"/>
                <a:gd name="T5" fmla="*/ 1 h 21"/>
                <a:gd name="T6" fmla="*/ 0 w 3"/>
                <a:gd name="T7" fmla="*/ 2 h 21"/>
                <a:gd name="T8" fmla="*/ 1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20"/>
                  </a:moveTo>
                  <a:cubicBezTo>
                    <a:pt x="1" y="21"/>
                    <a:pt x="3" y="20"/>
                    <a:pt x="3" y="19"/>
                  </a:cubicBezTo>
                  <a:cubicBezTo>
                    <a:pt x="3" y="13"/>
                    <a:pt x="2" y="7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1" y="14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712"/>
            <p:cNvSpPr/>
            <p:nvPr/>
          </p:nvSpPr>
          <p:spPr bwMode="auto">
            <a:xfrm>
              <a:off x="5070476" y="5330825"/>
              <a:ext cx="46038" cy="55563"/>
            </a:xfrm>
            <a:custGeom>
              <a:avLst/>
              <a:gdLst>
                <a:gd name="T0" fmla="*/ 10 w 12"/>
                <a:gd name="T1" fmla="*/ 1 h 15"/>
                <a:gd name="T2" fmla="*/ 3 w 12"/>
                <a:gd name="T3" fmla="*/ 7 h 15"/>
                <a:gd name="T4" fmla="*/ 3 w 12"/>
                <a:gd name="T5" fmla="*/ 7 h 15"/>
                <a:gd name="T6" fmla="*/ 6 w 12"/>
                <a:gd name="T7" fmla="*/ 8 h 15"/>
                <a:gd name="T8" fmla="*/ 0 w 12"/>
                <a:gd name="T9" fmla="*/ 13 h 15"/>
                <a:gd name="T10" fmla="*/ 0 w 12"/>
                <a:gd name="T11" fmla="*/ 14 h 15"/>
                <a:gd name="T12" fmla="*/ 6 w 12"/>
                <a:gd name="T13" fmla="*/ 14 h 15"/>
                <a:gd name="T14" fmla="*/ 6 w 12"/>
                <a:gd name="T15" fmla="*/ 13 h 15"/>
                <a:gd name="T16" fmla="*/ 3 w 12"/>
                <a:gd name="T17" fmla="*/ 13 h 15"/>
                <a:gd name="T18" fmla="*/ 8 w 12"/>
                <a:gd name="T19" fmla="*/ 7 h 15"/>
                <a:gd name="T20" fmla="*/ 8 w 12"/>
                <a:gd name="T21" fmla="*/ 7 h 15"/>
                <a:gd name="T22" fmla="*/ 5 w 12"/>
                <a:gd name="T23" fmla="*/ 6 h 15"/>
                <a:gd name="T24" fmla="*/ 11 w 12"/>
                <a:gd name="T25" fmla="*/ 1 h 15"/>
                <a:gd name="T26" fmla="*/ 10 w 12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0" y="1"/>
                  </a:moveTo>
                  <a:cubicBezTo>
                    <a:pt x="7" y="2"/>
                    <a:pt x="5" y="4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4" y="10"/>
                    <a:pt x="3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7" y="14"/>
                    <a:pt x="7" y="12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713"/>
            <p:cNvSpPr/>
            <p:nvPr/>
          </p:nvSpPr>
          <p:spPr bwMode="auto">
            <a:xfrm>
              <a:off x="5075239" y="5394325"/>
              <a:ext cx="22225" cy="2222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1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5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714"/>
            <p:cNvSpPr/>
            <p:nvPr/>
          </p:nvSpPr>
          <p:spPr bwMode="auto">
            <a:xfrm>
              <a:off x="5081589" y="5416550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4 h 5"/>
                <a:gd name="T4" fmla="*/ 2 w 4"/>
                <a:gd name="T5" fmla="*/ 4 h 5"/>
                <a:gd name="T6" fmla="*/ 3 w 4"/>
                <a:gd name="T7" fmla="*/ 0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715"/>
            <p:cNvSpPr/>
            <p:nvPr/>
          </p:nvSpPr>
          <p:spPr bwMode="auto">
            <a:xfrm>
              <a:off x="5210176" y="5229225"/>
              <a:ext cx="19050" cy="63500"/>
            </a:xfrm>
            <a:custGeom>
              <a:avLst/>
              <a:gdLst>
                <a:gd name="T0" fmla="*/ 3 w 5"/>
                <a:gd name="T1" fmla="*/ 2 h 17"/>
                <a:gd name="T2" fmla="*/ 1 w 5"/>
                <a:gd name="T3" fmla="*/ 12 h 17"/>
                <a:gd name="T4" fmla="*/ 2 w 5"/>
                <a:gd name="T5" fmla="*/ 17 h 17"/>
                <a:gd name="T6" fmla="*/ 3 w 5"/>
                <a:gd name="T7" fmla="*/ 16 h 17"/>
                <a:gd name="T8" fmla="*/ 5 w 5"/>
                <a:gd name="T9" fmla="*/ 1 h 17"/>
                <a:gd name="T10" fmla="*/ 3 w 5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2"/>
                  </a:moveTo>
                  <a:cubicBezTo>
                    <a:pt x="2" y="5"/>
                    <a:pt x="1" y="8"/>
                    <a:pt x="1" y="12"/>
                  </a:cubicBezTo>
                  <a:cubicBezTo>
                    <a:pt x="1" y="13"/>
                    <a:pt x="0" y="16"/>
                    <a:pt x="2" y="17"/>
                  </a:cubicBezTo>
                  <a:cubicBezTo>
                    <a:pt x="3" y="17"/>
                    <a:pt x="4" y="16"/>
                    <a:pt x="3" y="16"/>
                  </a:cubicBezTo>
                  <a:cubicBezTo>
                    <a:pt x="2" y="15"/>
                    <a:pt x="5" y="3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716"/>
            <p:cNvSpPr/>
            <p:nvPr/>
          </p:nvSpPr>
          <p:spPr bwMode="auto">
            <a:xfrm>
              <a:off x="5240339" y="5221288"/>
              <a:ext cx="11113" cy="52388"/>
            </a:xfrm>
            <a:custGeom>
              <a:avLst/>
              <a:gdLst>
                <a:gd name="T0" fmla="*/ 3 w 3"/>
                <a:gd name="T1" fmla="*/ 1 h 14"/>
                <a:gd name="T2" fmla="*/ 1 w 3"/>
                <a:gd name="T3" fmla="*/ 2 h 14"/>
                <a:gd name="T4" fmla="*/ 1 w 3"/>
                <a:gd name="T5" fmla="*/ 13 h 14"/>
                <a:gd name="T6" fmla="*/ 3 w 3"/>
                <a:gd name="T7" fmla="*/ 13 h 14"/>
                <a:gd name="T8" fmla="*/ 3 w 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1" y="14"/>
                    <a:pt x="3" y="14"/>
                    <a:pt x="3" y="13"/>
                  </a:cubicBezTo>
                  <a:cubicBezTo>
                    <a:pt x="2" y="9"/>
                    <a:pt x="3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717"/>
            <p:cNvSpPr/>
            <p:nvPr/>
          </p:nvSpPr>
          <p:spPr bwMode="auto">
            <a:xfrm>
              <a:off x="5270501" y="5218113"/>
              <a:ext cx="17463" cy="38100"/>
            </a:xfrm>
            <a:custGeom>
              <a:avLst/>
              <a:gdLst>
                <a:gd name="T0" fmla="*/ 4 w 5"/>
                <a:gd name="T1" fmla="*/ 8 h 10"/>
                <a:gd name="T2" fmla="*/ 3 w 5"/>
                <a:gd name="T3" fmla="*/ 1 h 10"/>
                <a:gd name="T4" fmla="*/ 1 w 5"/>
                <a:gd name="T5" fmla="*/ 1 h 10"/>
                <a:gd name="T6" fmla="*/ 3 w 5"/>
                <a:gd name="T7" fmla="*/ 10 h 10"/>
                <a:gd name="T8" fmla="*/ 4 w 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2" y="8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0" y="9"/>
                    <a:pt x="3" y="10"/>
                  </a:cubicBezTo>
                  <a:cubicBezTo>
                    <a:pt x="4" y="10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718"/>
            <p:cNvSpPr/>
            <p:nvPr/>
          </p:nvSpPr>
          <p:spPr bwMode="auto">
            <a:xfrm>
              <a:off x="5300664" y="521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5 h 6"/>
                <a:gd name="T4" fmla="*/ 3 w 3"/>
                <a:gd name="T5" fmla="*/ 5 h 6"/>
                <a:gd name="T6" fmla="*/ 2 w 3"/>
                <a:gd name="T7" fmla="*/ 1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719"/>
            <p:cNvSpPr/>
            <p:nvPr/>
          </p:nvSpPr>
          <p:spPr bwMode="auto">
            <a:xfrm>
              <a:off x="5348289" y="4618038"/>
              <a:ext cx="19050" cy="63500"/>
            </a:xfrm>
            <a:custGeom>
              <a:avLst/>
              <a:gdLst>
                <a:gd name="T0" fmla="*/ 3 w 5"/>
                <a:gd name="T1" fmla="*/ 1 h 17"/>
                <a:gd name="T2" fmla="*/ 2 w 5"/>
                <a:gd name="T3" fmla="*/ 16 h 17"/>
                <a:gd name="T4" fmla="*/ 4 w 5"/>
                <a:gd name="T5" fmla="*/ 15 h 17"/>
                <a:gd name="T6" fmla="*/ 5 w 5"/>
                <a:gd name="T7" fmla="*/ 2 h 17"/>
                <a:gd name="T8" fmla="*/ 3 w 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3" y="1"/>
                  </a:moveTo>
                  <a:cubicBezTo>
                    <a:pt x="1" y="6"/>
                    <a:pt x="0" y="12"/>
                    <a:pt x="2" y="16"/>
                  </a:cubicBezTo>
                  <a:cubicBezTo>
                    <a:pt x="2" y="17"/>
                    <a:pt x="4" y="16"/>
                    <a:pt x="4" y="15"/>
                  </a:cubicBezTo>
                  <a:cubicBezTo>
                    <a:pt x="2" y="11"/>
                    <a:pt x="3" y="6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720"/>
            <p:cNvSpPr/>
            <p:nvPr/>
          </p:nvSpPr>
          <p:spPr bwMode="auto">
            <a:xfrm>
              <a:off x="5581651" y="4711700"/>
              <a:ext cx="14288" cy="41275"/>
            </a:xfrm>
            <a:custGeom>
              <a:avLst/>
              <a:gdLst>
                <a:gd name="T0" fmla="*/ 3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1 w 4"/>
                <a:gd name="T7" fmla="*/ 11 h 11"/>
                <a:gd name="T8" fmla="*/ 3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0"/>
                  </a:moveTo>
                  <a:cubicBezTo>
                    <a:pt x="2" y="7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1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721"/>
            <p:cNvSpPr/>
            <p:nvPr/>
          </p:nvSpPr>
          <p:spPr bwMode="auto">
            <a:xfrm>
              <a:off x="5595939" y="4748213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0 h 6"/>
                <a:gd name="T4" fmla="*/ 3 w 5"/>
                <a:gd name="T5" fmla="*/ 1 h 6"/>
                <a:gd name="T6" fmla="*/ 1 w 5"/>
                <a:gd name="T7" fmla="*/ 5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2"/>
                    <a:pt x="1" y="4"/>
                    <a:pt x="1" y="5"/>
                  </a:cubicBezTo>
                  <a:cubicBezTo>
                    <a:pt x="0" y="6"/>
                    <a:pt x="2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6" name="Freeform 722"/>
            <p:cNvSpPr/>
            <p:nvPr/>
          </p:nvSpPr>
          <p:spPr bwMode="auto">
            <a:xfrm>
              <a:off x="5086351" y="4576763"/>
              <a:ext cx="115888" cy="52388"/>
            </a:xfrm>
            <a:custGeom>
              <a:avLst/>
              <a:gdLst>
                <a:gd name="T0" fmla="*/ 30 w 31"/>
                <a:gd name="T1" fmla="*/ 12 h 14"/>
                <a:gd name="T2" fmla="*/ 2 w 31"/>
                <a:gd name="T3" fmla="*/ 0 h 14"/>
                <a:gd name="T4" fmla="*/ 1 w 31"/>
                <a:gd name="T5" fmla="*/ 1 h 14"/>
                <a:gd name="T6" fmla="*/ 29 w 31"/>
                <a:gd name="T7" fmla="*/ 13 h 14"/>
                <a:gd name="T8" fmla="*/ 30 w 31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0" y="12"/>
                  </a:moveTo>
                  <a:cubicBezTo>
                    <a:pt x="21" y="8"/>
                    <a:pt x="11" y="5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6"/>
                    <a:pt x="19" y="9"/>
                    <a:pt x="29" y="13"/>
                  </a:cubicBezTo>
                  <a:cubicBezTo>
                    <a:pt x="29" y="14"/>
                    <a:pt x="31" y="13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7" name="Freeform 723"/>
            <p:cNvSpPr/>
            <p:nvPr/>
          </p:nvSpPr>
          <p:spPr bwMode="auto">
            <a:xfrm>
              <a:off x="5092701" y="4610100"/>
              <a:ext cx="87313" cy="55563"/>
            </a:xfrm>
            <a:custGeom>
              <a:avLst/>
              <a:gdLst>
                <a:gd name="T0" fmla="*/ 22 w 23"/>
                <a:gd name="T1" fmla="*/ 13 h 15"/>
                <a:gd name="T2" fmla="*/ 2 w 23"/>
                <a:gd name="T3" fmla="*/ 1 h 15"/>
                <a:gd name="T4" fmla="*/ 0 w 23"/>
                <a:gd name="T5" fmla="*/ 1 h 15"/>
                <a:gd name="T6" fmla="*/ 20 w 23"/>
                <a:gd name="T7" fmla="*/ 14 h 15"/>
                <a:gd name="T8" fmla="*/ 22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13"/>
                  </a:moveTo>
                  <a:cubicBezTo>
                    <a:pt x="15" y="10"/>
                    <a:pt x="7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5" y="8"/>
                    <a:pt x="13" y="11"/>
                    <a:pt x="20" y="14"/>
                  </a:cubicBezTo>
                  <a:cubicBezTo>
                    <a:pt x="21" y="15"/>
                    <a:pt x="23" y="14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8" name="Freeform 724"/>
            <p:cNvSpPr/>
            <p:nvPr/>
          </p:nvSpPr>
          <p:spPr bwMode="auto">
            <a:xfrm>
              <a:off x="5086351" y="4646613"/>
              <a:ext cx="63500" cy="30163"/>
            </a:xfrm>
            <a:custGeom>
              <a:avLst/>
              <a:gdLst>
                <a:gd name="T0" fmla="*/ 17 w 17"/>
                <a:gd name="T1" fmla="*/ 7 h 8"/>
                <a:gd name="T2" fmla="*/ 3 w 17"/>
                <a:gd name="T3" fmla="*/ 0 h 8"/>
                <a:gd name="T4" fmla="*/ 1 w 17"/>
                <a:gd name="T5" fmla="*/ 1 h 8"/>
                <a:gd name="T6" fmla="*/ 15 w 17"/>
                <a:gd name="T7" fmla="*/ 8 h 8"/>
                <a:gd name="T8" fmla="*/ 17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7"/>
                  </a:moveTo>
                  <a:cubicBezTo>
                    <a:pt x="12" y="5"/>
                    <a:pt x="7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4"/>
                    <a:pt x="10" y="6"/>
                    <a:pt x="15" y="8"/>
                  </a:cubicBezTo>
                  <a:cubicBezTo>
                    <a:pt x="15" y="8"/>
                    <a:pt x="17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9" name="Freeform 725"/>
            <p:cNvSpPr/>
            <p:nvPr/>
          </p:nvSpPr>
          <p:spPr bwMode="auto">
            <a:xfrm>
              <a:off x="5089526" y="4673600"/>
              <a:ext cx="52388" cy="33338"/>
            </a:xfrm>
            <a:custGeom>
              <a:avLst/>
              <a:gdLst>
                <a:gd name="T0" fmla="*/ 0 w 14"/>
                <a:gd name="T1" fmla="*/ 1 h 9"/>
                <a:gd name="T2" fmla="*/ 11 w 14"/>
                <a:gd name="T3" fmla="*/ 8 h 9"/>
                <a:gd name="T4" fmla="*/ 13 w 14"/>
                <a:gd name="T5" fmla="*/ 8 h 9"/>
                <a:gd name="T6" fmla="*/ 2 w 14"/>
                <a:gd name="T7" fmla="*/ 0 h 9"/>
                <a:gd name="T8" fmla="*/ 0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1"/>
                  </a:moveTo>
                  <a:cubicBezTo>
                    <a:pt x="3" y="5"/>
                    <a:pt x="7" y="6"/>
                    <a:pt x="11" y="8"/>
                  </a:cubicBezTo>
                  <a:cubicBezTo>
                    <a:pt x="12" y="9"/>
                    <a:pt x="14" y="8"/>
                    <a:pt x="13" y="8"/>
                  </a:cubicBezTo>
                  <a:cubicBezTo>
                    <a:pt x="9" y="6"/>
                    <a:pt x="5" y="4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726"/>
            <p:cNvSpPr/>
            <p:nvPr/>
          </p:nvSpPr>
          <p:spPr bwMode="auto">
            <a:xfrm>
              <a:off x="5075239" y="4706938"/>
              <a:ext cx="44450" cy="26988"/>
            </a:xfrm>
            <a:custGeom>
              <a:avLst/>
              <a:gdLst>
                <a:gd name="T0" fmla="*/ 1 w 12"/>
                <a:gd name="T1" fmla="*/ 1 h 7"/>
                <a:gd name="T2" fmla="*/ 9 w 12"/>
                <a:gd name="T3" fmla="*/ 7 h 7"/>
                <a:gd name="T4" fmla="*/ 11 w 12"/>
                <a:gd name="T5" fmla="*/ 6 h 7"/>
                <a:gd name="T6" fmla="*/ 3 w 12"/>
                <a:gd name="T7" fmla="*/ 0 h 7"/>
                <a:gd name="T8" fmla="*/ 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1"/>
                  </a:moveTo>
                  <a:cubicBezTo>
                    <a:pt x="3" y="4"/>
                    <a:pt x="6" y="5"/>
                    <a:pt x="9" y="7"/>
                  </a:cubicBezTo>
                  <a:cubicBezTo>
                    <a:pt x="10" y="7"/>
                    <a:pt x="12" y="6"/>
                    <a:pt x="11" y="6"/>
                  </a:cubicBezTo>
                  <a:cubicBezTo>
                    <a:pt x="8" y="4"/>
                    <a:pt x="5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27"/>
            <p:cNvSpPr/>
            <p:nvPr/>
          </p:nvSpPr>
          <p:spPr bwMode="auto">
            <a:xfrm>
              <a:off x="5067301" y="4745038"/>
              <a:ext cx="33338" cy="22225"/>
            </a:xfrm>
            <a:custGeom>
              <a:avLst/>
              <a:gdLst>
                <a:gd name="T0" fmla="*/ 1 w 9"/>
                <a:gd name="T1" fmla="*/ 2 h 6"/>
                <a:gd name="T2" fmla="*/ 7 w 9"/>
                <a:gd name="T3" fmla="*/ 6 h 6"/>
                <a:gd name="T4" fmla="*/ 8 w 9"/>
                <a:gd name="T5" fmla="*/ 5 h 6"/>
                <a:gd name="T6" fmla="*/ 3 w 9"/>
                <a:gd name="T7" fmla="*/ 0 h 6"/>
                <a:gd name="T8" fmla="*/ 1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3" y="3"/>
                    <a:pt x="5" y="5"/>
                    <a:pt x="7" y="6"/>
                  </a:cubicBezTo>
                  <a:cubicBezTo>
                    <a:pt x="7" y="6"/>
                    <a:pt x="9" y="5"/>
                    <a:pt x="8" y="5"/>
                  </a:cubicBezTo>
                  <a:cubicBezTo>
                    <a:pt x="6" y="3"/>
                    <a:pt x="5" y="2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728"/>
            <p:cNvSpPr/>
            <p:nvPr/>
          </p:nvSpPr>
          <p:spPr bwMode="auto">
            <a:xfrm>
              <a:off x="5067301" y="4778375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4 h 5"/>
                <a:gd name="T6" fmla="*/ 2 w 5"/>
                <a:gd name="T7" fmla="*/ 1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729"/>
            <p:cNvSpPr/>
            <p:nvPr/>
          </p:nvSpPr>
          <p:spPr bwMode="auto">
            <a:xfrm>
              <a:off x="5056189" y="4805363"/>
              <a:ext cx="19050" cy="14288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4 w 5"/>
                <a:gd name="T5" fmla="*/ 3 h 4"/>
                <a:gd name="T6" fmla="*/ 2 w 5"/>
                <a:gd name="T7" fmla="*/ 1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5" y="3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730"/>
            <p:cNvSpPr/>
            <p:nvPr/>
          </p:nvSpPr>
          <p:spPr bwMode="auto">
            <a:xfrm>
              <a:off x="4965701" y="4978400"/>
              <a:ext cx="49213" cy="30163"/>
            </a:xfrm>
            <a:custGeom>
              <a:avLst/>
              <a:gdLst>
                <a:gd name="T0" fmla="*/ 12 w 13"/>
                <a:gd name="T1" fmla="*/ 7 h 8"/>
                <a:gd name="T2" fmla="*/ 3 w 13"/>
                <a:gd name="T3" fmla="*/ 0 h 8"/>
                <a:gd name="T4" fmla="*/ 1 w 13"/>
                <a:gd name="T5" fmla="*/ 1 h 8"/>
                <a:gd name="T6" fmla="*/ 11 w 13"/>
                <a:gd name="T7" fmla="*/ 8 h 8"/>
                <a:gd name="T8" fmla="*/ 12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7"/>
                  </a:moveTo>
                  <a:cubicBezTo>
                    <a:pt x="9" y="5"/>
                    <a:pt x="5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4"/>
                    <a:pt x="7" y="6"/>
                    <a:pt x="11" y="8"/>
                  </a:cubicBezTo>
                  <a:cubicBezTo>
                    <a:pt x="12" y="8"/>
                    <a:pt x="13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731"/>
            <p:cNvSpPr/>
            <p:nvPr/>
          </p:nvSpPr>
          <p:spPr bwMode="auto">
            <a:xfrm>
              <a:off x="4965701" y="5022850"/>
              <a:ext cx="49213" cy="26988"/>
            </a:xfrm>
            <a:custGeom>
              <a:avLst/>
              <a:gdLst>
                <a:gd name="T0" fmla="*/ 3 w 13"/>
                <a:gd name="T1" fmla="*/ 0 h 7"/>
                <a:gd name="T2" fmla="*/ 1 w 13"/>
                <a:gd name="T3" fmla="*/ 2 h 7"/>
                <a:gd name="T4" fmla="*/ 10 w 13"/>
                <a:gd name="T5" fmla="*/ 7 h 7"/>
                <a:gd name="T6" fmla="*/ 12 w 13"/>
                <a:gd name="T7" fmla="*/ 6 h 7"/>
                <a:gd name="T8" fmla="*/ 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4" y="4"/>
                    <a:pt x="7" y="5"/>
                    <a:pt x="10" y="7"/>
                  </a:cubicBezTo>
                  <a:cubicBezTo>
                    <a:pt x="11" y="7"/>
                    <a:pt x="13" y="6"/>
                    <a:pt x="12" y="6"/>
                  </a:cubicBezTo>
                  <a:cubicBezTo>
                    <a:pt x="9" y="4"/>
                    <a:pt x="6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732"/>
            <p:cNvSpPr/>
            <p:nvPr/>
          </p:nvSpPr>
          <p:spPr bwMode="auto">
            <a:xfrm>
              <a:off x="4943476" y="5053013"/>
              <a:ext cx="63500" cy="25400"/>
            </a:xfrm>
            <a:custGeom>
              <a:avLst/>
              <a:gdLst>
                <a:gd name="T0" fmla="*/ 1 w 17"/>
                <a:gd name="T1" fmla="*/ 1 h 7"/>
                <a:gd name="T2" fmla="*/ 15 w 17"/>
                <a:gd name="T3" fmla="*/ 7 h 7"/>
                <a:gd name="T4" fmla="*/ 17 w 17"/>
                <a:gd name="T5" fmla="*/ 6 h 7"/>
                <a:gd name="T6" fmla="*/ 3 w 17"/>
                <a:gd name="T7" fmla="*/ 0 h 7"/>
                <a:gd name="T8" fmla="*/ 1 w 1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1"/>
                  </a:moveTo>
                  <a:cubicBezTo>
                    <a:pt x="5" y="4"/>
                    <a:pt x="10" y="5"/>
                    <a:pt x="15" y="7"/>
                  </a:cubicBezTo>
                  <a:cubicBezTo>
                    <a:pt x="15" y="7"/>
                    <a:pt x="17" y="7"/>
                    <a:pt x="17" y="6"/>
                  </a:cubicBezTo>
                  <a:cubicBezTo>
                    <a:pt x="12" y="5"/>
                    <a:pt x="7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733"/>
            <p:cNvSpPr/>
            <p:nvPr/>
          </p:nvSpPr>
          <p:spPr bwMode="auto">
            <a:xfrm>
              <a:off x="4924426" y="5075238"/>
              <a:ext cx="74613" cy="41275"/>
            </a:xfrm>
            <a:custGeom>
              <a:avLst/>
              <a:gdLst>
                <a:gd name="T0" fmla="*/ 1 w 20"/>
                <a:gd name="T1" fmla="*/ 1 h 11"/>
                <a:gd name="T2" fmla="*/ 18 w 20"/>
                <a:gd name="T3" fmla="*/ 11 h 11"/>
                <a:gd name="T4" fmla="*/ 19 w 20"/>
                <a:gd name="T5" fmla="*/ 9 h 11"/>
                <a:gd name="T6" fmla="*/ 3 w 20"/>
                <a:gd name="T7" fmla="*/ 0 h 11"/>
                <a:gd name="T8" fmla="*/ 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"/>
                  </a:moveTo>
                  <a:cubicBezTo>
                    <a:pt x="6" y="5"/>
                    <a:pt x="12" y="8"/>
                    <a:pt x="18" y="11"/>
                  </a:cubicBezTo>
                  <a:cubicBezTo>
                    <a:pt x="19" y="11"/>
                    <a:pt x="20" y="10"/>
                    <a:pt x="19" y="9"/>
                  </a:cubicBezTo>
                  <a:cubicBezTo>
                    <a:pt x="14" y="7"/>
                    <a:pt x="8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734"/>
            <p:cNvSpPr/>
            <p:nvPr/>
          </p:nvSpPr>
          <p:spPr bwMode="auto">
            <a:xfrm>
              <a:off x="5164139" y="4433888"/>
              <a:ext cx="52388" cy="74613"/>
            </a:xfrm>
            <a:custGeom>
              <a:avLst/>
              <a:gdLst>
                <a:gd name="T0" fmla="*/ 12 w 14"/>
                <a:gd name="T1" fmla="*/ 0 h 20"/>
                <a:gd name="T2" fmla="*/ 0 w 14"/>
                <a:gd name="T3" fmla="*/ 19 h 20"/>
                <a:gd name="T4" fmla="*/ 2 w 14"/>
                <a:gd name="T5" fmla="*/ 19 h 20"/>
                <a:gd name="T6" fmla="*/ 14 w 14"/>
                <a:gd name="T7" fmla="*/ 0 h 20"/>
                <a:gd name="T8" fmla="*/ 12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8" y="7"/>
                    <a:pt x="4" y="13"/>
                    <a:pt x="0" y="19"/>
                  </a:cubicBezTo>
                  <a:cubicBezTo>
                    <a:pt x="0" y="20"/>
                    <a:pt x="2" y="20"/>
                    <a:pt x="2" y="19"/>
                  </a:cubicBezTo>
                  <a:cubicBezTo>
                    <a:pt x="6" y="13"/>
                    <a:pt x="10" y="7"/>
                    <a:pt x="14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735"/>
            <p:cNvSpPr/>
            <p:nvPr/>
          </p:nvSpPr>
          <p:spPr bwMode="auto">
            <a:xfrm>
              <a:off x="5191126" y="4437063"/>
              <a:ext cx="44450" cy="71438"/>
            </a:xfrm>
            <a:custGeom>
              <a:avLst/>
              <a:gdLst>
                <a:gd name="T0" fmla="*/ 10 w 12"/>
                <a:gd name="T1" fmla="*/ 1 h 19"/>
                <a:gd name="T2" fmla="*/ 0 w 12"/>
                <a:gd name="T3" fmla="*/ 19 h 19"/>
                <a:gd name="T4" fmla="*/ 2 w 12"/>
                <a:gd name="T5" fmla="*/ 19 h 19"/>
                <a:gd name="T6" fmla="*/ 12 w 12"/>
                <a:gd name="T7" fmla="*/ 1 h 19"/>
                <a:gd name="T8" fmla="*/ 1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0" y="1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0" y="19"/>
                    <a:pt x="2" y="19"/>
                    <a:pt x="2" y="19"/>
                  </a:cubicBezTo>
                  <a:cubicBezTo>
                    <a:pt x="6" y="13"/>
                    <a:pt x="9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736"/>
            <p:cNvSpPr/>
            <p:nvPr/>
          </p:nvSpPr>
          <p:spPr bwMode="auto">
            <a:xfrm>
              <a:off x="5224464" y="4437063"/>
              <a:ext cx="60325" cy="93663"/>
            </a:xfrm>
            <a:custGeom>
              <a:avLst/>
              <a:gdLst>
                <a:gd name="T0" fmla="*/ 2 w 16"/>
                <a:gd name="T1" fmla="*/ 24 h 25"/>
                <a:gd name="T2" fmla="*/ 15 w 16"/>
                <a:gd name="T3" fmla="*/ 0 h 25"/>
                <a:gd name="T4" fmla="*/ 13 w 16"/>
                <a:gd name="T5" fmla="*/ 0 h 25"/>
                <a:gd name="T6" fmla="*/ 0 w 16"/>
                <a:gd name="T7" fmla="*/ 24 h 25"/>
                <a:gd name="T8" fmla="*/ 2 w 1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24"/>
                  </a:moveTo>
                  <a:cubicBezTo>
                    <a:pt x="6" y="16"/>
                    <a:pt x="10" y="8"/>
                    <a:pt x="15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8" y="8"/>
                    <a:pt x="4" y="16"/>
                    <a:pt x="0" y="24"/>
                  </a:cubicBezTo>
                  <a:cubicBezTo>
                    <a:pt x="0" y="25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737"/>
            <p:cNvSpPr/>
            <p:nvPr/>
          </p:nvSpPr>
          <p:spPr bwMode="auto">
            <a:xfrm>
              <a:off x="4432301" y="4173538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6 h 7"/>
                <a:gd name="T6" fmla="*/ 5 w 6"/>
                <a:gd name="T7" fmla="*/ 1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3"/>
                    <a:pt x="2" y="4"/>
                    <a:pt x="1" y="6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6" y="0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738"/>
            <p:cNvSpPr/>
            <p:nvPr/>
          </p:nvSpPr>
          <p:spPr bwMode="auto">
            <a:xfrm>
              <a:off x="4462464" y="4208463"/>
              <a:ext cx="33338" cy="55563"/>
            </a:xfrm>
            <a:custGeom>
              <a:avLst/>
              <a:gdLst>
                <a:gd name="T0" fmla="*/ 7 w 9"/>
                <a:gd name="T1" fmla="*/ 1 h 15"/>
                <a:gd name="T2" fmla="*/ 0 w 9"/>
                <a:gd name="T3" fmla="*/ 14 h 15"/>
                <a:gd name="T4" fmla="*/ 2 w 9"/>
                <a:gd name="T5" fmla="*/ 14 h 15"/>
                <a:gd name="T6" fmla="*/ 9 w 9"/>
                <a:gd name="T7" fmla="*/ 1 h 15"/>
                <a:gd name="T8" fmla="*/ 7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1"/>
                  </a:moveTo>
                  <a:cubicBezTo>
                    <a:pt x="5" y="6"/>
                    <a:pt x="2" y="10"/>
                    <a:pt x="0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4" y="10"/>
                    <a:pt x="7" y="5"/>
                    <a:pt x="9" y="1"/>
                  </a:cubicBezTo>
                  <a:cubicBezTo>
                    <a:pt x="9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739"/>
            <p:cNvSpPr/>
            <p:nvPr/>
          </p:nvSpPr>
          <p:spPr bwMode="auto">
            <a:xfrm>
              <a:off x="4476751" y="4219575"/>
              <a:ext cx="30163" cy="52388"/>
            </a:xfrm>
            <a:custGeom>
              <a:avLst/>
              <a:gdLst>
                <a:gd name="T0" fmla="*/ 2 w 8"/>
                <a:gd name="T1" fmla="*/ 13 h 14"/>
                <a:gd name="T2" fmla="*/ 8 w 8"/>
                <a:gd name="T3" fmla="*/ 1 h 14"/>
                <a:gd name="T4" fmla="*/ 6 w 8"/>
                <a:gd name="T5" fmla="*/ 0 h 14"/>
                <a:gd name="T6" fmla="*/ 0 w 8"/>
                <a:gd name="T7" fmla="*/ 13 h 14"/>
                <a:gd name="T8" fmla="*/ 2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4" y="9"/>
                    <a:pt x="6" y="5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740"/>
            <p:cNvSpPr/>
            <p:nvPr/>
          </p:nvSpPr>
          <p:spPr bwMode="auto">
            <a:xfrm>
              <a:off x="4181476" y="4910138"/>
              <a:ext cx="55563" cy="26988"/>
            </a:xfrm>
            <a:custGeom>
              <a:avLst/>
              <a:gdLst>
                <a:gd name="T0" fmla="*/ 0 w 15"/>
                <a:gd name="T1" fmla="*/ 1 h 7"/>
                <a:gd name="T2" fmla="*/ 13 w 15"/>
                <a:gd name="T3" fmla="*/ 7 h 7"/>
                <a:gd name="T4" fmla="*/ 15 w 15"/>
                <a:gd name="T5" fmla="*/ 6 h 7"/>
                <a:gd name="T6" fmla="*/ 2 w 15"/>
                <a:gd name="T7" fmla="*/ 0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3" y="7"/>
                    <a:pt x="15" y="6"/>
                    <a:pt x="15" y="6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741"/>
            <p:cNvSpPr/>
            <p:nvPr/>
          </p:nvSpPr>
          <p:spPr bwMode="auto">
            <a:xfrm>
              <a:off x="4225926" y="4895850"/>
              <a:ext cx="38100" cy="174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4 h 5"/>
                <a:gd name="T6" fmla="*/ 2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10" y="4"/>
                    <a:pt x="10" y="4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742"/>
            <p:cNvSpPr/>
            <p:nvPr/>
          </p:nvSpPr>
          <p:spPr bwMode="auto">
            <a:xfrm>
              <a:off x="4248151" y="4883150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5 h 5"/>
                <a:gd name="T4" fmla="*/ 10 w 11"/>
                <a:gd name="T5" fmla="*/ 4 h 5"/>
                <a:gd name="T6" fmla="*/ 2 w 11"/>
                <a:gd name="T7" fmla="*/ 1 h 5"/>
                <a:gd name="T8" fmla="*/ 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743"/>
            <p:cNvSpPr/>
            <p:nvPr/>
          </p:nvSpPr>
          <p:spPr bwMode="auto">
            <a:xfrm>
              <a:off x="4278314" y="4872038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8 w 9"/>
                <a:gd name="T5" fmla="*/ 2 h 3"/>
                <a:gd name="T6" fmla="*/ 3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2"/>
                    <a:pt x="5" y="3"/>
                    <a:pt x="7" y="3"/>
                  </a:cubicBezTo>
                  <a:cubicBezTo>
                    <a:pt x="7" y="3"/>
                    <a:pt x="9" y="2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744"/>
            <p:cNvSpPr/>
            <p:nvPr/>
          </p:nvSpPr>
          <p:spPr bwMode="auto">
            <a:xfrm>
              <a:off x="4305301" y="4849813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6 w 9"/>
                <a:gd name="T3" fmla="*/ 3 h 3"/>
                <a:gd name="T4" fmla="*/ 7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9" y="2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745"/>
            <p:cNvSpPr/>
            <p:nvPr/>
          </p:nvSpPr>
          <p:spPr bwMode="auto">
            <a:xfrm>
              <a:off x="4327526" y="4830763"/>
              <a:ext cx="22225" cy="1111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3 w 6"/>
                <a:gd name="T5" fmla="*/ 3 h 3"/>
                <a:gd name="T6" fmla="*/ 5 w 6"/>
                <a:gd name="T7" fmla="*/ 2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746"/>
            <p:cNvSpPr/>
            <p:nvPr/>
          </p:nvSpPr>
          <p:spPr bwMode="auto">
            <a:xfrm>
              <a:off x="4341814" y="4805363"/>
              <a:ext cx="30163" cy="7938"/>
            </a:xfrm>
            <a:custGeom>
              <a:avLst/>
              <a:gdLst>
                <a:gd name="T0" fmla="*/ 1 w 8"/>
                <a:gd name="T1" fmla="*/ 1 h 2"/>
                <a:gd name="T2" fmla="*/ 6 w 8"/>
                <a:gd name="T3" fmla="*/ 2 h 2"/>
                <a:gd name="T4" fmla="*/ 7 w 8"/>
                <a:gd name="T5" fmla="*/ 1 h 2"/>
                <a:gd name="T6" fmla="*/ 3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747"/>
            <p:cNvSpPr/>
            <p:nvPr/>
          </p:nvSpPr>
          <p:spPr bwMode="auto">
            <a:xfrm>
              <a:off x="4365626" y="4789488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748"/>
            <p:cNvSpPr/>
            <p:nvPr/>
          </p:nvSpPr>
          <p:spPr bwMode="auto">
            <a:xfrm>
              <a:off x="4443414" y="4681538"/>
              <a:ext cx="30163" cy="19050"/>
            </a:xfrm>
            <a:custGeom>
              <a:avLst/>
              <a:gdLst>
                <a:gd name="T0" fmla="*/ 0 w 8"/>
                <a:gd name="T1" fmla="*/ 2 h 5"/>
                <a:gd name="T2" fmla="*/ 6 w 8"/>
                <a:gd name="T3" fmla="*/ 5 h 5"/>
                <a:gd name="T4" fmla="*/ 8 w 8"/>
                <a:gd name="T5" fmla="*/ 4 h 5"/>
                <a:gd name="T6" fmla="*/ 2 w 8"/>
                <a:gd name="T7" fmla="*/ 1 h 5"/>
                <a:gd name="T8" fmla="*/ 0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749"/>
            <p:cNvSpPr/>
            <p:nvPr/>
          </p:nvSpPr>
          <p:spPr bwMode="auto">
            <a:xfrm>
              <a:off x="4451351" y="4646613"/>
              <a:ext cx="55563" cy="19050"/>
            </a:xfrm>
            <a:custGeom>
              <a:avLst/>
              <a:gdLst>
                <a:gd name="T0" fmla="*/ 0 w 15"/>
                <a:gd name="T1" fmla="*/ 1 h 5"/>
                <a:gd name="T2" fmla="*/ 12 w 15"/>
                <a:gd name="T3" fmla="*/ 5 h 5"/>
                <a:gd name="T4" fmla="*/ 14 w 15"/>
                <a:gd name="T5" fmla="*/ 4 h 5"/>
                <a:gd name="T6" fmla="*/ 2 w 15"/>
                <a:gd name="T7" fmla="*/ 1 h 5"/>
                <a:gd name="T8" fmla="*/ 0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4" y="3"/>
                    <a:pt x="8" y="5"/>
                    <a:pt x="12" y="5"/>
                  </a:cubicBezTo>
                  <a:cubicBezTo>
                    <a:pt x="13" y="5"/>
                    <a:pt x="15" y="4"/>
                    <a:pt x="14" y="4"/>
                  </a:cubicBezTo>
                  <a:cubicBezTo>
                    <a:pt x="9" y="4"/>
                    <a:pt x="6" y="3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750"/>
            <p:cNvSpPr/>
            <p:nvPr/>
          </p:nvSpPr>
          <p:spPr bwMode="auto">
            <a:xfrm>
              <a:off x="4470401" y="4618038"/>
              <a:ext cx="60325" cy="22225"/>
            </a:xfrm>
            <a:custGeom>
              <a:avLst/>
              <a:gdLst>
                <a:gd name="T0" fmla="*/ 1 w 16"/>
                <a:gd name="T1" fmla="*/ 1 h 6"/>
                <a:gd name="T2" fmla="*/ 14 w 16"/>
                <a:gd name="T3" fmla="*/ 5 h 6"/>
                <a:gd name="T4" fmla="*/ 15 w 16"/>
                <a:gd name="T5" fmla="*/ 4 h 6"/>
                <a:gd name="T6" fmla="*/ 3 w 16"/>
                <a:gd name="T7" fmla="*/ 0 h 6"/>
                <a:gd name="T8" fmla="*/ 1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1"/>
                  </a:moveTo>
                  <a:cubicBezTo>
                    <a:pt x="5" y="3"/>
                    <a:pt x="9" y="5"/>
                    <a:pt x="14" y="5"/>
                  </a:cubicBezTo>
                  <a:cubicBezTo>
                    <a:pt x="15" y="6"/>
                    <a:pt x="16" y="4"/>
                    <a:pt x="15" y="4"/>
                  </a:cubicBezTo>
                  <a:cubicBezTo>
                    <a:pt x="11" y="3"/>
                    <a:pt x="7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751"/>
            <p:cNvSpPr/>
            <p:nvPr/>
          </p:nvSpPr>
          <p:spPr bwMode="auto">
            <a:xfrm>
              <a:off x="4495801" y="4591050"/>
              <a:ext cx="60325" cy="22225"/>
            </a:xfrm>
            <a:custGeom>
              <a:avLst/>
              <a:gdLst>
                <a:gd name="T0" fmla="*/ 1 w 16"/>
                <a:gd name="T1" fmla="*/ 2 h 6"/>
                <a:gd name="T2" fmla="*/ 14 w 16"/>
                <a:gd name="T3" fmla="*/ 6 h 6"/>
                <a:gd name="T4" fmla="*/ 14 w 16"/>
                <a:gd name="T5" fmla="*/ 5 h 6"/>
                <a:gd name="T6" fmla="*/ 2 w 16"/>
                <a:gd name="T7" fmla="*/ 1 h 6"/>
                <a:gd name="T8" fmla="*/ 1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2"/>
                  </a:moveTo>
                  <a:cubicBezTo>
                    <a:pt x="5" y="4"/>
                    <a:pt x="9" y="6"/>
                    <a:pt x="14" y="6"/>
                  </a:cubicBezTo>
                  <a:cubicBezTo>
                    <a:pt x="15" y="6"/>
                    <a:pt x="16" y="5"/>
                    <a:pt x="14" y="5"/>
                  </a:cubicBezTo>
                  <a:cubicBezTo>
                    <a:pt x="10" y="5"/>
                    <a:pt x="6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752"/>
            <p:cNvSpPr/>
            <p:nvPr/>
          </p:nvSpPr>
          <p:spPr bwMode="auto">
            <a:xfrm>
              <a:off x="4518026" y="4552950"/>
              <a:ext cx="71438" cy="2698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7 h 7"/>
                <a:gd name="T4" fmla="*/ 17 w 19"/>
                <a:gd name="T5" fmla="*/ 6 h 7"/>
                <a:gd name="T6" fmla="*/ 3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5"/>
                    <a:pt x="11" y="7"/>
                    <a:pt x="17" y="7"/>
                  </a:cubicBezTo>
                  <a:cubicBezTo>
                    <a:pt x="18" y="7"/>
                    <a:pt x="19" y="6"/>
                    <a:pt x="17" y="6"/>
                  </a:cubicBezTo>
                  <a:cubicBezTo>
                    <a:pt x="12" y="6"/>
                    <a:pt x="7" y="3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753"/>
            <p:cNvSpPr/>
            <p:nvPr/>
          </p:nvSpPr>
          <p:spPr bwMode="auto">
            <a:xfrm>
              <a:off x="4537076" y="4522788"/>
              <a:ext cx="82550" cy="30163"/>
            </a:xfrm>
            <a:custGeom>
              <a:avLst/>
              <a:gdLst>
                <a:gd name="T0" fmla="*/ 1 w 22"/>
                <a:gd name="T1" fmla="*/ 2 h 8"/>
                <a:gd name="T2" fmla="*/ 20 w 22"/>
                <a:gd name="T3" fmla="*/ 7 h 8"/>
                <a:gd name="T4" fmla="*/ 20 w 22"/>
                <a:gd name="T5" fmla="*/ 6 h 8"/>
                <a:gd name="T6" fmla="*/ 3 w 22"/>
                <a:gd name="T7" fmla="*/ 0 h 8"/>
                <a:gd name="T8" fmla="*/ 1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2"/>
                  </a:moveTo>
                  <a:cubicBezTo>
                    <a:pt x="7" y="5"/>
                    <a:pt x="13" y="6"/>
                    <a:pt x="20" y="7"/>
                  </a:cubicBezTo>
                  <a:cubicBezTo>
                    <a:pt x="21" y="8"/>
                    <a:pt x="22" y="6"/>
                    <a:pt x="20" y="6"/>
                  </a:cubicBezTo>
                  <a:cubicBezTo>
                    <a:pt x="14" y="5"/>
                    <a:pt x="8" y="3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754"/>
            <p:cNvSpPr/>
            <p:nvPr/>
          </p:nvSpPr>
          <p:spPr bwMode="auto">
            <a:xfrm>
              <a:off x="4560889" y="4478338"/>
              <a:ext cx="93663" cy="38100"/>
            </a:xfrm>
            <a:custGeom>
              <a:avLst/>
              <a:gdLst>
                <a:gd name="T0" fmla="*/ 1 w 25"/>
                <a:gd name="T1" fmla="*/ 2 h 10"/>
                <a:gd name="T2" fmla="*/ 22 w 25"/>
                <a:gd name="T3" fmla="*/ 10 h 10"/>
                <a:gd name="T4" fmla="*/ 24 w 25"/>
                <a:gd name="T5" fmla="*/ 8 h 10"/>
                <a:gd name="T6" fmla="*/ 3 w 25"/>
                <a:gd name="T7" fmla="*/ 0 h 10"/>
                <a:gd name="T8" fmla="*/ 1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2"/>
                  </a:moveTo>
                  <a:cubicBezTo>
                    <a:pt x="8" y="5"/>
                    <a:pt x="15" y="8"/>
                    <a:pt x="22" y="10"/>
                  </a:cubicBezTo>
                  <a:cubicBezTo>
                    <a:pt x="23" y="10"/>
                    <a:pt x="25" y="9"/>
                    <a:pt x="24" y="8"/>
                  </a:cubicBezTo>
                  <a:cubicBezTo>
                    <a:pt x="16" y="7"/>
                    <a:pt x="10" y="4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755"/>
            <p:cNvSpPr/>
            <p:nvPr/>
          </p:nvSpPr>
          <p:spPr bwMode="auto">
            <a:xfrm>
              <a:off x="4597401" y="4451350"/>
              <a:ext cx="90488" cy="38100"/>
            </a:xfrm>
            <a:custGeom>
              <a:avLst/>
              <a:gdLst>
                <a:gd name="T0" fmla="*/ 0 w 24"/>
                <a:gd name="T1" fmla="*/ 1 h 10"/>
                <a:gd name="T2" fmla="*/ 22 w 24"/>
                <a:gd name="T3" fmla="*/ 10 h 10"/>
                <a:gd name="T4" fmla="*/ 23 w 24"/>
                <a:gd name="T5" fmla="*/ 10 h 10"/>
                <a:gd name="T6" fmla="*/ 2 w 24"/>
                <a:gd name="T7" fmla="*/ 1 h 10"/>
                <a:gd name="T8" fmla="*/ 0 w 2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7" y="6"/>
                    <a:pt x="14" y="10"/>
                    <a:pt x="22" y="10"/>
                  </a:cubicBezTo>
                  <a:cubicBezTo>
                    <a:pt x="22" y="10"/>
                    <a:pt x="24" y="10"/>
                    <a:pt x="23" y="10"/>
                  </a:cubicBezTo>
                  <a:cubicBezTo>
                    <a:pt x="15" y="9"/>
                    <a:pt x="9" y="5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756"/>
            <p:cNvSpPr/>
            <p:nvPr/>
          </p:nvSpPr>
          <p:spPr bwMode="auto">
            <a:xfrm>
              <a:off x="4605339" y="4433888"/>
              <a:ext cx="101600" cy="36513"/>
            </a:xfrm>
            <a:custGeom>
              <a:avLst/>
              <a:gdLst>
                <a:gd name="T0" fmla="*/ 1 w 27"/>
                <a:gd name="T1" fmla="*/ 2 h 10"/>
                <a:gd name="T2" fmla="*/ 25 w 27"/>
                <a:gd name="T3" fmla="*/ 10 h 10"/>
                <a:gd name="T4" fmla="*/ 26 w 27"/>
                <a:gd name="T5" fmla="*/ 8 h 10"/>
                <a:gd name="T6" fmla="*/ 3 w 27"/>
                <a:gd name="T7" fmla="*/ 1 h 10"/>
                <a:gd name="T8" fmla="*/ 1 w 2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" y="2"/>
                  </a:moveTo>
                  <a:cubicBezTo>
                    <a:pt x="9" y="6"/>
                    <a:pt x="17" y="8"/>
                    <a:pt x="25" y="10"/>
                  </a:cubicBezTo>
                  <a:cubicBezTo>
                    <a:pt x="26" y="10"/>
                    <a:pt x="27" y="9"/>
                    <a:pt x="26" y="8"/>
                  </a:cubicBezTo>
                  <a:cubicBezTo>
                    <a:pt x="18" y="7"/>
                    <a:pt x="10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757"/>
            <p:cNvSpPr/>
            <p:nvPr/>
          </p:nvSpPr>
          <p:spPr bwMode="auto">
            <a:xfrm>
              <a:off x="4619626" y="4384675"/>
              <a:ext cx="112713" cy="52388"/>
            </a:xfrm>
            <a:custGeom>
              <a:avLst/>
              <a:gdLst>
                <a:gd name="T0" fmla="*/ 1 w 30"/>
                <a:gd name="T1" fmla="*/ 2 h 14"/>
                <a:gd name="T2" fmla="*/ 27 w 30"/>
                <a:gd name="T3" fmla="*/ 14 h 14"/>
                <a:gd name="T4" fmla="*/ 29 w 30"/>
                <a:gd name="T5" fmla="*/ 13 h 14"/>
                <a:gd name="T6" fmla="*/ 2 w 30"/>
                <a:gd name="T7" fmla="*/ 0 h 14"/>
                <a:gd name="T8" fmla="*/ 1 w 3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2"/>
                  </a:moveTo>
                  <a:cubicBezTo>
                    <a:pt x="10" y="6"/>
                    <a:pt x="18" y="11"/>
                    <a:pt x="27" y="14"/>
                  </a:cubicBezTo>
                  <a:cubicBezTo>
                    <a:pt x="28" y="14"/>
                    <a:pt x="30" y="13"/>
                    <a:pt x="29" y="13"/>
                  </a:cubicBezTo>
                  <a:cubicBezTo>
                    <a:pt x="19" y="10"/>
                    <a:pt x="11" y="5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758"/>
            <p:cNvSpPr/>
            <p:nvPr/>
          </p:nvSpPr>
          <p:spPr bwMode="auto">
            <a:xfrm>
              <a:off x="4660901" y="4373563"/>
              <a:ext cx="90488" cy="44450"/>
            </a:xfrm>
            <a:custGeom>
              <a:avLst/>
              <a:gdLst>
                <a:gd name="T0" fmla="*/ 23 w 24"/>
                <a:gd name="T1" fmla="*/ 11 h 12"/>
                <a:gd name="T2" fmla="*/ 3 w 24"/>
                <a:gd name="T3" fmla="*/ 1 h 12"/>
                <a:gd name="T4" fmla="*/ 1 w 24"/>
                <a:gd name="T5" fmla="*/ 1 h 12"/>
                <a:gd name="T6" fmla="*/ 22 w 24"/>
                <a:gd name="T7" fmla="*/ 12 h 12"/>
                <a:gd name="T8" fmla="*/ 23 w 2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11"/>
                  </a:moveTo>
                  <a:cubicBezTo>
                    <a:pt x="16" y="9"/>
                    <a:pt x="9" y="4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8" y="5"/>
                    <a:pt x="14" y="10"/>
                    <a:pt x="22" y="12"/>
                  </a:cubicBezTo>
                  <a:cubicBezTo>
                    <a:pt x="22" y="12"/>
                    <a:pt x="24" y="11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759"/>
            <p:cNvSpPr/>
            <p:nvPr/>
          </p:nvSpPr>
          <p:spPr bwMode="auto">
            <a:xfrm>
              <a:off x="4297364" y="5232400"/>
              <a:ext cx="25400" cy="15875"/>
            </a:xfrm>
            <a:custGeom>
              <a:avLst/>
              <a:gdLst>
                <a:gd name="T0" fmla="*/ 6 w 7"/>
                <a:gd name="T1" fmla="*/ 2 h 4"/>
                <a:gd name="T2" fmla="*/ 3 w 7"/>
                <a:gd name="T3" fmla="*/ 0 h 4"/>
                <a:gd name="T4" fmla="*/ 1 w 7"/>
                <a:gd name="T5" fmla="*/ 2 h 4"/>
                <a:gd name="T6" fmla="*/ 5 w 7"/>
                <a:gd name="T7" fmla="*/ 3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4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760"/>
            <p:cNvSpPr/>
            <p:nvPr/>
          </p:nvSpPr>
          <p:spPr bwMode="auto">
            <a:xfrm>
              <a:off x="4300539" y="5259388"/>
              <a:ext cx="26988" cy="14288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6 w 7"/>
                <a:gd name="T5" fmla="*/ 2 h 4"/>
                <a:gd name="T6" fmla="*/ 2 w 7"/>
                <a:gd name="T7" fmla="*/ 1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761"/>
            <p:cNvSpPr/>
            <p:nvPr/>
          </p:nvSpPr>
          <p:spPr bwMode="auto">
            <a:xfrm>
              <a:off x="4289426" y="5286375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762"/>
            <p:cNvSpPr/>
            <p:nvPr/>
          </p:nvSpPr>
          <p:spPr bwMode="auto">
            <a:xfrm>
              <a:off x="4286251" y="5300663"/>
              <a:ext cx="96838" cy="52388"/>
            </a:xfrm>
            <a:custGeom>
              <a:avLst/>
              <a:gdLst>
                <a:gd name="T0" fmla="*/ 3 w 26"/>
                <a:gd name="T1" fmla="*/ 1 h 14"/>
                <a:gd name="T2" fmla="*/ 1 w 26"/>
                <a:gd name="T3" fmla="*/ 2 h 14"/>
                <a:gd name="T4" fmla="*/ 24 w 26"/>
                <a:gd name="T5" fmla="*/ 14 h 14"/>
                <a:gd name="T6" fmla="*/ 26 w 26"/>
                <a:gd name="T7" fmla="*/ 13 h 14"/>
                <a:gd name="T8" fmla="*/ 3 w 2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7" y="7"/>
                    <a:pt x="17" y="9"/>
                    <a:pt x="24" y="14"/>
                  </a:cubicBezTo>
                  <a:cubicBezTo>
                    <a:pt x="24" y="14"/>
                    <a:pt x="26" y="13"/>
                    <a:pt x="26" y="13"/>
                  </a:cubicBezTo>
                  <a:cubicBezTo>
                    <a:pt x="19" y="8"/>
                    <a:pt x="9" y="7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763"/>
            <p:cNvSpPr/>
            <p:nvPr/>
          </p:nvSpPr>
          <p:spPr bwMode="auto">
            <a:xfrm>
              <a:off x="4286251" y="5327650"/>
              <a:ext cx="303213" cy="171450"/>
            </a:xfrm>
            <a:custGeom>
              <a:avLst/>
              <a:gdLst>
                <a:gd name="T0" fmla="*/ 3 w 81"/>
                <a:gd name="T1" fmla="*/ 1 h 46"/>
                <a:gd name="T2" fmla="*/ 1 w 81"/>
                <a:gd name="T3" fmla="*/ 2 h 46"/>
                <a:gd name="T4" fmla="*/ 35 w 81"/>
                <a:gd name="T5" fmla="*/ 22 h 46"/>
                <a:gd name="T6" fmla="*/ 78 w 81"/>
                <a:gd name="T7" fmla="*/ 46 h 46"/>
                <a:gd name="T8" fmla="*/ 80 w 81"/>
                <a:gd name="T9" fmla="*/ 44 h 46"/>
                <a:gd name="T10" fmla="*/ 42 w 81"/>
                <a:gd name="T11" fmla="*/ 24 h 46"/>
                <a:gd name="T12" fmla="*/ 3 w 8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0" y="11"/>
                    <a:pt x="24" y="16"/>
                    <a:pt x="35" y="22"/>
                  </a:cubicBezTo>
                  <a:cubicBezTo>
                    <a:pt x="50" y="30"/>
                    <a:pt x="64" y="37"/>
                    <a:pt x="78" y="46"/>
                  </a:cubicBezTo>
                  <a:cubicBezTo>
                    <a:pt x="79" y="46"/>
                    <a:pt x="81" y="45"/>
                    <a:pt x="80" y="44"/>
                  </a:cubicBezTo>
                  <a:cubicBezTo>
                    <a:pt x="67" y="37"/>
                    <a:pt x="55" y="30"/>
                    <a:pt x="42" y="24"/>
                  </a:cubicBezTo>
                  <a:cubicBezTo>
                    <a:pt x="29" y="17"/>
                    <a:pt x="13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764"/>
            <p:cNvSpPr/>
            <p:nvPr/>
          </p:nvSpPr>
          <p:spPr bwMode="auto">
            <a:xfrm>
              <a:off x="4338639" y="5900738"/>
              <a:ext cx="11113" cy="1270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765"/>
            <p:cNvSpPr/>
            <p:nvPr/>
          </p:nvSpPr>
          <p:spPr bwMode="auto">
            <a:xfrm>
              <a:off x="3816351" y="5924550"/>
              <a:ext cx="60325" cy="33338"/>
            </a:xfrm>
            <a:custGeom>
              <a:avLst/>
              <a:gdLst>
                <a:gd name="T0" fmla="*/ 15 w 16"/>
                <a:gd name="T1" fmla="*/ 7 h 9"/>
                <a:gd name="T2" fmla="*/ 2 w 16"/>
                <a:gd name="T3" fmla="*/ 1 h 9"/>
                <a:gd name="T4" fmla="*/ 1 w 16"/>
                <a:gd name="T5" fmla="*/ 2 h 9"/>
                <a:gd name="T6" fmla="*/ 14 w 16"/>
                <a:gd name="T7" fmla="*/ 9 h 9"/>
                <a:gd name="T8" fmla="*/ 15 w 1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1" y="5"/>
                    <a:pt x="6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4"/>
                    <a:pt x="9" y="7"/>
                    <a:pt x="14" y="9"/>
                  </a:cubicBezTo>
                  <a:cubicBezTo>
                    <a:pt x="14" y="9"/>
                    <a:pt x="16" y="8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0" name="Freeform 766"/>
            <p:cNvSpPr/>
            <p:nvPr/>
          </p:nvSpPr>
          <p:spPr bwMode="auto">
            <a:xfrm>
              <a:off x="4170364" y="5683250"/>
              <a:ext cx="11113" cy="1111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1" name="Freeform 767"/>
            <p:cNvSpPr/>
            <p:nvPr/>
          </p:nvSpPr>
          <p:spPr bwMode="auto">
            <a:xfrm>
              <a:off x="4176714" y="6183313"/>
              <a:ext cx="38100" cy="66675"/>
            </a:xfrm>
            <a:custGeom>
              <a:avLst/>
              <a:gdLst>
                <a:gd name="T0" fmla="*/ 7 w 10"/>
                <a:gd name="T1" fmla="*/ 1 h 18"/>
                <a:gd name="T2" fmla="*/ 0 w 10"/>
                <a:gd name="T3" fmla="*/ 17 h 18"/>
                <a:gd name="T4" fmla="*/ 2 w 10"/>
                <a:gd name="T5" fmla="*/ 17 h 18"/>
                <a:gd name="T6" fmla="*/ 9 w 10"/>
                <a:gd name="T7" fmla="*/ 1 h 18"/>
                <a:gd name="T8" fmla="*/ 7 w 1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7" y="1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10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2" name="Freeform 768"/>
            <p:cNvSpPr/>
            <p:nvPr/>
          </p:nvSpPr>
          <p:spPr bwMode="auto">
            <a:xfrm>
              <a:off x="4195764" y="6186488"/>
              <a:ext cx="38100" cy="63500"/>
            </a:xfrm>
            <a:custGeom>
              <a:avLst/>
              <a:gdLst>
                <a:gd name="T0" fmla="*/ 2 w 10"/>
                <a:gd name="T1" fmla="*/ 16 h 17"/>
                <a:gd name="T2" fmla="*/ 10 w 10"/>
                <a:gd name="T3" fmla="*/ 1 h 17"/>
                <a:gd name="T4" fmla="*/ 8 w 10"/>
                <a:gd name="T5" fmla="*/ 1 h 17"/>
                <a:gd name="T6" fmla="*/ 0 w 10"/>
                <a:gd name="T7" fmla="*/ 17 h 17"/>
                <a:gd name="T8" fmla="*/ 2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6"/>
                  </a:moveTo>
                  <a:cubicBezTo>
                    <a:pt x="4" y="11"/>
                    <a:pt x="7" y="6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2" y="17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3" name="Freeform 769"/>
            <p:cNvSpPr/>
            <p:nvPr/>
          </p:nvSpPr>
          <p:spPr bwMode="auto">
            <a:xfrm>
              <a:off x="4229101" y="6216650"/>
              <a:ext cx="30163" cy="57150"/>
            </a:xfrm>
            <a:custGeom>
              <a:avLst/>
              <a:gdLst>
                <a:gd name="T0" fmla="*/ 6 w 8"/>
                <a:gd name="T1" fmla="*/ 1 h 15"/>
                <a:gd name="T2" fmla="*/ 0 w 8"/>
                <a:gd name="T3" fmla="*/ 15 h 15"/>
                <a:gd name="T4" fmla="*/ 2 w 8"/>
                <a:gd name="T5" fmla="*/ 14 h 15"/>
                <a:gd name="T6" fmla="*/ 5 w 8"/>
                <a:gd name="T7" fmla="*/ 11 h 15"/>
                <a:gd name="T8" fmla="*/ 3 w 8"/>
                <a:gd name="T9" fmla="*/ 11 h 15"/>
                <a:gd name="T10" fmla="*/ 8 w 8"/>
                <a:gd name="T11" fmla="*/ 0 h 15"/>
                <a:gd name="T12" fmla="*/ 6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6" y="1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0" y="15"/>
                    <a:pt x="2" y="14"/>
                    <a:pt x="2" y="14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5" y="8"/>
                    <a:pt x="7" y="4"/>
                    <a:pt x="8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770"/>
            <p:cNvSpPr/>
            <p:nvPr/>
          </p:nvSpPr>
          <p:spPr bwMode="auto">
            <a:xfrm>
              <a:off x="4270376" y="6227763"/>
              <a:ext cx="38100" cy="68263"/>
            </a:xfrm>
            <a:custGeom>
              <a:avLst/>
              <a:gdLst>
                <a:gd name="T0" fmla="*/ 8 w 10"/>
                <a:gd name="T1" fmla="*/ 1 h 18"/>
                <a:gd name="T2" fmla="*/ 0 w 10"/>
                <a:gd name="T3" fmla="*/ 18 h 18"/>
                <a:gd name="T4" fmla="*/ 2 w 10"/>
                <a:gd name="T5" fmla="*/ 17 h 18"/>
                <a:gd name="T6" fmla="*/ 5 w 10"/>
                <a:gd name="T7" fmla="*/ 15 h 18"/>
                <a:gd name="T8" fmla="*/ 3 w 10"/>
                <a:gd name="T9" fmla="*/ 15 h 18"/>
                <a:gd name="T10" fmla="*/ 3 w 10"/>
                <a:gd name="T11" fmla="*/ 16 h 18"/>
                <a:gd name="T12" fmla="*/ 10 w 10"/>
                <a:gd name="T13" fmla="*/ 0 h 18"/>
                <a:gd name="T14" fmla="*/ 8 w 10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5" y="6"/>
                    <a:pt x="1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7"/>
                    <a:pt x="4" y="16"/>
                    <a:pt x="5" y="15"/>
                  </a:cubicBezTo>
                  <a:cubicBezTo>
                    <a:pt x="6" y="14"/>
                    <a:pt x="4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0"/>
                    <a:pt x="7" y="5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71"/>
            <p:cNvSpPr/>
            <p:nvPr/>
          </p:nvSpPr>
          <p:spPr bwMode="auto">
            <a:xfrm>
              <a:off x="3959226" y="6108700"/>
              <a:ext cx="206375" cy="104775"/>
            </a:xfrm>
            <a:custGeom>
              <a:avLst/>
              <a:gdLst>
                <a:gd name="T0" fmla="*/ 1 w 55"/>
                <a:gd name="T1" fmla="*/ 2 h 28"/>
                <a:gd name="T2" fmla="*/ 53 w 55"/>
                <a:gd name="T3" fmla="*/ 28 h 28"/>
                <a:gd name="T4" fmla="*/ 54 w 55"/>
                <a:gd name="T5" fmla="*/ 27 h 28"/>
                <a:gd name="T6" fmla="*/ 3 w 55"/>
                <a:gd name="T7" fmla="*/ 1 h 28"/>
                <a:gd name="T8" fmla="*/ 1 w 55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8">
                  <a:moveTo>
                    <a:pt x="1" y="2"/>
                  </a:moveTo>
                  <a:cubicBezTo>
                    <a:pt x="16" y="15"/>
                    <a:pt x="35" y="19"/>
                    <a:pt x="53" y="28"/>
                  </a:cubicBezTo>
                  <a:cubicBezTo>
                    <a:pt x="53" y="28"/>
                    <a:pt x="55" y="27"/>
                    <a:pt x="54" y="27"/>
                  </a:cubicBezTo>
                  <a:cubicBezTo>
                    <a:pt x="37" y="18"/>
                    <a:pt x="18" y="1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772"/>
            <p:cNvSpPr/>
            <p:nvPr/>
          </p:nvSpPr>
          <p:spPr bwMode="auto">
            <a:xfrm>
              <a:off x="4410076" y="6392863"/>
              <a:ext cx="49213" cy="34925"/>
            </a:xfrm>
            <a:custGeom>
              <a:avLst/>
              <a:gdLst>
                <a:gd name="T0" fmla="*/ 1 w 13"/>
                <a:gd name="T1" fmla="*/ 7 h 9"/>
                <a:gd name="T2" fmla="*/ 2 w 13"/>
                <a:gd name="T3" fmla="*/ 8 h 9"/>
                <a:gd name="T4" fmla="*/ 12 w 13"/>
                <a:gd name="T5" fmla="*/ 2 h 9"/>
                <a:gd name="T6" fmla="*/ 11 w 13"/>
                <a:gd name="T7" fmla="*/ 1 h 9"/>
                <a:gd name="T8" fmla="*/ 1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6" y="7"/>
                    <a:pt x="9" y="4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3"/>
                    <a:pt x="5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773"/>
            <p:cNvSpPr/>
            <p:nvPr/>
          </p:nvSpPr>
          <p:spPr bwMode="auto">
            <a:xfrm>
              <a:off x="4429126" y="6423025"/>
              <a:ext cx="44450" cy="22225"/>
            </a:xfrm>
            <a:custGeom>
              <a:avLst/>
              <a:gdLst>
                <a:gd name="T0" fmla="*/ 2 w 12"/>
                <a:gd name="T1" fmla="*/ 5 h 6"/>
                <a:gd name="T2" fmla="*/ 11 w 12"/>
                <a:gd name="T3" fmla="*/ 1 h 6"/>
                <a:gd name="T4" fmla="*/ 9 w 12"/>
                <a:gd name="T5" fmla="*/ 0 h 6"/>
                <a:gd name="T6" fmla="*/ 2 w 12"/>
                <a:gd name="T7" fmla="*/ 4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774"/>
            <p:cNvSpPr/>
            <p:nvPr/>
          </p:nvSpPr>
          <p:spPr bwMode="auto">
            <a:xfrm>
              <a:off x="4440239" y="6456363"/>
              <a:ext cx="22225" cy="15875"/>
            </a:xfrm>
            <a:custGeom>
              <a:avLst/>
              <a:gdLst>
                <a:gd name="T0" fmla="*/ 2 w 6"/>
                <a:gd name="T1" fmla="*/ 3 h 4"/>
                <a:gd name="T2" fmla="*/ 6 w 6"/>
                <a:gd name="T3" fmla="*/ 1 h 4"/>
                <a:gd name="T4" fmla="*/ 4 w 6"/>
                <a:gd name="T5" fmla="*/ 0 h 4"/>
                <a:gd name="T6" fmla="*/ 1 w 6"/>
                <a:gd name="T7" fmla="*/ 3 h 4"/>
                <a:gd name="T8" fmla="*/ 2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5" y="2"/>
                    <a:pt x="6" y="1"/>
                  </a:cubicBezTo>
                  <a:cubicBezTo>
                    <a:pt x="6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775"/>
            <p:cNvSpPr/>
            <p:nvPr/>
          </p:nvSpPr>
          <p:spPr bwMode="auto">
            <a:xfrm>
              <a:off x="4448176" y="6483350"/>
              <a:ext cx="33338" cy="14288"/>
            </a:xfrm>
            <a:custGeom>
              <a:avLst/>
              <a:gdLst>
                <a:gd name="T0" fmla="*/ 2 w 9"/>
                <a:gd name="T1" fmla="*/ 3 h 4"/>
                <a:gd name="T2" fmla="*/ 7 w 9"/>
                <a:gd name="T3" fmla="*/ 0 h 4"/>
                <a:gd name="T4" fmla="*/ 6 w 9"/>
                <a:gd name="T5" fmla="*/ 0 h 4"/>
                <a:gd name="T6" fmla="*/ 1 w 9"/>
                <a:gd name="T7" fmla="*/ 3 h 4"/>
                <a:gd name="T8" fmla="*/ 2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3"/>
                  </a:moveTo>
                  <a:cubicBezTo>
                    <a:pt x="4" y="3"/>
                    <a:pt x="6" y="1"/>
                    <a:pt x="7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776"/>
            <p:cNvSpPr/>
            <p:nvPr/>
          </p:nvSpPr>
          <p:spPr bwMode="auto">
            <a:xfrm>
              <a:off x="4465639" y="6497638"/>
              <a:ext cx="11113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777"/>
            <p:cNvSpPr/>
            <p:nvPr/>
          </p:nvSpPr>
          <p:spPr bwMode="auto">
            <a:xfrm>
              <a:off x="4470401" y="6535738"/>
              <a:ext cx="14288" cy="3175"/>
            </a:xfrm>
            <a:custGeom>
              <a:avLst/>
              <a:gdLst>
                <a:gd name="T0" fmla="*/ 2 w 4"/>
                <a:gd name="T1" fmla="*/ 1 h 1"/>
                <a:gd name="T2" fmla="*/ 3 w 4"/>
                <a:gd name="T3" fmla="*/ 0 h 1"/>
                <a:gd name="T4" fmla="*/ 2 w 4"/>
                <a:gd name="T5" fmla="*/ 0 h 1"/>
                <a:gd name="T6" fmla="*/ 2 w 4"/>
                <a:gd name="T7" fmla="*/ 1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778"/>
            <p:cNvSpPr/>
            <p:nvPr/>
          </p:nvSpPr>
          <p:spPr bwMode="auto">
            <a:xfrm>
              <a:off x="4451351" y="6389688"/>
              <a:ext cx="66675" cy="19050"/>
            </a:xfrm>
            <a:custGeom>
              <a:avLst/>
              <a:gdLst>
                <a:gd name="T0" fmla="*/ 16 w 18"/>
                <a:gd name="T1" fmla="*/ 0 h 5"/>
                <a:gd name="T2" fmla="*/ 2 w 18"/>
                <a:gd name="T3" fmla="*/ 4 h 5"/>
                <a:gd name="T4" fmla="*/ 2 w 18"/>
                <a:gd name="T5" fmla="*/ 5 h 5"/>
                <a:gd name="T6" fmla="*/ 17 w 18"/>
                <a:gd name="T7" fmla="*/ 0 h 5"/>
                <a:gd name="T8" fmla="*/ 16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6" y="0"/>
                  </a:moveTo>
                  <a:cubicBezTo>
                    <a:pt x="12" y="3"/>
                    <a:pt x="7" y="3"/>
                    <a:pt x="2" y="4"/>
                  </a:cubicBezTo>
                  <a:cubicBezTo>
                    <a:pt x="1" y="4"/>
                    <a:pt x="0" y="5"/>
                    <a:pt x="2" y="5"/>
                  </a:cubicBezTo>
                  <a:cubicBezTo>
                    <a:pt x="7" y="4"/>
                    <a:pt x="13" y="4"/>
                    <a:pt x="17" y="0"/>
                  </a:cubicBezTo>
                  <a:cubicBezTo>
                    <a:pt x="18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779"/>
            <p:cNvSpPr/>
            <p:nvPr/>
          </p:nvSpPr>
          <p:spPr bwMode="auto">
            <a:xfrm>
              <a:off x="4448176" y="6373813"/>
              <a:ext cx="66675" cy="15875"/>
            </a:xfrm>
            <a:custGeom>
              <a:avLst/>
              <a:gdLst>
                <a:gd name="T0" fmla="*/ 2 w 18"/>
                <a:gd name="T1" fmla="*/ 4 h 4"/>
                <a:gd name="T2" fmla="*/ 17 w 18"/>
                <a:gd name="T3" fmla="*/ 2 h 4"/>
                <a:gd name="T4" fmla="*/ 17 w 18"/>
                <a:gd name="T5" fmla="*/ 0 h 4"/>
                <a:gd name="T6" fmla="*/ 2 w 18"/>
                <a:gd name="T7" fmla="*/ 2 h 4"/>
                <a:gd name="T8" fmla="*/ 2 w 1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2" y="4"/>
                  </a:moveTo>
                  <a:cubicBezTo>
                    <a:pt x="7" y="4"/>
                    <a:pt x="12" y="3"/>
                    <a:pt x="17" y="2"/>
                  </a:cubicBezTo>
                  <a:cubicBezTo>
                    <a:pt x="18" y="2"/>
                    <a:pt x="18" y="0"/>
                    <a:pt x="17" y="0"/>
                  </a:cubicBezTo>
                  <a:cubicBezTo>
                    <a:pt x="12" y="1"/>
                    <a:pt x="7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80"/>
            <p:cNvSpPr/>
            <p:nvPr/>
          </p:nvSpPr>
          <p:spPr bwMode="auto">
            <a:xfrm>
              <a:off x="4459289" y="6362700"/>
              <a:ext cx="44450" cy="7938"/>
            </a:xfrm>
            <a:custGeom>
              <a:avLst/>
              <a:gdLst>
                <a:gd name="T0" fmla="*/ 1 w 12"/>
                <a:gd name="T1" fmla="*/ 2 h 2"/>
                <a:gd name="T2" fmla="*/ 10 w 12"/>
                <a:gd name="T3" fmla="*/ 2 h 2"/>
                <a:gd name="T4" fmla="*/ 11 w 12"/>
                <a:gd name="T5" fmla="*/ 0 h 2"/>
                <a:gd name="T6" fmla="*/ 2 w 12"/>
                <a:gd name="T7" fmla="*/ 0 h 2"/>
                <a:gd name="T8" fmla="*/ 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2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781"/>
            <p:cNvSpPr/>
            <p:nvPr/>
          </p:nvSpPr>
          <p:spPr bwMode="auto">
            <a:xfrm>
              <a:off x="4459289" y="6340475"/>
              <a:ext cx="58738" cy="7938"/>
            </a:xfrm>
            <a:custGeom>
              <a:avLst/>
              <a:gdLst>
                <a:gd name="T0" fmla="*/ 2 w 16"/>
                <a:gd name="T1" fmla="*/ 0 h 2"/>
                <a:gd name="T2" fmla="*/ 2 w 16"/>
                <a:gd name="T3" fmla="*/ 2 h 2"/>
                <a:gd name="T4" fmla="*/ 14 w 16"/>
                <a:gd name="T5" fmla="*/ 2 h 2"/>
                <a:gd name="T6" fmla="*/ 14 w 16"/>
                <a:gd name="T7" fmla="*/ 0 h 2"/>
                <a:gd name="T8" fmla="*/ 2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5" y="2"/>
                    <a:pt x="16" y="0"/>
                    <a:pt x="14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782"/>
            <p:cNvSpPr/>
            <p:nvPr/>
          </p:nvSpPr>
          <p:spPr bwMode="auto">
            <a:xfrm>
              <a:off x="4503739" y="6276975"/>
              <a:ext cx="22225" cy="33338"/>
            </a:xfrm>
            <a:custGeom>
              <a:avLst/>
              <a:gdLst>
                <a:gd name="T0" fmla="*/ 6 w 6"/>
                <a:gd name="T1" fmla="*/ 8 h 9"/>
                <a:gd name="T2" fmla="*/ 6 w 6"/>
                <a:gd name="T3" fmla="*/ 5 h 9"/>
                <a:gd name="T4" fmla="*/ 4 w 6"/>
                <a:gd name="T5" fmla="*/ 5 h 9"/>
                <a:gd name="T6" fmla="*/ 2 w 6"/>
                <a:gd name="T7" fmla="*/ 1 h 9"/>
                <a:gd name="T8" fmla="*/ 0 w 6"/>
                <a:gd name="T9" fmla="*/ 2 h 9"/>
                <a:gd name="T10" fmla="*/ 4 w 6"/>
                <a:gd name="T11" fmla="*/ 8 h 9"/>
                <a:gd name="T12" fmla="*/ 6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4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783"/>
            <p:cNvSpPr/>
            <p:nvPr/>
          </p:nvSpPr>
          <p:spPr bwMode="auto">
            <a:xfrm>
              <a:off x="4556126" y="6213475"/>
              <a:ext cx="11113" cy="30163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0 h 8"/>
                <a:gd name="T4" fmla="*/ 1 w 3"/>
                <a:gd name="T5" fmla="*/ 1 h 8"/>
                <a:gd name="T6" fmla="*/ 0 w 3"/>
                <a:gd name="T7" fmla="*/ 7 h 8"/>
                <a:gd name="T8" fmla="*/ 2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3" y="5"/>
                    <a:pt x="3" y="2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784"/>
            <p:cNvSpPr/>
            <p:nvPr/>
          </p:nvSpPr>
          <p:spPr bwMode="auto">
            <a:xfrm>
              <a:off x="4492626" y="6569075"/>
              <a:ext cx="30163" cy="12700"/>
            </a:xfrm>
            <a:custGeom>
              <a:avLst/>
              <a:gdLst>
                <a:gd name="T0" fmla="*/ 1 w 8"/>
                <a:gd name="T1" fmla="*/ 3 h 3"/>
                <a:gd name="T2" fmla="*/ 6 w 8"/>
                <a:gd name="T3" fmla="*/ 2 h 3"/>
                <a:gd name="T4" fmla="*/ 5 w 8"/>
                <a:gd name="T5" fmla="*/ 0 h 3"/>
                <a:gd name="T6" fmla="*/ 1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785"/>
            <p:cNvSpPr/>
            <p:nvPr/>
          </p:nvSpPr>
          <p:spPr bwMode="auto">
            <a:xfrm>
              <a:off x="4506914" y="6604000"/>
              <a:ext cx="38100" cy="1111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1 h 3"/>
                <a:gd name="T4" fmla="*/ 9 w 10"/>
                <a:gd name="T5" fmla="*/ 0 h 3"/>
                <a:gd name="T6" fmla="*/ 1 w 10"/>
                <a:gd name="T7" fmla="*/ 2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786"/>
            <p:cNvSpPr/>
            <p:nvPr/>
          </p:nvSpPr>
          <p:spPr bwMode="auto">
            <a:xfrm>
              <a:off x="4522789" y="6629400"/>
              <a:ext cx="25400" cy="4763"/>
            </a:xfrm>
            <a:custGeom>
              <a:avLst/>
              <a:gdLst>
                <a:gd name="T0" fmla="*/ 5 w 7"/>
                <a:gd name="T1" fmla="*/ 1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1 h 1"/>
                <a:gd name="T8" fmla="*/ 5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5" y="1"/>
                  </a:moveTo>
                  <a:cubicBezTo>
                    <a:pt x="6" y="1"/>
                    <a:pt x="7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787"/>
            <p:cNvSpPr/>
            <p:nvPr/>
          </p:nvSpPr>
          <p:spPr bwMode="auto">
            <a:xfrm>
              <a:off x="4533901" y="6667500"/>
              <a:ext cx="33338" cy="3175"/>
            </a:xfrm>
            <a:custGeom>
              <a:avLst/>
              <a:gdLst>
                <a:gd name="T0" fmla="*/ 7 w 9"/>
                <a:gd name="T1" fmla="*/ 1 h 1"/>
                <a:gd name="T2" fmla="*/ 8 w 9"/>
                <a:gd name="T3" fmla="*/ 0 h 1"/>
                <a:gd name="T4" fmla="*/ 3 w 9"/>
                <a:gd name="T5" fmla="*/ 0 h 1"/>
                <a:gd name="T6" fmla="*/ 2 w 9"/>
                <a:gd name="T7" fmla="*/ 1 h 1"/>
                <a:gd name="T8" fmla="*/ 7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7" y="1"/>
                  </a:moveTo>
                  <a:cubicBezTo>
                    <a:pt x="8" y="1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788"/>
            <p:cNvSpPr/>
            <p:nvPr/>
          </p:nvSpPr>
          <p:spPr bwMode="auto">
            <a:xfrm>
              <a:off x="4556126" y="6700838"/>
              <a:ext cx="41275" cy="4763"/>
            </a:xfrm>
            <a:custGeom>
              <a:avLst/>
              <a:gdLst>
                <a:gd name="T0" fmla="*/ 10 w 11"/>
                <a:gd name="T1" fmla="*/ 0 h 1"/>
                <a:gd name="T2" fmla="*/ 2 w 11"/>
                <a:gd name="T3" fmla="*/ 0 h 1"/>
                <a:gd name="T4" fmla="*/ 1 w 11"/>
                <a:gd name="T5" fmla="*/ 1 h 1"/>
                <a:gd name="T6" fmla="*/ 9 w 11"/>
                <a:gd name="T7" fmla="*/ 1 h 1"/>
                <a:gd name="T8" fmla="*/ 10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0" y="0"/>
                  </a:moveTo>
                  <a:cubicBezTo>
                    <a:pt x="7" y="0"/>
                    <a:pt x="4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0" y="1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789"/>
            <p:cNvSpPr/>
            <p:nvPr/>
          </p:nvSpPr>
          <p:spPr bwMode="auto">
            <a:xfrm>
              <a:off x="4564064" y="6734175"/>
              <a:ext cx="44450" cy="4763"/>
            </a:xfrm>
            <a:custGeom>
              <a:avLst/>
              <a:gdLst>
                <a:gd name="T0" fmla="*/ 11 w 12"/>
                <a:gd name="T1" fmla="*/ 1 h 1"/>
                <a:gd name="T2" fmla="*/ 11 w 12"/>
                <a:gd name="T3" fmla="*/ 0 h 1"/>
                <a:gd name="T4" fmla="*/ 2 w 12"/>
                <a:gd name="T5" fmla="*/ 0 h 1"/>
                <a:gd name="T6" fmla="*/ 1 w 12"/>
                <a:gd name="T7" fmla="*/ 1 h 1"/>
                <a:gd name="T8" fmla="*/ 11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1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4" y="1"/>
                    <a:pt x="7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790"/>
            <p:cNvSpPr/>
            <p:nvPr/>
          </p:nvSpPr>
          <p:spPr bwMode="auto">
            <a:xfrm>
              <a:off x="4572001" y="6769100"/>
              <a:ext cx="71438" cy="7938"/>
            </a:xfrm>
            <a:custGeom>
              <a:avLst/>
              <a:gdLst>
                <a:gd name="T0" fmla="*/ 17 w 19"/>
                <a:gd name="T1" fmla="*/ 1 h 2"/>
                <a:gd name="T2" fmla="*/ 3 w 19"/>
                <a:gd name="T3" fmla="*/ 0 h 2"/>
                <a:gd name="T4" fmla="*/ 2 w 19"/>
                <a:gd name="T5" fmla="*/ 2 h 2"/>
                <a:gd name="T6" fmla="*/ 17 w 19"/>
                <a:gd name="T7" fmla="*/ 2 h 2"/>
                <a:gd name="T8" fmla="*/ 17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7" y="1"/>
                  </a:moveTo>
                  <a:cubicBezTo>
                    <a:pt x="12" y="1"/>
                    <a:pt x="8" y="1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2"/>
                    <a:pt x="12" y="2"/>
                    <a:pt x="17" y="2"/>
                  </a:cubicBezTo>
                  <a:cubicBezTo>
                    <a:pt x="18" y="2"/>
                    <a:pt x="19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791"/>
            <p:cNvSpPr/>
            <p:nvPr/>
          </p:nvSpPr>
          <p:spPr bwMode="auto">
            <a:xfrm>
              <a:off x="4586289" y="6805613"/>
              <a:ext cx="57150" cy="7938"/>
            </a:xfrm>
            <a:custGeom>
              <a:avLst/>
              <a:gdLst>
                <a:gd name="T0" fmla="*/ 14 w 15"/>
                <a:gd name="T1" fmla="*/ 1 h 2"/>
                <a:gd name="T2" fmla="*/ 3 w 15"/>
                <a:gd name="T3" fmla="*/ 1 h 2"/>
                <a:gd name="T4" fmla="*/ 1 w 15"/>
                <a:gd name="T5" fmla="*/ 1 h 2"/>
                <a:gd name="T6" fmla="*/ 13 w 15"/>
                <a:gd name="T7" fmla="*/ 2 h 2"/>
                <a:gd name="T8" fmla="*/ 14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4" y="1"/>
                  </a:moveTo>
                  <a:cubicBezTo>
                    <a:pt x="10" y="1"/>
                    <a:pt x="7" y="1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3" y="2"/>
                    <a:pt x="15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792"/>
            <p:cNvSpPr/>
            <p:nvPr/>
          </p:nvSpPr>
          <p:spPr bwMode="auto">
            <a:xfrm>
              <a:off x="4608514" y="6843713"/>
              <a:ext cx="68263" cy="3175"/>
            </a:xfrm>
            <a:custGeom>
              <a:avLst/>
              <a:gdLst>
                <a:gd name="T0" fmla="*/ 17 w 18"/>
                <a:gd name="T1" fmla="*/ 1 h 1"/>
                <a:gd name="T2" fmla="*/ 3 w 18"/>
                <a:gd name="T3" fmla="*/ 0 h 1"/>
                <a:gd name="T4" fmla="*/ 1 w 18"/>
                <a:gd name="T5" fmla="*/ 1 h 1"/>
                <a:gd name="T6" fmla="*/ 16 w 18"/>
                <a:gd name="T7" fmla="*/ 1 h 1"/>
                <a:gd name="T8" fmla="*/ 17 w 1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">
                  <a:moveTo>
                    <a:pt x="17" y="1"/>
                  </a:moveTo>
                  <a:cubicBezTo>
                    <a:pt x="12" y="1"/>
                    <a:pt x="7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6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793"/>
            <p:cNvSpPr/>
            <p:nvPr/>
          </p:nvSpPr>
          <p:spPr bwMode="auto">
            <a:xfrm>
              <a:off x="4910139" y="6794500"/>
              <a:ext cx="66675" cy="23813"/>
            </a:xfrm>
            <a:custGeom>
              <a:avLst/>
              <a:gdLst>
                <a:gd name="T0" fmla="*/ 17 w 18"/>
                <a:gd name="T1" fmla="*/ 0 h 6"/>
                <a:gd name="T2" fmla="*/ 1 w 18"/>
                <a:gd name="T3" fmla="*/ 5 h 6"/>
                <a:gd name="T4" fmla="*/ 1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1"/>
                    <a:pt x="6" y="4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4"/>
                    <a:pt x="12" y="2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794"/>
            <p:cNvSpPr/>
            <p:nvPr/>
          </p:nvSpPr>
          <p:spPr bwMode="auto">
            <a:xfrm>
              <a:off x="4879976" y="6750050"/>
              <a:ext cx="100013" cy="38100"/>
            </a:xfrm>
            <a:custGeom>
              <a:avLst/>
              <a:gdLst>
                <a:gd name="T0" fmla="*/ 26 w 27"/>
                <a:gd name="T1" fmla="*/ 1 h 10"/>
                <a:gd name="T2" fmla="*/ 1 w 27"/>
                <a:gd name="T3" fmla="*/ 8 h 10"/>
                <a:gd name="T4" fmla="*/ 1 w 27"/>
                <a:gd name="T5" fmla="*/ 10 h 10"/>
                <a:gd name="T6" fmla="*/ 26 w 27"/>
                <a:gd name="T7" fmla="*/ 2 h 10"/>
                <a:gd name="T8" fmla="*/ 26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26" y="1"/>
                  </a:moveTo>
                  <a:cubicBezTo>
                    <a:pt x="18" y="4"/>
                    <a:pt x="9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9" y="7"/>
                    <a:pt x="18" y="5"/>
                    <a:pt x="26" y="2"/>
                  </a:cubicBezTo>
                  <a:cubicBezTo>
                    <a:pt x="27" y="2"/>
                    <a:pt x="27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795"/>
            <p:cNvSpPr/>
            <p:nvPr/>
          </p:nvSpPr>
          <p:spPr bwMode="auto">
            <a:xfrm>
              <a:off x="4845051" y="6723063"/>
              <a:ext cx="106363" cy="26988"/>
            </a:xfrm>
            <a:custGeom>
              <a:avLst/>
              <a:gdLst>
                <a:gd name="T0" fmla="*/ 26 w 28"/>
                <a:gd name="T1" fmla="*/ 0 h 7"/>
                <a:gd name="T2" fmla="*/ 3 w 28"/>
                <a:gd name="T3" fmla="*/ 6 h 7"/>
                <a:gd name="T4" fmla="*/ 2 w 28"/>
                <a:gd name="T5" fmla="*/ 7 h 7"/>
                <a:gd name="T6" fmla="*/ 27 w 28"/>
                <a:gd name="T7" fmla="*/ 0 h 7"/>
                <a:gd name="T8" fmla="*/ 26 w 2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6" y="0"/>
                  </a:moveTo>
                  <a:cubicBezTo>
                    <a:pt x="19" y="5"/>
                    <a:pt x="11" y="6"/>
                    <a:pt x="3" y="6"/>
                  </a:cubicBezTo>
                  <a:cubicBezTo>
                    <a:pt x="2" y="7"/>
                    <a:pt x="0" y="7"/>
                    <a:pt x="2" y="7"/>
                  </a:cubicBezTo>
                  <a:cubicBezTo>
                    <a:pt x="11" y="7"/>
                    <a:pt x="20" y="5"/>
                    <a:pt x="27" y="0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796"/>
            <p:cNvSpPr/>
            <p:nvPr/>
          </p:nvSpPr>
          <p:spPr bwMode="auto">
            <a:xfrm>
              <a:off x="4841876" y="6681788"/>
              <a:ext cx="85725" cy="46038"/>
            </a:xfrm>
            <a:custGeom>
              <a:avLst/>
              <a:gdLst>
                <a:gd name="T0" fmla="*/ 20 w 23"/>
                <a:gd name="T1" fmla="*/ 1 h 12"/>
                <a:gd name="T2" fmla="*/ 1 w 23"/>
                <a:gd name="T3" fmla="*/ 11 h 12"/>
                <a:gd name="T4" fmla="*/ 2 w 23"/>
                <a:gd name="T5" fmla="*/ 12 h 12"/>
                <a:gd name="T6" fmla="*/ 22 w 23"/>
                <a:gd name="T7" fmla="*/ 1 h 12"/>
                <a:gd name="T8" fmla="*/ 20 w 2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0" y="1"/>
                  </a:moveTo>
                  <a:cubicBezTo>
                    <a:pt x="15" y="5"/>
                    <a:pt x="7" y="8"/>
                    <a:pt x="1" y="11"/>
                  </a:cubicBezTo>
                  <a:cubicBezTo>
                    <a:pt x="0" y="12"/>
                    <a:pt x="2" y="12"/>
                    <a:pt x="2" y="12"/>
                  </a:cubicBezTo>
                  <a:cubicBezTo>
                    <a:pt x="9" y="8"/>
                    <a:pt x="16" y="6"/>
                    <a:pt x="22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797"/>
            <p:cNvSpPr/>
            <p:nvPr/>
          </p:nvSpPr>
          <p:spPr bwMode="auto">
            <a:xfrm>
              <a:off x="4830764" y="6640513"/>
              <a:ext cx="66675" cy="52388"/>
            </a:xfrm>
            <a:custGeom>
              <a:avLst/>
              <a:gdLst>
                <a:gd name="T0" fmla="*/ 17 w 18"/>
                <a:gd name="T1" fmla="*/ 0 h 14"/>
                <a:gd name="T2" fmla="*/ 15 w 18"/>
                <a:gd name="T3" fmla="*/ 1 h 14"/>
                <a:gd name="T4" fmla="*/ 2 w 18"/>
                <a:gd name="T5" fmla="*/ 14 h 14"/>
                <a:gd name="T6" fmla="*/ 3 w 18"/>
                <a:gd name="T7" fmla="*/ 14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8" y="0"/>
                    <a:pt x="16" y="0"/>
                    <a:pt x="15" y="1"/>
                  </a:cubicBezTo>
                  <a:cubicBezTo>
                    <a:pt x="13" y="7"/>
                    <a:pt x="8" y="11"/>
                    <a:pt x="2" y="14"/>
                  </a:cubicBezTo>
                  <a:cubicBezTo>
                    <a:pt x="0" y="14"/>
                    <a:pt x="2" y="14"/>
                    <a:pt x="3" y="14"/>
                  </a:cubicBezTo>
                  <a:cubicBezTo>
                    <a:pt x="9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798"/>
            <p:cNvSpPr/>
            <p:nvPr/>
          </p:nvSpPr>
          <p:spPr bwMode="auto">
            <a:xfrm>
              <a:off x="4822826" y="6592888"/>
              <a:ext cx="68263" cy="63500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0 h 17"/>
                <a:gd name="T4" fmla="*/ 1 w 18"/>
                <a:gd name="T5" fmla="*/ 17 h 17"/>
                <a:gd name="T6" fmla="*/ 3 w 18"/>
                <a:gd name="T7" fmla="*/ 17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3" y="8"/>
                    <a:pt x="7" y="13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9" y="12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799"/>
            <p:cNvSpPr/>
            <p:nvPr/>
          </p:nvSpPr>
          <p:spPr bwMode="auto">
            <a:xfrm>
              <a:off x="4830764" y="6557963"/>
              <a:ext cx="36513" cy="65088"/>
            </a:xfrm>
            <a:custGeom>
              <a:avLst/>
              <a:gdLst>
                <a:gd name="T0" fmla="*/ 3 w 10"/>
                <a:gd name="T1" fmla="*/ 16 h 17"/>
                <a:gd name="T2" fmla="*/ 10 w 10"/>
                <a:gd name="T3" fmla="*/ 0 h 17"/>
                <a:gd name="T4" fmla="*/ 8 w 10"/>
                <a:gd name="T5" fmla="*/ 1 h 17"/>
                <a:gd name="T6" fmla="*/ 0 w 10"/>
                <a:gd name="T7" fmla="*/ 17 h 17"/>
                <a:gd name="T8" fmla="*/ 3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3" y="16"/>
                  </a:moveTo>
                  <a:cubicBezTo>
                    <a:pt x="5" y="11"/>
                    <a:pt x="8" y="6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800"/>
            <p:cNvSpPr/>
            <p:nvPr/>
          </p:nvSpPr>
          <p:spPr bwMode="auto">
            <a:xfrm>
              <a:off x="4819651" y="6532563"/>
              <a:ext cx="22225" cy="49213"/>
            </a:xfrm>
            <a:custGeom>
              <a:avLst/>
              <a:gdLst>
                <a:gd name="T0" fmla="*/ 3 w 6"/>
                <a:gd name="T1" fmla="*/ 12 h 13"/>
                <a:gd name="T2" fmla="*/ 6 w 6"/>
                <a:gd name="T3" fmla="*/ 0 h 13"/>
                <a:gd name="T4" fmla="*/ 3 w 6"/>
                <a:gd name="T5" fmla="*/ 1 h 13"/>
                <a:gd name="T6" fmla="*/ 0 w 6"/>
                <a:gd name="T7" fmla="*/ 12 h 13"/>
                <a:gd name="T8" fmla="*/ 3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801"/>
            <p:cNvSpPr/>
            <p:nvPr/>
          </p:nvSpPr>
          <p:spPr bwMode="auto">
            <a:xfrm>
              <a:off x="4792664" y="6491288"/>
              <a:ext cx="19050" cy="66675"/>
            </a:xfrm>
            <a:custGeom>
              <a:avLst/>
              <a:gdLst>
                <a:gd name="T0" fmla="*/ 3 w 5"/>
                <a:gd name="T1" fmla="*/ 1 h 18"/>
                <a:gd name="T2" fmla="*/ 0 w 5"/>
                <a:gd name="T3" fmla="*/ 17 h 18"/>
                <a:gd name="T4" fmla="*/ 2 w 5"/>
                <a:gd name="T5" fmla="*/ 17 h 18"/>
                <a:gd name="T6" fmla="*/ 5 w 5"/>
                <a:gd name="T7" fmla="*/ 1 h 18"/>
                <a:gd name="T8" fmla="*/ 3 w 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3" y="1"/>
                  </a:moveTo>
                  <a:cubicBezTo>
                    <a:pt x="2" y="7"/>
                    <a:pt x="1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2"/>
                    <a:pt x="4" y="6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802"/>
            <p:cNvSpPr/>
            <p:nvPr/>
          </p:nvSpPr>
          <p:spPr bwMode="auto">
            <a:xfrm>
              <a:off x="4762501" y="6461125"/>
              <a:ext cx="19050" cy="41275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0 h 11"/>
                <a:gd name="T4" fmla="*/ 3 w 5"/>
                <a:gd name="T5" fmla="*/ 10 h 11"/>
                <a:gd name="T6" fmla="*/ 5 w 5"/>
                <a:gd name="T7" fmla="*/ 1 h 11"/>
                <a:gd name="T8" fmla="*/ 3 w 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4" y="7"/>
                    <a:pt x="5" y="4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803"/>
            <p:cNvSpPr/>
            <p:nvPr/>
          </p:nvSpPr>
          <p:spPr bwMode="auto">
            <a:xfrm>
              <a:off x="4737101" y="6415088"/>
              <a:ext cx="14288" cy="38100"/>
            </a:xfrm>
            <a:custGeom>
              <a:avLst/>
              <a:gdLst>
                <a:gd name="T0" fmla="*/ 2 w 4"/>
                <a:gd name="T1" fmla="*/ 1 h 10"/>
                <a:gd name="T2" fmla="*/ 0 w 4"/>
                <a:gd name="T3" fmla="*/ 9 h 10"/>
                <a:gd name="T4" fmla="*/ 2 w 4"/>
                <a:gd name="T5" fmla="*/ 9 h 10"/>
                <a:gd name="T6" fmla="*/ 4 w 4"/>
                <a:gd name="T7" fmla="*/ 1 h 10"/>
                <a:gd name="T8" fmla="*/ 2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1"/>
                  </a:moveTo>
                  <a:cubicBezTo>
                    <a:pt x="1" y="4"/>
                    <a:pt x="1" y="7"/>
                    <a:pt x="0" y="9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3" y="6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804"/>
            <p:cNvSpPr/>
            <p:nvPr/>
          </p:nvSpPr>
          <p:spPr bwMode="auto">
            <a:xfrm>
              <a:off x="4706939" y="6373813"/>
              <a:ext cx="7938" cy="38100"/>
            </a:xfrm>
            <a:custGeom>
              <a:avLst/>
              <a:gdLst>
                <a:gd name="T0" fmla="*/ 0 w 2"/>
                <a:gd name="T1" fmla="*/ 2 h 10"/>
                <a:gd name="T2" fmla="*/ 0 w 2"/>
                <a:gd name="T3" fmla="*/ 9 h 10"/>
                <a:gd name="T4" fmla="*/ 2 w 2"/>
                <a:gd name="T5" fmla="*/ 9 h 10"/>
                <a:gd name="T6" fmla="*/ 2 w 2"/>
                <a:gd name="T7" fmla="*/ 1 h 10"/>
                <a:gd name="T8" fmla="*/ 0 w 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2" y="9"/>
                    <a:pt x="2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805"/>
            <p:cNvSpPr/>
            <p:nvPr/>
          </p:nvSpPr>
          <p:spPr bwMode="auto">
            <a:xfrm>
              <a:off x="4672014" y="6321425"/>
              <a:ext cx="7938" cy="38100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9 h 10"/>
                <a:gd name="T4" fmla="*/ 2 w 2"/>
                <a:gd name="T5" fmla="*/ 8 h 10"/>
                <a:gd name="T6" fmla="*/ 2 w 2"/>
                <a:gd name="T7" fmla="*/ 0 h 10"/>
                <a:gd name="T8" fmla="*/ 0 w 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2" y="6"/>
                    <a:pt x="2" y="3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0" name="Freeform 166"/>
          <p:cNvSpPr>
            <a:spLocks noEditPoints="1"/>
          </p:cNvSpPr>
          <p:nvPr/>
        </p:nvSpPr>
        <p:spPr bwMode="auto">
          <a:xfrm>
            <a:off x="7623270" y="3081439"/>
            <a:ext cx="927618" cy="771388"/>
          </a:xfrm>
          <a:custGeom>
            <a:avLst/>
            <a:gdLst>
              <a:gd name="T0" fmla="*/ 297 w 310"/>
              <a:gd name="T1" fmla="*/ 13 h 258"/>
              <a:gd name="T2" fmla="*/ 310 w 310"/>
              <a:gd name="T3" fmla="*/ 25 h 258"/>
              <a:gd name="T4" fmla="*/ 299 w 310"/>
              <a:gd name="T5" fmla="*/ 38 h 258"/>
              <a:gd name="T6" fmla="*/ 248 w 310"/>
              <a:gd name="T7" fmla="*/ 79 h 258"/>
              <a:gd name="T8" fmla="*/ 252 w 310"/>
              <a:gd name="T9" fmla="*/ 156 h 258"/>
              <a:gd name="T10" fmla="*/ 229 w 310"/>
              <a:gd name="T11" fmla="*/ 205 h 258"/>
              <a:gd name="T12" fmla="*/ 90 w 310"/>
              <a:gd name="T13" fmla="*/ 250 h 258"/>
              <a:gd name="T14" fmla="*/ 5 w 310"/>
              <a:gd name="T15" fmla="*/ 162 h 258"/>
              <a:gd name="T16" fmla="*/ 34 w 310"/>
              <a:gd name="T17" fmla="*/ 45 h 258"/>
              <a:gd name="T18" fmla="*/ 121 w 310"/>
              <a:gd name="T19" fmla="*/ 1 h 258"/>
              <a:gd name="T20" fmla="*/ 200 w 310"/>
              <a:gd name="T21" fmla="*/ 22 h 258"/>
              <a:gd name="T22" fmla="*/ 196 w 310"/>
              <a:gd name="T23" fmla="*/ 32 h 258"/>
              <a:gd name="T24" fmla="*/ 119 w 310"/>
              <a:gd name="T25" fmla="*/ 7 h 258"/>
              <a:gd name="T26" fmla="*/ 8 w 310"/>
              <a:gd name="T27" fmla="*/ 109 h 258"/>
              <a:gd name="T28" fmla="*/ 41 w 310"/>
              <a:gd name="T29" fmla="*/ 213 h 258"/>
              <a:gd name="T30" fmla="*/ 128 w 310"/>
              <a:gd name="T31" fmla="*/ 250 h 258"/>
              <a:gd name="T32" fmla="*/ 221 w 310"/>
              <a:gd name="T33" fmla="*/ 208 h 258"/>
              <a:gd name="T34" fmla="*/ 244 w 310"/>
              <a:gd name="T35" fmla="*/ 160 h 258"/>
              <a:gd name="T36" fmla="*/ 232 w 310"/>
              <a:gd name="T37" fmla="*/ 93 h 258"/>
              <a:gd name="T38" fmla="*/ 185 w 310"/>
              <a:gd name="T39" fmla="*/ 142 h 258"/>
              <a:gd name="T40" fmla="*/ 131 w 310"/>
              <a:gd name="T41" fmla="*/ 182 h 258"/>
              <a:gd name="T42" fmla="*/ 63 w 310"/>
              <a:gd name="T43" fmla="*/ 109 h 258"/>
              <a:gd name="T44" fmla="*/ 126 w 310"/>
              <a:gd name="T45" fmla="*/ 122 h 258"/>
              <a:gd name="T46" fmla="*/ 128 w 310"/>
              <a:gd name="T47" fmla="*/ 171 h 258"/>
              <a:gd name="T48" fmla="*/ 192 w 310"/>
              <a:gd name="T49" fmla="*/ 101 h 258"/>
              <a:gd name="T50" fmla="*/ 277 w 310"/>
              <a:gd name="T51" fmla="*/ 28 h 258"/>
              <a:gd name="T52" fmla="*/ 177 w 310"/>
              <a:gd name="T53" fmla="*/ 92 h 258"/>
              <a:gd name="T54" fmla="*/ 103 w 310"/>
              <a:gd name="T55" fmla="*/ 118 h 258"/>
              <a:gd name="T56" fmla="*/ 232 w 310"/>
              <a:gd name="T57" fmla="*/ 85 h 258"/>
              <a:gd name="T58" fmla="*/ 170 w 310"/>
              <a:gd name="T59" fmla="*/ 135 h 258"/>
              <a:gd name="T60" fmla="*/ 205 w 310"/>
              <a:gd name="T61" fmla="*/ 98 h 258"/>
              <a:gd name="T62" fmla="*/ 260 w 310"/>
              <a:gd name="T63" fmla="*/ 47 h 258"/>
              <a:gd name="T64" fmla="*/ 273 w 310"/>
              <a:gd name="T65" fmla="*/ 38 h 258"/>
              <a:gd name="T66" fmla="*/ 216 w 310"/>
              <a:gd name="T67" fmla="*/ 86 h 258"/>
              <a:gd name="T68" fmla="*/ 225 w 310"/>
              <a:gd name="T69" fmla="*/ 77 h 258"/>
              <a:gd name="T70" fmla="*/ 175 w 310"/>
              <a:gd name="T71" fmla="*/ 142 h 258"/>
              <a:gd name="T72" fmla="*/ 286 w 310"/>
              <a:gd name="T73" fmla="*/ 29 h 258"/>
              <a:gd name="T74" fmla="*/ 249 w 310"/>
              <a:gd name="T75" fmla="*/ 56 h 258"/>
              <a:gd name="T76" fmla="*/ 187 w 310"/>
              <a:gd name="T77" fmla="*/ 130 h 258"/>
              <a:gd name="T78" fmla="*/ 155 w 310"/>
              <a:gd name="T79" fmla="*/ 150 h 258"/>
              <a:gd name="T80" fmla="*/ 142 w 310"/>
              <a:gd name="T81" fmla="*/ 178 h 258"/>
              <a:gd name="T82" fmla="*/ 290 w 310"/>
              <a:gd name="T83" fmla="*/ 35 h 258"/>
              <a:gd name="T84" fmla="*/ 136 w 310"/>
              <a:gd name="T85" fmla="*/ 18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0" h="258">
                <a:moveTo>
                  <a:pt x="228" y="48"/>
                </a:moveTo>
                <a:cubicBezTo>
                  <a:pt x="245" y="39"/>
                  <a:pt x="261" y="30"/>
                  <a:pt x="278" y="21"/>
                </a:cubicBezTo>
                <a:cubicBezTo>
                  <a:pt x="284" y="18"/>
                  <a:pt x="290" y="16"/>
                  <a:pt x="297" y="13"/>
                </a:cubicBezTo>
                <a:cubicBezTo>
                  <a:pt x="300" y="12"/>
                  <a:pt x="303" y="12"/>
                  <a:pt x="304" y="16"/>
                </a:cubicBezTo>
                <a:cubicBezTo>
                  <a:pt x="304" y="16"/>
                  <a:pt x="305" y="17"/>
                  <a:pt x="305" y="17"/>
                </a:cubicBezTo>
                <a:cubicBezTo>
                  <a:pt x="307" y="20"/>
                  <a:pt x="310" y="22"/>
                  <a:pt x="310" y="25"/>
                </a:cubicBezTo>
                <a:cubicBezTo>
                  <a:pt x="310" y="27"/>
                  <a:pt x="306" y="30"/>
                  <a:pt x="304" y="32"/>
                </a:cubicBezTo>
                <a:cubicBezTo>
                  <a:pt x="303" y="33"/>
                  <a:pt x="303" y="34"/>
                  <a:pt x="302" y="35"/>
                </a:cubicBezTo>
                <a:cubicBezTo>
                  <a:pt x="301" y="36"/>
                  <a:pt x="300" y="38"/>
                  <a:pt x="299" y="38"/>
                </a:cubicBezTo>
                <a:cubicBezTo>
                  <a:pt x="293" y="37"/>
                  <a:pt x="290" y="44"/>
                  <a:pt x="286" y="47"/>
                </a:cubicBezTo>
                <a:cubicBezTo>
                  <a:pt x="284" y="49"/>
                  <a:pt x="282" y="50"/>
                  <a:pt x="280" y="52"/>
                </a:cubicBezTo>
                <a:cubicBezTo>
                  <a:pt x="270" y="61"/>
                  <a:pt x="259" y="70"/>
                  <a:pt x="248" y="79"/>
                </a:cubicBezTo>
                <a:cubicBezTo>
                  <a:pt x="254" y="87"/>
                  <a:pt x="255" y="96"/>
                  <a:pt x="255" y="105"/>
                </a:cubicBezTo>
                <a:cubicBezTo>
                  <a:pt x="255" y="109"/>
                  <a:pt x="257" y="113"/>
                  <a:pt x="257" y="118"/>
                </a:cubicBezTo>
                <a:cubicBezTo>
                  <a:pt x="258" y="131"/>
                  <a:pt x="256" y="143"/>
                  <a:pt x="252" y="156"/>
                </a:cubicBezTo>
                <a:cubicBezTo>
                  <a:pt x="249" y="165"/>
                  <a:pt x="247" y="174"/>
                  <a:pt x="243" y="183"/>
                </a:cubicBezTo>
                <a:cubicBezTo>
                  <a:pt x="241" y="188"/>
                  <a:pt x="238" y="192"/>
                  <a:pt x="235" y="197"/>
                </a:cubicBezTo>
                <a:cubicBezTo>
                  <a:pt x="233" y="199"/>
                  <a:pt x="231" y="202"/>
                  <a:pt x="229" y="205"/>
                </a:cubicBezTo>
                <a:cubicBezTo>
                  <a:pt x="220" y="222"/>
                  <a:pt x="206" y="235"/>
                  <a:pt x="188" y="243"/>
                </a:cubicBezTo>
                <a:cubicBezTo>
                  <a:pt x="170" y="252"/>
                  <a:pt x="150" y="258"/>
                  <a:pt x="129" y="257"/>
                </a:cubicBezTo>
                <a:cubicBezTo>
                  <a:pt x="115" y="257"/>
                  <a:pt x="103" y="255"/>
                  <a:pt x="90" y="250"/>
                </a:cubicBezTo>
                <a:cubicBezTo>
                  <a:pt x="73" y="244"/>
                  <a:pt x="58" y="233"/>
                  <a:pt x="43" y="224"/>
                </a:cubicBezTo>
                <a:cubicBezTo>
                  <a:pt x="34" y="217"/>
                  <a:pt x="27" y="208"/>
                  <a:pt x="22" y="198"/>
                </a:cubicBezTo>
                <a:cubicBezTo>
                  <a:pt x="15" y="187"/>
                  <a:pt x="9" y="175"/>
                  <a:pt x="5" y="162"/>
                </a:cubicBezTo>
                <a:cubicBezTo>
                  <a:pt x="2" y="155"/>
                  <a:pt x="2" y="147"/>
                  <a:pt x="1" y="139"/>
                </a:cubicBezTo>
                <a:cubicBezTo>
                  <a:pt x="0" y="122"/>
                  <a:pt x="3" y="105"/>
                  <a:pt x="7" y="88"/>
                </a:cubicBezTo>
                <a:cubicBezTo>
                  <a:pt x="11" y="71"/>
                  <a:pt x="22" y="57"/>
                  <a:pt x="34" y="45"/>
                </a:cubicBezTo>
                <a:cubicBezTo>
                  <a:pt x="43" y="35"/>
                  <a:pt x="54" y="27"/>
                  <a:pt x="64" y="18"/>
                </a:cubicBezTo>
                <a:cubicBezTo>
                  <a:pt x="68" y="15"/>
                  <a:pt x="72" y="13"/>
                  <a:pt x="76" y="12"/>
                </a:cubicBezTo>
                <a:cubicBezTo>
                  <a:pt x="91" y="8"/>
                  <a:pt x="106" y="4"/>
                  <a:pt x="121" y="1"/>
                </a:cubicBezTo>
                <a:cubicBezTo>
                  <a:pt x="126" y="0"/>
                  <a:pt x="132" y="1"/>
                  <a:pt x="137" y="2"/>
                </a:cubicBezTo>
                <a:cubicBezTo>
                  <a:pt x="153" y="3"/>
                  <a:pt x="168" y="6"/>
                  <a:pt x="183" y="12"/>
                </a:cubicBezTo>
                <a:cubicBezTo>
                  <a:pt x="189" y="14"/>
                  <a:pt x="195" y="18"/>
                  <a:pt x="200" y="22"/>
                </a:cubicBezTo>
                <a:cubicBezTo>
                  <a:pt x="210" y="30"/>
                  <a:pt x="223" y="35"/>
                  <a:pt x="228" y="48"/>
                </a:cubicBezTo>
                <a:close/>
                <a:moveTo>
                  <a:pt x="224" y="52"/>
                </a:moveTo>
                <a:cubicBezTo>
                  <a:pt x="215" y="45"/>
                  <a:pt x="207" y="36"/>
                  <a:pt x="196" y="32"/>
                </a:cubicBezTo>
                <a:cubicBezTo>
                  <a:pt x="194" y="31"/>
                  <a:pt x="192" y="28"/>
                  <a:pt x="189" y="27"/>
                </a:cubicBezTo>
                <a:cubicBezTo>
                  <a:pt x="176" y="21"/>
                  <a:pt x="164" y="13"/>
                  <a:pt x="150" y="9"/>
                </a:cubicBezTo>
                <a:cubicBezTo>
                  <a:pt x="140" y="6"/>
                  <a:pt x="129" y="7"/>
                  <a:pt x="119" y="7"/>
                </a:cubicBezTo>
                <a:cubicBezTo>
                  <a:pt x="103" y="7"/>
                  <a:pt x="89" y="15"/>
                  <a:pt x="74" y="20"/>
                </a:cubicBezTo>
                <a:cubicBezTo>
                  <a:pt x="61" y="25"/>
                  <a:pt x="52" y="35"/>
                  <a:pt x="43" y="44"/>
                </a:cubicBezTo>
                <a:cubicBezTo>
                  <a:pt x="25" y="62"/>
                  <a:pt x="12" y="83"/>
                  <a:pt x="8" y="109"/>
                </a:cubicBezTo>
                <a:cubicBezTo>
                  <a:pt x="6" y="124"/>
                  <a:pt x="6" y="140"/>
                  <a:pt x="9" y="155"/>
                </a:cubicBezTo>
                <a:cubicBezTo>
                  <a:pt x="11" y="167"/>
                  <a:pt x="18" y="178"/>
                  <a:pt x="24" y="189"/>
                </a:cubicBezTo>
                <a:cubicBezTo>
                  <a:pt x="28" y="198"/>
                  <a:pt x="33" y="207"/>
                  <a:pt x="41" y="213"/>
                </a:cubicBezTo>
                <a:cubicBezTo>
                  <a:pt x="56" y="225"/>
                  <a:pt x="70" y="237"/>
                  <a:pt x="88" y="243"/>
                </a:cubicBezTo>
                <a:cubicBezTo>
                  <a:pt x="96" y="247"/>
                  <a:pt x="104" y="249"/>
                  <a:pt x="112" y="249"/>
                </a:cubicBezTo>
                <a:cubicBezTo>
                  <a:pt x="117" y="249"/>
                  <a:pt x="123" y="250"/>
                  <a:pt x="128" y="250"/>
                </a:cubicBezTo>
                <a:cubicBezTo>
                  <a:pt x="136" y="250"/>
                  <a:pt x="145" y="252"/>
                  <a:pt x="152" y="249"/>
                </a:cubicBezTo>
                <a:cubicBezTo>
                  <a:pt x="166" y="245"/>
                  <a:pt x="179" y="239"/>
                  <a:pt x="192" y="233"/>
                </a:cubicBezTo>
                <a:cubicBezTo>
                  <a:pt x="205" y="228"/>
                  <a:pt x="213" y="218"/>
                  <a:pt x="221" y="208"/>
                </a:cubicBezTo>
                <a:cubicBezTo>
                  <a:pt x="225" y="203"/>
                  <a:pt x="228" y="196"/>
                  <a:pt x="231" y="190"/>
                </a:cubicBezTo>
                <a:cubicBezTo>
                  <a:pt x="235" y="183"/>
                  <a:pt x="239" y="176"/>
                  <a:pt x="242" y="169"/>
                </a:cubicBezTo>
                <a:cubicBezTo>
                  <a:pt x="243" y="166"/>
                  <a:pt x="243" y="163"/>
                  <a:pt x="244" y="160"/>
                </a:cubicBezTo>
                <a:cubicBezTo>
                  <a:pt x="249" y="143"/>
                  <a:pt x="254" y="126"/>
                  <a:pt x="251" y="109"/>
                </a:cubicBezTo>
                <a:cubicBezTo>
                  <a:pt x="249" y="100"/>
                  <a:pt x="249" y="91"/>
                  <a:pt x="242" y="84"/>
                </a:cubicBezTo>
                <a:cubicBezTo>
                  <a:pt x="239" y="87"/>
                  <a:pt x="235" y="89"/>
                  <a:pt x="232" y="93"/>
                </a:cubicBezTo>
                <a:cubicBezTo>
                  <a:pt x="224" y="100"/>
                  <a:pt x="217" y="108"/>
                  <a:pt x="209" y="116"/>
                </a:cubicBezTo>
                <a:cubicBezTo>
                  <a:pt x="202" y="124"/>
                  <a:pt x="191" y="129"/>
                  <a:pt x="187" y="140"/>
                </a:cubicBezTo>
                <a:cubicBezTo>
                  <a:pt x="187" y="141"/>
                  <a:pt x="186" y="141"/>
                  <a:pt x="185" y="142"/>
                </a:cubicBezTo>
                <a:cubicBezTo>
                  <a:pt x="183" y="143"/>
                  <a:pt x="181" y="144"/>
                  <a:pt x="180" y="145"/>
                </a:cubicBezTo>
                <a:cubicBezTo>
                  <a:pt x="168" y="158"/>
                  <a:pt x="157" y="170"/>
                  <a:pt x="145" y="183"/>
                </a:cubicBezTo>
                <a:cubicBezTo>
                  <a:pt x="139" y="188"/>
                  <a:pt x="136" y="188"/>
                  <a:pt x="131" y="182"/>
                </a:cubicBezTo>
                <a:cubicBezTo>
                  <a:pt x="121" y="171"/>
                  <a:pt x="111" y="159"/>
                  <a:pt x="101" y="148"/>
                </a:cubicBezTo>
                <a:cubicBezTo>
                  <a:pt x="91" y="138"/>
                  <a:pt x="81" y="128"/>
                  <a:pt x="72" y="117"/>
                </a:cubicBezTo>
                <a:cubicBezTo>
                  <a:pt x="69" y="115"/>
                  <a:pt x="66" y="112"/>
                  <a:pt x="63" y="109"/>
                </a:cubicBezTo>
                <a:cubicBezTo>
                  <a:pt x="65" y="104"/>
                  <a:pt x="70" y="103"/>
                  <a:pt x="74" y="104"/>
                </a:cubicBezTo>
                <a:cubicBezTo>
                  <a:pt x="80" y="105"/>
                  <a:pt x="87" y="107"/>
                  <a:pt x="93" y="109"/>
                </a:cubicBezTo>
                <a:cubicBezTo>
                  <a:pt x="105" y="113"/>
                  <a:pt x="116" y="118"/>
                  <a:pt x="126" y="122"/>
                </a:cubicBezTo>
                <a:cubicBezTo>
                  <a:pt x="159" y="98"/>
                  <a:pt x="191" y="75"/>
                  <a:pt x="224" y="52"/>
                </a:cubicBezTo>
                <a:close/>
                <a:moveTo>
                  <a:pt x="66" y="108"/>
                </a:moveTo>
                <a:cubicBezTo>
                  <a:pt x="92" y="125"/>
                  <a:pt x="108" y="150"/>
                  <a:pt x="128" y="171"/>
                </a:cubicBezTo>
                <a:cubicBezTo>
                  <a:pt x="132" y="167"/>
                  <a:pt x="136" y="162"/>
                  <a:pt x="140" y="158"/>
                </a:cubicBezTo>
                <a:cubicBezTo>
                  <a:pt x="153" y="144"/>
                  <a:pt x="166" y="130"/>
                  <a:pt x="180" y="116"/>
                </a:cubicBezTo>
                <a:cubicBezTo>
                  <a:pt x="184" y="111"/>
                  <a:pt x="188" y="106"/>
                  <a:pt x="192" y="101"/>
                </a:cubicBezTo>
                <a:cubicBezTo>
                  <a:pt x="196" y="97"/>
                  <a:pt x="202" y="93"/>
                  <a:pt x="206" y="89"/>
                </a:cubicBezTo>
                <a:cubicBezTo>
                  <a:pt x="222" y="71"/>
                  <a:pt x="239" y="56"/>
                  <a:pt x="258" y="42"/>
                </a:cubicBezTo>
                <a:cubicBezTo>
                  <a:pt x="265" y="37"/>
                  <a:pt x="271" y="33"/>
                  <a:pt x="277" y="28"/>
                </a:cubicBezTo>
                <a:cubicBezTo>
                  <a:pt x="275" y="28"/>
                  <a:pt x="273" y="29"/>
                  <a:pt x="271" y="30"/>
                </a:cubicBezTo>
                <a:cubicBezTo>
                  <a:pt x="254" y="41"/>
                  <a:pt x="236" y="51"/>
                  <a:pt x="220" y="62"/>
                </a:cubicBezTo>
                <a:cubicBezTo>
                  <a:pt x="205" y="72"/>
                  <a:pt x="191" y="82"/>
                  <a:pt x="177" y="92"/>
                </a:cubicBezTo>
                <a:cubicBezTo>
                  <a:pt x="161" y="103"/>
                  <a:pt x="146" y="115"/>
                  <a:pt x="131" y="126"/>
                </a:cubicBezTo>
                <a:cubicBezTo>
                  <a:pt x="130" y="127"/>
                  <a:pt x="128" y="128"/>
                  <a:pt x="127" y="127"/>
                </a:cubicBezTo>
                <a:cubicBezTo>
                  <a:pt x="119" y="124"/>
                  <a:pt x="111" y="122"/>
                  <a:pt x="103" y="118"/>
                </a:cubicBezTo>
                <a:cubicBezTo>
                  <a:pt x="91" y="113"/>
                  <a:pt x="81" y="106"/>
                  <a:pt x="66" y="108"/>
                </a:cubicBezTo>
                <a:close/>
                <a:moveTo>
                  <a:pt x="239" y="64"/>
                </a:moveTo>
                <a:cubicBezTo>
                  <a:pt x="229" y="69"/>
                  <a:pt x="228" y="74"/>
                  <a:pt x="232" y="85"/>
                </a:cubicBezTo>
                <a:cubicBezTo>
                  <a:pt x="241" y="79"/>
                  <a:pt x="243" y="75"/>
                  <a:pt x="239" y="64"/>
                </a:cubicBezTo>
                <a:close/>
                <a:moveTo>
                  <a:pt x="160" y="157"/>
                </a:moveTo>
                <a:cubicBezTo>
                  <a:pt x="170" y="152"/>
                  <a:pt x="171" y="144"/>
                  <a:pt x="170" y="135"/>
                </a:cubicBezTo>
                <a:cubicBezTo>
                  <a:pt x="160" y="141"/>
                  <a:pt x="159" y="143"/>
                  <a:pt x="160" y="157"/>
                </a:cubicBezTo>
                <a:close/>
                <a:moveTo>
                  <a:pt x="198" y="118"/>
                </a:moveTo>
                <a:cubicBezTo>
                  <a:pt x="209" y="114"/>
                  <a:pt x="205" y="106"/>
                  <a:pt x="205" y="98"/>
                </a:cubicBezTo>
                <a:cubicBezTo>
                  <a:pt x="195" y="105"/>
                  <a:pt x="193" y="113"/>
                  <a:pt x="198" y="118"/>
                </a:cubicBezTo>
                <a:close/>
                <a:moveTo>
                  <a:pt x="255" y="65"/>
                </a:moveTo>
                <a:cubicBezTo>
                  <a:pt x="263" y="61"/>
                  <a:pt x="263" y="61"/>
                  <a:pt x="260" y="47"/>
                </a:cubicBezTo>
                <a:cubicBezTo>
                  <a:pt x="252" y="52"/>
                  <a:pt x="252" y="52"/>
                  <a:pt x="255" y="65"/>
                </a:cubicBezTo>
                <a:close/>
                <a:moveTo>
                  <a:pt x="267" y="55"/>
                </a:moveTo>
                <a:cubicBezTo>
                  <a:pt x="274" y="50"/>
                  <a:pt x="275" y="47"/>
                  <a:pt x="273" y="38"/>
                </a:cubicBezTo>
                <a:cubicBezTo>
                  <a:pt x="265" y="42"/>
                  <a:pt x="265" y="42"/>
                  <a:pt x="267" y="55"/>
                </a:cubicBezTo>
                <a:close/>
                <a:moveTo>
                  <a:pt x="211" y="107"/>
                </a:moveTo>
                <a:cubicBezTo>
                  <a:pt x="220" y="101"/>
                  <a:pt x="214" y="93"/>
                  <a:pt x="216" y="86"/>
                </a:cubicBezTo>
                <a:cubicBezTo>
                  <a:pt x="209" y="92"/>
                  <a:pt x="209" y="92"/>
                  <a:pt x="211" y="107"/>
                </a:cubicBezTo>
                <a:close/>
                <a:moveTo>
                  <a:pt x="222" y="95"/>
                </a:moveTo>
                <a:cubicBezTo>
                  <a:pt x="226" y="92"/>
                  <a:pt x="228" y="85"/>
                  <a:pt x="225" y="77"/>
                </a:cubicBezTo>
                <a:cubicBezTo>
                  <a:pt x="219" y="83"/>
                  <a:pt x="218" y="86"/>
                  <a:pt x="222" y="95"/>
                </a:cubicBezTo>
                <a:close/>
                <a:moveTo>
                  <a:pt x="181" y="124"/>
                </a:moveTo>
                <a:cubicBezTo>
                  <a:pt x="173" y="128"/>
                  <a:pt x="174" y="135"/>
                  <a:pt x="175" y="142"/>
                </a:cubicBezTo>
                <a:cubicBezTo>
                  <a:pt x="182" y="137"/>
                  <a:pt x="182" y="131"/>
                  <a:pt x="181" y="124"/>
                </a:cubicBezTo>
                <a:close/>
                <a:moveTo>
                  <a:pt x="279" y="46"/>
                </a:moveTo>
                <a:cubicBezTo>
                  <a:pt x="287" y="42"/>
                  <a:pt x="284" y="35"/>
                  <a:pt x="286" y="29"/>
                </a:cubicBezTo>
                <a:cubicBezTo>
                  <a:pt x="276" y="33"/>
                  <a:pt x="278" y="40"/>
                  <a:pt x="279" y="46"/>
                </a:cubicBezTo>
                <a:close/>
                <a:moveTo>
                  <a:pt x="246" y="73"/>
                </a:moveTo>
                <a:cubicBezTo>
                  <a:pt x="250" y="71"/>
                  <a:pt x="251" y="65"/>
                  <a:pt x="249" y="56"/>
                </a:cubicBezTo>
                <a:cubicBezTo>
                  <a:pt x="243" y="60"/>
                  <a:pt x="243" y="63"/>
                  <a:pt x="246" y="73"/>
                </a:cubicBezTo>
                <a:close/>
                <a:moveTo>
                  <a:pt x="192" y="112"/>
                </a:moveTo>
                <a:cubicBezTo>
                  <a:pt x="184" y="119"/>
                  <a:pt x="184" y="119"/>
                  <a:pt x="187" y="130"/>
                </a:cubicBezTo>
                <a:cubicBezTo>
                  <a:pt x="193" y="126"/>
                  <a:pt x="190" y="119"/>
                  <a:pt x="192" y="112"/>
                </a:cubicBezTo>
                <a:close/>
                <a:moveTo>
                  <a:pt x="151" y="168"/>
                </a:moveTo>
                <a:cubicBezTo>
                  <a:pt x="158" y="163"/>
                  <a:pt x="155" y="156"/>
                  <a:pt x="155" y="150"/>
                </a:cubicBezTo>
                <a:cubicBezTo>
                  <a:pt x="149" y="154"/>
                  <a:pt x="148" y="159"/>
                  <a:pt x="151" y="168"/>
                </a:cubicBezTo>
                <a:close/>
                <a:moveTo>
                  <a:pt x="146" y="160"/>
                </a:moveTo>
                <a:cubicBezTo>
                  <a:pt x="136" y="165"/>
                  <a:pt x="143" y="172"/>
                  <a:pt x="142" y="178"/>
                </a:cubicBezTo>
                <a:cubicBezTo>
                  <a:pt x="149" y="173"/>
                  <a:pt x="145" y="167"/>
                  <a:pt x="146" y="160"/>
                </a:cubicBezTo>
                <a:close/>
                <a:moveTo>
                  <a:pt x="295" y="20"/>
                </a:moveTo>
                <a:cubicBezTo>
                  <a:pt x="287" y="25"/>
                  <a:pt x="287" y="26"/>
                  <a:pt x="290" y="35"/>
                </a:cubicBezTo>
                <a:cubicBezTo>
                  <a:pt x="298" y="32"/>
                  <a:pt x="295" y="26"/>
                  <a:pt x="295" y="20"/>
                </a:cubicBezTo>
                <a:close/>
                <a:moveTo>
                  <a:pt x="131" y="177"/>
                </a:moveTo>
                <a:cubicBezTo>
                  <a:pt x="133" y="178"/>
                  <a:pt x="134" y="179"/>
                  <a:pt x="136" y="181"/>
                </a:cubicBezTo>
                <a:cubicBezTo>
                  <a:pt x="136" y="177"/>
                  <a:pt x="136" y="174"/>
                  <a:pt x="136" y="170"/>
                </a:cubicBezTo>
                <a:cubicBezTo>
                  <a:pt x="134" y="172"/>
                  <a:pt x="133" y="174"/>
                  <a:pt x="131" y="17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1" name="Freeform 284"/>
          <p:cNvSpPr>
            <a:spLocks noEditPoints="1"/>
          </p:cNvSpPr>
          <p:nvPr/>
        </p:nvSpPr>
        <p:spPr bwMode="auto">
          <a:xfrm rot="1761427">
            <a:off x="3047377" y="2573486"/>
            <a:ext cx="554190" cy="402357"/>
          </a:xfrm>
          <a:custGeom>
            <a:avLst/>
            <a:gdLst>
              <a:gd name="T0" fmla="*/ 65 w 191"/>
              <a:gd name="T1" fmla="*/ 3 h 138"/>
              <a:gd name="T2" fmla="*/ 143 w 191"/>
              <a:gd name="T3" fmla="*/ 1 h 138"/>
              <a:gd name="T4" fmla="*/ 183 w 191"/>
              <a:gd name="T5" fmla="*/ 1 h 138"/>
              <a:gd name="T6" fmla="*/ 191 w 191"/>
              <a:gd name="T7" fmla="*/ 23 h 138"/>
              <a:gd name="T8" fmla="*/ 191 w 191"/>
              <a:gd name="T9" fmla="*/ 106 h 138"/>
              <a:gd name="T10" fmla="*/ 181 w 191"/>
              <a:gd name="T11" fmla="*/ 135 h 138"/>
              <a:gd name="T12" fmla="*/ 157 w 191"/>
              <a:gd name="T13" fmla="*/ 136 h 138"/>
              <a:gd name="T14" fmla="*/ 135 w 191"/>
              <a:gd name="T15" fmla="*/ 134 h 138"/>
              <a:gd name="T16" fmla="*/ 71 w 191"/>
              <a:gd name="T17" fmla="*/ 136 h 138"/>
              <a:gd name="T18" fmla="*/ 11 w 191"/>
              <a:gd name="T19" fmla="*/ 137 h 138"/>
              <a:gd name="T20" fmla="*/ 1 w 191"/>
              <a:gd name="T21" fmla="*/ 103 h 138"/>
              <a:gd name="T22" fmla="*/ 0 w 191"/>
              <a:gd name="T23" fmla="*/ 6 h 138"/>
              <a:gd name="T24" fmla="*/ 17 w 191"/>
              <a:gd name="T25" fmla="*/ 1 h 138"/>
              <a:gd name="T26" fmla="*/ 10 w 191"/>
              <a:gd name="T27" fmla="*/ 6 h 138"/>
              <a:gd name="T28" fmla="*/ 21 w 191"/>
              <a:gd name="T29" fmla="*/ 22 h 138"/>
              <a:gd name="T30" fmla="*/ 41 w 191"/>
              <a:gd name="T31" fmla="*/ 40 h 138"/>
              <a:gd name="T32" fmla="*/ 92 w 191"/>
              <a:gd name="T33" fmla="*/ 73 h 138"/>
              <a:gd name="T34" fmla="*/ 122 w 191"/>
              <a:gd name="T35" fmla="*/ 56 h 138"/>
              <a:gd name="T36" fmla="*/ 164 w 191"/>
              <a:gd name="T37" fmla="*/ 16 h 138"/>
              <a:gd name="T38" fmla="*/ 153 w 191"/>
              <a:gd name="T39" fmla="*/ 6 h 138"/>
              <a:gd name="T40" fmla="*/ 106 w 191"/>
              <a:gd name="T41" fmla="*/ 6 h 138"/>
              <a:gd name="T42" fmla="*/ 42 w 191"/>
              <a:gd name="T43" fmla="*/ 7 h 138"/>
              <a:gd name="T44" fmla="*/ 111 w 191"/>
              <a:gd name="T45" fmla="*/ 76 h 138"/>
              <a:gd name="T46" fmla="*/ 132 w 191"/>
              <a:gd name="T47" fmla="*/ 102 h 138"/>
              <a:gd name="T48" fmla="*/ 155 w 191"/>
              <a:gd name="T49" fmla="*/ 129 h 138"/>
              <a:gd name="T50" fmla="*/ 180 w 191"/>
              <a:gd name="T51" fmla="*/ 130 h 138"/>
              <a:gd name="T52" fmla="*/ 186 w 191"/>
              <a:gd name="T53" fmla="*/ 97 h 138"/>
              <a:gd name="T54" fmla="*/ 186 w 191"/>
              <a:gd name="T55" fmla="*/ 31 h 138"/>
              <a:gd name="T56" fmla="*/ 184 w 191"/>
              <a:gd name="T57" fmla="*/ 9 h 138"/>
              <a:gd name="T58" fmla="*/ 80 w 191"/>
              <a:gd name="T59" fmla="*/ 74 h 138"/>
              <a:gd name="T60" fmla="*/ 5 w 191"/>
              <a:gd name="T61" fmla="*/ 51 h 138"/>
              <a:gd name="T62" fmla="*/ 5 w 191"/>
              <a:gd name="T63" fmla="*/ 128 h 138"/>
              <a:gd name="T64" fmla="*/ 42 w 191"/>
              <a:gd name="T65" fmla="*/ 132 h 138"/>
              <a:gd name="T66" fmla="*/ 55 w 191"/>
              <a:gd name="T67" fmla="*/ 113 h 138"/>
              <a:gd name="T68" fmla="*/ 52 w 191"/>
              <a:gd name="T69" fmla="*/ 131 h 138"/>
              <a:gd name="T70" fmla="*/ 140 w 191"/>
              <a:gd name="T71" fmla="*/ 122 h 138"/>
              <a:gd name="T72" fmla="*/ 106 w 191"/>
              <a:gd name="T73" fmla="*/ 81 h 138"/>
              <a:gd name="T74" fmla="*/ 84 w 191"/>
              <a:gd name="T75" fmla="*/ 78 h 138"/>
              <a:gd name="T76" fmla="*/ 52 w 191"/>
              <a:gd name="T77" fmla="*/ 13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1" h="138">
                <a:moveTo>
                  <a:pt x="17" y="1"/>
                </a:moveTo>
                <a:cubicBezTo>
                  <a:pt x="33" y="2"/>
                  <a:pt x="49" y="3"/>
                  <a:pt x="65" y="3"/>
                </a:cubicBezTo>
                <a:cubicBezTo>
                  <a:pt x="83" y="3"/>
                  <a:pt x="102" y="1"/>
                  <a:pt x="120" y="0"/>
                </a:cubicBezTo>
                <a:cubicBezTo>
                  <a:pt x="128" y="0"/>
                  <a:pt x="135" y="1"/>
                  <a:pt x="143" y="1"/>
                </a:cubicBezTo>
                <a:cubicBezTo>
                  <a:pt x="150" y="1"/>
                  <a:pt x="158" y="2"/>
                  <a:pt x="165" y="2"/>
                </a:cubicBezTo>
                <a:cubicBezTo>
                  <a:pt x="171" y="2"/>
                  <a:pt x="177" y="1"/>
                  <a:pt x="183" y="1"/>
                </a:cubicBezTo>
                <a:cubicBezTo>
                  <a:pt x="184" y="1"/>
                  <a:pt x="185" y="2"/>
                  <a:pt x="185" y="3"/>
                </a:cubicBezTo>
                <a:cubicBezTo>
                  <a:pt x="190" y="9"/>
                  <a:pt x="191" y="16"/>
                  <a:pt x="191" y="23"/>
                </a:cubicBezTo>
                <a:cubicBezTo>
                  <a:pt x="191" y="36"/>
                  <a:pt x="191" y="48"/>
                  <a:pt x="191" y="61"/>
                </a:cubicBezTo>
                <a:cubicBezTo>
                  <a:pt x="191" y="76"/>
                  <a:pt x="191" y="91"/>
                  <a:pt x="191" y="106"/>
                </a:cubicBezTo>
                <a:cubicBezTo>
                  <a:pt x="190" y="114"/>
                  <a:pt x="189" y="122"/>
                  <a:pt x="188" y="130"/>
                </a:cubicBezTo>
                <a:cubicBezTo>
                  <a:pt x="188" y="133"/>
                  <a:pt x="184" y="135"/>
                  <a:pt x="181" y="135"/>
                </a:cubicBezTo>
                <a:cubicBezTo>
                  <a:pt x="174" y="135"/>
                  <a:pt x="168" y="135"/>
                  <a:pt x="161" y="135"/>
                </a:cubicBezTo>
                <a:cubicBezTo>
                  <a:pt x="160" y="135"/>
                  <a:pt x="158" y="135"/>
                  <a:pt x="157" y="136"/>
                </a:cubicBezTo>
                <a:cubicBezTo>
                  <a:pt x="156" y="136"/>
                  <a:pt x="154" y="137"/>
                  <a:pt x="154" y="136"/>
                </a:cubicBezTo>
                <a:cubicBezTo>
                  <a:pt x="148" y="132"/>
                  <a:pt x="141" y="134"/>
                  <a:pt x="135" y="134"/>
                </a:cubicBezTo>
                <a:cubicBezTo>
                  <a:pt x="119" y="134"/>
                  <a:pt x="103" y="134"/>
                  <a:pt x="87" y="134"/>
                </a:cubicBezTo>
                <a:cubicBezTo>
                  <a:pt x="82" y="134"/>
                  <a:pt x="76" y="135"/>
                  <a:pt x="71" y="136"/>
                </a:cubicBezTo>
                <a:cubicBezTo>
                  <a:pt x="63" y="136"/>
                  <a:pt x="55" y="137"/>
                  <a:pt x="47" y="136"/>
                </a:cubicBezTo>
                <a:cubicBezTo>
                  <a:pt x="35" y="136"/>
                  <a:pt x="23" y="136"/>
                  <a:pt x="11" y="137"/>
                </a:cubicBezTo>
                <a:cubicBezTo>
                  <a:pt x="3" y="138"/>
                  <a:pt x="0" y="135"/>
                  <a:pt x="0" y="127"/>
                </a:cubicBezTo>
                <a:cubicBezTo>
                  <a:pt x="0" y="119"/>
                  <a:pt x="1" y="111"/>
                  <a:pt x="1" y="103"/>
                </a:cubicBezTo>
                <a:cubicBezTo>
                  <a:pt x="0" y="85"/>
                  <a:pt x="0" y="67"/>
                  <a:pt x="0" y="48"/>
                </a:cubicBezTo>
                <a:cubicBezTo>
                  <a:pt x="0" y="34"/>
                  <a:pt x="0" y="20"/>
                  <a:pt x="0" y="6"/>
                </a:cubicBezTo>
                <a:cubicBezTo>
                  <a:pt x="0" y="3"/>
                  <a:pt x="1" y="1"/>
                  <a:pt x="5" y="1"/>
                </a:cubicBezTo>
                <a:cubicBezTo>
                  <a:pt x="9" y="1"/>
                  <a:pt x="13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lose/>
                <a:moveTo>
                  <a:pt x="10" y="6"/>
                </a:moveTo>
                <a:cubicBezTo>
                  <a:pt x="9" y="6"/>
                  <a:pt x="9" y="6"/>
                  <a:pt x="9" y="7"/>
                </a:cubicBezTo>
                <a:cubicBezTo>
                  <a:pt x="13" y="12"/>
                  <a:pt x="17" y="17"/>
                  <a:pt x="21" y="22"/>
                </a:cubicBezTo>
                <a:cubicBezTo>
                  <a:pt x="26" y="27"/>
                  <a:pt x="32" y="32"/>
                  <a:pt x="38" y="37"/>
                </a:cubicBezTo>
                <a:cubicBezTo>
                  <a:pt x="39" y="38"/>
                  <a:pt x="40" y="39"/>
                  <a:pt x="41" y="40"/>
                </a:cubicBezTo>
                <a:cubicBezTo>
                  <a:pt x="47" y="44"/>
                  <a:pt x="54" y="48"/>
                  <a:pt x="60" y="52"/>
                </a:cubicBezTo>
                <a:cubicBezTo>
                  <a:pt x="70" y="60"/>
                  <a:pt x="80" y="68"/>
                  <a:pt x="92" y="73"/>
                </a:cubicBezTo>
                <a:cubicBezTo>
                  <a:pt x="96" y="74"/>
                  <a:pt x="99" y="74"/>
                  <a:pt x="102" y="71"/>
                </a:cubicBezTo>
                <a:cubicBezTo>
                  <a:pt x="109" y="66"/>
                  <a:pt x="115" y="61"/>
                  <a:pt x="122" y="56"/>
                </a:cubicBezTo>
                <a:cubicBezTo>
                  <a:pt x="126" y="52"/>
                  <a:pt x="131" y="49"/>
                  <a:pt x="134" y="45"/>
                </a:cubicBezTo>
                <a:cubicBezTo>
                  <a:pt x="144" y="36"/>
                  <a:pt x="154" y="25"/>
                  <a:pt x="164" y="16"/>
                </a:cubicBezTo>
                <a:cubicBezTo>
                  <a:pt x="167" y="12"/>
                  <a:pt x="171" y="10"/>
                  <a:pt x="175" y="6"/>
                </a:cubicBezTo>
                <a:cubicBezTo>
                  <a:pt x="167" y="6"/>
                  <a:pt x="160" y="6"/>
                  <a:pt x="153" y="6"/>
                </a:cubicBezTo>
                <a:cubicBezTo>
                  <a:pt x="147" y="6"/>
                  <a:pt x="141" y="5"/>
                  <a:pt x="136" y="5"/>
                </a:cubicBezTo>
                <a:cubicBezTo>
                  <a:pt x="126" y="5"/>
                  <a:pt x="116" y="6"/>
                  <a:pt x="106" y="6"/>
                </a:cubicBezTo>
                <a:cubicBezTo>
                  <a:pt x="101" y="6"/>
                  <a:pt x="95" y="7"/>
                  <a:pt x="90" y="7"/>
                </a:cubicBezTo>
                <a:cubicBezTo>
                  <a:pt x="74" y="7"/>
                  <a:pt x="58" y="7"/>
                  <a:pt x="42" y="7"/>
                </a:cubicBezTo>
                <a:cubicBezTo>
                  <a:pt x="31" y="7"/>
                  <a:pt x="20" y="6"/>
                  <a:pt x="10" y="6"/>
                </a:cubicBezTo>
                <a:close/>
                <a:moveTo>
                  <a:pt x="111" y="76"/>
                </a:moveTo>
                <a:cubicBezTo>
                  <a:pt x="113" y="79"/>
                  <a:pt x="115" y="82"/>
                  <a:pt x="117" y="85"/>
                </a:cubicBezTo>
                <a:cubicBezTo>
                  <a:pt x="122" y="91"/>
                  <a:pt x="127" y="96"/>
                  <a:pt x="132" y="102"/>
                </a:cubicBezTo>
                <a:cubicBezTo>
                  <a:pt x="135" y="105"/>
                  <a:pt x="137" y="108"/>
                  <a:pt x="140" y="112"/>
                </a:cubicBezTo>
                <a:cubicBezTo>
                  <a:pt x="145" y="117"/>
                  <a:pt x="150" y="123"/>
                  <a:pt x="155" y="129"/>
                </a:cubicBezTo>
                <a:cubicBezTo>
                  <a:pt x="155" y="129"/>
                  <a:pt x="156" y="129"/>
                  <a:pt x="156" y="129"/>
                </a:cubicBezTo>
                <a:cubicBezTo>
                  <a:pt x="164" y="130"/>
                  <a:pt x="172" y="130"/>
                  <a:pt x="180" y="130"/>
                </a:cubicBezTo>
                <a:cubicBezTo>
                  <a:pt x="182" y="130"/>
                  <a:pt x="183" y="129"/>
                  <a:pt x="184" y="127"/>
                </a:cubicBezTo>
                <a:cubicBezTo>
                  <a:pt x="184" y="117"/>
                  <a:pt x="186" y="107"/>
                  <a:pt x="186" y="97"/>
                </a:cubicBezTo>
                <a:cubicBezTo>
                  <a:pt x="187" y="86"/>
                  <a:pt x="186" y="76"/>
                  <a:pt x="186" y="65"/>
                </a:cubicBezTo>
                <a:cubicBezTo>
                  <a:pt x="186" y="54"/>
                  <a:pt x="186" y="43"/>
                  <a:pt x="186" y="31"/>
                </a:cubicBezTo>
                <a:cubicBezTo>
                  <a:pt x="186" y="25"/>
                  <a:pt x="186" y="19"/>
                  <a:pt x="185" y="12"/>
                </a:cubicBezTo>
                <a:cubicBezTo>
                  <a:pt x="185" y="11"/>
                  <a:pt x="184" y="10"/>
                  <a:pt x="184" y="9"/>
                </a:cubicBezTo>
                <a:cubicBezTo>
                  <a:pt x="158" y="30"/>
                  <a:pt x="137" y="56"/>
                  <a:pt x="111" y="76"/>
                </a:cubicBezTo>
                <a:close/>
                <a:moveTo>
                  <a:pt x="80" y="74"/>
                </a:moveTo>
                <a:cubicBezTo>
                  <a:pt x="54" y="55"/>
                  <a:pt x="27" y="38"/>
                  <a:pt x="5" y="16"/>
                </a:cubicBezTo>
                <a:cubicBezTo>
                  <a:pt x="5" y="28"/>
                  <a:pt x="5" y="39"/>
                  <a:pt x="5" y="51"/>
                </a:cubicBezTo>
                <a:cubicBezTo>
                  <a:pt x="5" y="60"/>
                  <a:pt x="5" y="68"/>
                  <a:pt x="5" y="77"/>
                </a:cubicBezTo>
                <a:cubicBezTo>
                  <a:pt x="5" y="94"/>
                  <a:pt x="5" y="111"/>
                  <a:pt x="5" y="128"/>
                </a:cubicBezTo>
                <a:cubicBezTo>
                  <a:pt x="5" y="131"/>
                  <a:pt x="6" y="133"/>
                  <a:pt x="9" y="133"/>
                </a:cubicBezTo>
                <a:cubicBezTo>
                  <a:pt x="20" y="132"/>
                  <a:pt x="31" y="132"/>
                  <a:pt x="42" y="132"/>
                </a:cubicBezTo>
                <a:cubicBezTo>
                  <a:pt x="43" y="132"/>
                  <a:pt x="45" y="131"/>
                  <a:pt x="45" y="130"/>
                </a:cubicBezTo>
                <a:cubicBezTo>
                  <a:pt x="49" y="124"/>
                  <a:pt x="52" y="119"/>
                  <a:pt x="55" y="113"/>
                </a:cubicBezTo>
                <a:cubicBezTo>
                  <a:pt x="63" y="100"/>
                  <a:pt x="71" y="88"/>
                  <a:pt x="80" y="74"/>
                </a:cubicBezTo>
                <a:close/>
                <a:moveTo>
                  <a:pt x="52" y="131"/>
                </a:moveTo>
                <a:cubicBezTo>
                  <a:pt x="84" y="130"/>
                  <a:pt x="115" y="130"/>
                  <a:pt x="147" y="129"/>
                </a:cubicBezTo>
                <a:cubicBezTo>
                  <a:pt x="144" y="126"/>
                  <a:pt x="142" y="124"/>
                  <a:pt x="140" y="122"/>
                </a:cubicBezTo>
                <a:cubicBezTo>
                  <a:pt x="137" y="117"/>
                  <a:pt x="135" y="113"/>
                  <a:pt x="131" y="109"/>
                </a:cubicBezTo>
                <a:cubicBezTo>
                  <a:pt x="123" y="99"/>
                  <a:pt x="115" y="90"/>
                  <a:pt x="106" y="81"/>
                </a:cubicBezTo>
                <a:cubicBezTo>
                  <a:pt x="105" y="80"/>
                  <a:pt x="103" y="79"/>
                  <a:pt x="102" y="80"/>
                </a:cubicBezTo>
                <a:cubicBezTo>
                  <a:pt x="96" y="82"/>
                  <a:pt x="90" y="82"/>
                  <a:pt x="84" y="78"/>
                </a:cubicBezTo>
                <a:cubicBezTo>
                  <a:pt x="84" y="78"/>
                  <a:pt x="83" y="78"/>
                  <a:pt x="83" y="78"/>
                </a:cubicBezTo>
                <a:cubicBezTo>
                  <a:pt x="76" y="98"/>
                  <a:pt x="61" y="113"/>
                  <a:pt x="52" y="13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48" name="组合 147"/>
          <p:cNvGrpSpPr/>
          <p:nvPr/>
        </p:nvGrpSpPr>
        <p:grpSpPr>
          <a:xfrm rot="1890111">
            <a:off x="8815873" y="2392448"/>
            <a:ext cx="792163" cy="647700"/>
            <a:chOff x="8210551" y="4244976"/>
            <a:chExt cx="792163" cy="647700"/>
          </a:xfrm>
        </p:grpSpPr>
        <p:sp>
          <p:nvSpPr>
            <p:cNvPr id="149" name="Freeform 20"/>
            <p:cNvSpPr>
              <a:spLocks noEditPoints="1"/>
            </p:cNvSpPr>
            <p:nvPr/>
          </p:nvSpPr>
          <p:spPr bwMode="auto">
            <a:xfrm>
              <a:off x="8210551" y="4244976"/>
              <a:ext cx="792163" cy="647700"/>
            </a:xfrm>
            <a:custGeom>
              <a:avLst/>
              <a:gdLst>
                <a:gd name="T0" fmla="*/ 325 w 326"/>
                <a:gd name="T1" fmla="*/ 76 h 266"/>
                <a:gd name="T2" fmla="*/ 257 w 326"/>
                <a:gd name="T3" fmla="*/ 261 h 266"/>
                <a:gd name="T4" fmla="*/ 189 w 326"/>
                <a:gd name="T5" fmla="*/ 250 h 266"/>
                <a:gd name="T6" fmla="*/ 91 w 326"/>
                <a:gd name="T7" fmla="*/ 233 h 266"/>
                <a:gd name="T8" fmla="*/ 0 w 326"/>
                <a:gd name="T9" fmla="*/ 222 h 266"/>
                <a:gd name="T10" fmla="*/ 10 w 326"/>
                <a:gd name="T11" fmla="*/ 58 h 266"/>
                <a:gd name="T12" fmla="*/ 74 w 326"/>
                <a:gd name="T13" fmla="*/ 2 h 266"/>
                <a:gd name="T14" fmla="*/ 160 w 326"/>
                <a:gd name="T15" fmla="*/ 8 h 266"/>
                <a:gd name="T16" fmla="*/ 223 w 326"/>
                <a:gd name="T17" fmla="*/ 25 h 266"/>
                <a:gd name="T18" fmla="*/ 282 w 326"/>
                <a:gd name="T19" fmla="*/ 44 h 266"/>
                <a:gd name="T20" fmla="*/ 237 w 326"/>
                <a:gd name="T21" fmla="*/ 217 h 266"/>
                <a:gd name="T22" fmla="*/ 240 w 326"/>
                <a:gd name="T23" fmla="*/ 241 h 266"/>
                <a:gd name="T24" fmla="*/ 264 w 326"/>
                <a:gd name="T25" fmla="*/ 222 h 266"/>
                <a:gd name="T26" fmla="*/ 319 w 326"/>
                <a:gd name="T27" fmla="*/ 75 h 266"/>
                <a:gd name="T28" fmla="*/ 295 w 326"/>
                <a:gd name="T29" fmla="*/ 83 h 266"/>
                <a:gd name="T30" fmla="*/ 292 w 326"/>
                <a:gd name="T31" fmla="*/ 87 h 266"/>
                <a:gd name="T32" fmla="*/ 292 w 326"/>
                <a:gd name="T33" fmla="*/ 96 h 266"/>
                <a:gd name="T34" fmla="*/ 273 w 326"/>
                <a:gd name="T35" fmla="*/ 96 h 266"/>
                <a:gd name="T36" fmla="*/ 278 w 326"/>
                <a:gd name="T37" fmla="*/ 123 h 266"/>
                <a:gd name="T38" fmla="*/ 260 w 326"/>
                <a:gd name="T39" fmla="*/ 138 h 266"/>
                <a:gd name="T40" fmla="*/ 258 w 326"/>
                <a:gd name="T41" fmla="*/ 141 h 266"/>
                <a:gd name="T42" fmla="*/ 270 w 326"/>
                <a:gd name="T43" fmla="*/ 168 h 266"/>
                <a:gd name="T44" fmla="*/ 250 w 326"/>
                <a:gd name="T45" fmla="*/ 169 h 266"/>
                <a:gd name="T46" fmla="*/ 253 w 326"/>
                <a:gd name="T47" fmla="*/ 186 h 266"/>
                <a:gd name="T48" fmla="*/ 241 w 326"/>
                <a:gd name="T49" fmla="*/ 202 h 266"/>
                <a:gd name="T50" fmla="*/ 237 w 326"/>
                <a:gd name="T51" fmla="*/ 217 h 266"/>
                <a:gd name="T52" fmla="*/ 58 w 326"/>
                <a:gd name="T53" fmla="*/ 225 h 266"/>
                <a:gd name="T54" fmla="*/ 197 w 326"/>
                <a:gd name="T55" fmla="*/ 229 h 266"/>
                <a:gd name="T56" fmla="*/ 206 w 326"/>
                <a:gd name="T57" fmla="*/ 197 h 266"/>
                <a:gd name="T58" fmla="*/ 217 w 326"/>
                <a:gd name="T59" fmla="*/ 19 h 266"/>
                <a:gd name="T60" fmla="*/ 159 w 326"/>
                <a:gd name="T61" fmla="*/ 13 h 266"/>
                <a:gd name="T62" fmla="*/ 65 w 326"/>
                <a:gd name="T63" fmla="*/ 7 h 266"/>
                <a:gd name="T64" fmla="*/ 19 w 326"/>
                <a:gd name="T65" fmla="*/ 40 h 266"/>
                <a:gd name="T66" fmla="*/ 8 w 326"/>
                <a:gd name="T67" fmla="*/ 183 h 266"/>
                <a:gd name="T68" fmla="*/ 145 w 326"/>
                <a:gd name="T69" fmla="*/ 239 h 266"/>
                <a:gd name="T70" fmla="*/ 223 w 326"/>
                <a:gd name="T71" fmla="*/ 245 h 266"/>
                <a:gd name="T72" fmla="*/ 253 w 326"/>
                <a:gd name="T73" fmla="*/ 136 h 266"/>
                <a:gd name="T74" fmla="*/ 278 w 326"/>
                <a:gd name="T75" fmla="*/ 48 h 266"/>
                <a:gd name="T76" fmla="*/ 224 w 326"/>
                <a:gd name="T77" fmla="*/ 49 h 266"/>
                <a:gd name="T78" fmla="*/ 258 w 326"/>
                <a:gd name="T79" fmla="*/ 60 h 266"/>
                <a:gd name="T80" fmla="*/ 224 w 326"/>
                <a:gd name="T81" fmla="*/ 54 h 266"/>
                <a:gd name="T82" fmla="*/ 240 w 326"/>
                <a:gd name="T83" fmla="*/ 65 h 266"/>
                <a:gd name="T84" fmla="*/ 223 w 326"/>
                <a:gd name="T85" fmla="*/ 66 h 266"/>
                <a:gd name="T86" fmla="*/ 240 w 326"/>
                <a:gd name="T87" fmla="*/ 83 h 266"/>
                <a:gd name="T88" fmla="*/ 220 w 326"/>
                <a:gd name="T89" fmla="*/ 102 h 266"/>
                <a:gd name="T90" fmla="*/ 220 w 326"/>
                <a:gd name="T91" fmla="*/ 124 h 266"/>
                <a:gd name="T92" fmla="*/ 240 w 326"/>
                <a:gd name="T93" fmla="*/ 144 h 266"/>
                <a:gd name="T94" fmla="*/ 227 w 326"/>
                <a:gd name="T95" fmla="*/ 157 h 266"/>
                <a:gd name="T96" fmla="*/ 217 w 326"/>
                <a:gd name="T97" fmla="*/ 175 h 266"/>
                <a:gd name="T98" fmla="*/ 214 w 326"/>
                <a:gd name="T99" fmla="*/ 195 h 266"/>
                <a:gd name="T100" fmla="*/ 211 w 326"/>
                <a:gd name="T101" fmla="*/ 221 h 266"/>
                <a:gd name="T102" fmla="*/ 115 w 326"/>
                <a:gd name="T103" fmla="*/ 23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6" h="266">
                  <a:moveTo>
                    <a:pt x="285" y="58"/>
                  </a:moveTo>
                  <a:cubicBezTo>
                    <a:pt x="298" y="63"/>
                    <a:pt x="311" y="67"/>
                    <a:pt x="323" y="71"/>
                  </a:cubicBezTo>
                  <a:cubicBezTo>
                    <a:pt x="324" y="72"/>
                    <a:pt x="326" y="75"/>
                    <a:pt x="325" y="76"/>
                  </a:cubicBezTo>
                  <a:cubicBezTo>
                    <a:pt x="314" y="101"/>
                    <a:pt x="303" y="126"/>
                    <a:pt x="292" y="152"/>
                  </a:cubicBezTo>
                  <a:cubicBezTo>
                    <a:pt x="287" y="164"/>
                    <a:pt x="285" y="177"/>
                    <a:pt x="281" y="189"/>
                  </a:cubicBezTo>
                  <a:cubicBezTo>
                    <a:pt x="273" y="213"/>
                    <a:pt x="265" y="237"/>
                    <a:pt x="257" y="261"/>
                  </a:cubicBezTo>
                  <a:cubicBezTo>
                    <a:pt x="256" y="264"/>
                    <a:pt x="253" y="266"/>
                    <a:pt x="248" y="264"/>
                  </a:cubicBezTo>
                  <a:cubicBezTo>
                    <a:pt x="244" y="263"/>
                    <a:pt x="240" y="262"/>
                    <a:pt x="236" y="260"/>
                  </a:cubicBezTo>
                  <a:cubicBezTo>
                    <a:pt x="222" y="254"/>
                    <a:pt x="205" y="252"/>
                    <a:pt x="189" y="250"/>
                  </a:cubicBezTo>
                  <a:cubicBezTo>
                    <a:pt x="172" y="248"/>
                    <a:pt x="155" y="245"/>
                    <a:pt x="138" y="243"/>
                  </a:cubicBezTo>
                  <a:cubicBezTo>
                    <a:pt x="127" y="241"/>
                    <a:pt x="117" y="240"/>
                    <a:pt x="107" y="238"/>
                  </a:cubicBezTo>
                  <a:cubicBezTo>
                    <a:pt x="101" y="237"/>
                    <a:pt x="96" y="236"/>
                    <a:pt x="91" y="233"/>
                  </a:cubicBezTo>
                  <a:cubicBezTo>
                    <a:pt x="88" y="231"/>
                    <a:pt x="82" y="231"/>
                    <a:pt x="77" y="231"/>
                  </a:cubicBezTo>
                  <a:cubicBezTo>
                    <a:pt x="54" y="230"/>
                    <a:pt x="31" y="229"/>
                    <a:pt x="8" y="229"/>
                  </a:cubicBezTo>
                  <a:cubicBezTo>
                    <a:pt x="2" y="228"/>
                    <a:pt x="0" y="227"/>
                    <a:pt x="0" y="222"/>
                  </a:cubicBezTo>
                  <a:cubicBezTo>
                    <a:pt x="1" y="204"/>
                    <a:pt x="2" y="186"/>
                    <a:pt x="3" y="167"/>
                  </a:cubicBezTo>
                  <a:cubicBezTo>
                    <a:pt x="4" y="150"/>
                    <a:pt x="4" y="132"/>
                    <a:pt x="5" y="115"/>
                  </a:cubicBezTo>
                  <a:cubicBezTo>
                    <a:pt x="7" y="96"/>
                    <a:pt x="8" y="77"/>
                    <a:pt x="10" y="58"/>
                  </a:cubicBezTo>
                  <a:cubicBezTo>
                    <a:pt x="12" y="40"/>
                    <a:pt x="15" y="23"/>
                    <a:pt x="17" y="6"/>
                  </a:cubicBezTo>
                  <a:cubicBezTo>
                    <a:pt x="18" y="2"/>
                    <a:pt x="20" y="1"/>
                    <a:pt x="24" y="1"/>
                  </a:cubicBezTo>
                  <a:cubicBezTo>
                    <a:pt x="41" y="0"/>
                    <a:pt x="58" y="1"/>
                    <a:pt x="74" y="2"/>
                  </a:cubicBezTo>
                  <a:cubicBezTo>
                    <a:pt x="80" y="3"/>
                    <a:pt x="86" y="4"/>
                    <a:pt x="92" y="4"/>
                  </a:cubicBezTo>
                  <a:cubicBezTo>
                    <a:pt x="103" y="4"/>
                    <a:pt x="114" y="4"/>
                    <a:pt x="125" y="5"/>
                  </a:cubicBezTo>
                  <a:cubicBezTo>
                    <a:pt x="137" y="6"/>
                    <a:pt x="149" y="7"/>
                    <a:pt x="160" y="8"/>
                  </a:cubicBezTo>
                  <a:cubicBezTo>
                    <a:pt x="176" y="9"/>
                    <a:pt x="191" y="9"/>
                    <a:pt x="206" y="10"/>
                  </a:cubicBezTo>
                  <a:cubicBezTo>
                    <a:pt x="207" y="10"/>
                    <a:pt x="208" y="10"/>
                    <a:pt x="209" y="11"/>
                  </a:cubicBezTo>
                  <a:cubicBezTo>
                    <a:pt x="223" y="13"/>
                    <a:pt x="224" y="14"/>
                    <a:pt x="223" y="25"/>
                  </a:cubicBezTo>
                  <a:cubicBezTo>
                    <a:pt x="223" y="26"/>
                    <a:pt x="224" y="28"/>
                    <a:pt x="224" y="30"/>
                  </a:cubicBezTo>
                  <a:cubicBezTo>
                    <a:pt x="223" y="33"/>
                    <a:pt x="226" y="34"/>
                    <a:pt x="230" y="34"/>
                  </a:cubicBezTo>
                  <a:cubicBezTo>
                    <a:pt x="248" y="35"/>
                    <a:pt x="265" y="38"/>
                    <a:pt x="282" y="44"/>
                  </a:cubicBezTo>
                  <a:cubicBezTo>
                    <a:pt x="287" y="46"/>
                    <a:pt x="289" y="48"/>
                    <a:pt x="287" y="52"/>
                  </a:cubicBezTo>
                  <a:cubicBezTo>
                    <a:pt x="286" y="54"/>
                    <a:pt x="285" y="56"/>
                    <a:pt x="285" y="58"/>
                  </a:cubicBezTo>
                  <a:close/>
                  <a:moveTo>
                    <a:pt x="237" y="217"/>
                  </a:moveTo>
                  <a:cubicBezTo>
                    <a:pt x="237" y="217"/>
                    <a:pt x="237" y="217"/>
                    <a:pt x="237" y="217"/>
                  </a:cubicBezTo>
                  <a:cubicBezTo>
                    <a:pt x="235" y="224"/>
                    <a:pt x="233" y="231"/>
                    <a:pt x="231" y="237"/>
                  </a:cubicBezTo>
                  <a:cubicBezTo>
                    <a:pt x="235" y="239"/>
                    <a:pt x="237" y="240"/>
                    <a:pt x="240" y="241"/>
                  </a:cubicBezTo>
                  <a:cubicBezTo>
                    <a:pt x="235" y="245"/>
                    <a:pt x="231" y="248"/>
                    <a:pt x="227" y="251"/>
                  </a:cubicBezTo>
                  <a:cubicBezTo>
                    <a:pt x="235" y="254"/>
                    <a:pt x="243" y="257"/>
                    <a:pt x="251" y="260"/>
                  </a:cubicBezTo>
                  <a:cubicBezTo>
                    <a:pt x="255" y="247"/>
                    <a:pt x="260" y="234"/>
                    <a:pt x="264" y="222"/>
                  </a:cubicBezTo>
                  <a:cubicBezTo>
                    <a:pt x="268" y="209"/>
                    <a:pt x="273" y="196"/>
                    <a:pt x="276" y="182"/>
                  </a:cubicBezTo>
                  <a:cubicBezTo>
                    <a:pt x="282" y="158"/>
                    <a:pt x="293" y="134"/>
                    <a:pt x="303" y="111"/>
                  </a:cubicBezTo>
                  <a:cubicBezTo>
                    <a:pt x="309" y="99"/>
                    <a:pt x="313" y="87"/>
                    <a:pt x="319" y="75"/>
                  </a:cubicBezTo>
                  <a:cubicBezTo>
                    <a:pt x="306" y="71"/>
                    <a:pt x="295" y="66"/>
                    <a:pt x="283" y="62"/>
                  </a:cubicBezTo>
                  <a:cubicBezTo>
                    <a:pt x="282" y="69"/>
                    <a:pt x="280" y="75"/>
                    <a:pt x="278" y="81"/>
                  </a:cubicBezTo>
                  <a:cubicBezTo>
                    <a:pt x="285" y="81"/>
                    <a:pt x="290" y="82"/>
                    <a:pt x="295" y="83"/>
                  </a:cubicBezTo>
                  <a:cubicBezTo>
                    <a:pt x="299" y="83"/>
                    <a:pt x="303" y="82"/>
                    <a:pt x="303" y="85"/>
                  </a:cubicBezTo>
                  <a:cubicBezTo>
                    <a:pt x="303" y="89"/>
                    <a:pt x="298" y="87"/>
                    <a:pt x="294" y="88"/>
                  </a:cubicBezTo>
                  <a:cubicBezTo>
                    <a:pt x="294" y="88"/>
                    <a:pt x="293" y="88"/>
                    <a:pt x="292" y="87"/>
                  </a:cubicBezTo>
                  <a:cubicBezTo>
                    <a:pt x="287" y="86"/>
                    <a:pt x="283" y="85"/>
                    <a:pt x="278" y="84"/>
                  </a:cubicBezTo>
                  <a:cubicBezTo>
                    <a:pt x="276" y="88"/>
                    <a:pt x="275" y="90"/>
                    <a:pt x="274" y="93"/>
                  </a:cubicBezTo>
                  <a:cubicBezTo>
                    <a:pt x="280" y="94"/>
                    <a:pt x="286" y="95"/>
                    <a:pt x="292" y="96"/>
                  </a:cubicBezTo>
                  <a:cubicBezTo>
                    <a:pt x="293" y="97"/>
                    <a:pt x="293" y="98"/>
                    <a:pt x="294" y="99"/>
                  </a:cubicBezTo>
                  <a:cubicBezTo>
                    <a:pt x="293" y="100"/>
                    <a:pt x="291" y="101"/>
                    <a:pt x="289" y="101"/>
                  </a:cubicBezTo>
                  <a:cubicBezTo>
                    <a:pt x="284" y="100"/>
                    <a:pt x="279" y="98"/>
                    <a:pt x="273" y="96"/>
                  </a:cubicBezTo>
                  <a:cubicBezTo>
                    <a:pt x="272" y="103"/>
                    <a:pt x="270" y="109"/>
                    <a:pt x="268" y="115"/>
                  </a:cubicBezTo>
                  <a:cubicBezTo>
                    <a:pt x="272" y="117"/>
                    <a:pt x="276" y="118"/>
                    <a:pt x="279" y="120"/>
                  </a:cubicBezTo>
                  <a:cubicBezTo>
                    <a:pt x="280" y="120"/>
                    <a:pt x="279" y="122"/>
                    <a:pt x="278" y="123"/>
                  </a:cubicBezTo>
                  <a:cubicBezTo>
                    <a:pt x="278" y="123"/>
                    <a:pt x="276" y="123"/>
                    <a:pt x="275" y="123"/>
                  </a:cubicBezTo>
                  <a:cubicBezTo>
                    <a:pt x="272" y="121"/>
                    <a:pt x="269" y="120"/>
                    <a:pt x="266" y="118"/>
                  </a:cubicBezTo>
                  <a:cubicBezTo>
                    <a:pt x="264" y="126"/>
                    <a:pt x="262" y="132"/>
                    <a:pt x="260" y="138"/>
                  </a:cubicBezTo>
                  <a:cubicBezTo>
                    <a:pt x="263" y="140"/>
                    <a:pt x="269" y="139"/>
                    <a:pt x="270" y="143"/>
                  </a:cubicBezTo>
                  <a:cubicBezTo>
                    <a:pt x="270" y="144"/>
                    <a:pt x="269" y="144"/>
                    <a:pt x="269" y="145"/>
                  </a:cubicBezTo>
                  <a:cubicBezTo>
                    <a:pt x="265" y="144"/>
                    <a:pt x="262" y="142"/>
                    <a:pt x="258" y="141"/>
                  </a:cubicBezTo>
                  <a:cubicBezTo>
                    <a:pt x="256" y="148"/>
                    <a:pt x="255" y="154"/>
                    <a:pt x="253" y="159"/>
                  </a:cubicBezTo>
                  <a:cubicBezTo>
                    <a:pt x="258" y="160"/>
                    <a:pt x="263" y="161"/>
                    <a:pt x="267" y="163"/>
                  </a:cubicBezTo>
                  <a:cubicBezTo>
                    <a:pt x="269" y="164"/>
                    <a:pt x="269" y="166"/>
                    <a:pt x="270" y="168"/>
                  </a:cubicBezTo>
                  <a:cubicBezTo>
                    <a:pt x="268" y="168"/>
                    <a:pt x="266" y="168"/>
                    <a:pt x="264" y="167"/>
                  </a:cubicBezTo>
                  <a:cubicBezTo>
                    <a:pt x="260" y="166"/>
                    <a:pt x="256" y="164"/>
                    <a:pt x="252" y="163"/>
                  </a:cubicBezTo>
                  <a:cubicBezTo>
                    <a:pt x="251" y="165"/>
                    <a:pt x="250" y="167"/>
                    <a:pt x="250" y="169"/>
                  </a:cubicBezTo>
                  <a:cubicBezTo>
                    <a:pt x="248" y="175"/>
                    <a:pt x="245" y="181"/>
                    <a:pt x="256" y="183"/>
                  </a:cubicBezTo>
                  <a:cubicBezTo>
                    <a:pt x="257" y="183"/>
                    <a:pt x="258" y="185"/>
                    <a:pt x="258" y="186"/>
                  </a:cubicBezTo>
                  <a:cubicBezTo>
                    <a:pt x="257" y="186"/>
                    <a:pt x="255" y="187"/>
                    <a:pt x="253" y="186"/>
                  </a:cubicBezTo>
                  <a:cubicBezTo>
                    <a:pt x="251" y="186"/>
                    <a:pt x="249" y="185"/>
                    <a:pt x="247" y="184"/>
                  </a:cubicBezTo>
                  <a:cubicBezTo>
                    <a:pt x="244" y="190"/>
                    <a:pt x="242" y="195"/>
                    <a:pt x="241" y="200"/>
                  </a:cubicBezTo>
                  <a:cubicBezTo>
                    <a:pt x="240" y="201"/>
                    <a:pt x="241" y="202"/>
                    <a:pt x="241" y="202"/>
                  </a:cubicBezTo>
                  <a:cubicBezTo>
                    <a:pt x="249" y="201"/>
                    <a:pt x="249" y="201"/>
                    <a:pt x="252" y="209"/>
                  </a:cubicBezTo>
                  <a:cubicBezTo>
                    <a:pt x="245" y="212"/>
                    <a:pt x="245" y="204"/>
                    <a:pt x="240" y="205"/>
                  </a:cubicBezTo>
                  <a:cubicBezTo>
                    <a:pt x="239" y="209"/>
                    <a:pt x="238" y="213"/>
                    <a:pt x="237" y="217"/>
                  </a:cubicBezTo>
                  <a:close/>
                  <a:moveTo>
                    <a:pt x="6" y="224"/>
                  </a:moveTo>
                  <a:cubicBezTo>
                    <a:pt x="15" y="224"/>
                    <a:pt x="21" y="224"/>
                    <a:pt x="28" y="224"/>
                  </a:cubicBezTo>
                  <a:cubicBezTo>
                    <a:pt x="38" y="224"/>
                    <a:pt x="48" y="225"/>
                    <a:pt x="58" y="225"/>
                  </a:cubicBezTo>
                  <a:cubicBezTo>
                    <a:pt x="79" y="226"/>
                    <a:pt x="100" y="227"/>
                    <a:pt x="121" y="227"/>
                  </a:cubicBezTo>
                  <a:cubicBezTo>
                    <a:pt x="127" y="227"/>
                    <a:pt x="132" y="226"/>
                    <a:pt x="138" y="226"/>
                  </a:cubicBezTo>
                  <a:cubicBezTo>
                    <a:pt x="158" y="224"/>
                    <a:pt x="178" y="227"/>
                    <a:pt x="197" y="229"/>
                  </a:cubicBezTo>
                  <a:cubicBezTo>
                    <a:pt x="201" y="229"/>
                    <a:pt x="203" y="229"/>
                    <a:pt x="203" y="226"/>
                  </a:cubicBezTo>
                  <a:cubicBezTo>
                    <a:pt x="203" y="224"/>
                    <a:pt x="204" y="223"/>
                    <a:pt x="204" y="221"/>
                  </a:cubicBezTo>
                  <a:cubicBezTo>
                    <a:pt x="205" y="213"/>
                    <a:pt x="206" y="205"/>
                    <a:pt x="206" y="197"/>
                  </a:cubicBezTo>
                  <a:cubicBezTo>
                    <a:pt x="208" y="180"/>
                    <a:pt x="211" y="163"/>
                    <a:pt x="212" y="146"/>
                  </a:cubicBezTo>
                  <a:cubicBezTo>
                    <a:pt x="213" y="126"/>
                    <a:pt x="214" y="107"/>
                    <a:pt x="215" y="87"/>
                  </a:cubicBezTo>
                  <a:cubicBezTo>
                    <a:pt x="215" y="64"/>
                    <a:pt x="216" y="42"/>
                    <a:pt x="217" y="19"/>
                  </a:cubicBezTo>
                  <a:cubicBezTo>
                    <a:pt x="217" y="18"/>
                    <a:pt x="216" y="18"/>
                    <a:pt x="216" y="17"/>
                  </a:cubicBezTo>
                  <a:cubicBezTo>
                    <a:pt x="213" y="17"/>
                    <a:pt x="210" y="16"/>
                    <a:pt x="206" y="16"/>
                  </a:cubicBezTo>
                  <a:cubicBezTo>
                    <a:pt x="190" y="15"/>
                    <a:pt x="175" y="14"/>
                    <a:pt x="159" y="13"/>
                  </a:cubicBezTo>
                  <a:cubicBezTo>
                    <a:pt x="149" y="12"/>
                    <a:pt x="139" y="11"/>
                    <a:pt x="129" y="10"/>
                  </a:cubicBezTo>
                  <a:cubicBezTo>
                    <a:pt x="118" y="10"/>
                    <a:pt x="107" y="10"/>
                    <a:pt x="96" y="9"/>
                  </a:cubicBezTo>
                  <a:cubicBezTo>
                    <a:pt x="86" y="9"/>
                    <a:pt x="75" y="8"/>
                    <a:pt x="65" y="7"/>
                  </a:cubicBezTo>
                  <a:cubicBezTo>
                    <a:pt x="52" y="6"/>
                    <a:pt x="38" y="6"/>
                    <a:pt x="27" y="5"/>
                  </a:cubicBezTo>
                  <a:cubicBezTo>
                    <a:pt x="18" y="12"/>
                    <a:pt x="21" y="18"/>
                    <a:pt x="21" y="24"/>
                  </a:cubicBezTo>
                  <a:cubicBezTo>
                    <a:pt x="20" y="30"/>
                    <a:pt x="20" y="35"/>
                    <a:pt x="19" y="40"/>
                  </a:cubicBezTo>
                  <a:cubicBezTo>
                    <a:pt x="17" y="57"/>
                    <a:pt x="15" y="73"/>
                    <a:pt x="14" y="89"/>
                  </a:cubicBezTo>
                  <a:cubicBezTo>
                    <a:pt x="12" y="114"/>
                    <a:pt x="11" y="139"/>
                    <a:pt x="10" y="164"/>
                  </a:cubicBezTo>
                  <a:cubicBezTo>
                    <a:pt x="10" y="170"/>
                    <a:pt x="9" y="177"/>
                    <a:pt x="8" y="183"/>
                  </a:cubicBezTo>
                  <a:cubicBezTo>
                    <a:pt x="8" y="196"/>
                    <a:pt x="7" y="210"/>
                    <a:pt x="6" y="224"/>
                  </a:cubicBezTo>
                  <a:close/>
                  <a:moveTo>
                    <a:pt x="113" y="233"/>
                  </a:moveTo>
                  <a:cubicBezTo>
                    <a:pt x="123" y="235"/>
                    <a:pt x="134" y="237"/>
                    <a:pt x="145" y="239"/>
                  </a:cubicBezTo>
                  <a:cubicBezTo>
                    <a:pt x="150" y="240"/>
                    <a:pt x="155" y="241"/>
                    <a:pt x="160" y="242"/>
                  </a:cubicBezTo>
                  <a:cubicBezTo>
                    <a:pt x="179" y="244"/>
                    <a:pt x="197" y="246"/>
                    <a:pt x="216" y="249"/>
                  </a:cubicBezTo>
                  <a:cubicBezTo>
                    <a:pt x="221" y="250"/>
                    <a:pt x="222" y="249"/>
                    <a:pt x="223" y="245"/>
                  </a:cubicBezTo>
                  <a:cubicBezTo>
                    <a:pt x="227" y="228"/>
                    <a:pt x="231" y="211"/>
                    <a:pt x="236" y="194"/>
                  </a:cubicBezTo>
                  <a:cubicBezTo>
                    <a:pt x="237" y="189"/>
                    <a:pt x="239" y="184"/>
                    <a:pt x="241" y="179"/>
                  </a:cubicBezTo>
                  <a:cubicBezTo>
                    <a:pt x="245" y="165"/>
                    <a:pt x="249" y="150"/>
                    <a:pt x="253" y="136"/>
                  </a:cubicBezTo>
                  <a:cubicBezTo>
                    <a:pt x="257" y="126"/>
                    <a:pt x="261" y="116"/>
                    <a:pt x="264" y="106"/>
                  </a:cubicBezTo>
                  <a:cubicBezTo>
                    <a:pt x="270" y="88"/>
                    <a:pt x="275" y="70"/>
                    <a:pt x="280" y="52"/>
                  </a:cubicBezTo>
                  <a:cubicBezTo>
                    <a:pt x="281" y="50"/>
                    <a:pt x="281" y="49"/>
                    <a:pt x="278" y="48"/>
                  </a:cubicBezTo>
                  <a:cubicBezTo>
                    <a:pt x="271" y="46"/>
                    <a:pt x="264" y="44"/>
                    <a:pt x="256" y="42"/>
                  </a:cubicBezTo>
                  <a:cubicBezTo>
                    <a:pt x="246" y="41"/>
                    <a:pt x="235" y="39"/>
                    <a:pt x="224" y="38"/>
                  </a:cubicBezTo>
                  <a:cubicBezTo>
                    <a:pt x="224" y="41"/>
                    <a:pt x="224" y="45"/>
                    <a:pt x="224" y="49"/>
                  </a:cubicBezTo>
                  <a:cubicBezTo>
                    <a:pt x="227" y="49"/>
                    <a:pt x="230" y="49"/>
                    <a:pt x="232" y="50"/>
                  </a:cubicBezTo>
                  <a:cubicBezTo>
                    <a:pt x="240" y="52"/>
                    <a:pt x="248" y="53"/>
                    <a:pt x="255" y="56"/>
                  </a:cubicBezTo>
                  <a:cubicBezTo>
                    <a:pt x="257" y="56"/>
                    <a:pt x="257" y="58"/>
                    <a:pt x="258" y="60"/>
                  </a:cubicBezTo>
                  <a:cubicBezTo>
                    <a:pt x="256" y="60"/>
                    <a:pt x="254" y="60"/>
                    <a:pt x="252" y="60"/>
                  </a:cubicBezTo>
                  <a:cubicBezTo>
                    <a:pt x="250" y="60"/>
                    <a:pt x="248" y="59"/>
                    <a:pt x="246" y="59"/>
                  </a:cubicBezTo>
                  <a:cubicBezTo>
                    <a:pt x="239" y="57"/>
                    <a:pt x="232" y="56"/>
                    <a:pt x="224" y="54"/>
                  </a:cubicBezTo>
                  <a:cubicBezTo>
                    <a:pt x="224" y="57"/>
                    <a:pt x="223" y="60"/>
                    <a:pt x="223" y="64"/>
                  </a:cubicBezTo>
                  <a:cubicBezTo>
                    <a:pt x="227" y="64"/>
                    <a:pt x="231" y="64"/>
                    <a:pt x="235" y="64"/>
                  </a:cubicBezTo>
                  <a:cubicBezTo>
                    <a:pt x="237" y="64"/>
                    <a:pt x="239" y="64"/>
                    <a:pt x="240" y="65"/>
                  </a:cubicBezTo>
                  <a:cubicBezTo>
                    <a:pt x="247" y="66"/>
                    <a:pt x="253" y="68"/>
                    <a:pt x="259" y="70"/>
                  </a:cubicBezTo>
                  <a:cubicBezTo>
                    <a:pt x="264" y="71"/>
                    <a:pt x="265" y="72"/>
                    <a:pt x="261" y="76"/>
                  </a:cubicBezTo>
                  <a:cubicBezTo>
                    <a:pt x="249" y="73"/>
                    <a:pt x="236" y="69"/>
                    <a:pt x="223" y="66"/>
                  </a:cubicBezTo>
                  <a:cubicBezTo>
                    <a:pt x="223" y="70"/>
                    <a:pt x="222" y="74"/>
                    <a:pt x="221" y="79"/>
                  </a:cubicBezTo>
                  <a:cubicBezTo>
                    <a:pt x="226" y="79"/>
                    <a:pt x="230" y="79"/>
                    <a:pt x="234" y="80"/>
                  </a:cubicBezTo>
                  <a:cubicBezTo>
                    <a:pt x="236" y="80"/>
                    <a:pt x="238" y="82"/>
                    <a:pt x="240" y="83"/>
                  </a:cubicBezTo>
                  <a:cubicBezTo>
                    <a:pt x="240" y="84"/>
                    <a:pt x="239" y="85"/>
                    <a:pt x="239" y="85"/>
                  </a:cubicBezTo>
                  <a:cubicBezTo>
                    <a:pt x="233" y="84"/>
                    <a:pt x="227" y="83"/>
                    <a:pt x="222" y="82"/>
                  </a:cubicBezTo>
                  <a:cubicBezTo>
                    <a:pt x="221" y="89"/>
                    <a:pt x="221" y="96"/>
                    <a:pt x="220" y="102"/>
                  </a:cubicBezTo>
                  <a:cubicBezTo>
                    <a:pt x="220" y="109"/>
                    <a:pt x="220" y="115"/>
                    <a:pt x="219" y="122"/>
                  </a:cubicBezTo>
                  <a:cubicBezTo>
                    <a:pt x="229" y="120"/>
                    <a:pt x="232" y="121"/>
                    <a:pt x="233" y="127"/>
                  </a:cubicBezTo>
                  <a:cubicBezTo>
                    <a:pt x="229" y="126"/>
                    <a:pt x="224" y="125"/>
                    <a:pt x="220" y="124"/>
                  </a:cubicBezTo>
                  <a:cubicBezTo>
                    <a:pt x="220" y="130"/>
                    <a:pt x="220" y="135"/>
                    <a:pt x="220" y="140"/>
                  </a:cubicBezTo>
                  <a:cubicBezTo>
                    <a:pt x="225" y="141"/>
                    <a:pt x="230" y="141"/>
                    <a:pt x="235" y="142"/>
                  </a:cubicBezTo>
                  <a:cubicBezTo>
                    <a:pt x="237" y="142"/>
                    <a:pt x="239" y="143"/>
                    <a:pt x="240" y="144"/>
                  </a:cubicBezTo>
                  <a:cubicBezTo>
                    <a:pt x="239" y="145"/>
                    <a:pt x="237" y="146"/>
                    <a:pt x="235" y="146"/>
                  </a:cubicBezTo>
                  <a:cubicBezTo>
                    <a:pt x="230" y="146"/>
                    <a:pt x="225" y="146"/>
                    <a:pt x="220" y="145"/>
                  </a:cubicBezTo>
                  <a:cubicBezTo>
                    <a:pt x="218" y="153"/>
                    <a:pt x="219" y="154"/>
                    <a:pt x="227" y="157"/>
                  </a:cubicBezTo>
                  <a:cubicBezTo>
                    <a:pt x="231" y="158"/>
                    <a:pt x="232" y="159"/>
                    <a:pt x="230" y="162"/>
                  </a:cubicBezTo>
                  <a:cubicBezTo>
                    <a:pt x="226" y="161"/>
                    <a:pt x="222" y="160"/>
                    <a:pt x="218" y="159"/>
                  </a:cubicBezTo>
                  <a:cubicBezTo>
                    <a:pt x="217" y="164"/>
                    <a:pt x="217" y="169"/>
                    <a:pt x="217" y="175"/>
                  </a:cubicBezTo>
                  <a:cubicBezTo>
                    <a:pt x="223" y="174"/>
                    <a:pt x="226" y="176"/>
                    <a:pt x="227" y="182"/>
                  </a:cubicBezTo>
                  <a:cubicBezTo>
                    <a:pt x="223" y="180"/>
                    <a:pt x="220" y="179"/>
                    <a:pt x="216" y="177"/>
                  </a:cubicBezTo>
                  <a:cubicBezTo>
                    <a:pt x="215" y="183"/>
                    <a:pt x="214" y="189"/>
                    <a:pt x="214" y="195"/>
                  </a:cubicBezTo>
                  <a:cubicBezTo>
                    <a:pt x="224" y="197"/>
                    <a:pt x="224" y="197"/>
                    <a:pt x="222" y="200"/>
                  </a:cubicBezTo>
                  <a:cubicBezTo>
                    <a:pt x="219" y="200"/>
                    <a:pt x="216" y="199"/>
                    <a:pt x="213" y="198"/>
                  </a:cubicBezTo>
                  <a:cubicBezTo>
                    <a:pt x="212" y="206"/>
                    <a:pt x="211" y="214"/>
                    <a:pt x="211" y="221"/>
                  </a:cubicBezTo>
                  <a:cubicBezTo>
                    <a:pt x="210" y="233"/>
                    <a:pt x="207" y="235"/>
                    <a:pt x="191" y="233"/>
                  </a:cubicBezTo>
                  <a:cubicBezTo>
                    <a:pt x="178" y="232"/>
                    <a:pt x="165" y="231"/>
                    <a:pt x="151" y="230"/>
                  </a:cubicBezTo>
                  <a:cubicBezTo>
                    <a:pt x="139" y="230"/>
                    <a:pt x="127" y="232"/>
                    <a:pt x="115" y="232"/>
                  </a:cubicBezTo>
                  <a:cubicBezTo>
                    <a:pt x="114" y="232"/>
                    <a:pt x="113" y="233"/>
                    <a:pt x="113" y="2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1"/>
            <p:cNvSpPr>
              <a:spLocks noEditPoints="1"/>
            </p:cNvSpPr>
            <p:nvPr/>
          </p:nvSpPr>
          <p:spPr bwMode="auto">
            <a:xfrm>
              <a:off x="8261351" y="4633913"/>
              <a:ext cx="442913" cy="95250"/>
            </a:xfrm>
            <a:custGeom>
              <a:avLst/>
              <a:gdLst>
                <a:gd name="T0" fmla="*/ 182 w 182"/>
                <a:gd name="T1" fmla="*/ 11 h 39"/>
                <a:gd name="T2" fmla="*/ 179 w 182"/>
                <a:gd name="T3" fmla="*/ 32 h 39"/>
                <a:gd name="T4" fmla="*/ 169 w 182"/>
                <a:gd name="T5" fmla="*/ 38 h 39"/>
                <a:gd name="T6" fmla="*/ 131 w 182"/>
                <a:gd name="T7" fmla="*/ 38 h 39"/>
                <a:gd name="T8" fmla="*/ 87 w 182"/>
                <a:gd name="T9" fmla="*/ 38 h 39"/>
                <a:gd name="T10" fmla="*/ 31 w 182"/>
                <a:gd name="T11" fmla="*/ 39 h 39"/>
                <a:gd name="T12" fmla="*/ 5 w 182"/>
                <a:gd name="T13" fmla="*/ 37 h 39"/>
                <a:gd name="T14" fmla="*/ 1 w 182"/>
                <a:gd name="T15" fmla="*/ 34 h 39"/>
                <a:gd name="T16" fmla="*/ 1 w 182"/>
                <a:gd name="T17" fmla="*/ 32 h 39"/>
                <a:gd name="T18" fmla="*/ 10 w 182"/>
                <a:gd name="T19" fmla="*/ 4 h 39"/>
                <a:gd name="T20" fmla="*/ 14 w 182"/>
                <a:gd name="T21" fmla="*/ 0 h 39"/>
                <a:gd name="T22" fmla="*/ 18 w 182"/>
                <a:gd name="T23" fmla="*/ 2 h 39"/>
                <a:gd name="T24" fmla="*/ 23 w 182"/>
                <a:gd name="T25" fmla="*/ 4 h 39"/>
                <a:gd name="T26" fmla="*/ 84 w 182"/>
                <a:gd name="T27" fmla="*/ 5 h 39"/>
                <a:gd name="T28" fmla="*/ 119 w 182"/>
                <a:gd name="T29" fmla="*/ 6 h 39"/>
                <a:gd name="T30" fmla="*/ 128 w 182"/>
                <a:gd name="T31" fmla="*/ 6 h 39"/>
                <a:gd name="T32" fmla="*/ 161 w 182"/>
                <a:gd name="T33" fmla="*/ 5 h 39"/>
                <a:gd name="T34" fmla="*/ 178 w 182"/>
                <a:gd name="T35" fmla="*/ 2 h 39"/>
                <a:gd name="T36" fmla="*/ 181 w 182"/>
                <a:gd name="T37" fmla="*/ 5 h 39"/>
                <a:gd name="T38" fmla="*/ 181 w 182"/>
                <a:gd name="T39" fmla="*/ 11 h 39"/>
                <a:gd name="T40" fmla="*/ 182 w 182"/>
                <a:gd name="T41" fmla="*/ 11 h 39"/>
                <a:gd name="T42" fmla="*/ 8 w 182"/>
                <a:gd name="T43" fmla="*/ 33 h 39"/>
                <a:gd name="T44" fmla="*/ 172 w 182"/>
                <a:gd name="T45" fmla="*/ 33 h 39"/>
                <a:gd name="T46" fmla="*/ 175 w 182"/>
                <a:gd name="T47" fmla="*/ 8 h 39"/>
                <a:gd name="T48" fmla="*/ 151 w 182"/>
                <a:gd name="T49" fmla="*/ 11 h 39"/>
                <a:gd name="T50" fmla="*/ 165 w 182"/>
                <a:gd name="T51" fmla="*/ 21 h 39"/>
                <a:gd name="T52" fmla="*/ 172 w 182"/>
                <a:gd name="T53" fmla="*/ 23 h 39"/>
                <a:gd name="T54" fmla="*/ 160 w 182"/>
                <a:gd name="T55" fmla="*/ 28 h 39"/>
                <a:gd name="T56" fmla="*/ 154 w 182"/>
                <a:gd name="T57" fmla="*/ 28 h 39"/>
                <a:gd name="T58" fmla="*/ 148 w 182"/>
                <a:gd name="T59" fmla="*/ 24 h 39"/>
                <a:gd name="T60" fmla="*/ 151 w 182"/>
                <a:gd name="T61" fmla="*/ 20 h 39"/>
                <a:gd name="T62" fmla="*/ 158 w 182"/>
                <a:gd name="T63" fmla="*/ 24 h 39"/>
                <a:gd name="T64" fmla="*/ 158 w 182"/>
                <a:gd name="T65" fmla="*/ 19 h 39"/>
                <a:gd name="T66" fmla="*/ 145 w 182"/>
                <a:gd name="T67" fmla="*/ 17 h 39"/>
                <a:gd name="T68" fmla="*/ 143 w 182"/>
                <a:gd name="T69" fmla="*/ 21 h 39"/>
                <a:gd name="T70" fmla="*/ 138 w 182"/>
                <a:gd name="T71" fmla="*/ 28 h 39"/>
                <a:gd name="T72" fmla="*/ 126 w 182"/>
                <a:gd name="T73" fmla="*/ 22 h 39"/>
                <a:gd name="T74" fmla="*/ 119 w 182"/>
                <a:gd name="T75" fmla="*/ 27 h 39"/>
                <a:gd name="T76" fmla="*/ 113 w 182"/>
                <a:gd name="T77" fmla="*/ 28 h 39"/>
                <a:gd name="T78" fmla="*/ 94 w 182"/>
                <a:gd name="T79" fmla="*/ 21 h 39"/>
                <a:gd name="T80" fmla="*/ 85 w 182"/>
                <a:gd name="T81" fmla="*/ 30 h 39"/>
                <a:gd name="T82" fmla="*/ 92 w 182"/>
                <a:gd name="T83" fmla="*/ 16 h 39"/>
                <a:gd name="T84" fmla="*/ 96 w 182"/>
                <a:gd name="T85" fmla="*/ 16 h 39"/>
                <a:gd name="T86" fmla="*/ 114 w 182"/>
                <a:gd name="T87" fmla="*/ 23 h 39"/>
                <a:gd name="T88" fmla="*/ 122 w 182"/>
                <a:gd name="T89" fmla="*/ 18 h 39"/>
                <a:gd name="T90" fmla="*/ 132 w 182"/>
                <a:gd name="T91" fmla="*/ 20 h 39"/>
                <a:gd name="T92" fmla="*/ 135 w 182"/>
                <a:gd name="T93" fmla="*/ 23 h 39"/>
                <a:gd name="T94" fmla="*/ 140 w 182"/>
                <a:gd name="T95" fmla="*/ 12 h 39"/>
                <a:gd name="T96" fmla="*/ 46 w 182"/>
                <a:gd name="T97" fmla="*/ 9 h 39"/>
                <a:gd name="T98" fmla="*/ 67 w 182"/>
                <a:gd name="T99" fmla="*/ 21 h 39"/>
                <a:gd name="T100" fmla="*/ 72 w 182"/>
                <a:gd name="T101" fmla="*/ 25 h 39"/>
                <a:gd name="T102" fmla="*/ 66 w 182"/>
                <a:gd name="T103" fmla="*/ 26 h 39"/>
                <a:gd name="T104" fmla="*/ 41 w 182"/>
                <a:gd name="T105" fmla="*/ 12 h 39"/>
                <a:gd name="T106" fmla="*/ 25 w 182"/>
                <a:gd name="T107" fmla="*/ 27 h 39"/>
                <a:gd name="T108" fmla="*/ 34 w 182"/>
                <a:gd name="T109" fmla="*/ 9 h 39"/>
                <a:gd name="T110" fmla="*/ 16 w 182"/>
                <a:gd name="T111" fmla="*/ 9 h 39"/>
                <a:gd name="T112" fmla="*/ 8 w 182"/>
                <a:gd name="T1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39">
                  <a:moveTo>
                    <a:pt x="182" y="11"/>
                  </a:moveTo>
                  <a:cubicBezTo>
                    <a:pt x="181" y="18"/>
                    <a:pt x="180" y="25"/>
                    <a:pt x="179" y="32"/>
                  </a:cubicBezTo>
                  <a:cubicBezTo>
                    <a:pt x="177" y="38"/>
                    <a:pt x="176" y="38"/>
                    <a:pt x="169" y="38"/>
                  </a:cubicBezTo>
                  <a:cubicBezTo>
                    <a:pt x="156" y="38"/>
                    <a:pt x="144" y="37"/>
                    <a:pt x="131" y="38"/>
                  </a:cubicBezTo>
                  <a:cubicBezTo>
                    <a:pt x="117" y="38"/>
                    <a:pt x="102" y="38"/>
                    <a:pt x="87" y="38"/>
                  </a:cubicBezTo>
                  <a:cubicBezTo>
                    <a:pt x="68" y="39"/>
                    <a:pt x="50" y="39"/>
                    <a:pt x="31" y="39"/>
                  </a:cubicBezTo>
                  <a:cubicBezTo>
                    <a:pt x="22" y="39"/>
                    <a:pt x="13" y="38"/>
                    <a:pt x="5" y="37"/>
                  </a:cubicBezTo>
                  <a:cubicBezTo>
                    <a:pt x="3" y="37"/>
                    <a:pt x="2" y="35"/>
                    <a:pt x="1" y="34"/>
                  </a:cubicBezTo>
                  <a:cubicBezTo>
                    <a:pt x="0" y="33"/>
                    <a:pt x="1" y="32"/>
                    <a:pt x="1" y="32"/>
                  </a:cubicBezTo>
                  <a:cubicBezTo>
                    <a:pt x="4" y="22"/>
                    <a:pt x="7" y="13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2"/>
                    <a:pt x="18" y="2"/>
                  </a:cubicBezTo>
                  <a:cubicBezTo>
                    <a:pt x="20" y="3"/>
                    <a:pt x="21" y="3"/>
                    <a:pt x="23" y="4"/>
                  </a:cubicBezTo>
                  <a:cubicBezTo>
                    <a:pt x="43" y="4"/>
                    <a:pt x="64" y="5"/>
                    <a:pt x="84" y="5"/>
                  </a:cubicBezTo>
                  <a:cubicBezTo>
                    <a:pt x="96" y="6"/>
                    <a:pt x="108" y="6"/>
                    <a:pt x="119" y="6"/>
                  </a:cubicBezTo>
                  <a:cubicBezTo>
                    <a:pt x="122" y="6"/>
                    <a:pt x="125" y="6"/>
                    <a:pt x="128" y="6"/>
                  </a:cubicBezTo>
                  <a:cubicBezTo>
                    <a:pt x="139" y="8"/>
                    <a:pt x="150" y="7"/>
                    <a:pt x="161" y="5"/>
                  </a:cubicBezTo>
                  <a:cubicBezTo>
                    <a:pt x="166" y="4"/>
                    <a:pt x="172" y="3"/>
                    <a:pt x="178" y="2"/>
                  </a:cubicBezTo>
                  <a:cubicBezTo>
                    <a:pt x="179" y="2"/>
                    <a:pt x="181" y="4"/>
                    <a:pt x="181" y="5"/>
                  </a:cubicBezTo>
                  <a:cubicBezTo>
                    <a:pt x="182" y="7"/>
                    <a:pt x="181" y="9"/>
                    <a:pt x="181" y="11"/>
                  </a:cubicBezTo>
                  <a:cubicBezTo>
                    <a:pt x="182" y="11"/>
                    <a:pt x="182" y="11"/>
                    <a:pt x="182" y="11"/>
                  </a:cubicBezTo>
                  <a:close/>
                  <a:moveTo>
                    <a:pt x="8" y="33"/>
                  </a:moveTo>
                  <a:cubicBezTo>
                    <a:pt x="63" y="36"/>
                    <a:pt x="117" y="31"/>
                    <a:pt x="172" y="33"/>
                  </a:cubicBezTo>
                  <a:cubicBezTo>
                    <a:pt x="173" y="25"/>
                    <a:pt x="174" y="17"/>
                    <a:pt x="175" y="8"/>
                  </a:cubicBezTo>
                  <a:cubicBezTo>
                    <a:pt x="166" y="9"/>
                    <a:pt x="159" y="10"/>
                    <a:pt x="151" y="11"/>
                  </a:cubicBezTo>
                  <a:cubicBezTo>
                    <a:pt x="163" y="14"/>
                    <a:pt x="164" y="15"/>
                    <a:pt x="165" y="21"/>
                  </a:cubicBezTo>
                  <a:cubicBezTo>
                    <a:pt x="168" y="22"/>
                    <a:pt x="170" y="22"/>
                    <a:pt x="172" y="23"/>
                  </a:cubicBezTo>
                  <a:cubicBezTo>
                    <a:pt x="167" y="25"/>
                    <a:pt x="163" y="27"/>
                    <a:pt x="160" y="28"/>
                  </a:cubicBezTo>
                  <a:cubicBezTo>
                    <a:pt x="158" y="28"/>
                    <a:pt x="155" y="29"/>
                    <a:pt x="154" y="28"/>
                  </a:cubicBezTo>
                  <a:cubicBezTo>
                    <a:pt x="151" y="27"/>
                    <a:pt x="150" y="25"/>
                    <a:pt x="148" y="24"/>
                  </a:cubicBezTo>
                  <a:cubicBezTo>
                    <a:pt x="148" y="23"/>
                    <a:pt x="150" y="21"/>
                    <a:pt x="151" y="20"/>
                  </a:cubicBezTo>
                  <a:cubicBezTo>
                    <a:pt x="153" y="21"/>
                    <a:pt x="155" y="22"/>
                    <a:pt x="158" y="24"/>
                  </a:cubicBezTo>
                  <a:cubicBezTo>
                    <a:pt x="158" y="22"/>
                    <a:pt x="158" y="19"/>
                    <a:pt x="158" y="19"/>
                  </a:cubicBezTo>
                  <a:cubicBezTo>
                    <a:pt x="154" y="18"/>
                    <a:pt x="149" y="17"/>
                    <a:pt x="145" y="17"/>
                  </a:cubicBezTo>
                  <a:cubicBezTo>
                    <a:pt x="145" y="17"/>
                    <a:pt x="143" y="20"/>
                    <a:pt x="143" y="21"/>
                  </a:cubicBezTo>
                  <a:cubicBezTo>
                    <a:pt x="142" y="24"/>
                    <a:pt x="142" y="26"/>
                    <a:pt x="138" y="28"/>
                  </a:cubicBezTo>
                  <a:cubicBezTo>
                    <a:pt x="130" y="29"/>
                    <a:pt x="128" y="26"/>
                    <a:pt x="126" y="22"/>
                  </a:cubicBezTo>
                  <a:cubicBezTo>
                    <a:pt x="123" y="24"/>
                    <a:pt x="121" y="25"/>
                    <a:pt x="119" y="27"/>
                  </a:cubicBezTo>
                  <a:cubicBezTo>
                    <a:pt x="117" y="27"/>
                    <a:pt x="114" y="28"/>
                    <a:pt x="113" y="28"/>
                  </a:cubicBezTo>
                  <a:cubicBezTo>
                    <a:pt x="106" y="26"/>
                    <a:pt x="100" y="23"/>
                    <a:pt x="94" y="21"/>
                  </a:cubicBezTo>
                  <a:cubicBezTo>
                    <a:pt x="91" y="23"/>
                    <a:pt x="88" y="26"/>
                    <a:pt x="85" y="30"/>
                  </a:cubicBezTo>
                  <a:cubicBezTo>
                    <a:pt x="84" y="26"/>
                    <a:pt x="88" y="17"/>
                    <a:pt x="92" y="16"/>
                  </a:cubicBezTo>
                  <a:cubicBezTo>
                    <a:pt x="93" y="15"/>
                    <a:pt x="95" y="15"/>
                    <a:pt x="96" y="16"/>
                  </a:cubicBezTo>
                  <a:cubicBezTo>
                    <a:pt x="102" y="18"/>
                    <a:pt x="108" y="21"/>
                    <a:pt x="114" y="23"/>
                  </a:cubicBezTo>
                  <a:cubicBezTo>
                    <a:pt x="117" y="21"/>
                    <a:pt x="119" y="20"/>
                    <a:pt x="122" y="18"/>
                  </a:cubicBezTo>
                  <a:cubicBezTo>
                    <a:pt x="127" y="16"/>
                    <a:pt x="130" y="16"/>
                    <a:pt x="132" y="20"/>
                  </a:cubicBezTo>
                  <a:cubicBezTo>
                    <a:pt x="133" y="21"/>
                    <a:pt x="134" y="22"/>
                    <a:pt x="135" y="23"/>
                  </a:cubicBezTo>
                  <a:cubicBezTo>
                    <a:pt x="137" y="19"/>
                    <a:pt x="138" y="15"/>
                    <a:pt x="140" y="12"/>
                  </a:cubicBezTo>
                  <a:cubicBezTo>
                    <a:pt x="109" y="11"/>
                    <a:pt x="78" y="10"/>
                    <a:pt x="46" y="9"/>
                  </a:cubicBezTo>
                  <a:cubicBezTo>
                    <a:pt x="51" y="16"/>
                    <a:pt x="58" y="19"/>
                    <a:pt x="67" y="21"/>
                  </a:cubicBezTo>
                  <a:cubicBezTo>
                    <a:pt x="69" y="22"/>
                    <a:pt x="70" y="24"/>
                    <a:pt x="72" y="25"/>
                  </a:cubicBezTo>
                  <a:cubicBezTo>
                    <a:pt x="70" y="25"/>
                    <a:pt x="68" y="26"/>
                    <a:pt x="66" y="26"/>
                  </a:cubicBezTo>
                  <a:cubicBezTo>
                    <a:pt x="55" y="24"/>
                    <a:pt x="46" y="19"/>
                    <a:pt x="41" y="12"/>
                  </a:cubicBezTo>
                  <a:cubicBezTo>
                    <a:pt x="34" y="16"/>
                    <a:pt x="33" y="23"/>
                    <a:pt x="25" y="27"/>
                  </a:cubicBezTo>
                  <a:cubicBezTo>
                    <a:pt x="25" y="19"/>
                    <a:pt x="31" y="14"/>
                    <a:pt x="34" y="9"/>
                  </a:cubicBezTo>
                  <a:cubicBezTo>
                    <a:pt x="28" y="9"/>
                    <a:pt x="22" y="9"/>
                    <a:pt x="16" y="9"/>
                  </a:cubicBezTo>
                  <a:cubicBezTo>
                    <a:pt x="14" y="17"/>
                    <a:pt x="11" y="24"/>
                    <a:pt x="8" y="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2"/>
            <p:cNvSpPr>
              <a:spLocks noEditPoints="1"/>
            </p:cNvSpPr>
            <p:nvPr/>
          </p:nvSpPr>
          <p:spPr bwMode="auto">
            <a:xfrm>
              <a:off x="8286751" y="4441826"/>
              <a:ext cx="409575" cy="190500"/>
            </a:xfrm>
            <a:custGeom>
              <a:avLst/>
              <a:gdLst>
                <a:gd name="T0" fmla="*/ 71 w 169"/>
                <a:gd name="T1" fmla="*/ 13 h 78"/>
                <a:gd name="T2" fmla="*/ 46 w 169"/>
                <a:gd name="T3" fmla="*/ 12 h 78"/>
                <a:gd name="T4" fmla="*/ 23 w 169"/>
                <a:gd name="T5" fmla="*/ 10 h 78"/>
                <a:gd name="T6" fmla="*/ 4 w 169"/>
                <a:gd name="T7" fmla="*/ 11 h 78"/>
                <a:gd name="T8" fmla="*/ 0 w 169"/>
                <a:gd name="T9" fmla="*/ 10 h 78"/>
                <a:gd name="T10" fmla="*/ 3 w 169"/>
                <a:gd name="T11" fmla="*/ 6 h 78"/>
                <a:gd name="T12" fmla="*/ 29 w 169"/>
                <a:gd name="T13" fmla="*/ 6 h 78"/>
                <a:gd name="T14" fmla="*/ 67 w 169"/>
                <a:gd name="T15" fmla="*/ 5 h 78"/>
                <a:gd name="T16" fmla="*/ 114 w 169"/>
                <a:gd name="T17" fmla="*/ 1 h 78"/>
                <a:gd name="T18" fmla="*/ 146 w 169"/>
                <a:gd name="T19" fmla="*/ 0 h 78"/>
                <a:gd name="T20" fmla="*/ 160 w 169"/>
                <a:gd name="T21" fmla="*/ 1 h 78"/>
                <a:gd name="T22" fmla="*/ 169 w 169"/>
                <a:gd name="T23" fmla="*/ 9 h 78"/>
                <a:gd name="T24" fmla="*/ 164 w 169"/>
                <a:gd name="T25" fmla="*/ 47 h 78"/>
                <a:gd name="T26" fmla="*/ 160 w 169"/>
                <a:gd name="T27" fmla="*/ 71 h 78"/>
                <a:gd name="T28" fmla="*/ 152 w 169"/>
                <a:gd name="T29" fmla="*/ 77 h 78"/>
                <a:gd name="T30" fmla="*/ 137 w 169"/>
                <a:gd name="T31" fmla="*/ 76 h 78"/>
                <a:gd name="T32" fmla="*/ 108 w 169"/>
                <a:gd name="T33" fmla="*/ 78 h 78"/>
                <a:gd name="T34" fmla="*/ 93 w 169"/>
                <a:gd name="T35" fmla="*/ 78 h 78"/>
                <a:gd name="T36" fmla="*/ 74 w 169"/>
                <a:gd name="T37" fmla="*/ 77 h 78"/>
                <a:gd name="T38" fmla="*/ 62 w 169"/>
                <a:gd name="T39" fmla="*/ 67 h 78"/>
                <a:gd name="T40" fmla="*/ 71 w 169"/>
                <a:gd name="T41" fmla="*/ 19 h 78"/>
                <a:gd name="T42" fmla="*/ 71 w 169"/>
                <a:gd name="T43" fmla="*/ 13 h 78"/>
                <a:gd name="T44" fmla="*/ 81 w 169"/>
                <a:gd name="T45" fmla="*/ 7 h 78"/>
                <a:gd name="T46" fmla="*/ 78 w 169"/>
                <a:gd name="T47" fmla="*/ 20 h 78"/>
                <a:gd name="T48" fmla="*/ 69 w 169"/>
                <a:gd name="T49" fmla="*/ 67 h 78"/>
                <a:gd name="T50" fmla="*/ 72 w 169"/>
                <a:gd name="T51" fmla="*/ 72 h 78"/>
                <a:gd name="T52" fmla="*/ 114 w 169"/>
                <a:gd name="T53" fmla="*/ 72 h 78"/>
                <a:gd name="T54" fmla="*/ 122 w 169"/>
                <a:gd name="T55" fmla="*/ 71 h 78"/>
                <a:gd name="T56" fmla="*/ 153 w 169"/>
                <a:gd name="T57" fmla="*/ 71 h 78"/>
                <a:gd name="T58" fmla="*/ 162 w 169"/>
                <a:gd name="T59" fmla="*/ 6 h 78"/>
                <a:gd name="T60" fmla="*/ 121 w 169"/>
                <a:gd name="T61" fmla="*/ 6 h 78"/>
                <a:gd name="T62" fmla="*/ 123 w 169"/>
                <a:gd name="T63" fmla="*/ 9 h 78"/>
                <a:gd name="T64" fmla="*/ 129 w 169"/>
                <a:gd name="T65" fmla="*/ 18 h 78"/>
                <a:gd name="T66" fmla="*/ 121 w 169"/>
                <a:gd name="T67" fmla="*/ 29 h 78"/>
                <a:gd name="T68" fmla="*/ 112 w 169"/>
                <a:gd name="T69" fmla="*/ 29 h 78"/>
                <a:gd name="T70" fmla="*/ 103 w 169"/>
                <a:gd name="T71" fmla="*/ 18 h 78"/>
                <a:gd name="T72" fmla="*/ 114 w 169"/>
                <a:gd name="T73" fmla="*/ 6 h 78"/>
                <a:gd name="T74" fmla="*/ 81 w 169"/>
                <a:gd name="T75" fmla="*/ 7 h 78"/>
                <a:gd name="T76" fmla="*/ 110 w 169"/>
                <a:gd name="T77" fmla="*/ 18 h 78"/>
                <a:gd name="T78" fmla="*/ 118 w 169"/>
                <a:gd name="T79" fmla="*/ 26 h 78"/>
                <a:gd name="T80" fmla="*/ 123 w 169"/>
                <a:gd name="T81" fmla="*/ 19 h 78"/>
                <a:gd name="T82" fmla="*/ 116 w 169"/>
                <a:gd name="T83" fmla="*/ 12 h 78"/>
                <a:gd name="T84" fmla="*/ 110 w 169"/>
                <a:gd name="T8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78">
                  <a:moveTo>
                    <a:pt x="71" y="13"/>
                  </a:moveTo>
                  <a:cubicBezTo>
                    <a:pt x="63" y="13"/>
                    <a:pt x="55" y="13"/>
                    <a:pt x="46" y="12"/>
                  </a:cubicBezTo>
                  <a:cubicBezTo>
                    <a:pt x="39" y="12"/>
                    <a:pt x="31" y="10"/>
                    <a:pt x="23" y="10"/>
                  </a:cubicBezTo>
                  <a:cubicBezTo>
                    <a:pt x="17" y="10"/>
                    <a:pt x="11" y="11"/>
                    <a:pt x="4" y="11"/>
                  </a:cubicBezTo>
                  <a:cubicBezTo>
                    <a:pt x="3" y="11"/>
                    <a:pt x="2" y="10"/>
                    <a:pt x="0" y="10"/>
                  </a:cubicBezTo>
                  <a:cubicBezTo>
                    <a:pt x="1" y="8"/>
                    <a:pt x="2" y="6"/>
                    <a:pt x="3" y="6"/>
                  </a:cubicBezTo>
                  <a:cubicBezTo>
                    <a:pt x="12" y="6"/>
                    <a:pt x="20" y="4"/>
                    <a:pt x="29" y="6"/>
                  </a:cubicBezTo>
                  <a:cubicBezTo>
                    <a:pt x="41" y="8"/>
                    <a:pt x="54" y="9"/>
                    <a:pt x="67" y="5"/>
                  </a:cubicBezTo>
                  <a:cubicBezTo>
                    <a:pt x="82" y="1"/>
                    <a:pt x="98" y="1"/>
                    <a:pt x="114" y="1"/>
                  </a:cubicBezTo>
                  <a:cubicBezTo>
                    <a:pt x="124" y="2"/>
                    <a:pt x="135" y="1"/>
                    <a:pt x="146" y="0"/>
                  </a:cubicBezTo>
                  <a:cubicBezTo>
                    <a:pt x="151" y="0"/>
                    <a:pt x="156" y="0"/>
                    <a:pt x="160" y="1"/>
                  </a:cubicBezTo>
                  <a:cubicBezTo>
                    <a:pt x="166" y="1"/>
                    <a:pt x="169" y="3"/>
                    <a:pt x="169" y="9"/>
                  </a:cubicBezTo>
                  <a:cubicBezTo>
                    <a:pt x="167" y="22"/>
                    <a:pt x="166" y="34"/>
                    <a:pt x="164" y="47"/>
                  </a:cubicBezTo>
                  <a:cubicBezTo>
                    <a:pt x="163" y="55"/>
                    <a:pt x="161" y="63"/>
                    <a:pt x="160" y="71"/>
                  </a:cubicBezTo>
                  <a:cubicBezTo>
                    <a:pt x="159" y="75"/>
                    <a:pt x="157" y="77"/>
                    <a:pt x="152" y="77"/>
                  </a:cubicBezTo>
                  <a:cubicBezTo>
                    <a:pt x="147" y="77"/>
                    <a:pt x="142" y="76"/>
                    <a:pt x="137" y="76"/>
                  </a:cubicBezTo>
                  <a:cubicBezTo>
                    <a:pt x="128" y="77"/>
                    <a:pt x="118" y="78"/>
                    <a:pt x="108" y="78"/>
                  </a:cubicBezTo>
                  <a:cubicBezTo>
                    <a:pt x="103" y="78"/>
                    <a:pt x="98" y="78"/>
                    <a:pt x="93" y="78"/>
                  </a:cubicBezTo>
                  <a:cubicBezTo>
                    <a:pt x="87" y="78"/>
                    <a:pt x="80" y="77"/>
                    <a:pt x="74" y="77"/>
                  </a:cubicBezTo>
                  <a:cubicBezTo>
                    <a:pt x="65" y="77"/>
                    <a:pt x="61" y="73"/>
                    <a:pt x="62" y="67"/>
                  </a:cubicBezTo>
                  <a:cubicBezTo>
                    <a:pt x="65" y="51"/>
                    <a:pt x="68" y="35"/>
                    <a:pt x="71" y="19"/>
                  </a:cubicBezTo>
                  <a:cubicBezTo>
                    <a:pt x="72" y="17"/>
                    <a:pt x="71" y="16"/>
                    <a:pt x="71" y="13"/>
                  </a:cubicBezTo>
                  <a:close/>
                  <a:moveTo>
                    <a:pt x="81" y="7"/>
                  </a:moveTo>
                  <a:cubicBezTo>
                    <a:pt x="80" y="12"/>
                    <a:pt x="79" y="16"/>
                    <a:pt x="78" y="20"/>
                  </a:cubicBezTo>
                  <a:cubicBezTo>
                    <a:pt x="75" y="35"/>
                    <a:pt x="72" y="51"/>
                    <a:pt x="69" y="67"/>
                  </a:cubicBezTo>
                  <a:cubicBezTo>
                    <a:pt x="68" y="69"/>
                    <a:pt x="69" y="72"/>
                    <a:pt x="72" y="72"/>
                  </a:cubicBezTo>
                  <a:cubicBezTo>
                    <a:pt x="86" y="72"/>
                    <a:pt x="100" y="75"/>
                    <a:pt x="114" y="72"/>
                  </a:cubicBezTo>
                  <a:cubicBezTo>
                    <a:pt x="117" y="71"/>
                    <a:pt x="119" y="71"/>
                    <a:pt x="122" y="71"/>
                  </a:cubicBezTo>
                  <a:cubicBezTo>
                    <a:pt x="132" y="71"/>
                    <a:pt x="142" y="71"/>
                    <a:pt x="153" y="71"/>
                  </a:cubicBezTo>
                  <a:cubicBezTo>
                    <a:pt x="155" y="50"/>
                    <a:pt x="164" y="29"/>
                    <a:pt x="162" y="6"/>
                  </a:cubicBezTo>
                  <a:cubicBezTo>
                    <a:pt x="148" y="6"/>
                    <a:pt x="134" y="6"/>
                    <a:pt x="121" y="6"/>
                  </a:cubicBezTo>
                  <a:cubicBezTo>
                    <a:pt x="121" y="8"/>
                    <a:pt x="123" y="8"/>
                    <a:pt x="123" y="9"/>
                  </a:cubicBezTo>
                  <a:cubicBezTo>
                    <a:pt x="126" y="12"/>
                    <a:pt x="130" y="15"/>
                    <a:pt x="129" y="18"/>
                  </a:cubicBezTo>
                  <a:cubicBezTo>
                    <a:pt x="129" y="22"/>
                    <a:pt x="125" y="26"/>
                    <a:pt x="121" y="29"/>
                  </a:cubicBezTo>
                  <a:cubicBezTo>
                    <a:pt x="119" y="30"/>
                    <a:pt x="115" y="29"/>
                    <a:pt x="112" y="29"/>
                  </a:cubicBezTo>
                  <a:cubicBezTo>
                    <a:pt x="106" y="27"/>
                    <a:pt x="103" y="23"/>
                    <a:pt x="103" y="18"/>
                  </a:cubicBezTo>
                  <a:cubicBezTo>
                    <a:pt x="104" y="12"/>
                    <a:pt x="107" y="8"/>
                    <a:pt x="114" y="6"/>
                  </a:cubicBezTo>
                  <a:cubicBezTo>
                    <a:pt x="103" y="6"/>
                    <a:pt x="92" y="7"/>
                    <a:pt x="81" y="7"/>
                  </a:cubicBezTo>
                  <a:close/>
                  <a:moveTo>
                    <a:pt x="110" y="18"/>
                  </a:moveTo>
                  <a:cubicBezTo>
                    <a:pt x="110" y="22"/>
                    <a:pt x="115" y="27"/>
                    <a:pt x="118" y="26"/>
                  </a:cubicBezTo>
                  <a:cubicBezTo>
                    <a:pt x="120" y="25"/>
                    <a:pt x="123" y="22"/>
                    <a:pt x="123" y="19"/>
                  </a:cubicBezTo>
                  <a:cubicBezTo>
                    <a:pt x="124" y="16"/>
                    <a:pt x="122" y="12"/>
                    <a:pt x="116" y="12"/>
                  </a:cubicBezTo>
                  <a:cubicBezTo>
                    <a:pt x="113" y="11"/>
                    <a:pt x="110" y="15"/>
                    <a:pt x="110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8274051" y="4276726"/>
              <a:ext cx="261938" cy="153988"/>
            </a:xfrm>
            <a:custGeom>
              <a:avLst/>
              <a:gdLst>
                <a:gd name="T0" fmla="*/ 4 w 108"/>
                <a:gd name="T1" fmla="*/ 5 h 63"/>
                <a:gd name="T2" fmla="*/ 15 w 108"/>
                <a:gd name="T3" fmla="*/ 4 h 63"/>
                <a:gd name="T4" fmla="*/ 20 w 108"/>
                <a:gd name="T5" fmla="*/ 5 h 63"/>
                <a:gd name="T6" fmla="*/ 60 w 108"/>
                <a:gd name="T7" fmla="*/ 5 h 63"/>
                <a:gd name="T8" fmla="*/ 71 w 108"/>
                <a:gd name="T9" fmla="*/ 4 h 63"/>
                <a:gd name="T10" fmla="*/ 102 w 108"/>
                <a:gd name="T11" fmla="*/ 5 h 63"/>
                <a:gd name="T12" fmla="*/ 108 w 108"/>
                <a:gd name="T13" fmla="*/ 10 h 63"/>
                <a:gd name="T14" fmla="*/ 105 w 108"/>
                <a:gd name="T15" fmla="*/ 29 h 63"/>
                <a:gd name="T16" fmla="*/ 99 w 108"/>
                <a:gd name="T17" fmla="*/ 58 h 63"/>
                <a:gd name="T18" fmla="*/ 93 w 108"/>
                <a:gd name="T19" fmla="*/ 62 h 63"/>
                <a:gd name="T20" fmla="*/ 62 w 108"/>
                <a:gd name="T21" fmla="*/ 59 h 63"/>
                <a:gd name="T22" fmla="*/ 33 w 108"/>
                <a:gd name="T23" fmla="*/ 59 h 63"/>
                <a:gd name="T24" fmla="*/ 9 w 108"/>
                <a:gd name="T25" fmla="*/ 60 h 63"/>
                <a:gd name="T26" fmla="*/ 2 w 108"/>
                <a:gd name="T27" fmla="*/ 53 h 63"/>
                <a:gd name="T28" fmla="*/ 7 w 108"/>
                <a:gd name="T29" fmla="*/ 11 h 63"/>
                <a:gd name="T30" fmla="*/ 4 w 108"/>
                <a:gd name="T31" fmla="*/ 5 h 63"/>
                <a:gd name="T32" fmla="*/ 102 w 108"/>
                <a:gd name="T33" fmla="*/ 9 h 63"/>
                <a:gd name="T34" fmla="*/ 15 w 108"/>
                <a:gd name="T35" fmla="*/ 9 h 63"/>
                <a:gd name="T36" fmla="*/ 9 w 108"/>
                <a:gd name="T37" fmla="*/ 54 h 63"/>
                <a:gd name="T38" fmla="*/ 93 w 108"/>
                <a:gd name="T39" fmla="*/ 58 h 63"/>
                <a:gd name="T40" fmla="*/ 102 w 108"/>
                <a:gd name="T4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63">
                  <a:moveTo>
                    <a:pt x="4" y="5"/>
                  </a:moveTo>
                  <a:cubicBezTo>
                    <a:pt x="7" y="4"/>
                    <a:pt x="10" y="0"/>
                    <a:pt x="15" y="4"/>
                  </a:cubicBezTo>
                  <a:cubicBezTo>
                    <a:pt x="16" y="5"/>
                    <a:pt x="18" y="5"/>
                    <a:pt x="20" y="5"/>
                  </a:cubicBezTo>
                  <a:cubicBezTo>
                    <a:pt x="34" y="5"/>
                    <a:pt x="47" y="5"/>
                    <a:pt x="60" y="5"/>
                  </a:cubicBezTo>
                  <a:cubicBezTo>
                    <a:pt x="64" y="5"/>
                    <a:pt x="67" y="4"/>
                    <a:pt x="71" y="4"/>
                  </a:cubicBezTo>
                  <a:cubicBezTo>
                    <a:pt x="81" y="4"/>
                    <a:pt x="92" y="4"/>
                    <a:pt x="102" y="5"/>
                  </a:cubicBezTo>
                  <a:cubicBezTo>
                    <a:pt x="106" y="5"/>
                    <a:pt x="108" y="7"/>
                    <a:pt x="108" y="10"/>
                  </a:cubicBezTo>
                  <a:cubicBezTo>
                    <a:pt x="107" y="16"/>
                    <a:pt x="106" y="23"/>
                    <a:pt x="105" y="29"/>
                  </a:cubicBezTo>
                  <a:cubicBezTo>
                    <a:pt x="103" y="39"/>
                    <a:pt x="101" y="49"/>
                    <a:pt x="99" y="58"/>
                  </a:cubicBezTo>
                  <a:cubicBezTo>
                    <a:pt x="98" y="61"/>
                    <a:pt x="97" y="63"/>
                    <a:pt x="93" y="62"/>
                  </a:cubicBezTo>
                  <a:cubicBezTo>
                    <a:pt x="82" y="61"/>
                    <a:pt x="72" y="60"/>
                    <a:pt x="62" y="59"/>
                  </a:cubicBezTo>
                  <a:cubicBezTo>
                    <a:pt x="53" y="59"/>
                    <a:pt x="43" y="59"/>
                    <a:pt x="33" y="59"/>
                  </a:cubicBezTo>
                  <a:cubicBezTo>
                    <a:pt x="25" y="59"/>
                    <a:pt x="17" y="60"/>
                    <a:pt x="9" y="60"/>
                  </a:cubicBezTo>
                  <a:cubicBezTo>
                    <a:pt x="2" y="60"/>
                    <a:pt x="0" y="58"/>
                    <a:pt x="2" y="53"/>
                  </a:cubicBezTo>
                  <a:cubicBezTo>
                    <a:pt x="6" y="39"/>
                    <a:pt x="7" y="25"/>
                    <a:pt x="7" y="11"/>
                  </a:cubicBezTo>
                  <a:cubicBezTo>
                    <a:pt x="6" y="9"/>
                    <a:pt x="5" y="7"/>
                    <a:pt x="4" y="5"/>
                  </a:cubicBezTo>
                  <a:close/>
                  <a:moveTo>
                    <a:pt x="102" y="9"/>
                  </a:moveTo>
                  <a:cubicBezTo>
                    <a:pt x="72" y="9"/>
                    <a:pt x="43" y="9"/>
                    <a:pt x="15" y="9"/>
                  </a:cubicBezTo>
                  <a:cubicBezTo>
                    <a:pt x="13" y="24"/>
                    <a:pt x="11" y="40"/>
                    <a:pt x="9" y="54"/>
                  </a:cubicBezTo>
                  <a:cubicBezTo>
                    <a:pt x="37" y="54"/>
                    <a:pt x="64" y="53"/>
                    <a:pt x="93" y="58"/>
                  </a:cubicBezTo>
                  <a:cubicBezTo>
                    <a:pt x="96" y="41"/>
                    <a:pt x="99" y="26"/>
                    <a:pt x="102" y="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4"/>
            <p:cNvSpPr/>
            <p:nvPr/>
          </p:nvSpPr>
          <p:spPr bwMode="auto">
            <a:xfrm>
              <a:off x="8291513" y="4724401"/>
              <a:ext cx="366713" cy="36513"/>
            </a:xfrm>
            <a:custGeom>
              <a:avLst/>
              <a:gdLst>
                <a:gd name="T0" fmla="*/ 0 w 151"/>
                <a:gd name="T1" fmla="*/ 8 h 15"/>
                <a:gd name="T2" fmla="*/ 20 w 151"/>
                <a:gd name="T3" fmla="*/ 8 h 15"/>
                <a:gd name="T4" fmla="*/ 40 w 151"/>
                <a:gd name="T5" fmla="*/ 9 h 15"/>
                <a:gd name="T6" fmla="*/ 66 w 151"/>
                <a:gd name="T7" fmla="*/ 9 h 15"/>
                <a:gd name="T8" fmla="*/ 102 w 151"/>
                <a:gd name="T9" fmla="*/ 9 h 15"/>
                <a:gd name="T10" fmla="*/ 104 w 151"/>
                <a:gd name="T11" fmla="*/ 10 h 15"/>
                <a:gd name="T12" fmla="*/ 139 w 151"/>
                <a:gd name="T13" fmla="*/ 10 h 15"/>
                <a:gd name="T14" fmla="*/ 145 w 151"/>
                <a:gd name="T15" fmla="*/ 10 h 15"/>
                <a:gd name="T16" fmla="*/ 151 w 151"/>
                <a:gd name="T17" fmla="*/ 12 h 15"/>
                <a:gd name="T18" fmla="*/ 146 w 151"/>
                <a:gd name="T19" fmla="*/ 15 h 15"/>
                <a:gd name="T20" fmla="*/ 121 w 151"/>
                <a:gd name="T21" fmla="*/ 14 h 15"/>
                <a:gd name="T22" fmla="*/ 109 w 151"/>
                <a:gd name="T23" fmla="*/ 14 h 15"/>
                <a:gd name="T24" fmla="*/ 94 w 151"/>
                <a:gd name="T25" fmla="*/ 14 h 15"/>
                <a:gd name="T26" fmla="*/ 53 w 151"/>
                <a:gd name="T27" fmla="*/ 15 h 15"/>
                <a:gd name="T28" fmla="*/ 32 w 151"/>
                <a:gd name="T29" fmla="*/ 14 h 15"/>
                <a:gd name="T30" fmla="*/ 23 w 151"/>
                <a:gd name="T31" fmla="*/ 14 h 15"/>
                <a:gd name="T32" fmla="*/ 16 w 151"/>
                <a:gd name="T33" fmla="*/ 12 h 15"/>
                <a:gd name="T34" fmla="*/ 8 w 151"/>
                <a:gd name="T35" fmla="*/ 11 h 15"/>
                <a:gd name="T36" fmla="*/ 0 w 151"/>
                <a:gd name="T3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15">
                  <a:moveTo>
                    <a:pt x="0" y="8"/>
                  </a:moveTo>
                  <a:cubicBezTo>
                    <a:pt x="7" y="8"/>
                    <a:pt x="15" y="0"/>
                    <a:pt x="20" y="8"/>
                  </a:cubicBezTo>
                  <a:cubicBezTo>
                    <a:pt x="28" y="9"/>
                    <a:pt x="34" y="9"/>
                    <a:pt x="40" y="9"/>
                  </a:cubicBezTo>
                  <a:cubicBezTo>
                    <a:pt x="49" y="10"/>
                    <a:pt x="58" y="11"/>
                    <a:pt x="66" y="9"/>
                  </a:cubicBezTo>
                  <a:cubicBezTo>
                    <a:pt x="78" y="7"/>
                    <a:pt x="90" y="9"/>
                    <a:pt x="102" y="9"/>
                  </a:cubicBezTo>
                  <a:cubicBezTo>
                    <a:pt x="103" y="9"/>
                    <a:pt x="104" y="10"/>
                    <a:pt x="104" y="10"/>
                  </a:cubicBezTo>
                  <a:cubicBezTo>
                    <a:pt x="116" y="7"/>
                    <a:pt x="127" y="10"/>
                    <a:pt x="139" y="10"/>
                  </a:cubicBezTo>
                  <a:cubicBezTo>
                    <a:pt x="141" y="10"/>
                    <a:pt x="143" y="9"/>
                    <a:pt x="145" y="10"/>
                  </a:cubicBezTo>
                  <a:cubicBezTo>
                    <a:pt x="147" y="10"/>
                    <a:pt x="149" y="11"/>
                    <a:pt x="151" y="12"/>
                  </a:cubicBezTo>
                  <a:cubicBezTo>
                    <a:pt x="149" y="13"/>
                    <a:pt x="147" y="15"/>
                    <a:pt x="146" y="15"/>
                  </a:cubicBezTo>
                  <a:cubicBezTo>
                    <a:pt x="138" y="15"/>
                    <a:pt x="129" y="14"/>
                    <a:pt x="121" y="14"/>
                  </a:cubicBezTo>
                  <a:cubicBezTo>
                    <a:pt x="117" y="14"/>
                    <a:pt x="113" y="14"/>
                    <a:pt x="109" y="14"/>
                  </a:cubicBezTo>
                  <a:cubicBezTo>
                    <a:pt x="104" y="14"/>
                    <a:pt x="99" y="13"/>
                    <a:pt x="94" y="14"/>
                  </a:cubicBezTo>
                  <a:cubicBezTo>
                    <a:pt x="80" y="14"/>
                    <a:pt x="67" y="15"/>
                    <a:pt x="53" y="15"/>
                  </a:cubicBezTo>
                  <a:cubicBezTo>
                    <a:pt x="46" y="15"/>
                    <a:pt x="39" y="14"/>
                    <a:pt x="32" y="14"/>
                  </a:cubicBezTo>
                  <a:cubicBezTo>
                    <a:pt x="29" y="14"/>
                    <a:pt x="26" y="14"/>
                    <a:pt x="23" y="14"/>
                  </a:cubicBezTo>
                  <a:cubicBezTo>
                    <a:pt x="21" y="14"/>
                    <a:pt x="17" y="13"/>
                    <a:pt x="16" y="12"/>
                  </a:cubicBezTo>
                  <a:cubicBezTo>
                    <a:pt x="13" y="9"/>
                    <a:pt x="11" y="9"/>
                    <a:pt x="8" y="11"/>
                  </a:cubicBezTo>
                  <a:cubicBezTo>
                    <a:pt x="3" y="13"/>
                    <a:pt x="1" y="13"/>
                    <a:pt x="0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5"/>
            <p:cNvSpPr/>
            <p:nvPr/>
          </p:nvSpPr>
          <p:spPr bwMode="auto">
            <a:xfrm>
              <a:off x="8548688" y="4305301"/>
              <a:ext cx="147638" cy="34925"/>
            </a:xfrm>
            <a:custGeom>
              <a:avLst/>
              <a:gdLst>
                <a:gd name="T0" fmla="*/ 7 w 61"/>
                <a:gd name="T1" fmla="*/ 8 h 14"/>
                <a:gd name="T2" fmla="*/ 2 w 61"/>
                <a:gd name="T3" fmla="*/ 11 h 14"/>
                <a:gd name="T4" fmla="*/ 0 w 61"/>
                <a:gd name="T5" fmla="*/ 10 h 14"/>
                <a:gd name="T6" fmla="*/ 6 w 61"/>
                <a:gd name="T7" fmla="*/ 3 h 14"/>
                <a:gd name="T8" fmla="*/ 10 w 61"/>
                <a:gd name="T9" fmla="*/ 2 h 14"/>
                <a:gd name="T10" fmla="*/ 44 w 61"/>
                <a:gd name="T11" fmla="*/ 2 h 14"/>
                <a:gd name="T12" fmla="*/ 53 w 61"/>
                <a:gd name="T13" fmla="*/ 4 h 14"/>
                <a:gd name="T14" fmla="*/ 59 w 61"/>
                <a:gd name="T15" fmla="*/ 2 h 14"/>
                <a:gd name="T16" fmla="*/ 61 w 61"/>
                <a:gd name="T17" fmla="*/ 7 h 14"/>
                <a:gd name="T18" fmla="*/ 55 w 61"/>
                <a:gd name="T19" fmla="*/ 10 h 14"/>
                <a:gd name="T20" fmla="*/ 43 w 61"/>
                <a:gd name="T21" fmla="*/ 9 h 14"/>
                <a:gd name="T22" fmla="*/ 18 w 61"/>
                <a:gd name="T23" fmla="*/ 10 h 14"/>
                <a:gd name="T24" fmla="*/ 15 w 61"/>
                <a:gd name="T25" fmla="*/ 11 h 14"/>
                <a:gd name="T26" fmla="*/ 7 w 61"/>
                <a:gd name="T2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7" y="8"/>
                  </a:moveTo>
                  <a:cubicBezTo>
                    <a:pt x="5" y="9"/>
                    <a:pt x="4" y="10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6" y="2"/>
                    <a:pt x="9" y="2"/>
                    <a:pt x="10" y="2"/>
                  </a:cubicBezTo>
                  <a:cubicBezTo>
                    <a:pt x="21" y="7"/>
                    <a:pt x="33" y="7"/>
                    <a:pt x="44" y="2"/>
                  </a:cubicBezTo>
                  <a:cubicBezTo>
                    <a:pt x="49" y="0"/>
                    <a:pt x="52" y="1"/>
                    <a:pt x="53" y="4"/>
                  </a:cubicBezTo>
                  <a:cubicBezTo>
                    <a:pt x="55" y="3"/>
                    <a:pt x="57" y="3"/>
                    <a:pt x="59" y="2"/>
                  </a:cubicBezTo>
                  <a:cubicBezTo>
                    <a:pt x="59" y="4"/>
                    <a:pt x="61" y="6"/>
                    <a:pt x="61" y="7"/>
                  </a:cubicBezTo>
                  <a:cubicBezTo>
                    <a:pt x="60" y="8"/>
                    <a:pt x="57" y="10"/>
                    <a:pt x="55" y="10"/>
                  </a:cubicBezTo>
                  <a:cubicBezTo>
                    <a:pt x="51" y="10"/>
                    <a:pt x="47" y="9"/>
                    <a:pt x="43" y="9"/>
                  </a:cubicBezTo>
                  <a:cubicBezTo>
                    <a:pt x="35" y="10"/>
                    <a:pt x="26" y="11"/>
                    <a:pt x="18" y="10"/>
                  </a:cubicBezTo>
                  <a:cubicBezTo>
                    <a:pt x="17" y="10"/>
                    <a:pt x="15" y="11"/>
                    <a:pt x="15" y="11"/>
                  </a:cubicBezTo>
                  <a:cubicBezTo>
                    <a:pt x="9" y="14"/>
                    <a:pt x="8" y="13"/>
                    <a:pt x="7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"/>
            <p:cNvSpPr/>
            <p:nvPr/>
          </p:nvSpPr>
          <p:spPr bwMode="auto">
            <a:xfrm>
              <a:off x="8539163" y="4395788"/>
              <a:ext cx="168275" cy="26988"/>
            </a:xfrm>
            <a:custGeom>
              <a:avLst/>
              <a:gdLst>
                <a:gd name="T0" fmla="*/ 0 w 69"/>
                <a:gd name="T1" fmla="*/ 7 h 11"/>
                <a:gd name="T2" fmla="*/ 2 w 69"/>
                <a:gd name="T3" fmla="*/ 3 h 11"/>
                <a:gd name="T4" fmla="*/ 11 w 69"/>
                <a:gd name="T5" fmla="*/ 3 h 11"/>
                <a:gd name="T6" fmla="*/ 24 w 69"/>
                <a:gd name="T7" fmla="*/ 4 h 11"/>
                <a:gd name="T8" fmla="*/ 36 w 69"/>
                <a:gd name="T9" fmla="*/ 4 h 11"/>
                <a:gd name="T10" fmla="*/ 57 w 69"/>
                <a:gd name="T11" fmla="*/ 2 h 11"/>
                <a:gd name="T12" fmla="*/ 65 w 69"/>
                <a:gd name="T13" fmla="*/ 0 h 11"/>
                <a:gd name="T14" fmla="*/ 69 w 69"/>
                <a:gd name="T15" fmla="*/ 1 h 11"/>
                <a:gd name="T16" fmla="*/ 67 w 69"/>
                <a:gd name="T17" fmla="*/ 4 h 11"/>
                <a:gd name="T18" fmla="*/ 33 w 69"/>
                <a:gd name="T19" fmla="*/ 9 h 11"/>
                <a:gd name="T20" fmla="*/ 21 w 69"/>
                <a:gd name="T21" fmla="*/ 10 h 11"/>
                <a:gd name="T22" fmla="*/ 10 w 69"/>
                <a:gd name="T23" fmla="*/ 8 h 11"/>
                <a:gd name="T24" fmla="*/ 0 w 69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1">
                  <a:moveTo>
                    <a:pt x="0" y="7"/>
                  </a:moveTo>
                  <a:cubicBezTo>
                    <a:pt x="1" y="6"/>
                    <a:pt x="1" y="4"/>
                    <a:pt x="2" y="3"/>
                  </a:cubicBezTo>
                  <a:cubicBezTo>
                    <a:pt x="5" y="3"/>
                    <a:pt x="10" y="2"/>
                    <a:pt x="11" y="3"/>
                  </a:cubicBezTo>
                  <a:cubicBezTo>
                    <a:pt x="16" y="6"/>
                    <a:pt x="19" y="5"/>
                    <a:pt x="24" y="4"/>
                  </a:cubicBezTo>
                  <a:cubicBezTo>
                    <a:pt x="28" y="4"/>
                    <a:pt x="32" y="3"/>
                    <a:pt x="36" y="4"/>
                  </a:cubicBezTo>
                  <a:cubicBezTo>
                    <a:pt x="44" y="6"/>
                    <a:pt x="50" y="3"/>
                    <a:pt x="57" y="2"/>
                  </a:cubicBezTo>
                  <a:cubicBezTo>
                    <a:pt x="60" y="2"/>
                    <a:pt x="62" y="0"/>
                    <a:pt x="65" y="0"/>
                  </a:cubicBezTo>
                  <a:cubicBezTo>
                    <a:pt x="66" y="0"/>
                    <a:pt x="68" y="0"/>
                    <a:pt x="69" y="1"/>
                  </a:cubicBezTo>
                  <a:cubicBezTo>
                    <a:pt x="69" y="2"/>
                    <a:pt x="68" y="4"/>
                    <a:pt x="67" y="4"/>
                  </a:cubicBezTo>
                  <a:cubicBezTo>
                    <a:pt x="56" y="7"/>
                    <a:pt x="46" y="11"/>
                    <a:pt x="33" y="9"/>
                  </a:cubicBezTo>
                  <a:cubicBezTo>
                    <a:pt x="30" y="8"/>
                    <a:pt x="25" y="9"/>
                    <a:pt x="21" y="10"/>
                  </a:cubicBezTo>
                  <a:cubicBezTo>
                    <a:pt x="17" y="11"/>
                    <a:pt x="14" y="11"/>
                    <a:pt x="10" y="8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8"/>
            <p:cNvSpPr/>
            <p:nvPr/>
          </p:nvSpPr>
          <p:spPr bwMode="auto">
            <a:xfrm>
              <a:off x="8558213" y="4337051"/>
              <a:ext cx="153988" cy="20638"/>
            </a:xfrm>
            <a:custGeom>
              <a:avLst/>
              <a:gdLst>
                <a:gd name="T0" fmla="*/ 0 w 63"/>
                <a:gd name="T1" fmla="*/ 7 h 8"/>
                <a:gd name="T2" fmla="*/ 10 w 63"/>
                <a:gd name="T3" fmla="*/ 2 h 8"/>
                <a:gd name="T4" fmla="*/ 26 w 63"/>
                <a:gd name="T5" fmla="*/ 2 h 8"/>
                <a:gd name="T6" fmla="*/ 48 w 63"/>
                <a:gd name="T7" fmla="*/ 1 h 8"/>
                <a:gd name="T8" fmla="*/ 61 w 63"/>
                <a:gd name="T9" fmla="*/ 2 h 8"/>
                <a:gd name="T10" fmla="*/ 63 w 63"/>
                <a:gd name="T11" fmla="*/ 4 h 8"/>
                <a:gd name="T12" fmla="*/ 62 w 63"/>
                <a:gd name="T13" fmla="*/ 6 h 8"/>
                <a:gd name="T14" fmla="*/ 60 w 63"/>
                <a:gd name="T15" fmla="*/ 6 h 8"/>
                <a:gd name="T16" fmla="*/ 35 w 63"/>
                <a:gd name="T17" fmla="*/ 7 h 8"/>
                <a:gd name="T18" fmla="*/ 26 w 63"/>
                <a:gd name="T19" fmla="*/ 7 h 8"/>
                <a:gd name="T20" fmla="*/ 1 w 63"/>
                <a:gd name="T21" fmla="*/ 8 h 8"/>
                <a:gd name="T22" fmla="*/ 0 w 63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8">
                  <a:moveTo>
                    <a:pt x="0" y="7"/>
                  </a:moveTo>
                  <a:cubicBezTo>
                    <a:pt x="2" y="4"/>
                    <a:pt x="5" y="2"/>
                    <a:pt x="10" y="2"/>
                  </a:cubicBezTo>
                  <a:cubicBezTo>
                    <a:pt x="16" y="3"/>
                    <a:pt x="21" y="3"/>
                    <a:pt x="26" y="2"/>
                  </a:cubicBezTo>
                  <a:cubicBezTo>
                    <a:pt x="33" y="1"/>
                    <a:pt x="41" y="4"/>
                    <a:pt x="48" y="1"/>
                  </a:cubicBezTo>
                  <a:cubicBezTo>
                    <a:pt x="51" y="0"/>
                    <a:pt x="57" y="1"/>
                    <a:pt x="61" y="2"/>
                  </a:cubicBezTo>
                  <a:cubicBezTo>
                    <a:pt x="62" y="2"/>
                    <a:pt x="63" y="3"/>
                    <a:pt x="63" y="4"/>
                  </a:cubicBezTo>
                  <a:cubicBezTo>
                    <a:pt x="63" y="4"/>
                    <a:pt x="62" y="5"/>
                    <a:pt x="62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52" y="7"/>
                    <a:pt x="44" y="7"/>
                    <a:pt x="35" y="7"/>
                  </a:cubicBezTo>
                  <a:cubicBezTo>
                    <a:pt x="32" y="7"/>
                    <a:pt x="29" y="7"/>
                    <a:pt x="26" y="7"/>
                  </a:cubicBezTo>
                  <a:cubicBezTo>
                    <a:pt x="18" y="7"/>
                    <a:pt x="9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2"/>
            <p:cNvSpPr/>
            <p:nvPr/>
          </p:nvSpPr>
          <p:spPr bwMode="auto">
            <a:xfrm>
              <a:off x="8553451" y="4364038"/>
              <a:ext cx="80963" cy="17463"/>
            </a:xfrm>
            <a:custGeom>
              <a:avLst/>
              <a:gdLst>
                <a:gd name="T0" fmla="*/ 4 w 33"/>
                <a:gd name="T1" fmla="*/ 5 h 7"/>
                <a:gd name="T2" fmla="*/ 0 w 33"/>
                <a:gd name="T3" fmla="*/ 7 h 7"/>
                <a:gd name="T4" fmla="*/ 6 w 33"/>
                <a:gd name="T5" fmla="*/ 2 h 7"/>
                <a:gd name="T6" fmla="*/ 20 w 33"/>
                <a:gd name="T7" fmla="*/ 2 h 7"/>
                <a:gd name="T8" fmla="*/ 24 w 33"/>
                <a:gd name="T9" fmla="*/ 1 h 7"/>
                <a:gd name="T10" fmla="*/ 29 w 33"/>
                <a:gd name="T11" fmla="*/ 0 h 7"/>
                <a:gd name="T12" fmla="*/ 33 w 33"/>
                <a:gd name="T13" fmla="*/ 4 h 7"/>
                <a:gd name="T14" fmla="*/ 30 w 33"/>
                <a:gd name="T15" fmla="*/ 7 h 7"/>
                <a:gd name="T16" fmla="*/ 10 w 33"/>
                <a:gd name="T17" fmla="*/ 7 h 7"/>
                <a:gd name="T18" fmla="*/ 4 w 33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7">
                  <a:moveTo>
                    <a:pt x="4" y="5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0" y="3"/>
                    <a:pt x="2" y="1"/>
                    <a:pt x="6" y="2"/>
                  </a:cubicBezTo>
                  <a:cubicBezTo>
                    <a:pt x="11" y="2"/>
                    <a:pt x="16" y="2"/>
                    <a:pt x="20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6" y="0"/>
                    <a:pt x="28" y="0"/>
                    <a:pt x="29" y="0"/>
                  </a:cubicBezTo>
                  <a:cubicBezTo>
                    <a:pt x="30" y="1"/>
                    <a:pt x="32" y="2"/>
                    <a:pt x="33" y="4"/>
                  </a:cubicBezTo>
                  <a:cubicBezTo>
                    <a:pt x="33" y="4"/>
                    <a:pt x="31" y="7"/>
                    <a:pt x="30" y="7"/>
                  </a:cubicBezTo>
                  <a:cubicBezTo>
                    <a:pt x="23" y="7"/>
                    <a:pt x="17" y="7"/>
                    <a:pt x="10" y="7"/>
                  </a:cubicBezTo>
                  <a:cubicBezTo>
                    <a:pt x="8" y="7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3"/>
            <p:cNvSpPr/>
            <p:nvPr/>
          </p:nvSpPr>
          <p:spPr bwMode="auto">
            <a:xfrm>
              <a:off x="8750301" y="4467226"/>
              <a:ext cx="85725" cy="25400"/>
            </a:xfrm>
            <a:custGeom>
              <a:avLst/>
              <a:gdLst>
                <a:gd name="T0" fmla="*/ 30 w 35"/>
                <a:gd name="T1" fmla="*/ 11 h 11"/>
                <a:gd name="T2" fmla="*/ 24 w 35"/>
                <a:gd name="T3" fmla="*/ 10 h 11"/>
                <a:gd name="T4" fmla="*/ 3 w 35"/>
                <a:gd name="T5" fmla="*/ 5 h 11"/>
                <a:gd name="T6" fmla="*/ 0 w 35"/>
                <a:gd name="T7" fmla="*/ 2 h 11"/>
                <a:gd name="T8" fmla="*/ 4 w 35"/>
                <a:gd name="T9" fmla="*/ 1 h 11"/>
                <a:gd name="T10" fmla="*/ 24 w 35"/>
                <a:gd name="T11" fmla="*/ 5 h 11"/>
                <a:gd name="T12" fmla="*/ 29 w 35"/>
                <a:gd name="T13" fmla="*/ 6 h 11"/>
                <a:gd name="T14" fmla="*/ 35 w 35"/>
                <a:gd name="T15" fmla="*/ 9 h 11"/>
                <a:gd name="T16" fmla="*/ 30 w 35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1">
                  <a:moveTo>
                    <a:pt x="30" y="11"/>
                  </a:moveTo>
                  <a:cubicBezTo>
                    <a:pt x="27" y="11"/>
                    <a:pt x="25" y="11"/>
                    <a:pt x="24" y="10"/>
                  </a:cubicBezTo>
                  <a:cubicBezTo>
                    <a:pt x="17" y="7"/>
                    <a:pt x="10" y="6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11" y="0"/>
                    <a:pt x="18" y="2"/>
                    <a:pt x="24" y="5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31" y="7"/>
                    <a:pt x="33" y="8"/>
                    <a:pt x="35" y="9"/>
                  </a:cubicBezTo>
                  <a:cubicBezTo>
                    <a:pt x="33" y="10"/>
                    <a:pt x="31" y="11"/>
                    <a:pt x="30" y="11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4"/>
            <p:cNvSpPr/>
            <p:nvPr/>
          </p:nvSpPr>
          <p:spPr bwMode="auto">
            <a:xfrm>
              <a:off x="8748713" y="4505326"/>
              <a:ext cx="38100" cy="12700"/>
            </a:xfrm>
            <a:custGeom>
              <a:avLst/>
              <a:gdLst>
                <a:gd name="T0" fmla="*/ 1 w 16"/>
                <a:gd name="T1" fmla="*/ 0 h 5"/>
                <a:gd name="T2" fmla="*/ 14 w 16"/>
                <a:gd name="T3" fmla="*/ 1 h 5"/>
                <a:gd name="T4" fmla="*/ 16 w 16"/>
                <a:gd name="T5" fmla="*/ 3 h 5"/>
                <a:gd name="T6" fmla="*/ 14 w 16"/>
                <a:gd name="T7" fmla="*/ 5 h 5"/>
                <a:gd name="T8" fmla="*/ 0 w 16"/>
                <a:gd name="T9" fmla="*/ 2 h 5"/>
                <a:gd name="T10" fmla="*/ 1 w 1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1" y="0"/>
                  </a:moveTo>
                  <a:cubicBezTo>
                    <a:pt x="5" y="0"/>
                    <a:pt x="10" y="0"/>
                    <a:pt x="14" y="1"/>
                  </a:cubicBezTo>
                  <a:cubicBezTo>
                    <a:pt x="15" y="1"/>
                    <a:pt x="16" y="2"/>
                    <a:pt x="16" y="3"/>
                  </a:cubicBezTo>
                  <a:cubicBezTo>
                    <a:pt x="16" y="3"/>
                    <a:pt x="14" y="5"/>
                    <a:pt x="14" y="5"/>
                  </a:cubicBezTo>
                  <a:cubicBezTo>
                    <a:pt x="9" y="4"/>
                    <a:pt x="5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5"/>
            <p:cNvSpPr/>
            <p:nvPr/>
          </p:nvSpPr>
          <p:spPr bwMode="auto">
            <a:xfrm>
              <a:off x="8786813" y="4768851"/>
              <a:ext cx="23813" cy="19050"/>
            </a:xfrm>
            <a:custGeom>
              <a:avLst/>
              <a:gdLst>
                <a:gd name="T0" fmla="*/ 0 w 10"/>
                <a:gd name="T1" fmla="*/ 2 h 8"/>
                <a:gd name="T2" fmla="*/ 10 w 10"/>
                <a:gd name="T3" fmla="*/ 5 h 8"/>
                <a:gd name="T4" fmla="*/ 6 w 10"/>
                <a:gd name="T5" fmla="*/ 8 h 8"/>
                <a:gd name="T6" fmla="*/ 0 w 10"/>
                <a:gd name="T7" fmla="*/ 2 h 8"/>
                <a:gd name="T8" fmla="*/ 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4" y="0"/>
                    <a:pt x="9" y="1"/>
                    <a:pt x="10" y="5"/>
                  </a:cubicBezTo>
                  <a:cubicBezTo>
                    <a:pt x="10" y="5"/>
                    <a:pt x="8" y="8"/>
                    <a:pt x="6" y="8"/>
                  </a:cubicBezTo>
                  <a:cubicBezTo>
                    <a:pt x="2" y="8"/>
                    <a:pt x="0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6"/>
            <p:cNvSpPr/>
            <p:nvPr/>
          </p:nvSpPr>
          <p:spPr bwMode="auto">
            <a:xfrm>
              <a:off x="8472488" y="4497388"/>
              <a:ext cx="163513" cy="85725"/>
            </a:xfrm>
            <a:custGeom>
              <a:avLst/>
              <a:gdLst>
                <a:gd name="T0" fmla="*/ 60 w 67"/>
                <a:gd name="T1" fmla="*/ 16 h 35"/>
                <a:gd name="T2" fmla="*/ 43 w 67"/>
                <a:gd name="T3" fmla="*/ 29 h 35"/>
                <a:gd name="T4" fmla="*/ 34 w 67"/>
                <a:gd name="T5" fmla="*/ 31 h 35"/>
                <a:gd name="T6" fmla="*/ 23 w 67"/>
                <a:gd name="T7" fmla="*/ 18 h 35"/>
                <a:gd name="T8" fmla="*/ 23 w 67"/>
                <a:gd name="T9" fmla="*/ 11 h 35"/>
                <a:gd name="T10" fmla="*/ 14 w 67"/>
                <a:gd name="T11" fmla="*/ 6 h 35"/>
                <a:gd name="T12" fmla="*/ 9 w 67"/>
                <a:gd name="T13" fmla="*/ 10 h 35"/>
                <a:gd name="T14" fmla="*/ 6 w 67"/>
                <a:gd name="T15" fmla="*/ 28 h 35"/>
                <a:gd name="T16" fmla="*/ 4 w 67"/>
                <a:gd name="T17" fmla="*/ 34 h 35"/>
                <a:gd name="T18" fmla="*/ 2 w 67"/>
                <a:gd name="T19" fmla="*/ 35 h 35"/>
                <a:gd name="T20" fmla="*/ 0 w 67"/>
                <a:gd name="T21" fmla="*/ 33 h 35"/>
                <a:gd name="T22" fmla="*/ 3 w 67"/>
                <a:gd name="T23" fmla="*/ 8 h 35"/>
                <a:gd name="T24" fmla="*/ 13 w 67"/>
                <a:gd name="T25" fmla="*/ 1 h 35"/>
                <a:gd name="T26" fmla="*/ 29 w 67"/>
                <a:gd name="T27" fmla="*/ 10 h 35"/>
                <a:gd name="T28" fmla="*/ 31 w 67"/>
                <a:gd name="T29" fmla="*/ 21 h 35"/>
                <a:gd name="T30" fmla="*/ 37 w 67"/>
                <a:gd name="T31" fmla="*/ 27 h 35"/>
                <a:gd name="T32" fmla="*/ 45 w 67"/>
                <a:gd name="T33" fmla="*/ 18 h 35"/>
                <a:gd name="T34" fmla="*/ 56 w 67"/>
                <a:gd name="T35" fmla="*/ 13 h 35"/>
                <a:gd name="T36" fmla="*/ 66 w 67"/>
                <a:gd name="T37" fmla="*/ 16 h 35"/>
                <a:gd name="T38" fmla="*/ 67 w 67"/>
                <a:gd name="T39" fmla="*/ 29 h 35"/>
                <a:gd name="T40" fmla="*/ 64 w 67"/>
                <a:gd name="T41" fmla="*/ 33 h 35"/>
                <a:gd name="T42" fmla="*/ 61 w 67"/>
                <a:gd name="T43" fmla="*/ 29 h 35"/>
                <a:gd name="T44" fmla="*/ 60 w 67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35">
                  <a:moveTo>
                    <a:pt x="60" y="16"/>
                  </a:moveTo>
                  <a:cubicBezTo>
                    <a:pt x="53" y="20"/>
                    <a:pt x="44" y="21"/>
                    <a:pt x="43" y="29"/>
                  </a:cubicBezTo>
                  <a:cubicBezTo>
                    <a:pt x="42" y="32"/>
                    <a:pt x="39" y="33"/>
                    <a:pt x="34" y="31"/>
                  </a:cubicBezTo>
                  <a:cubicBezTo>
                    <a:pt x="26" y="29"/>
                    <a:pt x="24" y="24"/>
                    <a:pt x="23" y="18"/>
                  </a:cubicBezTo>
                  <a:cubicBezTo>
                    <a:pt x="23" y="16"/>
                    <a:pt x="23" y="13"/>
                    <a:pt x="23" y="11"/>
                  </a:cubicBezTo>
                  <a:cubicBezTo>
                    <a:pt x="22" y="7"/>
                    <a:pt x="18" y="6"/>
                    <a:pt x="14" y="6"/>
                  </a:cubicBezTo>
                  <a:cubicBezTo>
                    <a:pt x="9" y="5"/>
                    <a:pt x="9" y="8"/>
                    <a:pt x="9" y="10"/>
                  </a:cubicBezTo>
                  <a:cubicBezTo>
                    <a:pt x="8" y="16"/>
                    <a:pt x="7" y="22"/>
                    <a:pt x="6" y="28"/>
                  </a:cubicBezTo>
                  <a:cubicBezTo>
                    <a:pt x="6" y="30"/>
                    <a:pt x="5" y="32"/>
                    <a:pt x="4" y="34"/>
                  </a:cubicBezTo>
                  <a:cubicBezTo>
                    <a:pt x="4" y="34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5"/>
                    <a:pt x="1" y="16"/>
                    <a:pt x="3" y="8"/>
                  </a:cubicBezTo>
                  <a:cubicBezTo>
                    <a:pt x="4" y="3"/>
                    <a:pt x="8" y="0"/>
                    <a:pt x="13" y="1"/>
                  </a:cubicBezTo>
                  <a:cubicBezTo>
                    <a:pt x="22" y="1"/>
                    <a:pt x="28" y="5"/>
                    <a:pt x="29" y="10"/>
                  </a:cubicBezTo>
                  <a:cubicBezTo>
                    <a:pt x="29" y="14"/>
                    <a:pt x="29" y="17"/>
                    <a:pt x="31" y="21"/>
                  </a:cubicBezTo>
                  <a:cubicBezTo>
                    <a:pt x="31" y="23"/>
                    <a:pt x="34" y="25"/>
                    <a:pt x="37" y="27"/>
                  </a:cubicBezTo>
                  <a:cubicBezTo>
                    <a:pt x="36" y="22"/>
                    <a:pt x="40" y="20"/>
                    <a:pt x="45" y="18"/>
                  </a:cubicBezTo>
                  <a:cubicBezTo>
                    <a:pt x="49" y="16"/>
                    <a:pt x="52" y="14"/>
                    <a:pt x="56" y="13"/>
                  </a:cubicBezTo>
                  <a:cubicBezTo>
                    <a:pt x="61" y="11"/>
                    <a:pt x="65" y="12"/>
                    <a:pt x="66" y="16"/>
                  </a:cubicBezTo>
                  <a:cubicBezTo>
                    <a:pt x="67" y="20"/>
                    <a:pt x="67" y="25"/>
                    <a:pt x="67" y="29"/>
                  </a:cubicBezTo>
                  <a:cubicBezTo>
                    <a:pt x="67" y="30"/>
                    <a:pt x="65" y="32"/>
                    <a:pt x="64" y="33"/>
                  </a:cubicBezTo>
                  <a:cubicBezTo>
                    <a:pt x="63" y="32"/>
                    <a:pt x="61" y="31"/>
                    <a:pt x="61" y="29"/>
                  </a:cubicBezTo>
                  <a:cubicBezTo>
                    <a:pt x="60" y="25"/>
                    <a:pt x="60" y="21"/>
                    <a:pt x="60" y="16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7"/>
            <p:cNvSpPr/>
            <p:nvPr/>
          </p:nvSpPr>
          <p:spPr bwMode="auto">
            <a:xfrm>
              <a:off x="8623301" y="4464051"/>
              <a:ext cx="34925" cy="26988"/>
            </a:xfrm>
            <a:custGeom>
              <a:avLst/>
              <a:gdLst>
                <a:gd name="T0" fmla="*/ 5 w 14"/>
                <a:gd name="T1" fmla="*/ 0 h 11"/>
                <a:gd name="T2" fmla="*/ 13 w 14"/>
                <a:gd name="T3" fmla="*/ 6 h 11"/>
                <a:gd name="T4" fmla="*/ 9 w 14"/>
                <a:gd name="T5" fmla="*/ 10 h 11"/>
                <a:gd name="T6" fmla="*/ 1 w 14"/>
                <a:gd name="T7" fmla="*/ 5 h 11"/>
                <a:gd name="T8" fmla="*/ 5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5" y="0"/>
                  </a:moveTo>
                  <a:cubicBezTo>
                    <a:pt x="13" y="0"/>
                    <a:pt x="14" y="3"/>
                    <a:pt x="13" y="6"/>
                  </a:cubicBezTo>
                  <a:cubicBezTo>
                    <a:pt x="13" y="8"/>
                    <a:pt x="11" y="10"/>
                    <a:pt x="9" y="10"/>
                  </a:cubicBezTo>
                  <a:cubicBezTo>
                    <a:pt x="6" y="11"/>
                    <a:pt x="0" y="7"/>
                    <a:pt x="1" y="5"/>
                  </a:cubicBezTo>
                  <a:cubicBezTo>
                    <a:pt x="1" y="3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8"/>
            <p:cNvSpPr/>
            <p:nvPr/>
          </p:nvSpPr>
          <p:spPr bwMode="auto">
            <a:xfrm>
              <a:off x="8361363" y="4303713"/>
              <a:ext cx="106363" cy="100013"/>
            </a:xfrm>
            <a:custGeom>
              <a:avLst/>
              <a:gdLst>
                <a:gd name="T0" fmla="*/ 28 w 44"/>
                <a:gd name="T1" fmla="*/ 18 h 41"/>
                <a:gd name="T2" fmla="*/ 34 w 44"/>
                <a:gd name="T3" fmla="*/ 19 h 41"/>
                <a:gd name="T4" fmla="*/ 43 w 44"/>
                <a:gd name="T5" fmla="*/ 28 h 41"/>
                <a:gd name="T6" fmla="*/ 44 w 44"/>
                <a:gd name="T7" fmla="*/ 38 h 41"/>
                <a:gd name="T8" fmla="*/ 41 w 44"/>
                <a:gd name="T9" fmla="*/ 41 h 41"/>
                <a:gd name="T10" fmla="*/ 37 w 44"/>
                <a:gd name="T11" fmla="*/ 39 h 41"/>
                <a:gd name="T12" fmla="*/ 39 w 44"/>
                <a:gd name="T13" fmla="*/ 30 h 41"/>
                <a:gd name="T14" fmla="*/ 31 w 44"/>
                <a:gd name="T15" fmla="*/ 21 h 41"/>
                <a:gd name="T16" fmla="*/ 25 w 44"/>
                <a:gd name="T17" fmla="*/ 18 h 41"/>
                <a:gd name="T18" fmla="*/ 25 w 44"/>
                <a:gd name="T19" fmla="*/ 11 h 41"/>
                <a:gd name="T20" fmla="*/ 27 w 44"/>
                <a:gd name="T21" fmla="*/ 9 h 41"/>
                <a:gd name="T22" fmla="*/ 22 w 44"/>
                <a:gd name="T23" fmla="*/ 3 h 41"/>
                <a:gd name="T24" fmla="*/ 13 w 44"/>
                <a:gd name="T25" fmla="*/ 3 h 41"/>
                <a:gd name="T26" fmla="*/ 6 w 44"/>
                <a:gd name="T27" fmla="*/ 8 h 41"/>
                <a:gd name="T28" fmla="*/ 11 w 44"/>
                <a:gd name="T29" fmla="*/ 14 h 41"/>
                <a:gd name="T30" fmla="*/ 15 w 44"/>
                <a:gd name="T31" fmla="*/ 17 h 41"/>
                <a:gd name="T32" fmla="*/ 9 w 44"/>
                <a:gd name="T33" fmla="*/ 18 h 41"/>
                <a:gd name="T34" fmla="*/ 0 w 44"/>
                <a:gd name="T35" fmla="*/ 10 h 41"/>
                <a:gd name="T36" fmla="*/ 9 w 44"/>
                <a:gd name="T37" fmla="*/ 1 h 41"/>
                <a:gd name="T38" fmla="*/ 25 w 44"/>
                <a:gd name="T39" fmla="*/ 0 h 41"/>
                <a:gd name="T40" fmla="*/ 33 w 44"/>
                <a:gd name="T41" fmla="*/ 8 h 41"/>
                <a:gd name="T42" fmla="*/ 28 w 44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1">
                  <a:moveTo>
                    <a:pt x="28" y="18"/>
                  </a:moveTo>
                  <a:cubicBezTo>
                    <a:pt x="30" y="18"/>
                    <a:pt x="32" y="19"/>
                    <a:pt x="34" y="19"/>
                  </a:cubicBezTo>
                  <a:cubicBezTo>
                    <a:pt x="43" y="20"/>
                    <a:pt x="44" y="21"/>
                    <a:pt x="43" y="28"/>
                  </a:cubicBezTo>
                  <a:cubicBezTo>
                    <a:pt x="43" y="31"/>
                    <a:pt x="44" y="35"/>
                    <a:pt x="44" y="38"/>
                  </a:cubicBezTo>
                  <a:cubicBezTo>
                    <a:pt x="44" y="39"/>
                    <a:pt x="42" y="40"/>
                    <a:pt x="41" y="41"/>
                  </a:cubicBezTo>
                  <a:cubicBezTo>
                    <a:pt x="40" y="41"/>
                    <a:pt x="37" y="40"/>
                    <a:pt x="37" y="39"/>
                  </a:cubicBezTo>
                  <a:cubicBezTo>
                    <a:pt x="37" y="36"/>
                    <a:pt x="38" y="33"/>
                    <a:pt x="39" y="30"/>
                  </a:cubicBezTo>
                  <a:cubicBezTo>
                    <a:pt x="40" y="23"/>
                    <a:pt x="40" y="22"/>
                    <a:pt x="31" y="21"/>
                  </a:cubicBezTo>
                  <a:cubicBezTo>
                    <a:pt x="29" y="21"/>
                    <a:pt x="27" y="20"/>
                    <a:pt x="25" y="18"/>
                  </a:cubicBezTo>
                  <a:cubicBezTo>
                    <a:pt x="22" y="16"/>
                    <a:pt x="20" y="14"/>
                    <a:pt x="25" y="11"/>
                  </a:cubicBezTo>
                  <a:cubicBezTo>
                    <a:pt x="26" y="11"/>
                    <a:pt x="26" y="10"/>
                    <a:pt x="27" y="9"/>
                  </a:cubicBezTo>
                  <a:cubicBezTo>
                    <a:pt x="30" y="4"/>
                    <a:pt x="30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9" y="3"/>
                    <a:pt x="6" y="4"/>
                    <a:pt x="6" y="8"/>
                  </a:cubicBezTo>
                  <a:cubicBezTo>
                    <a:pt x="6" y="11"/>
                    <a:pt x="7" y="13"/>
                    <a:pt x="11" y="14"/>
                  </a:cubicBezTo>
                  <a:cubicBezTo>
                    <a:pt x="13" y="14"/>
                    <a:pt x="14" y="16"/>
                    <a:pt x="15" y="17"/>
                  </a:cubicBezTo>
                  <a:cubicBezTo>
                    <a:pt x="13" y="17"/>
                    <a:pt x="11" y="18"/>
                    <a:pt x="9" y="18"/>
                  </a:cubicBezTo>
                  <a:cubicBezTo>
                    <a:pt x="4" y="18"/>
                    <a:pt x="0" y="14"/>
                    <a:pt x="0" y="10"/>
                  </a:cubicBezTo>
                  <a:cubicBezTo>
                    <a:pt x="1" y="4"/>
                    <a:pt x="3" y="2"/>
                    <a:pt x="9" y="1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32" y="0"/>
                    <a:pt x="35" y="4"/>
                    <a:pt x="33" y="8"/>
                  </a:cubicBezTo>
                  <a:cubicBezTo>
                    <a:pt x="32" y="12"/>
                    <a:pt x="30" y="15"/>
                    <a:pt x="28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 rot="685222">
            <a:off x="5193641" y="5185384"/>
            <a:ext cx="1725922" cy="806931"/>
            <a:chOff x="5465228" y="5216526"/>
            <a:chExt cx="2071127" cy="968326"/>
          </a:xfrm>
        </p:grpSpPr>
        <p:sp>
          <p:nvSpPr>
            <p:cNvPr id="3" name="任意多边形 2"/>
            <p:cNvSpPr/>
            <p:nvPr/>
          </p:nvSpPr>
          <p:spPr>
            <a:xfrm>
              <a:off x="5465228" y="5216526"/>
              <a:ext cx="1481072" cy="458948"/>
            </a:xfrm>
            <a:custGeom>
              <a:avLst/>
              <a:gdLst>
                <a:gd name="connsiteX0" fmla="*/ 1094705 w 1094705"/>
                <a:gd name="connsiteY0" fmla="*/ 269687 h 815443"/>
                <a:gd name="connsiteX1" fmla="*/ 862885 w 1094705"/>
                <a:gd name="connsiteY1" fmla="*/ 115141 h 815443"/>
                <a:gd name="connsiteX2" fmla="*/ 746975 w 1094705"/>
                <a:gd name="connsiteY2" fmla="*/ 359839 h 815443"/>
                <a:gd name="connsiteX3" fmla="*/ 914400 w 1094705"/>
                <a:gd name="connsiteY3" fmla="*/ 308324 h 815443"/>
                <a:gd name="connsiteX4" fmla="*/ 927279 w 1094705"/>
                <a:gd name="connsiteY4" fmla="*/ 12110 h 815443"/>
                <a:gd name="connsiteX5" fmla="*/ 373488 w 1094705"/>
                <a:gd name="connsiteY5" fmla="*/ 771963 h 815443"/>
                <a:gd name="connsiteX6" fmla="*/ 0 w 1094705"/>
                <a:gd name="connsiteY6" fmla="*/ 656053 h 815443"/>
                <a:gd name="connsiteX0-1" fmla="*/ 1481072 w 1481072"/>
                <a:gd name="connsiteY0-2" fmla="*/ 553022 h 815443"/>
                <a:gd name="connsiteX1-3" fmla="*/ 862885 w 1481072"/>
                <a:gd name="connsiteY1-4" fmla="*/ 115141 h 815443"/>
                <a:gd name="connsiteX2-5" fmla="*/ 746975 w 1481072"/>
                <a:gd name="connsiteY2-6" fmla="*/ 359839 h 815443"/>
                <a:gd name="connsiteX3-7" fmla="*/ 914400 w 1481072"/>
                <a:gd name="connsiteY3-8" fmla="*/ 308324 h 815443"/>
                <a:gd name="connsiteX4-9" fmla="*/ 927279 w 1481072"/>
                <a:gd name="connsiteY4-10" fmla="*/ 12110 h 815443"/>
                <a:gd name="connsiteX5-11" fmla="*/ 373488 w 1481072"/>
                <a:gd name="connsiteY5-12" fmla="*/ 771963 h 815443"/>
                <a:gd name="connsiteX6-13" fmla="*/ 0 w 1481072"/>
                <a:gd name="connsiteY6-14" fmla="*/ 656053 h 815443"/>
                <a:gd name="connsiteX0-15" fmla="*/ 1481072 w 1481072"/>
                <a:gd name="connsiteY0-16" fmla="*/ 548904 h 811325"/>
                <a:gd name="connsiteX1-17" fmla="*/ 862885 w 1481072"/>
                <a:gd name="connsiteY1-18" fmla="*/ 111023 h 811325"/>
                <a:gd name="connsiteX2-19" fmla="*/ 746975 w 1481072"/>
                <a:gd name="connsiteY2-20" fmla="*/ 355721 h 811325"/>
                <a:gd name="connsiteX3-21" fmla="*/ 1068947 w 1481072"/>
                <a:gd name="connsiteY3-22" fmla="*/ 368600 h 811325"/>
                <a:gd name="connsiteX4-23" fmla="*/ 927279 w 1481072"/>
                <a:gd name="connsiteY4-24" fmla="*/ 7992 h 811325"/>
                <a:gd name="connsiteX5-25" fmla="*/ 373488 w 1481072"/>
                <a:gd name="connsiteY5-26" fmla="*/ 767845 h 811325"/>
                <a:gd name="connsiteX6-27" fmla="*/ 0 w 1481072"/>
                <a:gd name="connsiteY6-28" fmla="*/ 651935 h 811325"/>
                <a:gd name="connsiteX0-29" fmla="*/ 1481072 w 1481072"/>
                <a:gd name="connsiteY0-30" fmla="*/ 549065 h 811486"/>
                <a:gd name="connsiteX1-31" fmla="*/ 862885 w 1481072"/>
                <a:gd name="connsiteY1-32" fmla="*/ 111184 h 811486"/>
                <a:gd name="connsiteX2-33" fmla="*/ 862885 w 1481072"/>
                <a:gd name="connsiteY2-34" fmla="*/ 407397 h 811486"/>
                <a:gd name="connsiteX3-35" fmla="*/ 1068947 w 1481072"/>
                <a:gd name="connsiteY3-36" fmla="*/ 368761 h 811486"/>
                <a:gd name="connsiteX4-37" fmla="*/ 927279 w 1481072"/>
                <a:gd name="connsiteY4-38" fmla="*/ 8153 h 811486"/>
                <a:gd name="connsiteX5-39" fmla="*/ 373488 w 1481072"/>
                <a:gd name="connsiteY5-40" fmla="*/ 768006 h 811486"/>
                <a:gd name="connsiteX6-41" fmla="*/ 0 w 1481072"/>
                <a:gd name="connsiteY6-42" fmla="*/ 652096 h 811486"/>
                <a:gd name="connsiteX0-43" fmla="*/ 1481072 w 1481072"/>
                <a:gd name="connsiteY0-44" fmla="*/ 473324 h 730121"/>
                <a:gd name="connsiteX1-45" fmla="*/ 862885 w 1481072"/>
                <a:gd name="connsiteY1-46" fmla="*/ 35443 h 730121"/>
                <a:gd name="connsiteX2-47" fmla="*/ 862885 w 1481072"/>
                <a:gd name="connsiteY2-48" fmla="*/ 331656 h 730121"/>
                <a:gd name="connsiteX3-49" fmla="*/ 1068947 w 1481072"/>
                <a:gd name="connsiteY3-50" fmla="*/ 293020 h 730121"/>
                <a:gd name="connsiteX4-51" fmla="*/ 695459 w 1481072"/>
                <a:gd name="connsiteY4-52" fmla="*/ 9685 h 730121"/>
                <a:gd name="connsiteX5-53" fmla="*/ 373488 w 1481072"/>
                <a:gd name="connsiteY5-54" fmla="*/ 692265 h 730121"/>
                <a:gd name="connsiteX6-55" fmla="*/ 0 w 1481072"/>
                <a:gd name="connsiteY6-56" fmla="*/ 576355 h 730121"/>
                <a:gd name="connsiteX0-57" fmla="*/ 1481072 w 1481072"/>
                <a:gd name="connsiteY0-58" fmla="*/ 473324 h 730121"/>
                <a:gd name="connsiteX1-59" fmla="*/ 875764 w 1481072"/>
                <a:gd name="connsiteY1-60" fmla="*/ 164232 h 730121"/>
                <a:gd name="connsiteX2-61" fmla="*/ 862885 w 1481072"/>
                <a:gd name="connsiteY2-62" fmla="*/ 331656 h 730121"/>
                <a:gd name="connsiteX3-63" fmla="*/ 1068947 w 1481072"/>
                <a:gd name="connsiteY3-64" fmla="*/ 293020 h 730121"/>
                <a:gd name="connsiteX4-65" fmla="*/ 695459 w 1481072"/>
                <a:gd name="connsiteY4-66" fmla="*/ 9685 h 730121"/>
                <a:gd name="connsiteX5-67" fmla="*/ 373488 w 1481072"/>
                <a:gd name="connsiteY5-68" fmla="*/ 692265 h 730121"/>
                <a:gd name="connsiteX6-69" fmla="*/ 0 w 1481072"/>
                <a:gd name="connsiteY6-70" fmla="*/ 576355 h 730121"/>
                <a:gd name="connsiteX0-71" fmla="*/ 1481072 w 1481072"/>
                <a:gd name="connsiteY0-72" fmla="*/ 473324 h 730121"/>
                <a:gd name="connsiteX1-73" fmla="*/ 875764 w 1481072"/>
                <a:gd name="connsiteY1-74" fmla="*/ 164232 h 730121"/>
                <a:gd name="connsiteX2-75" fmla="*/ 862885 w 1481072"/>
                <a:gd name="connsiteY2-76" fmla="*/ 331656 h 730121"/>
                <a:gd name="connsiteX3-77" fmla="*/ 1068947 w 1481072"/>
                <a:gd name="connsiteY3-78" fmla="*/ 293020 h 730121"/>
                <a:gd name="connsiteX4-79" fmla="*/ 695459 w 1481072"/>
                <a:gd name="connsiteY4-80" fmla="*/ 9685 h 730121"/>
                <a:gd name="connsiteX5-81" fmla="*/ 373488 w 1481072"/>
                <a:gd name="connsiteY5-82" fmla="*/ 692265 h 730121"/>
                <a:gd name="connsiteX6-83" fmla="*/ 0 w 1481072"/>
                <a:gd name="connsiteY6-84" fmla="*/ 576355 h 730121"/>
                <a:gd name="connsiteX0-85" fmla="*/ 1481072 w 1481072"/>
                <a:gd name="connsiteY0-86" fmla="*/ 463654 h 720451"/>
                <a:gd name="connsiteX1-87" fmla="*/ 875764 w 1481072"/>
                <a:gd name="connsiteY1-88" fmla="*/ 154562 h 720451"/>
                <a:gd name="connsiteX2-89" fmla="*/ 862885 w 1481072"/>
                <a:gd name="connsiteY2-90" fmla="*/ 321986 h 720451"/>
                <a:gd name="connsiteX3-91" fmla="*/ 1068947 w 1481072"/>
                <a:gd name="connsiteY3-92" fmla="*/ 283350 h 720451"/>
                <a:gd name="connsiteX4-93" fmla="*/ 695459 w 1481072"/>
                <a:gd name="connsiteY4-94" fmla="*/ 15 h 720451"/>
                <a:gd name="connsiteX5-95" fmla="*/ 373488 w 1481072"/>
                <a:gd name="connsiteY5-96" fmla="*/ 682595 h 720451"/>
                <a:gd name="connsiteX6-97" fmla="*/ 0 w 1481072"/>
                <a:gd name="connsiteY6-98" fmla="*/ 566685 h 720451"/>
                <a:gd name="connsiteX0-99" fmla="*/ 1481072 w 1481072"/>
                <a:gd name="connsiteY0-100" fmla="*/ 412142 h 665201"/>
                <a:gd name="connsiteX1-101" fmla="*/ 875764 w 1481072"/>
                <a:gd name="connsiteY1-102" fmla="*/ 103050 h 665201"/>
                <a:gd name="connsiteX2-103" fmla="*/ 862885 w 1481072"/>
                <a:gd name="connsiteY2-104" fmla="*/ 270474 h 665201"/>
                <a:gd name="connsiteX3-105" fmla="*/ 1068947 w 1481072"/>
                <a:gd name="connsiteY3-106" fmla="*/ 231838 h 665201"/>
                <a:gd name="connsiteX4-107" fmla="*/ 708338 w 1481072"/>
                <a:gd name="connsiteY4-108" fmla="*/ 19 h 665201"/>
                <a:gd name="connsiteX5-109" fmla="*/ 373488 w 1481072"/>
                <a:gd name="connsiteY5-110" fmla="*/ 631083 h 665201"/>
                <a:gd name="connsiteX6-111" fmla="*/ 0 w 1481072"/>
                <a:gd name="connsiteY6-112" fmla="*/ 515173 h 665201"/>
                <a:gd name="connsiteX0-113" fmla="*/ 1481072 w 1481072"/>
                <a:gd name="connsiteY0-114" fmla="*/ 419889 h 672948"/>
                <a:gd name="connsiteX1-115" fmla="*/ 875764 w 1481072"/>
                <a:gd name="connsiteY1-116" fmla="*/ 110797 h 672948"/>
                <a:gd name="connsiteX2-117" fmla="*/ 862885 w 1481072"/>
                <a:gd name="connsiteY2-118" fmla="*/ 278221 h 672948"/>
                <a:gd name="connsiteX3-119" fmla="*/ 1068947 w 1481072"/>
                <a:gd name="connsiteY3-120" fmla="*/ 239585 h 672948"/>
                <a:gd name="connsiteX4-121" fmla="*/ 708338 w 1481072"/>
                <a:gd name="connsiteY4-122" fmla="*/ 7766 h 672948"/>
                <a:gd name="connsiteX5-123" fmla="*/ 373488 w 1481072"/>
                <a:gd name="connsiteY5-124" fmla="*/ 638830 h 672948"/>
                <a:gd name="connsiteX6-125" fmla="*/ 0 w 1481072"/>
                <a:gd name="connsiteY6-126" fmla="*/ 522920 h 672948"/>
                <a:gd name="connsiteX0-127" fmla="*/ 1481072 w 1481072"/>
                <a:gd name="connsiteY0-128" fmla="*/ 421560 h 674619"/>
                <a:gd name="connsiteX1-129" fmla="*/ 875764 w 1481072"/>
                <a:gd name="connsiteY1-130" fmla="*/ 112468 h 674619"/>
                <a:gd name="connsiteX2-131" fmla="*/ 948947 w 1481072"/>
                <a:gd name="connsiteY2-132" fmla="*/ 591864 h 674619"/>
                <a:gd name="connsiteX3-133" fmla="*/ 1068947 w 1481072"/>
                <a:gd name="connsiteY3-134" fmla="*/ 241256 h 674619"/>
                <a:gd name="connsiteX4-135" fmla="*/ 708338 w 1481072"/>
                <a:gd name="connsiteY4-136" fmla="*/ 9437 h 674619"/>
                <a:gd name="connsiteX5-137" fmla="*/ 373488 w 1481072"/>
                <a:gd name="connsiteY5-138" fmla="*/ 640501 h 674619"/>
                <a:gd name="connsiteX6-139" fmla="*/ 0 w 1481072"/>
                <a:gd name="connsiteY6-140" fmla="*/ 524591 h 674619"/>
                <a:gd name="connsiteX0-141" fmla="*/ 1481072 w 1481072"/>
                <a:gd name="connsiteY0-142" fmla="*/ 311304 h 549690"/>
                <a:gd name="connsiteX1-143" fmla="*/ 875764 w 1481072"/>
                <a:gd name="connsiteY1-144" fmla="*/ 2212 h 549690"/>
                <a:gd name="connsiteX2-145" fmla="*/ 948947 w 1481072"/>
                <a:gd name="connsiteY2-146" fmla="*/ 481608 h 549690"/>
                <a:gd name="connsiteX3-147" fmla="*/ 1068947 w 1481072"/>
                <a:gd name="connsiteY3-148" fmla="*/ 131000 h 549690"/>
                <a:gd name="connsiteX4-149" fmla="*/ 708338 w 1481072"/>
                <a:gd name="connsiteY4-150" fmla="*/ 103577 h 549690"/>
                <a:gd name="connsiteX5-151" fmla="*/ 373488 w 1481072"/>
                <a:gd name="connsiteY5-152" fmla="*/ 530245 h 549690"/>
                <a:gd name="connsiteX6-153" fmla="*/ 0 w 1481072"/>
                <a:gd name="connsiteY6-154" fmla="*/ 414335 h 549690"/>
                <a:gd name="connsiteX0-155" fmla="*/ 1481072 w 1481072"/>
                <a:gd name="connsiteY0-156" fmla="*/ 311304 h 549690"/>
                <a:gd name="connsiteX1-157" fmla="*/ 875764 w 1481072"/>
                <a:gd name="connsiteY1-158" fmla="*/ 2212 h 549690"/>
                <a:gd name="connsiteX2-159" fmla="*/ 948947 w 1481072"/>
                <a:gd name="connsiteY2-160" fmla="*/ 481608 h 549690"/>
                <a:gd name="connsiteX3-161" fmla="*/ 1047432 w 1481072"/>
                <a:gd name="connsiteY3-162" fmla="*/ 297743 h 549690"/>
                <a:gd name="connsiteX4-163" fmla="*/ 708338 w 1481072"/>
                <a:gd name="connsiteY4-164" fmla="*/ 103577 h 549690"/>
                <a:gd name="connsiteX5-165" fmla="*/ 373488 w 1481072"/>
                <a:gd name="connsiteY5-166" fmla="*/ 530245 h 549690"/>
                <a:gd name="connsiteX6-167" fmla="*/ 0 w 1481072"/>
                <a:gd name="connsiteY6-168" fmla="*/ 414335 h 549690"/>
                <a:gd name="connsiteX0-169" fmla="*/ 1481072 w 1481072"/>
                <a:gd name="connsiteY0-170" fmla="*/ 310706 h 549092"/>
                <a:gd name="connsiteX1-171" fmla="*/ 875764 w 1481072"/>
                <a:gd name="connsiteY1-172" fmla="*/ 1614 h 549092"/>
                <a:gd name="connsiteX2-173" fmla="*/ 895158 w 1481072"/>
                <a:gd name="connsiteY2-174" fmla="*/ 454116 h 549092"/>
                <a:gd name="connsiteX3-175" fmla="*/ 1047432 w 1481072"/>
                <a:gd name="connsiteY3-176" fmla="*/ 297145 h 549092"/>
                <a:gd name="connsiteX4-177" fmla="*/ 708338 w 1481072"/>
                <a:gd name="connsiteY4-178" fmla="*/ 102979 h 549092"/>
                <a:gd name="connsiteX5-179" fmla="*/ 373488 w 1481072"/>
                <a:gd name="connsiteY5-180" fmla="*/ 529647 h 549092"/>
                <a:gd name="connsiteX6-181" fmla="*/ 0 w 1481072"/>
                <a:gd name="connsiteY6-182" fmla="*/ 413737 h 549092"/>
                <a:gd name="connsiteX0-183" fmla="*/ 1481072 w 1481072"/>
                <a:gd name="connsiteY0-184" fmla="*/ 310706 h 549092"/>
                <a:gd name="connsiteX1-185" fmla="*/ 875764 w 1481072"/>
                <a:gd name="connsiteY1-186" fmla="*/ 1614 h 549092"/>
                <a:gd name="connsiteX2-187" fmla="*/ 895158 w 1481072"/>
                <a:gd name="connsiteY2-188" fmla="*/ 454116 h 549092"/>
                <a:gd name="connsiteX3-189" fmla="*/ 1047432 w 1481072"/>
                <a:gd name="connsiteY3-190" fmla="*/ 297145 h 549092"/>
                <a:gd name="connsiteX4-191" fmla="*/ 708338 w 1481072"/>
                <a:gd name="connsiteY4-192" fmla="*/ 102979 h 549092"/>
                <a:gd name="connsiteX5-193" fmla="*/ 373488 w 1481072"/>
                <a:gd name="connsiteY5-194" fmla="*/ 529647 h 549092"/>
                <a:gd name="connsiteX6-195" fmla="*/ 0 w 1481072"/>
                <a:gd name="connsiteY6-196" fmla="*/ 413737 h 549092"/>
                <a:gd name="connsiteX0-197" fmla="*/ 1481072 w 1481072"/>
                <a:gd name="connsiteY0-198" fmla="*/ 310706 h 539006"/>
                <a:gd name="connsiteX1-199" fmla="*/ 875764 w 1481072"/>
                <a:gd name="connsiteY1-200" fmla="*/ 1614 h 539006"/>
                <a:gd name="connsiteX2-201" fmla="*/ 895158 w 1481072"/>
                <a:gd name="connsiteY2-202" fmla="*/ 454116 h 539006"/>
                <a:gd name="connsiteX3-203" fmla="*/ 1047432 w 1481072"/>
                <a:gd name="connsiteY3-204" fmla="*/ 297145 h 539006"/>
                <a:gd name="connsiteX4-205" fmla="*/ 686823 w 1481072"/>
                <a:gd name="connsiteY4-206" fmla="*/ 248207 h 539006"/>
                <a:gd name="connsiteX5-207" fmla="*/ 373488 w 1481072"/>
                <a:gd name="connsiteY5-208" fmla="*/ 529647 h 539006"/>
                <a:gd name="connsiteX6-209" fmla="*/ 0 w 1481072"/>
                <a:gd name="connsiteY6-210" fmla="*/ 413737 h 539006"/>
                <a:gd name="connsiteX0-211" fmla="*/ 1481072 w 1481072"/>
                <a:gd name="connsiteY0-212" fmla="*/ 230720 h 459020"/>
                <a:gd name="connsiteX1-213" fmla="*/ 999477 w 1481072"/>
                <a:gd name="connsiteY1-214" fmla="*/ 2310 h 459020"/>
                <a:gd name="connsiteX2-215" fmla="*/ 895158 w 1481072"/>
                <a:gd name="connsiteY2-216" fmla="*/ 374130 h 459020"/>
                <a:gd name="connsiteX3-217" fmla="*/ 1047432 w 1481072"/>
                <a:gd name="connsiteY3-218" fmla="*/ 217159 h 459020"/>
                <a:gd name="connsiteX4-219" fmla="*/ 686823 w 1481072"/>
                <a:gd name="connsiteY4-220" fmla="*/ 168221 h 459020"/>
                <a:gd name="connsiteX5-221" fmla="*/ 373488 w 1481072"/>
                <a:gd name="connsiteY5-222" fmla="*/ 449661 h 459020"/>
                <a:gd name="connsiteX6-223" fmla="*/ 0 w 1481072"/>
                <a:gd name="connsiteY6-224" fmla="*/ 333751 h 459020"/>
                <a:gd name="connsiteX0-225" fmla="*/ 1481072 w 1481072"/>
                <a:gd name="connsiteY0-226" fmla="*/ 230768 h 459068"/>
                <a:gd name="connsiteX1-227" fmla="*/ 999477 w 1481072"/>
                <a:gd name="connsiteY1-228" fmla="*/ 2358 h 459068"/>
                <a:gd name="connsiteX2-229" fmla="*/ 895158 w 1481072"/>
                <a:gd name="connsiteY2-230" fmla="*/ 374178 h 459068"/>
                <a:gd name="connsiteX3-231" fmla="*/ 1047432 w 1481072"/>
                <a:gd name="connsiteY3-232" fmla="*/ 217207 h 459068"/>
                <a:gd name="connsiteX4-233" fmla="*/ 686823 w 1481072"/>
                <a:gd name="connsiteY4-234" fmla="*/ 168269 h 459068"/>
                <a:gd name="connsiteX5-235" fmla="*/ 373488 w 1481072"/>
                <a:gd name="connsiteY5-236" fmla="*/ 449709 h 459068"/>
                <a:gd name="connsiteX6-237" fmla="*/ 0 w 1481072"/>
                <a:gd name="connsiteY6-238" fmla="*/ 333799 h 459068"/>
                <a:gd name="connsiteX0-239" fmla="*/ 1481072 w 1481072"/>
                <a:gd name="connsiteY0-240" fmla="*/ 230768 h 459068"/>
                <a:gd name="connsiteX1-241" fmla="*/ 999477 w 1481072"/>
                <a:gd name="connsiteY1-242" fmla="*/ 2358 h 459068"/>
                <a:gd name="connsiteX2-243" fmla="*/ 895158 w 1481072"/>
                <a:gd name="connsiteY2-244" fmla="*/ 374178 h 459068"/>
                <a:gd name="connsiteX3-245" fmla="*/ 1047432 w 1481072"/>
                <a:gd name="connsiteY3-246" fmla="*/ 217207 h 459068"/>
                <a:gd name="connsiteX4-247" fmla="*/ 686823 w 1481072"/>
                <a:gd name="connsiteY4-248" fmla="*/ 168269 h 459068"/>
                <a:gd name="connsiteX5-249" fmla="*/ 373488 w 1481072"/>
                <a:gd name="connsiteY5-250" fmla="*/ 449709 h 459068"/>
                <a:gd name="connsiteX6-251" fmla="*/ 0 w 1481072"/>
                <a:gd name="connsiteY6-252" fmla="*/ 333799 h 459068"/>
                <a:gd name="connsiteX0-253" fmla="*/ 1481072 w 1481072"/>
                <a:gd name="connsiteY0-254" fmla="*/ 230649 h 458949"/>
                <a:gd name="connsiteX1-255" fmla="*/ 999477 w 1481072"/>
                <a:gd name="connsiteY1-256" fmla="*/ 2239 h 458949"/>
                <a:gd name="connsiteX2-257" fmla="*/ 895158 w 1481072"/>
                <a:gd name="connsiteY2-258" fmla="*/ 374059 h 458949"/>
                <a:gd name="connsiteX3-259" fmla="*/ 1047432 w 1481072"/>
                <a:gd name="connsiteY3-260" fmla="*/ 217088 h 458949"/>
                <a:gd name="connsiteX4-261" fmla="*/ 686823 w 1481072"/>
                <a:gd name="connsiteY4-262" fmla="*/ 168150 h 458949"/>
                <a:gd name="connsiteX5-263" fmla="*/ 373488 w 1481072"/>
                <a:gd name="connsiteY5-264" fmla="*/ 449590 h 458949"/>
                <a:gd name="connsiteX6-265" fmla="*/ 0 w 1481072"/>
                <a:gd name="connsiteY6-266" fmla="*/ 333680 h 458949"/>
                <a:gd name="connsiteX0-267" fmla="*/ 1481072 w 1481072"/>
                <a:gd name="connsiteY0-268" fmla="*/ 230541 h 458841"/>
                <a:gd name="connsiteX1-269" fmla="*/ 999477 w 1481072"/>
                <a:gd name="connsiteY1-270" fmla="*/ 2131 h 458841"/>
                <a:gd name="connsiteX2-271" fmla="*/ 895158 w 1481072"/>
                <a:gd name="connsiteY2-272" fmla="*/ 373951 h 458841"/>
                <a:gd name="connsiteX3-273" fmla="*/ 1047432 w 1481072"/>
                <a:gd name="connsiteY3-274" fmla="*/ 216980 h 458841"/>
                <a:gd name="connsiteX4-275" fmla="*/ 686823 w 1481072"/>
                <a:gd name="connsiteY4-276" fmla="*/ 168042 h 458841"/>
                <a:gd name="connsiteX5-277" fmla="*/ 373488 w 1481072"/>
                <a:gd name="connsiteY5-278" fmla="*/ 449482 h 458841"/>
                <a:gd name="connsiteX6-279" fmla="*/ 0 w 1481072"/>
                <a:gd name="connsiteY6-280" fmla="*/ 333572 h 458841"/>
                <a:gd name="connsiteX0-281" fmla="*/ 1481072 w 1481072"/>
                <a:gd name="connsiteY0-282" fmla="*/ 230541 h 458841"/>
                <a:gd name="connsiteX1-283" fmla="*/ 999477 w 1481072"/>
                <a:gd name="connsiteY1-284" fmla="*/ 2131 h 458841"/>
                <a:gd name="connsiteX2-285" fmla="*/ 895158 w 1481072"/>
                <a:gd name="connsiteY2-286" fmla="*/ 373951 h 458841"/>
                <a:gd name="connsiteX3-287" fmla="*/ 1047432 w 1481072"/>
                <a:gd name="connsiteY3-288" fmla="*/ 216980 h 458841"/>
                <a:gd name="connsiteX4-289" fmla="*/ 686823 w 1481072"/>
                <a:gd name="connsiteY4-290" fmla="*/ 168042 h 458841"/>
                <a:gd name="connsiteX5-291" fmla="*/ 373488 w 1481072"/>
                <a:gd name="connsiteY5-292" fmla="*/ 449482 h 458841"/>
                <a:gd name="connsiteX6-293" fmla="*/ 0 w 1481072"/>
                <a:gd name="connsiteY6-294" fmla="*/ 333572 h 458841"/>
                <a:gd name="connsiteX0-295" fmla="*/ 1481072 w 1481072"/>
                <a:gd name="connsiteY0-296" fmla="*/ 230541 h 458841"/>
                <a:gd name="connsiteX1-297" fmla="*/ 999477 w 1481072"/>
                <a:gd name="connsiteY1-298" fmla="*/ 2131 h 458841"/>
                <a:gd name="connsiteX2-299" fmla="*/ 895158 w 1481072"/>
                <a:gd name="connsiteY2-300" fmla="*/ 373951 h 458841"/>
                <a:gd name="connsiteX3-301" fmla="*/ 1047432 w 1481072"/>
                <a:gd name="connsiteY3-302" fmla="*/ 216980 h 458841"/>
                <a:gd name="connsiteX4-303" fmla="*/ 686823 w 1481072"/>
                <a:gd name="connsiteY4-304" fmla="*/ 168042 h 458841"/>
                <a:gd name="connsiteX5-305" fmla="*/ 373488 w 1481072"/>
                <a:gd name="connsiteY5-306" fmla="*/ 449482 h 458841"/>
                <a:gd name="connsiteX6-307" fmla="*/ 0 w 1481072"/>
                <a:gd name="connsiteY6-308" fmla="*/ 333572 h 458841"/>
                <a:gd name="connsiteX0-309" fmla="*/ 1481072 w 1481072"/>
                <a:gd name="connsiteY0-310" fmla="*/ 230648 h 458948"/>
                <a:gd name="connsiteX1-311" fmla="*/ 999477 w 1481072"/>
                <a:gd name="connsiteY1-312" fmla="*/ 2238 h 458948"/>
                <a:gd name="connsiteX2-313" fmla="*/ 895158 w 1481072"/>
                <a:gd name="connsiteY2-314" fmla="*/ 374058 h 458948"/>
                <a:gd name="connsiteX3-315" fmla="*/ 1047432 w 1481072"/>
                <a:gd name="connsiteY3-316" fmla="*/ 217087 h 458948"/>
                <a:gd name="connsiteX4-317" fmla="*/ 686823 w 1481072"/>
                <a:gd name="connsiteY4-318" fmla="*/ 168149 h 458948"/>
                <a:gd name="connsiteX5-319" fmla="*/ 373488 w 1481072"/>
                <a:gd name="connsiteY5-320" fmla="*/ 449589 h 458948"/>
                <a:gd name="connsiteX6-321" fmla="*/ 0 w 1481072"/>
                <a:gd name="connsiteY6-322" fmla="*/ 333679 h 4589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481072" h="458948">
                  <a:moveTo>
                    <a:pt x="1481072" y="230648"/>
                  </a:moveTo>
                  <a:cubicBezTo>
                    <a:pt x="1340350" y="113590"/>
                    <a:pt x="1317661" y="37503"/>
                    <a:pt x="999477" y="2238"/>
                  </a:cubicBezTo>
                  <a:cubicBezTo>
                    <a:pt x="681293" y="-33027"/>
                    <a:pt x="779589" y="359765"/>
                    <a:pt x="895158" y="374058"/>
                  </a:cubicBezTo>
                  <a:cubicBezTo>
                    <a:pt x="1010727" y="388351"/>
                    <a:pt x="1076775" y="315950"/>
                    <a:pt x="1047432" y="217087"/>
                  </a:cubicBezTo>
                  <a:cubicBezTo>
                    <a:pt x="1018089" y="118224"/>
                    <a:pt x="799147" y="129399"/>
                    <a:pt x="686823" y="168149"/>
                  </a:cubicBezTo>
                  <a:cubicBezTo>
                    <a:pt x="574499" y="206899"/>
                    <a:pt x="487958" y="422001"/>
                    <a:pt x="373488" y="449589"/>
                  </a:cubicBezTo>
                  <a:cubicBezTo>
                    <a:pt x="259018" y="477177"/>
                    <a:pt x="109470" y="445296"/>
                    <a:pt x="0" y="333679"/>
                  </a:cubicBezTo>
                </a:path>
              </a:pathLst>
            </a:custGeom>
            <a:noFill/>
            <a:ln w="158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811875" y="5384832"/>
              <a:ext cx="724480" cy="800020"/>
              <a:chOff x="8638425" y="4751673"/>
              <a:chExt cx="1040214" cy="1148675"/>
            </a:xfrm>
          </p:grpSpPr>
          <p:sp>
            <p:nvSpPr>
              <p:cNvPr id="5" name="椭圆 16"/>
              <p:cNvSpPr/>
              <p:nvPr/>
            </p:nvSpPr>
            <p:spPr>
              <a:xfrm>
                <a:off x="8638425" y="4751673"/>
                <a:ext cx="1040214" cy="1148675"/>
              </a:xfrm>
              <a:custGeom>
                <a:avLst/>
                <a:gdLst>
                  <a:gd name="connsiteX0" fmla="*/ 0 w 1244213"/>
                  <a:gd name="connsiteY0" fmla="*/ 700358 h 1400716"/>
                  <a:gd name="connsiteX1" fmla="*/ 622107 w 1244213"/>
                  <a:gd name="connsiteY1" fmla="*/ 0 h 1400716"/>
                  <a:gd name="connsiteX2" fmla="*/ 1244214 w 1244213"/>
                  <a:gd name="connsiteY2" fmla="*/ 700358 h 1400716"/>
                  <a:gd name="connsiteX3" fmla="*/ 622107 w 1244213"/>
                  <a:gd name="connsiteY3" fmla="*/ 1400716 h 1400716"/>
                  <a:gd name="connsiteX4" fmla="*/ 0 w 1244213"/>
                  <a:gd name="connsiteY4" fmla="*/ 700358 h 1400716"/>
                  <a:gd name="connsiteX0-1" fmla="*/ 0 w 1334366"/>
                  <a:gd name="connsiteY0-2" fmla="*/ 700726 h 1401560"/>
                  <a:gd name="connsiteX1-3" fmla="*/ 622107 w 1334366"/>
                  <a:gd name="connsiteY1-4" fmla="*/ 368 h 1401560"/>
                  <a:gd name="connsiteX2-5" fmla="*/ 1334366 w 1334366"/>
                  <a:gd name="connsiteY2-6" fmla="*/ 777999 h 1401560"/>
                  <a:gd name="connsiteX3-7" fmla="*/ 622107 w 1334366"/>
                  <a:gd name="connsiteY3-8" fmla="*/ 1401084 h 1401560"/>
                  <a:gd name="connsiteX4-9" fmla="*/ 0 w 1334366"/>
                  <a:gd name="connsiteY4-10" fmla="*/ 700726 h 1401560"/>
                  <a:gd name="connsiteX0-11" fmla="*/ 0 w 1334366"/>
                  <a:gd name="connsiteY0-12" fmla="*/ 701494 h 1402328"/>
                  <a:gd name="connsiteX1-13" fmla="*/ 622107 w 1334366"/>
                  <a:gd name="connsiteY1-14" fmla="*/ 1136 h 1402328"/>
                  <a:gd name="connsiteX2-15" fmla="*/ 1334366 w 1334366"/>
                  <a:gd name="connsiteY2-16" fmla="*/ 778767 h 1402328"/>
                  <a:gd name="connsiteX3-17" fmla="*/ 622107 w 1334366"/>
                  <a:gd name="connsiteY3-18" fmla="*/ 1401852 h 1402328"/>
                  <a:gd name="connsiteX4-19" fmla="*/ 0 w 1334366"/>
                  <a:gd name="connsiteY4-20" fmla="*/ 701494 h 1402328"/>
                  <a:gd name="connsiteX0-21" fmla="*/ 49 w 1334415"/>
                  <a:gd name="connsiteY0-22" fmla="*/ 624463 h 1325297"/>
                  <a:gd name="connsiteX1-23" fmla="*/ 596398 w 1334415"/>
                  <a:gd name="connsiteY1-24" fmla="*/ 1378 h 1325297"/>
                  <a:gd name="connsiteX2-25" fmla="*/ 1334415 w 1334415"/>
                  <a:gd name="connsiteY2-26" fmla="*/ 701736 h 1325297"/>
                  <a:gd name="connsiteX3-27" fmla="*/ 622156 w 1334415"/>
                  <a:gd name="connsiteY3-28" fmla="*/ 1324821 h 1325297"/>
                  <a:gd name="connsiteX4-29" fmla="*/ 49 w 1334415"/>
                  <a:gd name="connsiteY4-30" fmla="*/ 624463 h 1325297"/>
                  <a:gd name="connsiteX0-31" fmla="*/ 133 w 1334499"/>
                  <a:gd name="connsiteY0-32" fmla="*/ 624463 h 1325297"/>
                  <a:gd name="connsiteX1-33" fmla="*/ 596482 w 1334499"/>
                  <a:gd name="connsiteY1-34" fmla="*/ 1378 h 1325297"/>
                  <a:gd name="connsiteX2-35" fmla="*/ 1334499 w 1334499"/>
                  <a:gd name="connsiteY2-36" fmla="*/ 701736 h 1325297"/>
                  <a:gd name="connsiteX3-37" fmla="*/ 622240 w 1334499"/>
                  <a:gd name="connsiteY3-38" fmla="*/ 1324821 h 1325297"/>
                  <a:gd name="connsiteX4-39" fmla="*/ 133 w 1334499"/>
                  <a:gd name="connsiteY4-40" fmla="*/ 624463 h 1325297"/>
                  <a:gd name="connsiteX0-41" fmla="*/ 0 w 1334366"/>
                  <a:gd name="connsiteY0-42" fmla="*/ 598809 h 1299643"/>
                  <a:gd name="connsiteX1-43" fmla="*/ 622107 w 1334366"/>
                  <a:gd name="connsiteY1-44" fmla="*/ 1482 h 1299643"/>
                  <a:gd name="connsiteX2-45" fmla="*/ 1334366 w 1334366"/>
                  <a:gd name="connsiteY2-46" fmla="*/ 676082 h 1299643"/>
                  <a:gd name="connsiteX3-47" fmla="*/ 622107 w 1334366"/>
                  <a:gd name="connsiteY3-48" fmla="*/ 1299167 h 1299643"/>
                  <a:gd name="connsiteX4-49" fmla="*/ 0 w 1334366"/>
                  <a:gd name="connsiteY4-50" fmla="*/ 598809 h 1299643"/>
                  <a:gd name="connsiteX0-51" fmla="*/ 294 w 1334660"/>
                  <a:gd name="connsiteY0-52" fmla="*/ 598809 h 1299643"/>
                  <a:gd name="connsiteX1-53" fmla="*/ 622401 w 1334660"/>
                  <a:gd name="connsiteY1-54" fmla="*/ 1482 h 1299643"/>
                  <a:gd name="connsiteX2-55" fmla="*/ 1334660 w 1334660"/>
                  <a:gd name="connsiteY2-56" fmla="*/ 676082 h 1299643"/>
                  <a:gd name="connsiteX3-57" fmla="*/ 622401 w 1334660"/>
                  <a:gd name="connsiteY3-58" fmla="*/ 1299167 h 1299643"/>
                  <a:gd name="connsiteX4-59" fmla="*/ 294 w 1334660"/>
                  <a:gd name="connsiteY4-60" fmla="*/ 598809 h 1299643"/>
                  <a:gd name="connsiteX0-61" fmla="*/ 292 w 1308900"/>
                  <a:gd name="connsiteY0-62" fmla="*/ 599942 h 1303788"/>
                  <a:gd name="connsiteX1-63" fmla="*/ 622399 w 1308900"/>
                  <a:gd name="connsiteY1-64" fmla="*/ 2615 h 1303788"/>
                  <a:gd name="connsiteX2-65" fmla="*/ 1308900 w 1308900"/>
                  <a:gd name="connsiteY2-66" fmla="*/ 780246 h 1303788"/>
                  <a:gd name="connsiteX3-67" fmla="*/ 622399 w 1308900"/>
                  <a:gd name="connsiteY3-68" fmla="*/ 1300300 h 1303788"/>
                  <a:gd name="connsiteX4-69" fmla="*/ 292 w 1308900"/>
                  <a:gd name="connsiteY4-70" fmla="*/ 599942 h 1303788"/>
                  <a:gd name="connsiteX0-71" fmla="*/ 292 w 1308900"/>
                  <a:gd name="connsiteY0-72" fmla="*/ 599942 h 1303788"/>
                  <a:gd name="connsiteX1-73" fmla="*/ 622399 w 1308900"/>
                  <a:gd name="connsiteY1-74" fmla="*/ 2615 h 1303788"/>
                  <a:gd name="connsiteX2-75" fmla="*/ 1308900 w 1308900"/>
                  <a:gd name="connsiteY2-76" fmla="*/ 780246 h 1303788"/>
                  <a:gd name="connsiteX3-77" fmla="*/ 622399 w 1308900"/>
                  <a:gd name="connsiteY3-78" fmla="*/ 1300300 h 1303788"/>
                  <a:gd name="connsiteX4-79" fmla="*/ 292 w 1308900"/>
                  <a:gd name="connsiteY4-80" fmla="*/ 599942 h 1303788"/>
                  <a:gd name="connsiteX0-81" fmla="*/ 0 w 1308608"/>
                  <a:gd name="connsiteY0-82" fmla="*/ 573212 h 1277058"/>
                  <a:gd name="connsiteX1-83" fmla="*/ 622107 w 1308608"/>
                  <a:gd name="connsiteY1-84" fmla="*/ 1643 h 1277058"/>
                  <a:gd name="connsiteX2-85" fmla="*/ 1308608 w 1308608"/>
                  <a:gd name="connsiteY2-86" fmla="*/ 753516 h 1277058"/>
                  <a:gd name="connsiteX3-87" fmla="*/ 622107 w 1308608"/>
                  <a:gd name="connsiteY3-88" fmla="*/ 1273570 h 1277058"/>
                  <a:gd name="connsiteX4-89" fmla="*/ 0 w 1308608"/>
                  <a:gd name="connsiteY4-90" fmla="*/ 573212 h 1277058"/>
                  <a:gd name="connsiteX0-91" fmla="*/ 0 w 1308608"/>
                  <a:gd name="connsiteY0-92" fmla="*/ 572137 h 1275983"/>
                  <a:gd name="connsiteX1-93" fmla="*/ 622107 w 1308608"/>
                  <a:gd name="connsiteY1-94" fmla="*/ 568 h 1275983"/>
                  <a:gd name="connsiteX2-95" fmla="*/ 1308608 w 1308608"/>
                  <a:gd name="connsiteY2-96" fmla="*/ 752441 h 1275983"/>
                  <a:gd name="connsiteX3-97" fmla="*/ 622107 w 1308608"/>
                  <a:gd name="connsiteY3-98" fmla="*/ 1272495 h 1275983"/>
                  <a:gd name="connsiteX4-99" fmla="*/ 0 w 1308608"/>
                  <a:gd name="connsiteY4-100" fmla="*/ 572137 h 1275983"/>
                  <a:gd name="connsiteX0-101" fmla="*/ 500 w 1309108"/>
                  <a:gd name="connsiteY0-102" fmla="*/ 572246 h 1276092"/>
                  <a:gd name="connsiteX1-103" fmla="*/ 622607 w 1309108"/>
                  <a:gd name="connsiteY1-104" fmla="*/ 677 h 1276092"/>
                  <a:gd name="connsiteX2-105" fmla="*/ 1309108 w 1309108"/>
                  <a:gd name="connsiteY2-106" fmla="*/ 752550 h 1276092"/>
                  <a:gd name="connsiteX3-107" fmla="*/ 622607 w 1309108"/>
                  <a:gd name="connsiteY3-108" fmla="*/ 1272604 h 1276092"/>
                  <a:gd name="connsiteX4-109" fmla="*/ 500 w 1309108"/>
                  <a:gd name="connsiteY4-110" fmla="*/ 572246 h 1276092"/>
                  <a:gd name="connsiteX0-111" fmla="*/ 500 w 1309108"/>
                  <a:gd name="connsiteY0-112" fmla="*/ 572246 h 1276092"/>
                  <a:gd name="connsiteX1-113" fmla="*/ 622607 w 1309108"/>
                  <a:gd name="connsiteY1-114" fmla="*/ 677 h 1276092"/>
                  <a:gd name="connsiteX2-115" fmla="*/ 1309108 w 1309108"/>
                  <a:gd name="connsiteY2-116" fmla="*/ 752550 h 1276092"/>
                  <a:gd name="connsiteX3-117" fmla="*/ 622607 w 1309108"/>
                  <a:gd name="connsiteY3-118" fmla="*/ 1272604 h 1276092"/>
                  <a:gd name="connsiteX4-119" fmla="*/ 500 w 1309108"/>
                  <a:gd name="connsiteY4-120" fmla="*/ 572246 h 1276092"/>
                  <a:gd name="connsiteX0-121" fmla="*/ 301 w 1395294"/>
                  <a:gd name="connsiteY0-122" fmla="*/ 574437 h 1280975"/>
                  <a:gd name="connsiteX1-123" fmla="*/ 622408 w 1395294"/>
                  <a:gd name="connsiteY1-124" fmla="*/ 2868 h 1280975"/>
                  <a:gd name="connsiteX2-125" fmla="*/ 1395294 w 1395294"/>
                  <a:gd name="connsiteY2-126" fmla="*/ 797778 h 1280975"/>
                  <a:gd name="connsiteX3-127" fmla="*/ 622408 w 1395294"/>
                  <a:gd name="connsiteY3-128" fmla="*/ 1274795 h 1280975"/>
                  <a:gd name="connsiteX4-129" fmla="*/ 301 w 1395294"/>
                  <a:gd name="connsiteY4-130" fmla="*/ 574437 h 1280975"/>
                  <a:gd name="connsiteX0-131" fmla="*/ 402 w 1395395"/>
                  <a:gd name="connsiteY0-132" fmla="*/ 572736 h 1279274"/>
                  <a:gd name="connsiteX1-133" fmla="*/ 622509 w 1395395"/>
                  <a:gd name="connsiteY1-134" fmla="*/ 1167 h 1279274"/>
                  <a:gd name="connsiteX2-135" fmla="*/ 1395395 w 1395395"/>
                  <a:gd name="connsiteY2-136" fmla="*/ 796077 h 1279274"/>
                  <a:gd name="connsiteX3-137" fmla="*/ 622509 w 1395395"/>
                  <a:gd name="connsiteY3-138" fmla="*/ 1273094 h 1279274"/>
                  <a:gd name="connsiteX4-139" fmla="*/ 402 w 1395395"/>
                  <a:gd name="connsiteY4-140" fmla="*/ 572736 h 1279274"/>
                  <a:gd name="connsiteX0-141" fmla="*/ 462 w 1395455"/>
                  <a:gd name="connsiteY0-142" fmla="*/ 572949 h 1279487"/>
                  <a:gd name="connsiteX1-143" fmla="*/ 622569 w 1395455"/>
                  <a:gd name="connsiteY1-144" fmla="*/ 1380 h 1279487"/>
                  <a:gd name="connsiteX2-145" fmla="*/ 1395455 w 1395455"/>
                  <a:gd name="connsiteY2-146" fmla="*/ 796290 h 1279487"/>
                  <a:gd name="connsiteX3-147" fmla="*/ 622569 w 1395455"/>
                  <a:gd name="connsiteY3-148" fmla="*/ 1273307 h 1279487"/>
                  <a:gd name="connsiteX4-149" fmla="*/ 462 w 1395455"/>
                  <a:gd name="connsiteY4-150" fmla="*/ 572949 h 127948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395455" h="1279487">
                    <a:moveTo>
                      <a:pt x="462" y="572949"/>
                    </a:moveTo>
                    <a:cubicBezTo>
                      <a:pt x="-12417" y="296566"/>
                      <a:pt x="244662" y="30494"/>
                      <a:pt x="622569" y="1380"/>
                    </a:cubicBezTo>
                    <a:cubicBezTo>
                      <a:pt x="1000476" y="-27734"/>
                      <a:pt x="1395455" y="409493"/>
                      <a:pt x="1395455" y="796290"/>
                    </a:cubicBezTo>
                    <a:cubicBezTo>
                      <a:pt x="1395455" y="1183087"/>
                      <a:pt x="855068" y="1310531"/>
                      <a:pt x="622569" y="1273307"/>
                    </a:cubicBezTo>
                    <a:cubicBezTo>
                      <a:pt x="390070" y="1236084"/>
                      <a:pt x="13341" y="849332"/>
                      <a:pt x="462" y="572949"/>
                    </a:cubicBezTo>
                    <a:close/>
                  </a:path>
                </a:pathLst>
              </a:custGeom>
              <a:noFill/>
              <a:ln w="349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" name="任意多边形 5"/>
              <p:cNvSpPr/>
              <p:nvPr/>
            </p:nvSpPr>
            <p:spPr>
              <a:xfrm rot="21131467">
                <a:off x="8718996" y="5074276"/>
                <a:ext cx="798490" cy="373488"/>
              </a:xfrm>
              <a:custGeom>
                <a:avLst/>
                <a:gdLst>
                  <a:gd name="connsiteX0" fmla="*/ 0 w 798490"/>
                  <a:gd name="connsiteY0" fmla="*/ 373487 h 373487"/>
                  <a:gd name="connsiteX1" fmla="*/ 386366 w 798490"/>
                  <a:gd name="connsiteY1" fmla="*/ 128789 h 373487"/>
                  <a:gd name="connsiteX2" fmla="*/ 798490 w 798490"/>
                  <a:gd name="connsiteY2" fmla="*/ 0 h 37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8490" h="373487">
                    <a:moveTo>
                      <a:pt x="0" y="373487"/>
                    </a:moveTo>
                    <a:cubicBezTo>
                      <a:pt x="126642" y="282262"/>
                      <a:pt x="253284" y="191037"/>
                      <a:pt x="386366" y="128789"/>
                    </a:cubicBezTo>
                    <a:cubicBezTo>
                      <a:pt x="519448" y="66541"/>
                      <a:pt x="658969" y="33270"/>
                      <a:pt x="798490" y="0"/>
                    </a:cubicBezTo>
                  </a:path>
                </a:pathLst>
              </a:custGeom>
              <a:noFill/>
              <a:ln w="349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8873544" y="4868214"/>
                <a:ext cx="257577" cy="309093"/>
              </a:xfrm>
              <a:custGeom>
                <a:avLst/>
                <a:gdLst>
                  <a:gd name="connsiteX0" fmla="*/ 0 w 257577"/>
                  <a:gd name="connsiteY0" fmla="*/ 0 h 309093"/>
                  <a:gd name="connsiteX1" fmla="*/ 141667 w 257577"/>
                  <a:gd name="connsiteY1" fmla="*/ 128789 h 309093"/>
                  <a:gd name="connsiteX2" fmla="*/ 257577 w 257577"/>
                  <a:gd name="connsiteY2" fmla="*/ 309093 h 30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577" h="309093">
                    <a:moveTo>
                      <a:pt x="0" y="0"/>
                    </a:moveTo>
                    <a:cubicBezTo>
                      <a:pt x="49369" y="38637"/>
                      <a:pt x="98738" y="77274"/>
                      <a:pt x="141667" y="128789"/>
                    </a:cubicBezTo>
                    <a:cubicBezTo>
                      <a:pt x="184596" y="180304"/>
                      <a:pt x="221086" y="244698"/>
                      <a:pt x="257577" y="309093"/>
                    </a:cubicBezTo>
                  </a:path>
                </a:pathLst>
              </a:custGeom>
              <a:noFill/>
              <a:ln w="349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1275842" y="2034741"/>
            <a:ext cx="4486297" cy="4005315"/>
            <a:chOff x="1285853" y="2098090"/>
            <a:chExt cx="4486297" cy="4005315"/>
          </a:xfrm>
        </p:grpSpPr>
        <p:sp>
          <p:nvSpPr>
            <p:cNvPr id="9" name="任意多边形 8"/>
            <p:cNvSpPr/>
            <p:nvPr/>
          </p:nvSpPr>
          <p:spPr>
            <a:xfrm>
              <a:off x="1285853" y="2098090"/>
              <a:ext cx="4486297" cy="3554110"/>
            </a:xfrm>
            <a:custGeom>
              <a:avLst/>
              <a:gdLst>
                <a:gd name="connsiteX0" fmla="*/ 692107 w 4233329"/>
                <a:gd name="connsiteY0" fmla="*/ 230189 h 3227560"/>
                <a:gd name="connsiteX1" fmla="*/ 606311 w 4233329"/>
                <a:gd name="connsiteY1" fmla="*/ 232933 h 3227560"/>
                <a:gd name="connsiteX2" fmla="*/ 330515 w 4233329"/>
                <a:gd name="connsiteY2" fmla="*/ 632928 h 3227560"/>
                <a:gd name="connsiteX3" fmla="*/ 403145 w 4233329"/>
                <a:gd name="connsiteY3" fmla="*/ 2772901 h 3227560"/>
                <a:gd name="connsiteX4" fmla="*/ 1440706 w 4233329"/>
                <a:gd name="connsiteY4" fmla="*/ 2952899 h 3227560"/>
                <a:gd name="connsiteX5" fmla="*/ 3703068 w 4233329"/>
                <a:gd name="connsiteY5" fmla="*/ 2920902 h 3227560"/>
                <a:gd name="connsiteX6" fmla="*/ 3906009 w 4233329"/>
                <a:gd name="connsiteY6" fmla="*/ 1782913 h 3227560"/>
                <a:gd name="connsiteX7" fmla="*/ 3775220 w 4233329"/>
                <a:gd name="connsiteY7" fmla="*/ 332932 h 3227560"/>
                <a:gd name="connsiteX8" fmla="*/ 1824604 w 4233329"/>
                <a:gd name="connsiteY8" fmla="*/ 262933 h 3227560"/>
                <a:gd name="connsiteX9" fmla="*/ 692107 w 4233329"/>
                <a:gd name="connsiteY9" fmla="*/ 230189 h 3227560"/>
                <a:gd name="connsiteX10" fmla="*/ 442503 w 4233329"/>
                <a:gd name="connsiteY10" fmla="*/ 300 h 3227560"/>
                <a:gd name="connsiteX11" fmla="*/ 1773431 w 4233329"/>
                <a:gd name="connsiteY11" fmla="*/ 38781 h 3227560"/>
                <a:gd name="connsiteX12" fmla="*/ 4065824 w 4233329"/>
                <a:gd name="connsiteY12" fmla="*/ 121045 h 3227560"/>
                <a:gd name="connsiteX13" fmla="*/ 4219530 w 4233329"/>
                <a:gd name="connsiteY13" fmla="*/ 1825085 h 3227560"/>
                <a:gd name="connsiteX14" fmla="*/ 3981031 w 4233329"/>
                <a:gd name="connsiteY14" fmla="*/ 3162467 h 3227560"/>
                <a:gd name="connsiteX15" fmla="*/ 1322268 w 4233329"/>
                <a:gd name="connsiteY15" fmla="*/ 3200070 h 3227560"/>
                <a:gd name="connsiteX16" fmla="*/ 102910 w 4233329"/>
                <a:gd name="connsiteY16" fmla="*/ 2988535 h 3227560"/>
                <a:gd name="connsiteX17" fmla="*/ 17555 w 4233329"/>
                <a:gd name="connsiteY17" fmla="*/ 473605 h 3227560"/>
                <a:gd name="connsiteX18" fmla="*/ 341674 w 4233329"/>
                <a:gd name="connsiteY18" fmla="*/ 3525 h 3227560"/>
                <a:gd name="connsiteX19" fmla="*/ 442503 w 4233329"/>
                <a:gd name="connsiteY19" fmla="*/ 300 h 322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3329" h="3227560">
                  <a:moveTo>
                    <a:pt x="692107" y="230189"/>
                  </a:moveTo>
                  <a:cubicBezTo>
                    <a:pt x="659083" y="230589"/>
                    <a:pt x="630305" y="231475"/>
                    <a:pt x="606311" y="232933"/>
                  </a:cubicBezTo>
                  <a:cubicBezTo>
                    <a:pt x="414362" y="244600"/>
                    <a:pt x="374752" y="437931"/>
                    <a:pt x="330515" y="632928"/>
                  </a:cubicBezTo>
                  <a:cubicBezTo>
                    <a:pt x="296654" y="1056256"/>
                    <a:pt x="320155" y="2603079"/>
                    <a:pt x="403145" y="2772901"/>
                  </a:cubicBezTo>
                  <a:cubicBezTo>
                    <a:pt x="486134" y="2942724"/>
                    <a:pt x="890719" y="2928232"/>
                    <a:pt x="1440706" y="2952899"/>
                  </a:cubicBezTo>
                  <a:cubicBezTo>
                    <a:pt x="1990693" y="2977566"/>
                    <a:pt x="3547289" y="3001102"/>
                    <a:pt x="3703068" y="2920902"/>
                  </a:cubicBezTo>
                  <a:cubicBezTo>
                    <a:pt x="3858848" y="2840703"/>
                    <a:pt x="3893984" y="2214242"/>
                    <a:pt x="3906009" y="1782913"/>
                  </a:cubicBezTo>
                  <a:cubicBezTo>
                    <a:pt x="3918035" y="1351585"/>
                    <a:pt x="3956302" y="484220"/>
                    <a:pt x="3775220" y="332932"/>
                  </a:cubicBezTo>
                  <a:cubicBezTo>
                    <a:pt x="3594137" y="181645"/>
                    <a:pt x="2352755" y="279599"/>
                    <a:pt x="1824604" y="262933"/>
                  </a:cubicBezTo>
                  <a:cubicBezTo>
                    <a:pt x="1362472" y="248350"/>
                    <a:pt x="923276" y="227386"/>
                    <a:pt x="692107" y="230189"/>
                  </a:cubicBezTo>
                  <a:close/>
                  <a:moveTo>
                    <a:pt x="442503" y="300"/>
                  </a:moveTo>
                  <a:cubicBezTo>
                    <a:pt x="714176" y="-2994"/>
                    <a:pt x="1230326" y="21643"/>
                    <a:pt x="1773431" y="38781"/>
                  </a:cubicBezTo>
                  <a:cubicBezTo>
                    <a:pt x="2394122" y="58367"/>
                    <a:pt x="3853013" y="-56751"/>
                    <a:pt x="4065824" y="121045"/>
                  </a:cubicBezTo>
                  <a:cubicBezTo>
                    <a:pt x="4278635" y="298840"/>
                    <a:pt x="4233662" y="1318182"/>
                    <a:pt x="4219530" y="1825085"/>
                  </a:cubicBezTo>
                  <a:cubicBezTo>
                    <a:pt x="4205397" y="2331989"/>
                    <a:pt x="4164105" y="3068215"/>
                    <a:pt x="3981031" y="3162467"/>
                  </a:cubicBezTo>
                  <a:cubicBezTo>
                    <a:pt x="3797956" y="3256719"/>
                    <a:pt x="1968621" y="3229059"/>
                    <a:pt x="1322268" y="3200070"/>
                  </a:cubicBezTo>
                  <a:cubicBezTo>
                    <a:pt x="675915" y="3171082"/>
                    <a:pt x="200440" y="3188112"/>
                    <a:pt x="102910" y="2988535"/>
                  </a:cubicBezTo>
                  <a:cubicBezTo>
                    <a:pt x="5380" y="2788957"/>
                    <a:pt x="-22240" y="971107"/>
                    <a:pt x="17555" y="473605"/>
                  </a:cubicBezTo>
                  <a:cubicBezTo>
                    <a:pt x="69542" y="244441"/>
                    <a:pt x="116093" y="17235"/>
                    <a:pt x="341674" y="3525"/>
                  </a:cubicBezTo>
                  <a:cubicBezTo>
                    <a:pt x="369872" y="1811"/>
                    <a:pt x="403693" y="770"/>
                    <a:pt x="442503" y="300"/>
                  </a:cubicBezTo>
                  <a:close/>
                </a:path>
              </a:pathLst>
            </a:custGeom>
            <a:solidFill>
              <a:schemeClr val="bg1"/>
            </a:solidFill>
            <a:ln w="34925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2568810" y="5630864"/>
              <a:ext cx="1920382" cy="472541"/>
            </a:xfrm>
            <a:custGeom>
              <a:avLst/>
              <a:gdLst>
                <a:gd name="connsiteX0" fmla="*/ 735217 w 1920382"/>
                <a:gd name="connsiteY0" fmla="*/ 0 h 472541"/>
                <a:gd name="connsiteX1" fmla="*/ 750207 w 1920382"/>
                <a:gd name="connsiteY1" fmla="*/ 254833 h 472541"/>
                <a:gd name="connsiteX2" fmla="*/ 120620 w 1920382"/>
                <a:gd name="connsiteY2" fmla="*/ 254833 h 472541"/>
                <a:gd name="connsiteX3" fmla="*/ 699 w 1920382"/>
                <a:gd name="connsiteY3" fmla="*/ 449705 h 472541"/>
                <a:gd name="connsiteX4" fmla="*/ 1919440 w 1920382"/>
                <a:gd name="connsiteY4" fmla="*/ 464695 h 472541"/>
                <a:gd name="connsiteX5" fmla="*/ 1844489 w 1920382"/>
                <a:gd name="connsiteY5" fmla="*/ 254833 h 472541"/>
                <a:gd name="connsiteX6" fmla="*/ 1154941 w 1920382"/>
                <a:gd name="connsiteY6" fmla="*/ 224852 h 472541"/>
                <a:gd name="connsiteX7" fmla="*/ 1169931 w 1920382"/>
                <a:gd name="connsiteY7" fmla="*/ 14990 h 4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0382" h="472541">
                  <a:moveTo>
                    <a:pt x="735217" y="0"/>
                  </a:moveTo>
                  <a:lnTo>
                    <a:pt x="750207" y="254833"/>
                  </a:lnTo>
                  <a:cubicBezTo>
                    <a:pt x="540345" y="254833"/>
                    <a:pt x="245538" y="222354"/>
                    <a:pt x="120620" y="254833"/>
                  </a:cubicBezTo>
                  <a:cubicBezTo>
                    <a:pt x="-4298" y="287312"/>
                    <a:pt x="-1800" y="368508"/>
                    <a:pt x="699" y="449705"/>
                  </a:cubicBezTo>
                  <a:cubicBezTo>
                    <a:pt x="640279" y="454702"/>
                    <a:pt x="1609643" y="487180"/>
                    <a:pt x="1919440" y="464695"/>
                  </a:cubicBezTo>
                  <a:cubicBezTo>
                    <a:pt x="1894456" y="394741"/>
                    <a:pt x="1971906" y="294807"/>
                    <a:pt x="1844489" y="254833"/>
                  </a:cubicBezTo>
                  <a:lnTo>
                    <a:pt x="1154941" y="224852"/>
                  </a:lnTo>
                  <a:lnTo>
                    <a:pt x="1169931" y="14990"/>
                  </a:lnTo>
                </a:path>
              </a:pathLst>
            </a:custGeom>
            <a:noFill/>
            <a:ln w="349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 rot="20939049" flipH="1">
            <a:off x="5976339" y="2013662"/>
            <a:ext cx="492549" cy="604289"/>
            <a:chOff x="954749" y="2563756"/>
            <a:chExt cx="569585" cy="698801"/>
          </a:xfrm>
          <a:noFill/>
        </p:grpSpPr>
        <p:sp>
          <p:nvSpPr>
            <p:cNvPr id="12" name="任意多边形 11"/>
            <p:cNvSpPr/>
            <p:nvPr/>
          </p:nvSpPr>
          <p:spPr>
            <a:xfrm rot="1141462">
              <a:off x="1155974" y="2563756"/>
              <a:ext cx="368360" cy="248469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710" h="512618">
                  <a:moveTo>
                    <a:pt x="0" y="304800"/>
                  </a:moveTo>
                  <a:lnTo>
                    <a:pt x="27710" y="0"/>
                  </a:lnTo>
                  <a:lnTo>
                    <a:pt x="789710" y="512618"/>
                  </a:lnTo>
                  <a:lnTo>
                    <a:pt x="0" y="304800"/>
                  </a:lnTo>
                  <a:close/>
                </a:path>
              </a:pathLst>
            </a:custGeom>
            <a:grp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 rot="20546342">
              <a:off x="954749" y="3052094"/>
              <a:ext cx="424567" cy="210463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  <a:gd name="connsiteX0-1" fmla="*/ 0 w 823169"/>
                <a:gd name="connsiteY0-2" fmla="*/ 304800 h 434208"/>
                <a:gd name="connsiteX1-3" fmla="*/ 27710 w 823169"/>
                <a:gd name="connsiteY1-4" fmla="*/ 0 h 434208"/>
                <a:gd name="connsiteX2-5" fmla="*/ 823169 w 823169"/>
                <a:gd name="connsiteY2-6" fmla="*/ 434208 h 434208"/>
                <a:gd name="connsiteX3-7" fmla="*/ 0 w 823169"/>
                <a:gd name="connsiteY3-8" fmla="*/ 304800 h 434208"/>
                <a:gd name="connsiteX0-9" fmla="*/ 0 w 910209"/>
                <a:gd name="connsiteY0-10" fmla="*/ 359506 h 434208"/>
                <a:gd name="connsiteX1-11" fmla="*/ 114750 w 910209"/>
                <a:gd name="connsiteY1-12" fmla="*/ 0 h 434208"/>
                <a:gd name="connsiteX2-13" fmla="*/ 910209 w 910209"/>
                <a:gd name="connsiteY2-14" fmla="*/ 434208 h 434208"/>
                <a:gd name="connsiteX3-15" fmla="*/ 0 w 910209"/>
                <a:gd name="connsiteY3-16" fmla="*/ 359506 h 4342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0209" h="434208">
                  <a:moveTo>
                    <a:pt x="0" y="359506"/>
                  </a:moveTo>
                  <a:lnTo>
                    <a:pt x="114750" y="0"/>
                  </a:lnTo>
                  <a:lnTo>
                    <a:pt x="910209" y="434208"/>
                  </a:lnTo>
                  <a:lnTo>
                    <a:pt x="0" y="359506"/>
                  </a:lnTo>
                  <a:close/>
                </a:path>
              </a:pathLst>
            </a:custGeom>
            <a:grp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4" name="图表 13"/>
          <p:cNvGraphicFramePr/>
          <p:nvPr/>
        </p:nvGraphicFramePr>
        <p:xfrm>
          <a:off x="1706646" y="2321283"/>
          <a:ext cx="3640887" cy="29810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4" name="矩形 23"/>
          <p:cNvSpPr/>
          <p:nvPr/>
        </p:nvSpPr>
        <p:spPr>
          <a:xfrm>
            <a:off x="7304351" y="2810545"/>
            <a:ext cx="353847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7680176" y="234888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7304351" y="4546629"/>
            <a:ext cx="353847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7680176" y="408496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22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文本框 22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4" name="Freeform 30"/>
          <p:cNvSpPr>
            <a:spLocks noEditPoints="1"/>
          </p:cNvSpPr>
          <p:nvPr/>
        </p:nvSpPr>
        <p:spPr bwMode="auto">
          <a:xfrm>
            <a:off x="7414925" y="242008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5" name="Freeform 30"/>
          <p:cNvSpPr>
            <a:spLocks noEditPoints="1"/>
          </p:cNvSpPr>
          <p:nvPr/>
        </p:nvSpPr>
        <p:spPr bwMode="auto">
          <a:xfrm>
            <a:off x="7414924" y="415339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文本框 73"/>
          <p:cNvSpPr txBox="1"/>
          <p:nvPr/>
        </p:nvSpPr>
        <p:spPr>
          <a:xfrm>
            <a:off x="7740187" y="2351439"/>
            <a:ext cx="4585784" cy="371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请在这里输入文字请在这里输入文字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5976882" y="2308626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zh-CN" altLang="en-US" sz="28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7884908" y="2782718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7" name="椭圆 31"/>
          <p:cNvSpPr/>
          <p:nvPr/>
        </p:nvSpPr>
        <p:spPr>
          <a:xfrm>
            <a:off x="6676036" y="2374291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一季度</a:t>
            </a:r>
            <a:endParaRPr lang="zh-CN" altLang="en-US" sz="20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7740187" y="3226443"/>
            <a:ext cx="4585784" cy="371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请在这里输入文字请在这里输入文字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5976882" y="3183630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zh-CN" altLang="en-US" sz="28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3" name="任意多边形 82"/>
          <p:cNvSpPr/>
          <p:nvPr/>
        </p:nvSpPr>
        <p:spPr>
          <a:xfrm>
            <a:off x="7884908" y="3657722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4" name="椭圆 31"/>
          <p:cNvSpPr/>
          <p:nvPr/>
        </p:nvSpPr>
        <p:spPr>
          <a:xfrm>
            <a:off x="6676036" y="3249295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二季度</a:t>
            </a:r>
            <a:endParaRPr lang="zh-CN" altLang="en-US" sz="20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7740187" y="4115746"/>
            <a:ext cx="4585784" cy="371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请在这里输入文字请在这里输入文字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5976882" y="4072933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zh-CN" altLang="en-US" sz="28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7" name="任意多边形 86"/>
          <p:cNvSpPr/>
          <p:nvPr/>
        </p:nvSpPr>
        <p:spPr>
          <a:xfrm>
            <a:off x="7884908" y="4547025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8" name="椭圆 31"/>
          <p:cNvSpPr/>
          <p:nvPr/>
        </p:nvSpPr>
        <p:spPr>
          <a:xfrm>
            <a:off x="6676036" y="4138598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三季度</a:t>
            </a:r>
            <a:endParaRPr lang="zh-CN" altLang="en-US" sz="20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740187" y="5028095"/>
            <a:ext cx="4585784" cy="371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请在这里输入文字请在这里输入文字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5976882" y="4985282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zh-CN" altLang="en-US" sz="28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7884908" y="5459374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2" name="椭圆 31"/>
          <p:cNvSpPr/>
          <p:nvPr/>
        </p:nvSpPr>
        <p:spPr>
          <a:xfrm>
            <a:off x="6676036" y="5050947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四季度</a:t>
            </a:r>
            <a:endParaRPr lang="zh-CN" altLang="en-US" sz="20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4" name="Freeform 111"/>
          <p:cNvSpPr>
            <a:spLocks noEditPoints="1"/>
          </p:cNvSpPr>
          <p:nvPr/>
        </p:nvSpPr>
        <p:spPr bwMode="auto">
          <a:xfrm>
            <a:off x="4248726" y="2711237"/>
            <a:ext cx="702916" cy="2460205"/>
          </a:xfrm>
          <a:custGeom>
            <a:avLst/>
            <a:gdLst>
              <a:gd name="T0" fmla="*/ 59 w 60"/>
              <a:gd name="T1" fmla="*/ 12 h 210"/>
              <a:gd name="T2" fmla="*/ 60 w 60"/>
              <a:gd name="T3" fmla="*/ 45 h 210"/>
              <a:gd name="T4" fmla="*/ 59 w 60"/>
              <a:gd name="T5" fmla="*/ 91 h 210"/>
              <a:gd name="T6" fmla="*/ 57 w 60"/>
              <a:gd name="T7" fmla="*/ 125 h 210"/>
              <a:gd name="T8" fmla="*/ 57 w 60"/>
              <a:gd name="T9" fmla="*/ 194 h 210"/>
              <a:gd name="T10" fmla="*/ 50 w 60"/>
              <a:gd name="T11" fmla="*/ 203 h 210"/>
              <a:gd name="T12" fmla="*/ 16 w 60"/>
              <a:gd name="T13" fmla="*/ 210 h 210"/>
              <a:gd name="T14" fmla="*/ 1 w 60"/>
              <a:gd name="T15" fmla="*/ 205 h 210"/>
              <a:gd name="T16" fmla="*/ 1 w 60"/>
              <a:gd name="T17" fmla="*/ 169 h 210"/>
              <a:gd name="T18" fmla="*/ 0 w 60"/>
              <a:gd name="T19" fmla="*/ 122 h 210"/>
              <a:gd name="T20" fmla="*/ 1 w 60"/>
              <a:gd name="T21" fmla="*/ 99 h 210"/>
              <a:gd name="T22" fmla="*/ 2 w 60"/>
              <a:gd name="T23" fmla="*/ 44 h 210"/>
              <a:gd name="T24" fmla="*/ 4 w 60"/>
              <a:gd name="T25" fmla="*/ 15 h 210"/>
              <a:gd name="T26" fmla="*/ 21 w 60"/>
              <a:gd name="T27" fmla="*/ 3 h 210"/>
              <a:gd name="T28" fmla="*/ 60 w 60"/>
              <a:gd name="T29" fmla="*/ 1 h 210"/>
              <a:gd name="T30" fmla="*/ 7 w 60"/>
              <a:gd name="T31" fmla="*/ 47 h 210"/>
              <a:gd name="T32" fmla="*/ 5 w 60"/>
              <a:gd name="T33" fmla="*/ 157 h 210"/>
              <a:gd name="T34" fmla="*/ 6 w 60"/>
              <a:gd name="T35" fmla="*/ 198 h 210"/>
              <a:gd name="T36" fmla="*/ 12 w 60"/>
              <a:gd name="T37" fmla="*/ 205 h 210"/>
              <a:gd name="T38" fmla="*/ 41 w 60"/>
              <a:gd name="T39" fmla="*/ 191 h 210"/>
              <a:gd name="T40" fmla="*/ 39 w 60"/>
              <a:gd name="T41" fmla="*/ 119 h 210"/>
              <a:gd name="T42" fmla="*/ 38 w 60"/>
              <a:gd name="T43" fmla="*/ 96 h 210"/>
              <a:gd name="T44" fmla="*/ 41 w 60"/>
              <a:gd name="T45" fmla="*/ 57 h 210"/>
              <a:gd name="T46" fmla="*/ 7 w 60"/>
              <a:gd name="T47" fmla="*/ 18 h 210"/>
              <a:gd name="T48" fmla="*/ 15 w 60"/>
              <a:gd name="T49" fmla="*/ 13 h 210"/>
              <a:gd name="T50" fmla="*/ 43 w 60"/>
              <a:gd name="T51" fmla="*/ 13 h 210"/>
              <a:gd name="T52" fmla="*/ 21 w 60"/>
              <a:gd name="T53" fmla="*/ 8 h 210"/>
              <a:gd name="T54" fmla="*/ 45 w 60"/>
              <a:gd name="T55" fmla="*/ 101 h 210"/>
              <a:gd name="T56" fmla="*/ 45 w 60"/>
              <a:gd name="T57" fmla="*/ 91 h 210"/>
              <a:gd name="T58" fmla="*/ 54 w 60"/>
              <a:gd name="T59" fmla="*/ 101 h 210"/>
              <a:gd name="T60" fmla="*/ 54 w 60"/>
              <a:gd name="T61" fmla="*/ 101 h 210"/>
              <a:gd name="T62" fmla="*/ 47 w 60"/>
              <a:gd name="T63" fmla="*/ 26 h 210"/>
              <a:gd name="T64" fmla="*/ 55 w 60"/>
              <a:gd name="T65" fmla="*/ 37 h 210"/>
              <a:gd name="T66" fmla="*/ 55 w 60"/>
              <a:gd name="T67" fmla="*/ 37 h 210"/>
              <a:gd name="T68" fmla="*/ 46 w 60"/>
              <a:gd name="T69" fmla="*/ 82 h 210"/>
              <a:gd name="T70" fmla="*/ 45 w 60"/>
              <a:gd name="T71" fmla="*/ 81 h 210"/>
              <a:gd name="T72" fmla="*/ 46 w 60"/>
              <a:gd name="T73" fmla="*/ 142 h 210"/>
              <a:gd name="T74" fmla="*/ 51 w 60"/>
              <a:gd name="T75" fmla="*/ 155 h 210"/>
              <a:gd name="T76" fmla="*/ 51 w 60"/>
              <a:gd name="T77" fmla="*/ 155 h 210"/>
              <a:gd name="T78" fmla="*/ 51 w 60"/>
              <a:gd name="T79" fmla="*/ 181 h 210"/>
              <a:gd name="T80" fmla="*/ 52 w 60"/>
              <a:gd name="T81" fmla="*/ 182 h 210"/>
              <a:gd name="T82" fmla="*/ 47 w 60"/>
              <a:gd name="T83" fmla="*/ 40 h 210"/>
              <a:gd name="T84" fmla="*/ 53 w 60"/>
              <a:gd name="T85" fmla="*/ 57 h 210"/>
              <a:gd name="T86" fmla="*/ 45 w 60"/>
              <a:gd name="T87" fmla="*/ 68 h 210"/>
              <a:gd name="T88" fmla="*/ 53 w 60"/>
              <a:gd name="T89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" h="210">
                <a:moveTo>
                  <a:pt x="60" y="1"/>
                </a:moveTo>
                <a:cubicBezTo>
                  <a:pt x="59" y="5"/>
                  <a:pt x="59" y="9"/>
                  <a:pt x="59" y="12"/>
                </a:cubicBezTo>
                <a:cubicBezTo>
                  <a:pt x="59" y="16"/>
                  <a:pt x="59" y="20"/>
                  <a:pt x="59" y="24"/>
                </a:cubicBezTo>
                <a:cubicBezTo>
                  <a:pt x="60" y="31"/>
                  <a:pt x="60" y="38"/>
                  <a:pt x="60" y="45"/>
                </a:cubicBezTo>
                <a:cubicBezTo>
                  <a:pt x="60" y="51"/>
                  <a:pt x="60" y="57"/>
                  <a:pt x="60" y="63"/>
                </a:cubicBezTo>
                <a:cubicBezTo>
                  <a:pt x="60" y="73"/>
                  <a:pt x="60" y="82"/>
                  <a:pt x="59" y="91"/>
                </a:cubicBezTo>
                <a:cubicBezTo>
                  <a:pt x="59" y="101"/>
                  <a:pt x="58" y="110"/>
                  <a:pt x="58" y="120"/>
                </a:cubicBezTo>
                <a:cubicBezTo>
                  <a:pt x="57" y="121"/>
                  <a:pt x="57" y="123"/>
                  <a:pt x="57" y="125"/>
                </a:cubicBezTo>
                <a:cubicBezTo>
                  <a:pt x="57" y="143"/>
                  <a:pt x="56" y="160"/>
                  <a:pt x="56" y="178"/>
                </a:cubicBezTo>
                <a:cubicBezTo>
                  <a:pt x="56" y="183"/>
                  <a:pt x="57" y="189"/>
                  <a:pt x="57" y="194"/>
                </a:cubicBezTo>
                <a:cubicBezTo>
                  <a:pt x="57" y="195"/>
                  <a:pt x="57" y="196"/>
                  <a:pt x="56" y="197"/>
                </a:cubicBezTo>
                <a:cubicBezTo>
                  <a:pt x="54" y="199"/>
                  <a:pt x="52" y="201"/>
                  <a:pt x="50" y="203"/>
                </a:cubicBezTo>
                <a:cubicBezTo>
                  <a:pt x="45" y="208"/>
                  <a:pt x="38" y="208"/>
                  <a:pt x="32" y="209"/>
                </a:cubicBezTo>
                <a:cubicBezTo>
                  <a:pt x="27" y="210"/>
                  <a:pt x="21" y="210"/>
                  <a:pt x="16" y="210"/>
                </a:cubicBezTo>
                <a:cubicBezTo>
                  <a:pt x="12" y="210"/>
                  <a:pt x="8" y="210"/>
                  <a:pt x="3" y="209"/>
                </a:cubicBezTo>
                <a:cubicBezTo>
                  <a:pt x="2" y="208"/>
                  <a:pt x="1" y="206"/>
                  <a:pt x="1" y="205"/>
                </a:cubicBezTo>
                <a:cubicBezTo>
                  <a:pt x="1" y="199"/>
                  <a:pt x="2" y="194"/>
                  <a:pt x="2" y="189"/>
                </a:cubicBezTo>
                <a:cubicBezTo>
                  <a:pt x="2" y="182"/>
                  <a:pt x="1" y="176"/>
                  <a:pt x="1" y="169"/>
                </a:cubicBezTo>
                <a:cubicBezTo>
                  <a:pt x="1" y="162"/>
                  <a:pt x="1" y="155"/>
                  <a:pt x="0" y="149"/>
                </a:cubicBezTo>
                <a:cubicBezTo>
                  <a:pt x="0" y="140"/>
                  <a:pt x="0" y="131"/>
                  <a:pt x="0" y="122"/>
                </a:cubicBezTo>
                <a:cubicBezTo>
                  <a:pt x="0" y="115"/>
                  <a:pt x="1" y="108"/>
                  <a:pt x="1" y="101"/>
                </a:cubicBezTo>
                <a:cubicBezTo>
                  <a:pt x="1" y="101"/>
                  <a:pt x="1" y="100"/>
                  <a:pt x="1" y="99"/>
                </a:cubicBezTo>
                <a:cubicBezTo>
                  <a:pt x="2" y="88"/>
                  <a:pt x="2" y="78"/>
                  <a:pt x="3" y="67"/>
                </a:cubicBezTo>
                <a:cubicBezTo>
                  <a:pt x="3" y="60"/>
                  <a:pt x="2" y="52"/>
                  <a:pt x="2" y="44"/>
                </a:cubicBezTo>
                <a:cubicBezTo>
                  <a:pt x="2" y="38"/>
                  <a:pt x="2" y="32"/>
                  <a:pt x="2" y="26"/>
                </a:cubicBezTo>
                <a:cubicBezTo>
                  <a:pt x="2" y="23"/>
                  <a:pt x="3" y="19"/>
                  <a:pt x="4" y="15"/>
                </a:cubicBezTo>
                <a:cubicBezTo>
                  <a:pt x="4" y="15"/>
                  <a:pt x="4" y="14"/>
                  <a:pt x="4" y="14"/>
                </a:cubicBezTo>
                <a:cubicBezTo>
                  <a:pt x="10" y="10"/>
                  <a:pt x="12" y="2"/>
                  <a:pt x="21" y="3"/>
                </a:cubicBezTo>
                <a:cubicBezTo>
                  <a:pt x="31" y="3"/>
                  <a:pt x="42" y="1"/>
                  <a:pt x="52" y="1"/>
                </a:cubicBezTo>
                <a:cubicBezTo>
                  <a:pt x="55" y="0"/>
                  <a:pt x="58" y="1"/>
                  <a:pt x="60" y="1"/>
                </a:cubicBezTo>
                <a:close/>
                <a:moveTo>
                  <a:pt x="7" y="18"/>
                </a:moveTo>
                <a:cubicBezTo>
                  <a:pt x="7" y="28"/>
                  <a:pt x="7" y="37"/>
                  <a:pt x="7" y="47"/>
                </a:cubicBezTo>
                <a:cubicBezTo>
                  <a:pt x="7" y="61"/>
                  <a:pt x="7" y="74"/>
                  <a:pt x="6" y="88"/>
                </a:cubicBezTo>
                <a:cubicBezTo>
                  <a:pt x="6" y="111"/>
                  <a:pt x="6" y="134"/>
                  <a:pt x="5" y="157"/>
                </a:cubicBezTo>
                <a:cubicBezTo>
                  <a:pt x="5" y="163"/>
                  <a:pt x="6" y="168"/>
                  <a:pt x="7" y="174"/>
                </a:cubicBezTo>
                <a:cubicBezTo>
                  <a:pt x="7" y="182"/>
                  <a:pt x="7" y="190"/>
                  <a:pt x="6" y="198"/>
                </a:cubicBezTo>
                <a:cubicBezTo>
                  <a:pt x="5" y="203"/>
                  <a:pt x="6" y="204"/>
                  <a:pt x="11" y="205"/>
                </a:cubicBezTo>
                <a:cubicBezTo>
                  <a:pt x="11" y="205"/>
                  <a:pt x="11" y="205"/>
                  <a:pt x="12" y="205"/>
                </a:cubicBezTo>
                <a:cubicBezTo>
                  <a:pt x="21" y="206"/>
                  <a:pt x="31" y="205"/>
                  <a:pt x="40" y="202"/>
                </a:cubicBezTo>
                <a:cubicBezTo>
                  <a:pt x="40" y="199"/>
                  <a:pt x="41" y="195"/>
                  <a:pt x="41" y="191"/>
                </a:cubicBezTo>
                <a:cubicBezTo>
                  <a:pt x="41" y="180"/>
                  <a:pt x="41" y="169"/>
                  <a:pt x="41" y="158"/>
                </a:cubicBezTo>
                <a:cubicBezTo>
                  <a:pt x="41" y="145"/>
                  <a:pt x="40" y="132"/>
                  <a:pt x="39" y="119"/>
                </a:cubicBezTo>
                <a:cubicBezTo>
                  <a:pt x="39" y="117"/>
                  <a:pt x="39" y="116"/>
                  <a:pt x="39" y="114"/>
                </a:cubicBezTo>
                <a:cubicBezTo>
                  <a:pt x="39" y="108"/>
                  <a:pt x="39" y="102"/>
                  <a:pt x="38" y="96"/>
                </a:cubicBezTo>
                <a:cubicBezTo>
                  <a:pt x="38" y="94"/>
                  <a:pt x="38" y="92"/>
                  <a:pt x="38" y="90"/>
                </a:cubicBezTo>
                <a:cubicBezTo>
                  <a:pt x="41" y="79"/>
                  <a:pt x="41" y="68"/>
                  <a:pt x="41" y="57"/>
                </a:cubicBezTo>
                <a:cubicBezTo>
                  <a:pt x="42" y="44"/>
                  <a:pt x="41" y="31"/>
                  <a:pt x="41" y="18"/>
                </a:cubicBezTo>
                <a:cubicBezTo>
                  <a:pt x="30" y="18"/>
                  <a:pt x="19" y="18"/>
                  <a:pt x="7" y="18"/>
                </a:cubicBezTo>
                <a:close/>
                <a:moveTo>
                  <a:pt x="11" y="13"/>
                </a:moveTo>
                <a:cubicBezTo>
                  <a:pt x="13" y="13"/>
                  <a:pt x="14" y="13"/>
                  <a:pt x="15" y="13"/>
                </a:cubicBezTo>
                <a:cubicBezTo>
                  <a:pt x="24" y="14"/>
                  <a:pt x="33" y="11"/>
                  <a:pt x="41" y="13"/>
                </a:cubicBezTo>
                <a:cubicBezTo>
                  <a:pt x="42" y="13"/>
                  <a:pt x="42" y="13"/>
                  <a:pt x="43" y="13"/>
                </a:cubicBezTo>
                <a:cubicBezTo>
                  <a:pt x="45" y="11"/>
                  <a:pt x="46" y="9"/>
                  <a:pt x="48" y="7"/>
                </a:cubicBezTo>
                <a:cubicBezTo>
                  <a:pt x="39" y="7"/>
                  <a:pt x="30" y="8"/>
                  <a:pt x="21" y="8"/>
                </a:cubicBezTo>
                <a:cubicBezTo>
                  <a:pt x="16" y="7"/>
                  <a:pt x="14" y="10"/>
                  <a:pt x="11" y="13"/>
                </a:cubicBezTo>
                <a:close/>
                <a:moveTo>
                  <a:pt x="45" y="101"/>
                </a:moveTo>
                <a:cubicBezTo>
                  <a:pt x="47" y="93"/>
                  <a:pt x="54" y="87"/>
                  <a:pt x="54" y="78"/>
                </a:cubicBezTo>
                <a:cubicBezTo>
                  <a:pt x="51" y="83"/>
                  <a:pt x="48" y="87"/>
                  <a:pt x="45" y="91"/>
                </a:cubicBezTo>
                <a:cubicBezTo>
                  <a:pt x="43" y="94"/>
                  <a:pt x="43" y="97"/>
                  <a:pt x="45" y="101"/>
                </a:cubicBezTo>
                <a:close/>
                <a:moveTo>
                  <a:pt x="54" y="101"/>
                </a:moveTo>
                <a:cubicBezTo>
                  <a:pt x="49" y="106"/>
                  <a:pt x="44" y="120"/>
                  <a:pt x="46" y="123"/>
                </a:cubicBezTo>
                <a:cubicBezTo>
                  <a:pt x="49" y="115"/>
                  <a:pt x="54" y="109"/>
                  <a:pt x="54" y="101"/>
                </a:cubicBezTo>
                <a:close/>
                <a:moveTo>
                  <a:pt x="54" y="9"/>
                </a:moveTo>
                <a:cubicBezTo>
                  <a:pt x="47" y="15"/>
                  <a:pt x="46" y="19"/>
                  <a:pt x="47" y="26"/>
                </a:cubicBezTo>
                <a:cubicBezTo>
                  <a:pt x="50" y="21"/>
                  <a:pt x="54" y="16"/>
                  <a:pt x="54" y="9"/>
                </a:cubicBezTo>
                <a:close/>
                <a:moveTo>
                  <a:pt x="55" y="37"/>
                </a:moveTo>
                <a:cubicBezTo>
                  <a:pt x="50" y="41"/>
                  <a:pt x="46" y="51"/>
                  <a:pt x="47" y="55"/>
                </a:cubicBezTo>
                <a:cubicBezTo>
                  <a:pt x="51" y="50"/>
                  <a:pt x="54" y="44"/>
                  <a:pt x="55" y="37"/>
                </a:cubicBezTo>
                <a:close/>
                <a:moveTo>
                  <a:pt x="45" y="81"/>
                </a:moveTo>
                <a:cubicBezTo>
                  <a:pt x="45" y="81"/>
                  <a:pt x="45" y="81"/>
                  <a:pt x="46" y="82"/>
                </a:cubicBezTo>
                <a:cubicBezTo>
                  <a:pt x="51" y="75"/>
                  <a:pt x="54" y="69"/>
                  <a:pt x="54" y="64"/>
                </a:cubicBezTo>
                <a:cubicBezTo>
                  <a:pt x="51" y="70"/>
                  <a:pt x="48" y="76"/>
                  <a:pt x="45" y="81"/>
                </a:cubicBezTo>
                <a:close/>
                <a:moveTo>
                  <a:pt x="52" y="131"/>
                </a:moveTo>
                <a:cubicBezTo>
                  <a:pt x="46" y="139"/>
                  <a:pt x="46" y="139"/>
                  <a:pt x="46" y="142"/>
                </a:cubicBezTo>
                <a:cubicBezTo>
                  <a:pt x="48" y="138"/>
                  <a:pt x="52" y="135"/>
                  <a:pt x="52" y="131"/>
                </a:cubicBezTo>
                <a:close/>
                <a:moveTo>
                  <a:pt x="51" y="155"/>
                </a:moveTo>
                <a:cubicBezTo>
                  <a:pt x="50" y="159"/>
                  <a:pt x="46" y="162"/>
                  <a:pt x="47" y="166"/>
                </a:cubicBezTo>
                <a:cubicBezTo>
                  <a:pt x="49" y="163"/>
                  <a:pt x="53" y="160"/>
                  <a:pt x="51" y="155"/>
                </a:cubicBezTo>
                <a:close/>
                <a:moveTo>
                  <a:pt x="52" y="182"/>
                </a:moveTo>
                <a:cubicBezTo>
                  <a:pt x="51" y="181"/>
                  <a:pt x="51" y="181"/>
                  <a:pt x="51" y="181"/>
                </a:cubicBezTo>
                <a:cubicBezTo>
                  <a:pt x="50" y="185"/>
                  <a:pt x="45" y="187"/>
                  <a:pt x="46" y="193"/>
                </a:cubicBezTo>
                <a:cubicBezTo>
                  <a:pt x="48" y="188"/>
                  <a:pt x="50" y="185"/>
                  <a:pt x="52" y="182"/>
                </a:cubicBezTo>
                <a:close/>
                <a:moveTo>
                  <a:pt x="52" y="28"/>
                </a:moveTo>
                <a:cubicBezTo>
                  <a:pt x="47" y="35"/>
                  <a:pt x="46" y="36"/>
                  <a:pt x="47" y="40"/>
                </a:cubicBezTo>
                <a:cubicBezTo>
                  <a:pt x="49" y="36"/>
                  <a:pt x="51" y="32"/>
                  <a:pt x="52" y="28"/>
                </a:cubicBezTo>
                <a:close/>
                <a:moveTo>
                  <a:pt x="53" y="57"/>
                </a:moveTo>
                <a:cubicBezTo>
                  <a:pt x="52" y="57"/>
                  <a:pt x="52" y="56"/>
                  <a:pt x="52" y="56"/>
                </a:cubicBezTo>
                <a:cubicBezTo>
                  <a:pt x="50" y="60"/>
                  <a:pt x="47" y="64"/>
                  <a:pt x="4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8" y="64"/>
                  <a:pt x="51" y="61"/>
                  <a:pt x="53" y="5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112"/>
          <p:cNvSpPr>
            <a:spLocks noEditPoints="1"/>
          </p:cNvSpPr>
          <p:nvPr/>
        </p:nvSpPr>
        <p:spPr bwMode="auto">
          <a:xfrm>
            <a:off x="3536230" y="2980357"/>
            <a:ext cx="725839" cy="2185151"/>
          </a:xfrm>
          <a:custGeom>
            <a:avLst/>
            <a:gdLst>
              <a:gd name="T0" fmla="*/ 52 w 62"/>
              <a:gd name="T1" fmla="*/ 173 h 187"/>
              <a:gd name="T2" fmla="*/ 39 w 62"/>
              <a:gd name="T3" fmla="*/ 186 h 187"/>
              <a:gd name="T4" fmla="*/ 5 w 62"/>
              <a:gd name="T5" fmla="*/ 187 h 187"/>
              <a:gd name="T6" fmla="*/ 1 w 62"/>
              <a:gd name="T7" fmla="*/ 173 h 187"/>
              <a:gd name="T8" fmla="*/ 4 w 62"/>
              <a:gd name="T9" fmla="*/ 81 h 187"/>
              <a:gd name="T10" fmla="*/ 2 w 62"/>
              <a:gd name="T11" fmla="*/ 28 h 187"/>
              <a:gd name="T12" fmla="*/ 3 w 62"/>
              <a:gd name="T13" fmla="*/ 12 h 187"/>
              <a:gd name="T14" fmla="*/ 23 w 62"/>
              <a:gd name="T15" fmla="*/ 2 h 187"/>
              <a:gd name="T16" fmla="*/ 54 w 62"/>
              <a:gd name="T17" fmla="*/ 3 h 187"/>
              <a:gd name="T18" fmla="*/ 61 w 62"/>
              <a:gd name="T19" fmla="*/ 6 h 187"/>
              <a:gd name="T20" fmla="*/ 56 w 62"/>
              <a:gd name="T21" fmla="*/ 13 h 187"/>
              <a:gd name="T22" fmla="*/ 56 w 62"/>
              <a:gd name="T23" fmla="*/ 75 h 187"/>
              <a:gd name="T24" fmla="*/ 53 w 62"/>
              <a:gd name="T25" fmla="*/ 153 h 187"/>
              <a:gd name="T26" fmla="*/ 54 w 62"/>
              <a:gd name="T27" fmla="*/ 166 h 187"/>
              <a:gd name="T28" fmla="*/ 37 w 62"/>
              <a:gd name="T29" fmla="*/ 166 h 187"/>
              <a:gd name="T30" fmla="*/ 38 w 62"/>
              <a:gd name="T31" fmla="*/ 68 h 187"/>
              <a:gd name="T32" fmla="*/ 37 w 62"/>
              <a:gd name="T33" fmla="*/ 17 h 187"/>
              <a:gd name="T34" fmla="*/ 7 w 62"/>
              <a:gd name="T35" fmla="*/ 16 h 187"/>
              <a:gd name="T36" fmla="*/ 9 w 62"/>
              <a:gd name="T37" fmla="*/ 58 h 187"/>
              <a:gd name="T38" fmla="*/ 7 w 62"/>
              <a:gd name="T39" fmla="*/ 139 h 187"/>
              <a:gd name="T40" fmla="*/ 6 w 62"/>
              <a:gd name="T41" fmla="*/ 182 h 187"/>
              <a:gd name="T42" fmla="*/ 13 w 62"/>
              <a:gd name="T43" fmla="*/ 11 h 187"/>
              <a:gd name="T44" fmla="*/ 40 w 62"/>
              <a:gd name="T45" fmla="*/ 12 h 187"/>
              <a:gd name="T46" fmla="*/ 42 w 62"/>
              <a:gd name="T47" fmla="*/ 8 h 187"/>
              <a:gd name="T48" fmla="*/ 13 w 62"/>
              <a:gd name="T49" fmla="*/ 11 h 187"/>
              <a:gd name="T50" fmla="*/ 51 w 62"/>
              <a:gd name="T51" fmla="*/ 91 h 187"/>
              <a:gd name="T52" fmla="*/ 44 w 62"/>
              <a:gd name="T53" fmla="*/ 79 h 187"/>
              <a:gd name="T54" fmla="*/ 44 w 62"/>
              <a:gd name="T55" fmla="*/ 79 h 187"/>
              <a:gd name="T56" fmla="*/ 50 w 62"/>
              <a:gd name="T57" fmla="*/ 79 h 187"/>
              <a:gd name="T58" fmla="*/ 43 w 62"/>
              <a:gd name="T59" fmla="*/ 65 h 187"/>
              <a:gd name="T60" fmla="*/ 43 w 62"/>
              <a:gd name="T61" fmla="*/ 65 h 187"/>
              <a:gd name="T62" fmla="*/ 45 w 62"/>
              <a:gd name="T63" fmla="*/ 26 h 187"/>
              <a:gd name="T64" fmla="*/ 45 w 62"/>
              <a:gd name="T65" fmla="*/ 32 h 187"/>
              <a:gd name="T66" fmla="*/ 48 w 62"/>
              <a:gd name="T67" fmla="*/ 138 h 187"/>
              <a:gd name="T68" fmla="*/ 48 w 62"/>
              <a:gd name="T69" fmla="*/ 138 h 187"/>
              <a:gd name="T70" fmla="*/ 44 w 62"/>
              <a:gd name="T71" fmla="*/ 135 h 187"/>
              <a:gd name="T72" fmla="*/ 44 w 62"/>
              <a:gd name="T73" fmla="*/ 123 h 187"/>
              <a:gd name="T74" fmla="*/ 44 w 62"/>
              <a:gd name="T75" fmla="*/ 115 h 187"/>
              <a:gd name="T76" fmla="*/ 44 w 62"/>
              <a:gd name="T77" fmla="*/ 123 h 187"/>
              <a:gd name="T78" fmla="*/ 43 w 62"/>
              <a:gd name="T79" fmla="*/ 167 h 187"/>
              <a:gd name="T80" fmla="*/ 42 w 62"/>
              <a:gd name="T81" fmla="*/ 167 h 187"/>
              <a:gd name="T82" fmla="*/ 50 w 62"/>
              <a:gd name="T83" fmla="*/ 43 h 187"/>
              <a:gd name="T84" fmla="*/ 44 w 62"/>
              <a:gd name="T85" fmla="*/ 53 h 187"/>
              <a:gd name="T86" fmla="*/ 44 w 62"/>
              <a:gd name="T87" fmla="*/ 43 h 187"/>
              <a:gd name="T88" fmla="*/ 42 w 62"/>
              <a:gd name="T89" fmla="*/ 177 h 187"/>
              <a:gd name="T90" fmla="*/ 42 w 62"/>
              <a:gd name="T91" fmla="*/ 17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2" h="187">
                <a:moveTo>
                  <a:pt x="54" y="166"/>
                </a:moveTo>
                <a:cubicBezTo>
                  <a:pt x="54" y="169"/>
                  <a:pt x="53" y="171"/>
                  <a:pt x="52" y="173"/>
                </a:cubicBezTo>
                <a:cubicBezTo>
                  <a:pt x="49" y="178"/>
                  <a:pt x="47" y="181"/>
                  <a:pt x="44" y="185"/>
                </a:cubicBezTo>
                <a:cubicBezTo>
                  <a:pt x="43" y="187"/>
                  <a:pt x="41" y="187"/>
                  <a:pt x="39" y="186"/>
                </a:cubicBezTo>
                <a:cubicBezTo>
                  <a:pt x="36" y="185"/>
                  <a:pt x="32" y="186"/>
                  <a:pt x="28" y="186"/>
                </a:cubicBezTo>
                <a:cubicBezTo>
                  <a:pt x="20" y="186"/>
                  <a:pt x="13" y="187"/>
                  <a:pt x="5" y="187"/>
                </a:cubicBezTo>
                <a:cubicBezTo>
                  <a:pt x="1" y="187"/>
                  <a:pt x="0" y="186"/>
                  <a:pt x="1" y="182"/>
                </a:cubicBezTo>
                <a:cubicBezTo>
                  <a:pt x="1" y="179"/>
                  <a:pt x="1" y="176"/>
                  <a:pt x="1" y="173"/>
                </a:cubicBezTo>
                <a:cubicBezTo>
                  <a:pt x="1" y="160"/>
                  <a:pt x="1" y="147"/>
                  <a:pt x="1" y="134"/>
                </a:cubicBezTo>
                <a:cubicBezTo>
                  <a:pt x="2" y="116"/>
                  <a:pt x="3" y="99"/>
                  <a:pt x="4" y="81"/>
                </a:cubicBezTo>
                <a:cubicBezTo>
                  <a:pt x="4" y="74"/>
                  <a:pt x="4" y="66"/>
                  <a:pt x="4" y="59"/>
                </a:cubicBezTo>
                <a:cubicBezTo>
                  <a:pt x="3" y="49"/>
                  <a:pt x="2" y="38"/>
                  <a:pt x="2" y="28"/>
                </a:cubicBezTo>
                <a:cubicBezTo>
                  <a:pt x="2" y="23"/>
                  <a:pt x="2" y="19"/>
                  <a:pt x="2" y="14"/>
                </a:cubicBezTo>
                <a:cubicBezTo>
                  <a:pt x="2" y="13"/>
                  <a:pt x="2" y="12"/>
                  <a:pt x="3" y="12"/>
                </a:cubicBezTo>
                <a:cubicBezTo>
                  <a:pt x="7" y="9"/>
                  <a:pt x="11" y="6"/>
                  <a:pt x="16" y="3"/>
                </a:cubicBezTo>
                <a:cubicBezTo>
                  <a:pt x="18" y="2"/>
                  <a:pt x="20" y="0"/>
                  <a:pt x="23" y="2"/>
                </a:cubicBezTo>
                <a:cubicBezTo>
                  <a:pt x="24" y="3"/>
                  <a:pt x="25" y="2"/>
                  <a:pt x="25" y="2"/>
                </a:cubicBezTo>
                <a:cubicBezTo>
                  <a:pt x="35" y="3"/>
                  <a:pt x="45" y="3"/>
                  <a:pt x="54" y="3"/>
                </a:cubicBezTo>
                <a:cubicBezTo>
                  <a:pt x="56" y="3"/>
                  <a:pt x="58" y="3"/>
                  <a:pt x="59" y="4"/>
                </a:cubicBezTo>
                <a:cubicBezTo>
                  <a:pt x="60" y="4"/>
                  <a:pt x="61" y="5"/>
                  <a:pt x="61" y="6"/>
                </a:cubicBezTo>
                <a:cubicBezTo>
                  <a:pt x="62" y="7"/>
                  <a:pt x="60" y="8"/>
                  <a:pt x="59" y="8"/>
                </a:cubicBezTo>
                <a:cubicBezTo>
                  <a:pt x="56" y="8"/>
                  <a:pt x="56" y="10"/>
                  <a:pt x="56" y="13"/>
                </a:cubicBezTo>
                <a:cubicBezTo>
                  <a:pt x="56" y="24"/>
                  <a:pt x="56" y="36"/>
                  <a:pt x="56" y="48"/>
                </a:cubicBezTo>
                <a:cubicBezTo>
                  <a:pt x="56" y="57"/>
                  <a:pt x="56" y="66"/>
                  <a:pt x="56" y="75"/>
                </a:cubicBezTo>
                <a:cubicBezTo>
                  <a:pt x="56" y="88"/>
                  <a:pt x="56" y="101"/>
                  <a:pt x="55" y="113"/>
                </a:cubicBezTo>
                <a:cubicBezTo>
                  <a:pt x="55" y="127"/>
                  <a:pt x="54" y="140"/>
                  <a:pt x="53" y="153"/>
                </a:cubicBezTo>
                <a:cubicBezTo>
                  <a:pt x="53" y="158"/>
                  <a:pt x="53" y="162"/>
                  <a:pt x="54" y="166"/>
                </a:cubicBezTo>
                <a:cubicBezTo>
                  <a:pt x="54" y="166"/>
                  <a:pt x="54" y="166"/>
                  <a:pt x="54" y="166"/>
                </a:cubicBezTo>
                <a:close/>
                <a:moveTo>
                  <a:pt x="37" y="180"/>
                </a:moveTo>
                <a:cubicBezTo>
                  <a:pt x="37" y="175"/>
                  <a:pt x="37" y="170"/>
                  <a:pt x="37" y="166"/>
                </a:cubicBezTo>
                <a:cubicBezTo>
                  <a:pt x="38" y="153"/>
                  <a:pt x="38" y="140"/>
                  <a:pt x="38" y="127"/>
                </a:cubicBezTo>
                <a:cubicBezTo>
                  <a:pt x="39" y="107"/>
                  <a:pt x="38" y="87"/>
                  <a:pt x="38" y="68"/>
                </a:cubicBezTo>
                <a:cubicBezTo>
                  <a:pt x="38" y="52"/>
                  <a:pt x="39" y="36"/>
                  <a:pt x="40" y="21"/>
                </a:cubicBezTo>
                <a:cubicBezTo>
                  <a:pt x="40" y="18"/>
                  <a:pt x="40" y="17"/>
                  <a:pt x="37" y="17"/>
                </a:cubicBezTo>
                <a:cubicBezTo>
                  <a:pt x="28" y="17"/>
                  <a:pt x="20" y="17"/>
                  <a:pt x="12" y="16"/>
                </a:cubicBezTo>
                <a:cubicBezTo>
                  <a:pt x="10" y="16"/>
                  <a:pt x="9" y="16"/>
                  <a:pt x="7" y="16"/>
                </a:cubicBezTo>
                <a:cubicBezTo>
                  <a:pt x="6" y="20"/>
                  <a:pt x="6" y="24"/>
                  <a:pt x="6" y="28"/>
                </a:cubicBezTo>
                <a:cubicBezTo>
                  <a:pt x="7" y="38"/>
                  <a:pt x="8" y="48"/>
                  <a:pt x="9" y="58"/>
                </a:cubicBezTo>
                <a:cubicBezTo>
                  <a:pt x="9" y="70"/>
                  <a:pt x="9" y="82"/>
                  <a:pt x="9" y="93"/>
                </a:cubicBezTo>
                <a:cubicBezTo>
                  <a:pt x="8" y="109"/>
                  <a:pt x="7" y="124"/>
                  <a:pt x="7" y="139"/>
                </a:cubicBezTo>
                <a:cubicBezTo>
                  <a:pt x="6" y="145"/>
                  <a:pt x="6" y="151"/>
                  <a:pt x="6" y="157"/>
                </a:cubicBezTo>
                <a:cubicBezTo>
                  <a:pt x="6" y="165"/>
                  <a:pt x="6" y="174"/>
                  <a:pt x="6" y="182"/>
                </a:cubicBezTo>
                <a:cubicBezTo>
                  <a:pt x="17" y="181"/>
                  <a:pt x="27" y="181"/>
                  <a:pt x="37" y="180"/>
                </a:cubicBezTo>
                <a:close/>
                <a:moveTo>
                  <a:pt x="13" y="11"/>
                </a:moveTo>
                <a:cubicBezTo>
                  <a:pt x="16" y="12"/>
                  <a:pt x="17" y="12"/>
                  <a:pt x="19" y="12"/>
                </a:cubicBezTo>
                <a:cubicBezTo>
                  <a:pt x="26" y="12"/>
                  <a:pt x="33" y="11"/>
                  <a:pt x="40" y="12"/>
                </a:cubicBezTo>
                <a:cubicBezTo>
                  <a:pt x="43" y="12"/>
                  <a:pt x="45" y="11"/>
                  <a:pt x="47" y="9"/>
                </a:cubicBezTo>
                <a:cubicBezTo>
                  <a:pt x="45" y="8"/>
                  <a:pt x="44" y="8"/>
                  <a:pt x="42" y="8"/>
                </a:cubicBezTo>
                <a:cubicBezTo>
                  <a:pt x="36" y="7"/>
                  <a:pt x="29" y="7"/>
                  <a:pt x="23" y="7"/>
                </a:cubicBezTo>
                <a:cubicBezTo>
                  <a:pt x="19" y="7"/>
                  <a:pt x="16" y="8"/>
                  <a:pt x="13" y="11"/>
                </a:cubicBezTo>
                <a:close/>
                <a:moveTo>
                  <a:pt x="44" y="112"/>
                </a:moveTo>
                <a:cubicBezTo>
                  <a:pt x="47" y="105"/>
                  <a:pt x="52" y="100"/>
                  <a:pt x="51" y="91"/>
                </a:cubicBezTo>
                <a:cubicBezTo>
                  <a:pt x="47" y="98"/>
                  <a:pt x="41" y="103"/>
                  <a:pt x="44" y="112"/>
                </a:cubicBezTo>
                <a:close/>
                <a:moveTo>
                  <a:pt x="44" y="79"/>
                </a:moveTo>
                <a:cubicBezTo>
                  <a:pt x="46" y="74"/>
                  <a:pt x="53" y="70"/>
                  <a:pt x="50" y="62"/>
                </a:cubicBezTo>
                <a:cubicBezTo>
                  <a:pt x="46" y="67"/>
                  <a:pt x="42" y="72"/>
                  <a:pt x="44" y="79"/>
                </a:cubicBezTo>
                <a:close/>
                <a:moveTo>
                  <a:pt x="44" y="95"/>
                </a:moveTo>
                <a:cubicBezTo>
                  <a:pt x="46" y="90"/>
                  <a:pt x="52" y="86"/>
                  <a:pt x="50" y="79"/>
                </a:cubicBezTo>
                <a:cubicBezTo>
                  <a:pt x="48" y="85"/>
                  <a:pt x="42" y="88"/>
                  <a:pt x="44" y="95"/>
                </a:cubicBezTo>
                <a:close/>
                <a:moveTo>
                  <a:pt x="43" y="65"/>
                </a:moveTo>
                <a:cubicBezTo>
                  <a:pt x="46" y="60"/>
                  <a:pt x="53" y="58"/>
                  <a:pt x="50" y="50"/>
                </a:cubicBezTo>
                <a:cubicBezTo>
                  <a:pt x="48" y="55"/>
                  <a:pt x="43" y="58"/>
                  <a:pt x="43" y="65"/>
                </a:cubicBezTo>
                <a:close/>
                <a:moveTo>
                  <a:pt x="50" y="21"/>
                </a:moveTo>
                <a:cubicBezTo>
                  <a:pt x="49" y="22"/>
                  <a:pt x="46" y="24"/>
                  <a:pt x="45" y="26"/>
                </a:cubicBezTo>
                <a:cubicBezTo>
                  <a:pt x="44" y="27"/>
                  <a:pt x="44" y="30"/>
                  <a:pt x="44" y="32"/>
                </a:cubicBezTo>
                <a:cubicBezTo>
                  <a:pt x="44" y="32"/>
                  <a:pt x="45" y="32"/>
                  <a:pt x="45" y="32"/>
                </a:cubicBezTo>
                <a:cubicBezTo>
                  <a:pt x="46" y="28"/>
                  <a:pt x="52" y="26"/>
                  <a:pt x="50" y="21"/>
                </a:cubicBezTo>
                <a:close/>
                <a:moveTo>
                  <a:pt x="48" y="138"/>
                </a:moveTo>
                <a:cubicBezTo>
                  <a:pt x="44" y="142"/>
                  <a:pt x="42" y="147"/>
                  <a:pt x="43" y="153"/>
                </a:cubicBezTo>
                <a:cubicBezTo>
                  <a:pt x="44" y="148"/>
                  <a:pt x="49" y="144"/>
                  <a:pt x="48" y="138"/>
                </a:cubicBezTo>
                <a:close/>
                <a:moveTo>
                  <a:pt x="49" y="123"/>
                </a:moveTo>
                <a:cubicBezTo>
                  <a:pt x="46" y="127"/>
                  <a:pt x="42" y="130"/>
                  <a:pt x="44" y="135"/>
                </a:cubicBezTo>
                <a:cubicBezTo>
                  <a:pt x="46" y="131"/>
                  <a:pt x="51" y="129"/>
                  <a:pt x="49" y="123"/>
                </a:cubicBezTo>
                <a:close/>
                <a:moveTo>
                  <a:pt x="44" y="123"/>
                </a:moveTo>
                <a:cubicBezTo>
                  <a:pt x="46" y="118"/>
                  <a:pt x="48" y="114"/>
                  <a:pt x="51" y="110"/>
                </a:cubicBezTo>
                <a:cubicBezTo>
                  <a:pt x="48" y="112"/>
                  <a:pt x="46" y="113"/>
                  <a:pt x="44" y="115"/>
                </a:cubicBezTo>
                <a:cubicBezTo>
                  <a:pt x="44" y="115"/>
                  <a:pt x="44" y="116"/>
                  <a:pt x="44" y="116"/>
                </a:cubicBezTo>
                <a:cubicBezTo>
                  <a:pt x="44" y="118"/>
                  <a:pt x="44" y="120"/>
                  <a:pt x="44" y="123"/>
                </a:cubicBezTo>
                <a:close/>
                <a:moveTo>
                  <a:pt x="42" y="167"/>
                </a:moveTo>
                <a:cubicBezTo>
                  <a:pt x="42" y="167"/>
                  <a:pt x="42" y="167"/>
                  <a:pt x="43" y="167"/>
                </a:cubicBezTo>
                <a:cubicBezTo>
                  <a:pt x="48" y="159"/>
                  <a:pt x="48" y="159"/>
                  <a:pt x="47" y="153"/>
                </a:cubicBezTo>
                <a:cubicBezTo>
                  <a:pt x="45" y="158"/>
                  <a:pt x="43" y="162"/>
                  <a:pt x="42" y="167"/>
                </a:cubicBezTo>
                <a:close/>
                <a:moveTo>
                  <a:pt x="44" y="53"/>
                </a:moveTo>
                <a:cubicBezTo>
                  <a:pt x="46" y="50"/>
                  <a:pt x="48" y="46"/>
                  <a:pt x="50" y="43"/>
                </a:cubicBezTo>
                <a:cubicBezTo>
                  <a:pt x="50" y="43"/>
                  <a:pt x="50" y="42"/>
                  <a:pt x="49" y="42"/>
                </a:cubicBezTo>
                <a:cubicBezTo>
                  <a:pt x="47" y="46"/>
                  <a:pt x="42" y="48"/>
                  <a:pt x="44" y="53"/>
                </a:cubicBezTo>
                <a:close/>
                <a:moveTo>
                  <a:pt x="49" y="32"/>
                </a:moveTo>
                <a:cubicBezTo>
                  <a:pt x="47" y="36"/>
                  <a:pt x="44" y="38"/>
                  <a:pt x="44" y="43"/>
                </a:cubicBezTo>
                <a:cubicBezTo>
                  <a:pt x="46" y="40"/>
                  <a:pt x="51" y="37"/>
                  <a:pt x="49" y="32"/>
                </a:cubicBezTo>
                <a:close/>
                <a:moveTo>
                  <a:pt x="42" y="177"/>
                </a:moveTo>
                <a:cubicBezTo>
                  <a:pt x="49" y="170"/>
                  <a:pt x="49" y="170"/>
                  <a:pt x="48" y="165"/>
                </a:cubicBezTo>
                <a:cubicBezTo>
                  <a:pt x="46" y="170"/>
                  <a:pt x="44" y="174"/>
                  <a:pt x="42" y="17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13"/>
          <p:cNvSpPr/>
          <p:nvPr/>
        </p:nvSpPr>
        <p:spPr bwMode="auto">
          <a:xfrm>
            <a:off x="1336640" y="2176785"/>
            <a:ext cx="3789632" cy="3629186"/>
          </a:xfrm>
          <a:custGeom>
            <a:avLst/>
            <a:gdLst>
              <a:gd name="T0" fmla="*/ 28 w 324"/>
              <a:gd name="T1" fmla="*/ 76 h 310"/>
              <a:gd name="T2" fmla="*/ 30 w 324"/>
              <a:gd name="T3" fmla="*/ 112 h 310"/>
              <a:gd name="T4" fmla="*/ 31 w 324"/>
              <a:gd name="T5" fmla="*/ 219 h 310"/>
              <a:gd name="T6" fmla="*/ 30 w 324"/>
              <a:gd name="T7" fmla="*/ 264 h 310"/>
              <a:gd name="T8" fmla="*/ 35 w 324"/>
              <a:gd name="T9" fmla="*/ 274 h 310"/>
              <a:gd name="T10" fmla="*/ 95 w 324"/>
              <a:gd name="T11" fmla="*/ 272 h 310"/>
              <a:gd name="T12" fmla="*/ 165 w 324"/>
              <a:gd name="T13" fmla="*/ 273 h 310"/>
              <a:gd name="T14" fmla="*/ 197 w 324"/>
              <a:gd name="T15" fmla="*/ 272 h 310"/>
              <a:gd name="T16" fmla="*/ 246 w 324"/>
              <a:gd name="T17" fmla="*/ 269 h 310"/>
              <a:gd name="T18" fmla="*/ 280 w 324"/>
              <a:gd name="T19" fmla="*/ 271 h 310"/>
              <a:gd name="T20" fmla="*/ 305 w 324"/>
              <a:gd name="T21" fmla="*/ 270 h 310"/>
              <a:gd name="T22" fmla="*/ 324 w 324"/>
              <a:gd name="T23" fmla="*/ 271 h 310"/>
              <a:gd name="T24" fmla="*/ 318 w 324"/>
              <a:gd name="T25" fmla="*/ 275 h 310"/>
              <a:gd name="T26" fmla="*/ 299 w 324"/>
              <a:gd name="T27" fmla="*/ 276 h 310"/>
              <a:gd name="T28" fmla="*/ 267 w 324"/>
              <a:gd name="T29" fmla="*/ 276 h 310"/>
              <a:gd name="T30" fmla="*/ 245 w 324"/>
              <a:gd name="T31" fmla="*/ 275 h 310"/>
              <a:gd name="T32" fmla="*/ 195 w 324"/>
              <a:gd name="T33" fmla="*/ 277 h 310"/>
              <a:gd name="T34" fmla="*/ 143 w 324"/>
              <a:gd name="T35" fmla="*/ 277 h 310"/>
              <a:gd name="T36" fmla="*/ 99 w 324"/>
              <a:gd name="T37" fmla="*/ 278 h 310"/>
              <a:gd name="T38" fmla="*/ 53 w 324"/>
              <a:gd name="T39" fmla="*/ 278 h 310"/>
              <a:gd name="T40" fmla="*/ 28 w 324"/>
              <a:gd name="T41" fmla="*/ 279 h 310"/>
              <a:gd name="T42" fmla="*/ 28 w 324"/>
              <a:gd name="T43" fmla="*/ 306 h 310"/>
              <a:gd name="T44" fmla="*/ 23 w 324"/>
              <a:gd name="T45" fmla="*/ 306 h 310"/>
              <a:gd name="T46" fmla="*/ 24 w 324"/>
              <a:gd name="T47" fmla="*/ 283 h 310"/>
              <a:gd name="T48" fmla="*/ 2 w 324"/>
              <a:gd name="T49" fmla="*/ 277 h 310"/>
              <a:gd name="T50" fmla="*/ 0 w 324"/>
              <a:gd name="T51" fmla="*/ 274 h 310"/>
              <a:gd name="T52" fmla="*/ 21 w 324"/>
              <a:gd name="T53" fmla="*/ 275 h 310"/>
              <a:gd name="T54" fmla="*/ 25 w 324"/>
              <a:gd name="T55" fmla="*/ 238 h 310"/>
              <a:gd name="T56" fmla="*/ 25 w 324"/>
              <a:gd name="T57" fmla="*/ 137 h 310"/>
              <a:gd name="T58" fmla="*/ 23 w 324"/>
              <a:gd name="T59" fmla="*/ 52 h 310"/>
              <a:gd name="T60" fmla="*/ 24 w 324"/>
              <a:gd name="T61" fmla="*/ 21 h 310"/>
              <a:gd name="T62" fmla="*/ 17 w 324"/>
              <a:gd name="T63" fmla="*/ 27 h 310"/>
              <a:gd name="T64" fmla="*/ 24 w 324"/>
              <a:gd name="T65" fmla="*/ 10 h 310"/>
              <a:gd name="T66" fmla="*/ 30 w 324"/>
              <a:gd name="T67" fmla="*/ 1 h 310"/>
              <a:gd name="T68" fmla="*/ 41 w 324"/>
              <a:gd name="T69" fmla="*/ 20 h 310"/>
              <a:gd name="T70" fmla="*/ 36 w 324"/>
              <a:gd name="T71" fmla="*/ 2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4" h="310">
                <a:moveTo>
                  <a:pt x="29" y="15"/>
                </a:moveTo>
                <a:cubicBezTo>
                  <a:pt x="29" y="36"/>
                  <a:pt x="29" y="56"/>
                  <a:pt x="28" y="76"/>
                </a:cubicBezTo>
                <a:cubicBezTo>
                  <a:pt x="28" y="83"/>
                  <a:pt x="29" y="91"/>
                  <a:pt x="29" y="98"/>
                </a:cubicBezTo>
                <a:cubicBezTo>
                  <a:pt x="30" y="103"/>
                  <a:pt x="30" y="107"/>
                  <a:pt x="30" y="112"/>
                </a:cubicBezTo>
                <a:cubicBezTo>
                  <a:pt x="30" y="125"/>
                  <a:pt x="30" y="139"/>
                  <a:pt x="31" y="152"/>
                </a:cubicBezTo>
                <a:cubicBezTo>
                  <a:pt x="31" y="174"/>
                  <a:pt x="31" y="196"/>
                  <a:pt x="31" y="219"/>
                </a:cubicBezTo>
                <a:cubicBezTo>
                  <a:pt x="31" y="228"/>
                  <a:pt x="30" y="238"/>
                  <a:pt x="30" y="248"/>
                </a:cubicBezTo>
                <a:cubicBezTo>
                  <a:pt x="29" y="253"/>
                  <a:pt x="30" y="258"/>
                  <a:pt x="30" y="264"/>
                </a:cubicBezTo>
                <a:cubicBezTo>
                  <a:pt x="30" y="267"/>
                  <a:pt x="30" y="270"/>
                  <a:pt x="30" y="274"/>
                </a:cubicBezTo>
                <a:cubicBezTo>
                  <a:pt x="32" y="274"/>
                  <a:pt x="34" y="274"/>
                  <a:pt x="35" y="274"/>
                </a:cubicBezTo>
                <a:cubicBezTo>
                  <a:pt x="42" y="274"/>
                  <a:pt x="48" y="273"/>
                  <a:pt x="54" y="273"/>
                </a:cubicBezTo>
                <a:cubicBezTo>
                  <a:pt x="68" y="272"/>
                  <a:pt x="81" y="272"/>
                  <a:pt x="95" y="272"/>
                </a:cubicBezTo>
                <a:cubicBezTo>
                  <a:pt x="100" y="272"/>
                  <a:pt x="106" y="273"/>
                  <a:pt x="112" y="273"/>
                </a:cubicBezTo>
                <a:cubicBezTo>
                  <a:pt x="129" y="273"/>
                  <a:pt x="147" y="273"/>
                  <a:pt x="165" y="273"/>
                </a:cubicBezTo>
                <a:cubicBezTo>
                  <a:pt x="172" y="273"/>
                  <a:pt x="179" y="272"/>
                  <a:pt x="186" y="272"/>
                </a:cubicBezTo>
                <a:cubicBezTo>
                  <a:pt x="190" y="272"/>
                  <a:pt x="194" y="272"/>
                  <a:pt x="197" y="272"/>
                </a:cubicBezTo>
                <a:cubicBezTo>
                  <a:pt x="207" y="271"/>
                  <a:pt x="218" y="271"/>
                  <a:pt x="228" y="270"/>
                </a:cubicBezTo>
                <a:cubicBezTo>
                  <a:pt x="234" y="270"/>
                  <a:pt x="240" y="269"/>
                  <a:pt x="246" y="269"/>
                </a:cubicBezTo>
                <a:cubicBezTo>
                  <a:pt x="249" y="269"/>
                  <a:pt x="251" y="271"/>
                  <a:pt x="254" y="271"/>
                </a:cubicBezTo>
                <a:cubicBezTo>
                  <a:pt x="262" y="271"/>
                  <a:pt x="271" y="271"/>
                  <a:pt x="280" y="271"/>
                </a:cubicBezTo>
                <a:cubicBezTo>
                  <a:pt x="282" y="271"/>
                  <a:pt x="284" y="272"/>
                  <a:pt x="286" y="272"/>
                </a:cubicBezTo>
                <a:cubicBezTo>
                  <a:pt x="292" y="271"/>
                  <a:pt x="299" y="270"/>
                  <a:pt x="305" y="270"/>
                </a:cubicBezTo>
                <a:cubicBezTo>
                  <a:pt x="310" y="269"/>
                  <a:pt x="316" y="269"/>
                  <a:pt x="321" y="269"/>
                </a:cubicBezTo>
                <a:cubicBezTo>
                  <a:pt x="322" y="269"/>
                  <a:pt x="324" y="270"/>
                  <a:pt x="324" y="271"/>
                </a:cubicBezTo>
                <a:cubicBezTo>
                  <a:pt x="324" y="272"/>
                  <a:pt x="323" y="274"/>
                  <a:pt x="322" y="275"/>
                </a:cubicBezTo>
                <a:cubicBezTo>
                  <a:pt x="321" y="276"/>
                  <a:pt x="319" y="276"/>
                  <a:pt x="318" y="275"/>
                </a:cubicBezTo>
                <a:cubicBezTo>
                  <a:pt x="317" y="275"/>
                  <a:pt x="316" y="275"/>
                  <a:pt x="315" y="275"/>
                </a:cubicBezTo>
                <a:cubicBezTo>
                  <a:pt x="310" y="275"/>
                  <a:pt x="305" y="276"/>
                  <a:pt x="299" y="276"/>
                </a:cubicBezTo>
                <a:cubicBezTo>
                  <a:pt x="291" y="276"/>
                  <a:pt x="283" y="276"/>
                  <a:pt x="275" y="276"/>
                </a:cubicBezTo>
                <a:cubicBezTo>
                  <a:pt x="273" y="276"/>
                  <a:pt x="270" y="276"/>
                  <a:pt x="267" y="276"/>
                </a:cubicBezTo>
                <a:cubicBezTo>
                  <a:pt x="261" y="277"/>
                  <a:pt x="254" y="277"/>
                  <a:pt x="247" y="275"/>
                </a:cubicBezTo>
                <a:cubicBezTo>
                  <a:pt x="247" y="275"/>
                  <a:pt x="246" y="275"/>
                  <a:pt x="245" y="275"/>
                </a:cubicBezTo>
                <a:cubicBezTo>
                  <a:pt x="238" y="275"/>
                  <a:pt x="230" y="276"/>
                  <a:pt x="223" y="276"/>
                </a:cubicBezTo>
                <a:cubicBezTo>
                  <a:pt x="214" y="277"/>
                  <a:pt x="204" y="277"/>
                  <a:pt x="195" y="277"/>
                </a:cubicBezTo>
                <a:cubicBezTo>
                  <a:pt x="191" y="277"/>
                  <a:pt x="187" y="277"/>
                  <a:pt x="184" y="277"/>
                </a:cubicBezTo>
                <a:cubicBezTo>
                  <a:pt x="170" y="277"/>
                  <a:pt x="156" y="277"/>
                  <a:pt x="143" y="277"/>
                </a:cubicBezTo>
                <a:cubicBezTo>
                  <a:pt x="132" y="277"/>
                  <a:pt x="121" y="278"/>
                  <a:pt x="110" y="278"/>
                </a:cubicBezTo>
                <a:cubicBezTo>
                  <a:pt x="106" y="278"/>
                  <a:pt x="103" y="278"/>
                  <a:pt x="99" y="278"/>
                </a:cubicBezTo>
                <a:cubicBezTo>
                  <a:pt x="96" y="277"/>
                  <a:pt x="93" y="278"/>
                  <a:pt x="90" y="278"/>
                </a:cubicBezTo>
                <a:cubicBezTo>
                  <a:pt x="78" y="278"/>
                  <a:pt x="65" y="278"/>
                  <a:pt x="53" y="278"/>
                </a:cubicBezTo>
                <a:cubicBezTo>
                  <a:pt x="47" y="278"/>
                  <a:pt x="42" y="279"/>
                  <a:pt x="36" y="279"/>
                </a:cubicBezTo>
                <a:cubicBezTo>
                  <a:pt x="33" y="280"/>
                  <a:pt x="31" y="279"/>
                  <a:pt x="28" y="279"/>
                </a:cubicBezTo>
                <a:cubicBezTo>
                  <a:pt x="28" y="286"/>
                  <a:pt x="30" y="293"/>
                  <a:pt x="28" y="300"/>
                </a:cubicBezTo>
                <a:cubicBezTo>
                  <a:pt x="27" y="302"/>
                  <a:pt x="28" y="304"/>
                  <a:pt x="28" y="306"/>
                </a:cubicBezTo>
                <a:cubicBezTo>
                  <a:pt x="28" y="307"/>
                  <a:pt x="27" y="309"/>
                  <a:pt x="26" y="309"/>
                </a:cubicBezTo>
                <a:cubicBezTo>
                  <a:pt x="24" y="310"/>
                  <a:pt x="23" y="308"/>
                  <a:pt x="23" y="306"/>
                </a:cubicBezTo>
                <a:cubicBezTo>
                  <a:pt x="23" y="305"/>
                  <a:pt x="23" y="303"/>
                  <a:pt x="23" y="302"/>
                </a:cubicBezTo>
                <a:cubicBezTo>
                  <a:pt x="25" y="296"/>
                  <a:pt x="24" y="289"/>
                  <a:pt x="24" y="283"/>
                </a:cubicBezTo>
                <a:cubicBezTo>
                  <a:pt x="24" y="280"/>
                  <a:pt x="23" y="280"/>
                  <a:pt x="20" y="280"/>
                </a:cubicBezTo>
                <a:cubicBezTo>
                  <a:pt x="14" y="279"/>
                  <a:pt x="8" y="278"/>
                  <a:pt x="2" y="277"/>
                </a:cubicBezTo>
                <a:cubicBezTo>
                  <a:pt x="1" y="277"/>
                  <a:pt x="1" y="276"/>
                  <a:pt x="0" y="275"/>
                </a:cubicBezTo>
                <a:cubicBezTo>
                  <a:pt x="0" y="275"/>
                  <a:pt x="0" y="274"/>
                  <a:pt x="0" y="274"/>
                </a:cubicBezTo>
                <a:cubicBezTo>
                  <a:pt x="2" y="274"/>
                  <a:pt x="4" y="274"/>
                  <a:pt x="6" y="274"/>
                </a:cubicBezTo>
                <a:cubicBezTo>
                  <a:pt x="11" y="274"/>
                  <a:pt x="16" y="274"/>
                  <a:pt x="21" y="275"/>
                </a:cubicBezTo>
                <a:cubicBezTo>
                  <a:pt x="24" y="275"/>
                  <a:pt x="24" y="274"/>
                  <a:pt x="24" y="272"/>
                </a:cubicBezTo>
                <a:cubicBezTo>
                  <a:pt x="25" y="261"/>
                  <a:pt x="25" y="250"/>
                  <a:pt x="25" y="238"/>
                </a:cubicBezTo>
                <a:cubicBezTo>
                  <a:pt x="26" y="222"/>
                  <a:pt x="27" y="206"/>
                  <a:pt x="27" y="189"/>
                </a:cubicBezTo>
                <a:cubicBezTo>
                  <a:pt x="27" y="172"/>
                  <a:pt x="26" y="155"/>
                  <a:pt x="25" y="137"/>
                </a:cubicBezTo>
                <a:cubicBezTo>
                  <a:pt x="25" y="128"/>
                  <a:pt x="25" y="119"/>
                  <a:pt x="24" y="109"/>
                </a:cubicBezTo>
                <a:cubicBezTo>
                  <a:pt x="24" y="90"/>
                  <a:pt x="23" y="71"/>
                  <a:pt x="23" y="52"/>
                </a:cubicBezTo>
                <a:cubicBezTo>
                  <a:pt x="23" y="44"/>
                  <a:pt x="24" y="35"/>
                  <a:pt x="24" y="26"/>
                </a:cubicBezTo>
                <a:cubicBezTo>
                  <a:pt x="24" y="24"/>
                  <a:pt x="24" y="23"/>
                  <a:pt x="24" y="21"/>
                </a:cubicBezTo>
                <a:cubicBezTo>
                  <a:pt x="23" y="23"/>
                  <a:pt x="23" y="24"/>
                  <a:pt x="21" y="25"/>
                </a:cubicBezTo>
                <a:cubicBezTo>
                  <a:pt x="20" y="26"/>
                  <a:pt x="19" y="26"/>
                  <a:pt x="17" y="27"/>
                </a:cubicBezTo>
                <a:cubicBezTo>
                  <a:pt x="17" y="25"/>
                  <a:pt x="16" y="23"/>
                  <a:pt x="17" y="22"/>
                </a:cubicBezTo>
                <a:cubicBezTo>
                  <a:pt x="19" y="18"/>
                  <a:pt x="22" y="14"/>
                  <a:pt x="24" y="10"/>
                </a:cubicBezTo>
                <a:cubicBezTo>
                  <a:pt x="24" y="9"/>
                  <a:pt x="25" y="8"/>
                  <a:pt x="25" y="7"/>
                </a:cubicBezTo>
                <a:cubicBezTo>
                  <a:pt x="25" y="3"/>
                  <a:pt x="27" y="2"/>
                  <a:pt x="30" y="1"/>
                </a:cubicBezTo>
                <a:cubicBezTo>
                  <a:pt x="32" y="0"/>
                  <a:pt x="33" y="1"/>
                  <a:pt x="34" y="3"/>
                </a:cubicBezTo>
                <a:cubicBezTo>
                  <a:pt x="36" y="9"/>
                  <a:pt x="39" y="14"/>
                  <a:pt x="41" y="20"/>
                </a:cubicBezTo>
                <a:cubicBezTo>
                  <a:pt x="41" y="21"/>
                  <a:pt x="40" y="23"/>
                  <a:pt x="40" y="24"/>
                </a:cubicBezTo>
                <a:cubicBezTo>
                  <a:pt x="39" y="24"/>
                  <a:pt x="37" y="23"/>
                  <a:pt x="36" y="23"/>
                </a:cubicBezTo>
                <a:cubicBezTo>
                  <a:pt x="34" y="21"/>
                  <a:pt x="32" y="18"/>
                  <a:pt x="29" y="1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114"/>
          <p:cNvSpPr>
            <a:spLocks noEditPoints="1"/>
          </p:cNvSpPr>
          <p:nvPr/>
        </p:nvSpPr>
        <p:spPr bwMode="auto">
          <a:xfrm>
            <a:off x="1839601" y="3331186"/>
            <a:ext cx="641792" cy="1848974"/>
          </a:xfrm>
          <a:custGeom>
            <a:avLst/>
            <a:gdLst>
              <a:gd name="T0" fmla="*/ 49 w 55"/>
              <a:gd name="T1" fmla="*/ 0 h 158"/>
              <a:gd name="T2" fmla="*/ 55 w 55"/>
              <a:gd name="T3" fmla="*/ 32 h 158"/>
              <a:gd name="T4" fmla="*/ 54 w 55"/>
              <a:gd name="T5" fmla="*/ 76 h 158"/>
              <a:gd name="T6" fmla="*/ 53 w 55"/>
              <a:gd name="T7" fmla="*/ 143 h 158"/>
              <a:gd name="T8" fmla="*/ 42 w 55"/>
              <a:gd name="T9" fmla="*/ 156 h 158"/>
              <a:gd name="T10" fmla="*/ 37 w 55"/>
              <a:gd name="T11" fmla="*/ 156 h 158"/>
              <a:gd name="T12" fmla="*/ 2 w 55"/>
              <a:gd name="T13" fmla="*/ 151 h 158"/>
              <a:gd name="T14" fmla="*/ 0 w 55"/>
              <a:gd name="T15" fmla="*/ 53 h 158"/>
              <a:gd name="T16" fmla="*/ 2 w 55"/>
              <a:gd name="T17" fmla="*/ 12 h 158"/>
              <a:gd name="T18" fmla="*/ 8 w 55"/>
              <a:gd name="T19" fmla="*/ 5 h 158"/>
              <a:gd name="T20" fmla="*/ 28 w 55"/>
              <a:gd name="T21" fmla="*/ 1 h 158"/>
              <a:gd name="T22" fmla="*/ 36 w 55"/>
              <a:gd name="T23" fmla="*/ 151 h 158"/>
              <a:gd name="T24" fmla="*/ 39 w 55"/>
              <a:gd name="T25" fmla="*/ 96 h 158"/>
              <a:gd name="T26" fmla="*/ 39 w 55"/>
              <a:gd name="T27" fmla="*/ 16 h 158"/>
              <a:gd name="T28" fmla="*/ 6 w 55"/>
              <a:gd name="T29" fmla="*/ 34 h 158"/>
              <a:gd name="T30" fmla="*/ 5 w 55"/>
              <a:gd name="T31" fmla="*/ 90 h 158"/>
              <a:gd name="T32" fmla="*/ 7 w 55"/>
              <a:gd name="T33" fmla="*/ 149 h 158"/>
              <a:gd name="T34" fmla="*/ 36 w 55"/>
              <a:gd name="T35" fmla="*/ 151 h 158"/>
              <a:gd name="T36" fmla="*/ 18 w 55"/>
              <a:gd name="T37" fmla="*/ 10 h 158"/>
              <a:gd name="T38" fmla="*/ 47 w 55"/>
              <a:gd name="T39" fmla="*/ 7 h 158"/>
              <a:gd name="T40" fmla="*/ 11 w 55"/>
              <a:gd name="T41" fmla="*/ 10 h 158"/>
              <a:gd name="T42" fmla="*/ 43 w 55"/>
              <a:gd name="T43" fmla="*/ 136 h 158"/>
              <a:gd name="T44" fmla="*/ 50 w 55"/>
              <a:gd name="T45" fmla="*/ 28 h 158"/>
              <a:gd name="T46" fmla="*/ 50 w 55"/>
              <a:gd name="T47" fmla="*/ 28 h 158"/>
              <a:gd name="T48" fmla="*/ 44 w 55"/>
              <a:gd name="T49" fmla="*/ 61 h 158"/>
              <a:gd name="T50" fmla="*/ 44 w 55"/>
              <a:gd name="T51" fmla="*/ 116 h 158"/>
              <a:gd name="T52" fmla="*/ 44 w 55"/>
              <a:gd name="T53" fmla="*/ 116 h 158"/>
              <a:gd name="T54" fmla="*/ 49 w 55"/>
              <a:gd name="T55" fmla="*/ 70 h 158"/>
              <a:gd name="T56" fmla="*/ 45 w 55"/>
              <a:gd name="T57" fmla="*/ 100 h 158"/>
              <a:gd name="T58" fmla="*/ 45 w 55"/>
              <a:gd name="T59" fmla="*/ 100 h 158"/>
              <a:gd name="T60" fmla="*/ 42 w 55"/>
              <a:gd name="T61" fmla="*/ 141 h 158"/>
              <a:gd name="T62" fmla="*/ 48 w 55"/>
              <a:gd name="T63" fmla="*/ 134 h 158"/>
              <a:gd name="T64" fmla="*/ 44 w 55"/>
              <a:gd name="T65" fmla="*/ 71 h 158"/>
              <a:gd name="T66" fmla="*/ 48 w 55"/>
              <a:gd name="T67" fmla="*/ 58 h 158"/>
              <a:gd name="T68" fmla="*/ 49 w 55"/>
              <a:gd name="T69" fmla="*/ 19 h 158"/>
              <a:gd name="T70" fmla="*/ 49 w 55"/>
              <a:gd name="T71" fmla="*/ 19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" h="158">
                <a:moveTo>
                  <a:pt x="28" y="0"/>
                </a:moveTo>
                <a:cubicBezTo>
                  <a:pt x="35" y="0"/>
                  <a:pt x="42" y="0"/>
                  <a:pt x="49" y="0"/>
                </a:cubicBezTo>
                <a:cubicBezTo>
                  <a:pt x="55" y="0"/>
                  <a:pt x="55" y="1"/>
                  <a:pt x="55" y="6"/>
                </a:cubicBezTo>
                <a:cubicBezTo>
                  <a:pt x="54" y="15"/>
                  <a:pt x="55" y="24"/>
                  <a:pt x="55" y="32"/>
                </a:cubicBezTo>
                <a:cubicBezTo>
                  <a:pt x="55" y="41"/>
                  <a:pt x="54" y="50"/>
                  <a:pt x="54" y="59"/>
                </a:cubicBezTo>
                <a:cubicBezTo>
                  <a:pt x="54" y="65"/>
                  <a:pt x="54" y="70"/>
                  <a:pt x="54" y="76"/>
                </a:cubicBezTo>
                <a:cubicBezTo>
                  <a:pt x="54" y="90"/>
                  <a:pt x="54" y="103"/>
                  <a:pt x="54" y="117"/>
                </a:cubicBezTo>
                <a:cubicBezTo>
                  <a:pt x="53" y="125"/>
                  <a:pt x="53" y="134"/>
                  <a:pt x="53" y="143"/>
                </a:cubicBezTo>
                <a:cubicBezTo>
                  <a:pt x="53" y="144"/>
                  <a:pt x="52" y="146"/>
                  <a:pt x="51" y="147"/>
                </a:cubicBezTo>
                <a:cubicBezTo>
                  <a:pt x="48" y="150"/>
                  <a:pt x="45" y="153"/>
                  <a:pt x="42" y="156"/>
                </a:cubicBezTo>
                <a:cubicBezTo>
                  <a:pt x="41" y="157"/>
                  <a:pt x="40" y="158"/>
                  <a:pt x="38" y="157"/>
                </a:cubicBezTo>
                <a:cubicBezTo>
                  <a:pt x="38" y="156"/>
                  <a:pt x="37" y="156"/>
                  <a:pt x="37" y="156"/>
                </a:cubicBezTo>
                <a:cubicBezTo>
                  <a:pt x="27" y="156"/>
                  <a:pt x="17" y="157"/>
                  <a:pt x="7" y="157"/>
                </a:cubicBezTo>
                <a:cubicBezTo>
                  <a:pt x="3" y="157"/>
                  <a:pt x="2" y="155"/>
                  <a:pt x="2" y="151"/>
                </a:cubicBezTo>
                <a:cubicBezTo>
                  <a:pt x="1" y="137"/>
                  <a:pt x="0" y="124"/>
                  <a:pt x="0" y="110"/>
                </a:cubicBezTo>
                <a:cubicBezTo>
                  <a:pt x="0" y="91"/>
                  <a:pt x="0" y="72"/>
                  <a:pt x="0" y="53"/>
                </a:cubicBezTo>
                <a:cubicBezTo>
                  <a:pt x="0" y="43"/>
                  <a:pt x="1" y="32"/>
                  <a:pt x="1" y="21"/>
                </a:cubicBezTo>
                <a:cubicBezTo>
                  <a:pt x="1" y="18"/>
                  <a:pt x="2" y="15"/>
                  <a:pt x="2" y="12"/>
                </a:cubicBezTo>
                <a:cubicBezTo>
                  <a:pt x="2" y="9"/>
                  <a:pt x="3" y="9"/>
                  <a:pt x="5" y="8"/>
                </a:cubicBezTo>
                <a:cubicBezTo>
                  <a:pt x="6" y="8"/>
                  <a:pt x="7" y="7"/>
                  <a:pt x="8" y="5"/>
                </a:cubicBezTo>
                <a:cubicBezTo>
                  <a:pt x="8" y="3"/>
                  <a:pt x="10" y="2"/>
                  <a:pt x="12" y="2"/>
                </a:cubicBezTo>
                <a:cubicBezTo>
                  <a:pt x="17" y="1"/>
                  <a:pt x="23" y="1"/>
                  <a:pt x="28" y="1"/>
                </a:cubicBezTo>
                <a:cubicBezTo>
                  <a:pt x="28" y="1"/>
                  <a:pt x="28" y="0"/>
                  <a:pt x="28" y="0"/>
                </a:cubicBezTo>
                <a:close/>
                <a:moveTo>
                  <a:pt x="36" y="151"/>
                </a:moveTo>
                <a:cubicBezTo>
                  <a:pt x="37" y="144"/>
                  <a:pt x="37" y="137"/>
                  <a:pt x="38" y="131"/>
                </a:cubicBezTo>
                <a:cubicBezTo>
                  <a:pt x="38" y="119"/>
                  <a:pt x="39" y="108"/>
                  <a:pt x="39" y="96"/>
                </a:cubicBezTo>
                <a:cubicBezTo>
                  <a:pt x="39" y="86"/>
                  <a:pt x="38" y="75"/>
                  <a:pt x="38" y="65"/>
                </a:cubicBezTo>
                <a:cubicBezTo>
                  <a:pt x="38" y="49"/>
                  <a:pt x="38" y="33"/>
                  <a:pt x="39" y="16"/>
                </a:cubicBezTo>
                <a:cubicBezTo>
                  <a:pt x="28" y="16"/>
                  <a:pt x="17" y="15"/>
                  <a:pt x="6" y="15"/>
                </a:cubicBezTo>
                <a:cubicBezTo>
                  <a:pt x="6" y="21"/>
                  <a:pt x="6" y="28"/>
                  <a:pt x="6" y="34"/>
                </a:cubicBezTo>
                <a:cubicBezTo>
                  <a:pt x="6" y="48"/>
                  <a:pt x="5" y="62"/>
                  <a:pt x="5" y="76"/>
                </a:cubicBezTo>
                <a:cubicBezTo>
                  <a:pt x="5" y="81"/>
                  <a:pt x="5" y="86"/>
                  <a:pt x="5" y="90"/>
                </a:cubicBezTo>
                <a:cubicBezTo>
                  <a:pt x="5" y="99"/>
                  <a:pt x="5" y="107"/>
                  <a:pt x="5" y="116"/>
                </a:cubicBezTo>
                <a:cubicBezTo>
                  <a:pt x="5" y="127"/>
                  <a:pt x="6" y="138"/>
                  <a:pt x="7" y="149"/>
                </a:cubicBezTo>
                <a:cubicBezTo>
                  <a:pt x="7" y="150"/>
                  <a:pt x="7" y="151"/>
                  <a:pt x="7" y="151"/>
                </a:cubicBezTo>
                <a:cubicBezTo>
                  <a:pt x="17" y="151"/>
                  <a:pt x="27" y="151"/>
                  <a:pt x="36" y="151"/>
                </a:cubicBezTo>
                <a:close/>
                <a:moveTo>
                  <a:pt x="11" y="10"/>
                </a:moveTo>
                <a:cubicBezTo>
                  <a:pt x="14" y="10"/>
                  <a:pt x="16" y="10"/>
                  <a:pt x="18" y="10"/>
                </a:cubicBezTo>
                <a:cubicBezTo>
                  <a:pt x="24" y="11"/>
                  <a:pt x="31" y="10"/>
                  <a:pt x="37" y="11"/>
                </a:cubicBezTo>
                <a:cubicBezTo>
                  <a:pt x="42" y="12"/>
                  <a:pt x="44" y="11"/>
                  <a:pt x="47" y="7"/>
                </a:cubicBezTo>
                <a:cubicBezTo>
                  <a:pt x="37" y="7"/>
                  <a:pt x="28" y="7"/>
                  <a:pt x="18" y="7"/>
                </a:cubicBezTo>
                <a:cubicBezTo>
                  <a:pt x="16" y="7"/>
                  <a:pt x="13" y="7"/>
                  <a:pt x="11" y="10"/>
                </a:cubicBezTo>
                <a:close/>
                <a:moveTo>
                  <a:pt x="48" y="116"/>
                </a:moveTo>
                <a:cubicBezTo>
                  <a:pt x="42" y="121"/>
                  <a:pt x="43" y="129"/>
                  <a:pt x="43" y="136"/>
                </a:cubicBezTo>
                <a:cubicBezTo>
                  <a:pt x="46" y="130"/>
                  <a:pt x="49" y="123"/>
                  <a:pt x="48" y="116"/>
                </a:cubicBezTo>
                <a:close/>
                <a:moveTo>
                  <a:pt x="50" y="28"/>
                </a:moveTo>
                <a:cubicBezTo>
                  <a:pt x="46" y="34"/>
                  <a:pt x="42" y="38"/>
                  <a:pt x="44" y="45"/>
                </a:cubicBezTo>
                <a:cubicBezTo>
                  <a:pt x="45" y="39"/>
                  <a:pt x="52" y="36"/>
                  <a:pt x="50" y="28"/>
                </a:cubicBezTo>
                <a:close/>
                <a:moveTo>
                  <a:pt x="49" y="42"/>
                </a:moveTo>
                <a:cubicBezTo>
                  <a:pt x="47" y="48"/>
                  <a:pt x="41" y="53"/>
                  <a:pt x="44" y="61"/>
                </a:cubicBezTo>
                <a:cubicBezTo>
                  <a:pt x="46" y="54"/>
                  <a:pt x="51" y="50"/>
                  <a:pt x="49" y="42"/>
                </a:cubicBezTo>
                <a:close/>
                <a:moveTo>
                  <a:pt x="44" y="116"/>
                </a:moveTo>
                <a:cubicBezTo>
                  <a:pt x="46" y="111"/>
                  <a:pt x="50" y="107"/>
                  <a:pt x="48" y="101"/>
                </a:cubicBezTo>
                <a:cubicBezTo>
                  <a:pt x="45" y="106"/>
                  <a:pt x="42" y="110"/>
                  <a:pt x="44" y="116"/>
                </a:cubicBezTo>
                <a:close/>
                <a:moveTo>
                  <a:pt x="45" y="85"/>
                </a:moveTo>
                <a:cubicBezTo>
                  <a:pt x="46" y="80"/>
                  <a:pt x="50" y="76"/>
                  <a:pt x="49" y="70"/>
                </a:cubicBezTo>
                <a:cubicBezTo>
                  <a:pt x="46" y="75"/>
                  <a:pt x="43" y="79"/>
                  <a:pt x="45" y="85"/>
                </a:cubicBezTo>
                <a:close/>
                <a:moveTo>
                  <a:pt x="45" y="100"/>
                </a:moveTo>
                <a:cubicBezTo>
                  <a:pt x="46" y="95"/>
                  <a:pt x="50" y="91"/>
                  <a:pt x="49" y="85"/>
                </a:cubicBezTo>
                <a:cubicBezTo>
                  <a:pt x="46" y="90"/>
                  <a:pt x="43" y="94"/>
                  <a:pt x="45" y="100"/>
                </a:cubicBezTo>
                <a:close/>
                <a:moveTo>
                  <a:pt x="42" y="141"/>
                </a:moveTo>
                <a:cubicBezTo>
                  <a:pt x="42" y="141"/>
                  <a:pt x="42" y="141"/>
                  <a:pt x="42" y="141"/>
                </a:cubicBezTo>
                <a:cubicBezTo>
                  <a:pt x="42" y="142"/>
                  <a:pt x="42" y="144"/>
                  <a:pt x="42" y="146"/>
                </a:cubicBezTo>
                <a:cubicBezTo>
                  <a:pt x="44" y="142"/>
                  <a:pt x="48" y="139"/>
                  <a:pt x="48" y="134"/>
                </a:cubicBezTo>
                <a:cubicBezTo>
                  <a:pt x="46" y="136"/>
                  <a:pt x="44" y="139"/>
                  <a:pt x="42" y="141"/>
                </a:cubicBezTo>
                <a:close/>
                <a:moveTo>
                  <a:pt x="44" y="71"/>
                </a:moveTo>
                <a:cubicBezTo>
                  <a:pt x="46" y="67"/>
                  <a:pt x="48" y="63"/>
                  <a:pt x="50" y="59"/>
                </a:cubicBezTo>
                <a:cubicBezTo>
                  <a:pt x="49" y="59"/>
                  <a:pt x="49" y="59"/>
                  <a:pt x="48" y="58"/>
                </a:cubicBezTo>
                <a:cubicBezTo>
                  <a:pt x="47" y="63"/>
                  <a:pt x="43" y="66"/>
                  <a:pt x="44" y="71"/>
                </a:cubicBezTo>
                <a:close/>
                <a:moveTo>
                  <a:pt x="49" y="19"/>
                </a:moveTo>
                <a:cubicBezTo>
                  <a:pt x="47" y="22"/>
                  <a:pt x="44" y="25"/>
                  <a:pt x="44" y="30"/>
                </a:cubicBezTo>
                <a:cubicBezTo>
                  <a:pt x="50" y="23"/>
                  <a:pt x="50" y="23"/>
                  <a:pt x="49" y="19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115"/>
          <p:cNvSpPr>
            <a:spLocks noEditPoints="1"/>
          </p:cNvSpPr>
          <p:nvPr/>
        </p:nvSpPr>
        <p:spPr bwMode="auto">
          <a:xfrm>
            <a:off x="2696827" y="3759192"/>
            <a:ext cx="611231" cy="1405831"/>
          </a:xfrm>
          <a:custGeom>
            <a:avLst/>
            <a:gdLst>
              <a:gd name="T0" fmla="*/ 2 w 52"/>
              <a:gd name="T1" fmla="*/ 24 h 120"/>
              <a:gd name="T2" fmla="*/ 4 w 52"/>
              <a:gd name="T3" fmla="*/ 11 h 120"/>
              <a:gd name="T4" fmla="*/ 18 w 52"/>
              <a:gd name="T5" fmla="*/ 3 h 120"/>
              <a:gd name="T6" fmla="*/ 43 w 52"/>
              <a:gd name="T7" fmla="*/ 0 h 120"/>
              <a:gd name="T8" fmla="*/ 50 w 52"/>
              <a:gd name="T9" fmla="*/ 3 h 120"/>
              <a:gd name="T10" fmla="*/ 51 w 52"/>
              <a:gd name="T11" fmla="*/ 13 h 120"/>
              <a:gd name="T12" fmla="*/ 50 w 52"/>
              <a:gd name="T13" fmla="*/ 34 h 120"/>
              <a:gd name="T14" fmla="*/ 51 w 52"/>
              <a:gd name="T15" fmla="*/ 41 h 120"/>
              <a:gd name="T16" fmla="*/ 49 w 52"/>
              <a:gd name="T17" fmla="*/ 90 h 120"/>
              <a:gd name="T18" fmla="*/ 49 w 52"/>
              <a:gd name="T19" fmla="*/ 110 h 120"/>
              <a:gd name="T20" fmla="*/ 36 w 52"/>
              <a:gd name="T21" fmla="*/ 120 h 120"/>
              <a:gd name="T22" fmla="*/ 5 w 52"/>
              <a:gd name="T23" fmla="*/ 120 h 120"/>
              <a:gd name="T24" fmla="*/ 1 w 52"/>
              <a:gd name="T25" fmla="*/ 89 h 120"/>
              <a:gd name="T26" fmla="*/ 2 w 52"/>
              <a:gd name="T27" fmla="*/ 51 h 120"/>
              <a:gd name="T28" fmla="*/ 30 w 52"/>
              <a:gd name="T29" fmla="*/ 114 h 120"/>
              <a:gd name="T30" fmla="*/ 34 w 52"/>
              <a:gd name="T31" fmla="*/ 111 h 120"/>
              <a:gd name="T32" fmla="*/ 34 w 52"/>
              <a:gd name="T33" fmla="*/ 60 h 120"/>
              <a:gd name="T34" fmla="*/ 34 w 52"/>
              <a:gd name="T35" fmla="*/ 19 h 120"/>
              <a:gd name="T36" fmla="*/ 5 w 52"/>
              <a:gd name="T37" fmla="*/ 114 h 120"/>
              <a:gd name="T38" fmla="*/ 31 w 52"/>
              <a:gd name="T39" fmla="*/ 14 h 120"/>
              <a:gd name="T40" fmla="*/ 42 w 52"/>
              <a:gd name="T41" fmla="*/ 6 h 120"/>
              <a:gd name="T42" fmla="*/ 13 w 52"/>
              <a:gd name="T43" fmla="*/ 10 h 120"/>
              <a:gd name="T44" fmla="*/ 39 w 52"/>
              <a:gd name="T45" fmla="*/ 96 h 120"/>
              <a:gd name="T46" fmla="*/ 39 w 52"/>
              <a:gd name="T47" fmla="*/ 96 h 120"/>
              <a:gd name="T48" fmla="*/ 40 w 52"/>
              <a:gd name="T49" fmla="*/ 37 h 120"/>
              <a:gd name="T50" fmla="*/ 40 w 52"/>
              <a:gd name="T51" fmla="*/ 52 h 120"/>
              <a:gd name="T52" fmla="*/ 40 w 52"/>
              <a:gd name="T53" fmla="*/ 52 h 120"/>
              <a:gd name="T54" fmla="*/ 45 w 52"/>
              <a:gd name="T55" fmla="*/ 52 h 120"/>
              <a:gd name="T56" fmla="*/ 45 w 52"/>
              <a:gd name="T57" fmla="*/ 94 h 120"/>
              <a:gd name="T58" fmla="*/ 39 w 52"/>
              <a:gd name="T59" fmla="*/ 106 h 120"/>
              <a:gd name="T60" fmla="*/ 45 w 52"/>
              <a:gd name="T61" fmla="*/ 94 h 120"/>
              <a:gd name="T62" fmla="*/ 44 w 52"/>
              <a:gd name="T63" fmla="*/ 6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2" h="120">
                <a:moveTo>
                  <a:pt x="2" y="51"/>
                </a:moveTo>
                <a:cubicBezTo>
                  <a:pt x="2" y="42"/>
                  <a:pt x="2" y="33"/>
                  <a:pt x="2" y="24"/>
                </a:cubicBezTo>
                <a:cubicBezTo>
                  <a:pt x="2" y="23"/>
                  <a:pt x="2" y="22"/>
                  <a:pt x="2" y="21"/>
                </a:cubicBezTo>
                <a:cubicBezTo>
                  <a:pt x="0" y="17"/>
                  <a:pt x="2" y="14"/>
                  <a:pt x="4" y="11"/>
                </a:cubicBezTo>
                <a:cubicBezTo>
                  <a:pt x="7" y="9"/>
                  <a:pt x="10" y="6"/>
                  <a:pt x="13" y="3"/>
                </a:cubicBezTo>
                <a:cubicBezTo>
                  <a:pt x="14" y="2"/>
                  <a:pt x="16" y="1"/>
                  <a:pt x="18" y="3"/>
                </a:cubicBezTo>
                <a:cubicBezTo>
                  <a:pt x="18" y="4"/>
                  <a:pt x="20" y="4"/>
                  <a:pt x="22" y="4"/>
                </a:cubicBezTo>
                <a:cubicBezTo>
                  <a:pt x="29" y="3"/>
                  <a:pt x="36" y="1"/>
                  <a:pt x="43" y="0"/>
                </a:cubicBezTo>
                <a:cubicBezTo>
                  <a:pt x="45" y="0"/>
                  <a:pt x="47" y="1"/>
                  <a:pt x="49" y="1"/>
                </a:cubicBezTo>
                <a:cubicBezTo>
                  <a:pt x="49" y="2"/>
                  <a:pt x="50" y="3"/>
                  <a:pt x="50" y="3"/>
                </a:cubicBezTo>
                <a:cubicBezTo>
                  <a:pt x="49" y="6"/>
                  <a:pt x="50" y="8"/>
                  <a:pt x="51" y="11"/>
                </a:cubicBezTo>
                <a:cubicBezTo>
                  <a:pt x="52" y="12"/>
                  <a:pt x="52" y="13"/>
                  <a:pt x="51" y="13"/>
                </a:cubicBezTo>
                <a:cubicBezTo>
                  <a:pt x="49" y="17"/>
                  <a:pt x="50" y="21"/>
                  <a:pt x="50" y="25"/>
                </a:cubicBezTo>
                <a:cubicBezTo>
                  <a:pt x="51" y="28"/>
                  <a:pt x="50" y="31"/>
                  <a:pt x="50" y="34"/>
                </a:cubicBezTo>
                <a:cubicBezTo>
                  <a:pt x="50" y="35"/>
                  <a:pt x="51" y="36"/>
                  <a:pt x="51" y="37"/>
                </a:cubicBezTo>
                <a:cubicBezTo>
                  <a:pt x="52" y="39"/>
                  <a:pt x="52" y="40"/>
                  <a:pt x="51" y="41"/>
                </a:cubicBezTo>
                <a:cubicBezTo>
                  <a:pt x="51" y="43"/>
                  <a:pt x="50" y="45"/>
                  <a:pt x="50" y="47"/>
                </a:cubicBezTo>
                <a:cubicBezTo>
                  <a:pt x="50" y="62"/>
                  <a:pt x="50" y="76"/>
                  <a:pt x="49" y="90"/>
                </a:cubicBezTo>
                <a:cubicBezTo>
                  <a:pt x="49" y="96"/>
                  <a:pt x="50" y="101"/>
                  <a:pt x="50" y="107"/>
                </a:cubicBezTo>
                <a:cubicBezTo>
                  <a:pt x="50" y="108"/>
                  <a:pt x="49" y="109"/>
                  <a:pt x="49" y="110"/>
                </a:cubicBezTo>
                <a:cubicBezTo>
                  <a:pt x="45" y="113"/>
                  <a:pt x="41" y="116"/>
                  <a:pt x="38" y="119"/>
                </a:cubicBezTo>
                <a:cubicBezTo>
                  <a:pt x="37" y="119"/>
                  <a:pt x="36" y="120"/>
                  <a:pt x="36" y="120"/>
                </a:cubicBezTo>
                <a:cubicBezTo>
                  <a:pt x="31" y="120"/>
                  <a:pt x="27" y="119"/>
                  <a:pt x="23" y="119"/>
                </a:cubicBezTo>
                <a:cubicBezTo>
                  <a:pt x="17" y="119"/>
                  <a:pt x="11" y="119"/>
                  <a:pt x="5" y="120"/>
                </a:cubicBezTo>
                <a:cubicBezTo>
                  <a:pt x="1" y="120"/>
                  <a:pt x="0" y="120"/>
                  <a:pt x="0" y="116"/>
                </a:cubicBezTo>
                <a:cubicBezTo>
                  <a:pt x="0" y="107"/>
                  <a:pt x="1" y="98"/>
                  <a:pt x="1" y="89"/>
                </a:cubicBezTo>
                <a:cubicBezTo>
                  <a:pt x="1" y="77"/>
                  <a:pt x="2" y="64"/>
                  <a:pt x="2" y="51"/>
                </a:cubicBezTo>
                <a:cubicBezTo>
                  <a:pt x="2" y="51"/>
                  <a:pt x="2" y="51"/>
                  <a:pt x="2" y="51"/>
                </a:cubicBezTo>
                <a:close/>
                <a:moveTo>
                  <a:pt x="5" y="114"/>
                </a:moveTo>
                <a:cubicBezTo>
                  <a:pt x="14" y="114"/>
                  <a:pt x="22" y="114"/>
                  <a:pt x="30" y="114"/>
                </a:cubicBezTo>
                <a:cubicBezTo>
                  <a:pt x="30" y="114"/>
                  <a:pt x="31" y="114"/>
                  <a:pt x="31" y="114"/>
                </a:cubicBezTo>
                <a:cubicBezTo>
                  <a:pt x="33" y="114"/>
                  <a:pt x="34" y="113"/>
                  <a:pt x="34" y="111"/>
                </a:cubicBezTo>
                <a:cubicBezTo>
                  <a:pt x="34" y="105"/>
                  <a:pt x="34" y="100"/>
                  <a:pt x="34" y="95"/>
                </a:cubicBezTo>
                <a:cubicBezTo>
                  <a:pt x="34" y="83"/>
                  <a:pt x="34" y="72"/>
                  <a:pt x="34" y="60"/>
                </a:cubicBezTo>
                <a:cubicBezTo>
                  <a:pt x="34" y="49"/>
                  <a:pt x="34" y="37"/>
                  <a:pt x="34" y="26"/>
                </a:cubicBezTo>
                <a:cubicBezTo>
                  <a:pt x="34" y="24"/>
                  <a:pt x="34" y="21"/>
                  <a:pt x="34" y="19"/>
                </a:cubicBezTo>
                <a:cubicBezTo>
                  <a:pt x="25" y="19"/>
                  <a:pt x="16" y="20"/>
                  <a:pt x="7" y="20"/>
                </a:cubicBezTo>
                <a:cubicBezTo>
                  <a:pt x="8" y="52"/>
                  <a:pt x="6" y="83"/>
                  <a:pt x="5" y="114"/>
                </a:cubicBezTo>
                <a:close/>
                <a:moveTo>
                  <a:pt x="7" y="17"/>
                </a:moveTo>
                <a:cubicBezTo>
                  <a:pt x="15" y="16"/>
                  <a:pt x="23" y="15"/>
                  <a:pt x="31" y="14"/>
                </a:cubicBezTo>
                <a:cubicBezTo>
                  <a:pt x="37" y="14"/>
                  <a:pt x="40" y="11"/>
                  <a:pt x="43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34" y="7"/>
                  <a:pt x="26" y="9"/>
                  <a:pt x="18" y="9"/>
                </a:cubicBezTo>
                <a:cubicBezTo>
                  <a:pt x="16" y="8"/>
                  <a:pt x="14" y="9"/>
                  <a:pt x="13" y="10"/>
                </a:cubicBezTo>
                <a:cubicBezTo>
                  <a:pt x="11" y="11"/>
                  <a:pt x="10" y="14"/>
                  <a:pt x="7" y="17"/>
                </a:cubicBezTo>
                <a:close/>
                <a:moveTo>
                  <a:pt x="39" y="96"/>
                </a:moveTo>
                <a:cubicBezTo>
                  <a:pt x="42" y="90"/>
                  <a:pt x="47" y="86"/>
                  <a:pt x="44" y="78"/>
                </a:cubicBezTo>
                <a:cubicBezTo>
                  <a:pt x="42" y="84"/>
                  <a:pt x="37" y="88"/>
                  <a:pt x="39" y="96"/>
                </a:cubicBezTo>
                <a:close/>
                <a:moveTo>
                  <a:pt x="45" y="23"/>
                </a:moveTo>
                <a:cubicBezTo>
                  <a:pt x="40" y="28"/>
                  <a:pt x="38" y="33"/>
                  <a:pt x="40" y="37"/>
                </a:cubicBezTo>
                <a:cubicBezTo>
                  <a:pt x="42" y="32"/>
                  <a:pt x="47" y="29"/>
                  <a:pt x="45" y="23"/>
                </a:cubicBezTo>
                <a:close/>
                <a:moveTo>
                  <a:pt x="40" y="52"/>
                </a:moveTo>
                <a:cubicBezTo>
                  <a:pt x="45" y="44"/>
                  <a:pt x="46" y="41"/>
                  <a:pt x="45" y="36"/>
                </a:cubicBezTo>
                <a:cubicBezTo>
                  <a:pt x="43" y="41"/>
                  <a:pt x="38" y="45"/>
                  <a:pt x="40" y="52"/>
                </a:cubicBezTo>
                <a:close/>
                <a:moveTo>
                  <a:pt x="40" y="68"/>
                </a:moveTo>
                <a:cubicBezTo>
                  <a:pt x="41" y="63"/>
                  <a:pt x="46" y="59"/>
                  <a:pt x="45" y="52"/>
                </a:cubicBezTo>
                <a:cubicBezTo>
                  <a:pt x="40" y="57"/>
                  <a:pt x="38" y="62"/>
                  <a:pt x="40" y="68"/>
                </a:cubicBezTo>
                <a:close/>
                <a:moveTo>
                  <a:pt x="45" y="94"/>
                </a:moveTo>
                <a:cubicBezTo>
                  <a:pt x="45" y="94"/>
                  <a:pt x="44" y="93"/>
                  <a:pt x="44" y="93"/>
                </a:cubicBezTo>
                <a:cubicBezTo>
                  <a:pt x="42" y="98"/>
                  <a:pt x="40" y="102"/>
                  <a:pt x="39" y="106"/>
                </a:cubicBezTo>
                <a:cubicBezTo>
                  <a:pt x="39" y="106"/>
                  <a:pt x="39" y="107"/>
                  <a:pt x="40" y="107"/>
                </a:cubicBezTo>
                <a:cubicBezTo>
                  <a:pt x="42" y="102"/>
                  <a:pt x="43" y="98"/>
                  <a:pt x="45" y="94"/>
                </a:cubicBezTo>
                <a:close/>
                <a:moveTo>
                  <a:pt x="38" y="80"/>
                </a:moveTo>
                <a:cubicBezTo>
                  <a:pt x="45" y="69"/>
                  <a:pt x="46" y="71"/>
                  <a:pt x="44" y="67"/>
                </a:cubicBezTo>
                <a:cubicBezTo>
                  <a:pt x="42" y="72"/>
                  <a:pt x="40" y="76"/>
                  <a:pt x="38" y="80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文本框 49"/>
          <p:cNvSpPr txBox="1"/>
          <p:nvPr/>
        </p:nvSpPr>
        <p:spPr>
          <a:xfrm>
            <a:off x="1635941" y="5470005"/>
            <a:ext cx="10491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季度</a:t>
            </a:r>
            <a:r>
              <a:rPr lang="en-US" altLang="zh-CN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lang="zh-CN" altLang="en-US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2522141" y="5501641"/>
            <a:ext cx="10491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季度</a:t>
            </a:r>
            <a:r>
              <a:rPr lang="en-US" altLang="zh-CN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endParaRPr lang="zh-CN" altLang="en-US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3315271" y="5472066"/>
            <a:ext cx="10491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季度</a:t>
            </a:r>
            <a:r>
              <a:rPr lang="en-US" altLang="zh-CN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  <a:endParaRPr lang="zh-CN" altLang="en-US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144242" y="5485309"/>
            <a:ext cx="10491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季度</a:t>
            </a:r>
            <a:r>
              <a:rPr lang="en-US" altLang="zh-CN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4</a:t>
            </a:r>
            <a:endParaRPr lang="zh-CN" altLang="en-US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909706" y="2768146"/>
            <a:ext cx="5128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spc="3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70</a:t>
            </a:r>
            <a:endParaRPr lang="zh-CN" altLang="en-US" sz="24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2779256" y="3267744"/>
            <a:ext cx="5128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spc="3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60</a:t>
            </a:r>
            <a:endParaRPr lang="zh-CN" altLang="en-US" sz="24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3576167" y="2530790"/>
            <a:ext cx="5128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spc="3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80</a:t>
            </a:r>
            <a:endParaRPr lang="zh-CN" altLang="en-US" sz="24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4400079" y="2211999"/>
            <a:ext cx="5128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spc="3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90</a:t>
            </a:r>
            <a:endParaRPr lang="zh-CN" altLang="en-US" sz="2400" b="1" spc="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60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62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1" name="文本框 60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/>
          <p:nvPr/>
        </p:nvSpPr>
        <p:spPr bwMode="auto">
          <a:xfrm>
            <a:off x="1642850" y="3179690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" name="Freeform 6"/>
          <p:cNvSpPr/>
          <p:nvPr/>
        </p:nvSpPr>
        <p:spPr bwMode="auto">
          <a:xfrm>
            <a:off x="1777788" y="2979665"/>
            <a:ext cx="177800" cy="177800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2" name="Freeform 7"/>
          <p:cNvSpPr/>
          <p:nvPr/>
        </p:nvSpPr>
        <p:spPr bwMode="auto">
          <a:xfrm>
            <a:off x="2125450" y="3179690"/>
            <a:ext cx="442913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Freeform 8"/>
          <p:cNvSpPr/>
          <p:nvPr/>
        </p:nvSpPr>
        <p:spPr bwMode="auto">
          <a:xfrm>
            <a:off x="2260388" y="2979665"/>
            <a:ext cx="176213" cy="177800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" name="Freeform 9"/>
          <p:cNvSpPr/>
          <p:nvPr/>
        </p:nvSpPr>
        <p:spPr bwMode="auto">
          <a:xfrm>
            <a:off x="2606463" y="3179690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Freeform 10"/>
          <p:cNvSpPr/>
          <p:nvPr/>
        </p:nvSpPr>
        <p:spPr bwMode="auto">
          <a:xfrm>
            <a:off x="2741400" y="2979665"/>
            <a:ext cx="177800" cy="177800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Freeform 11"/>
          <p:cNvSpPr/>
          <p:nvPr/>
        </p:nvSpPr>
        <p:spPr bwMode="auto">
          <a:xfrm>
            <a:off x="8368622" y="2266683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Freeform 12"/>
          <p:cNvSpPr/>
          <p:nvPr/>
        </p:nvSpPr>
        <p:spPr bwMode="auto">
          <a:xfrm>
            <a:off x="8503559" y="2066658"/>
            <a:ext cx="176213" cy="177800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13"/>
          <p:cNvSpPr/>
          <p:nvPr/>
        </p:nvSpPr>
        <p:spPr bwMode="auto">
          <a:xfrm>
            <a:off x="8849634" y="2266683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14"/>
          <p:cNvSpPr/>
          <p:nvPr/>
        </p:nvSpPr>
        <p:spPr bwMode="auto">
          <a:xfrm>
            <a:off x="8986159" y="2066658"/>
            <a:ext cx="176213" cy="177800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15"/>
          <p:cNvSpPr/>
          <p:nvPr/>
        </p:nvSpPr>
        <p:spPr bwMode="auto">
          <a:xfrm>
            <a:off x="9332234" y="2266683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16"/>
          <p:cNvSpPr/>
          <p:nvPr/>
        </p:nvSpPr>
        <p:spPr bwMode="auto">
          <a:xfrm>
            <a:off x="9467172" y="2066658"/>
            <a:ext cx="177800" cy="177800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" name="Freeform 17"/>
          <p:cNvSpPr/>
          <p:nvPr/>
        </p:nvSpPr>
        <p:spPr bwMode="auto">
          <a:xfrm>
            <a:off x="3159422" y="3184370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Freeform 18"/>
          <p:cNvSpPr/>
          <p:nvPr/>
        </p:nvSpPr>
        <p:spPr bwMode="auto">
          <a:xfrm>
            <a:off x="3294360" y="2984345"/>
            <a:ext cx="177800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19"/>
          <p:cNvSpPr/>
          <p:nvPr/>
        </p:nvSpPr>
        <p:spPr bwMode="auto">
          <a:xfrm>
            <a:off x="3642022" y="3184370"/>
            <a:ext cx="442913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20"/>
          <p:cNvSpPr/>
          <p:nvPr/>
        </p:nvSpPr>
        <p:spPr bwMode="auto">
          <a:xfrm>
            <a:off x="3776960" y="2984345"/>
            <a:ext cx="176213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21"/>
          <p:cNvSpPr/>
          <p:nvPr/>
        </p:nvSpPr>
        <p:spPr bwMode="auto">
          <a:xfrm>
            <a:off x="3153756" y="2266683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Freeform 22"/>
          <p:cNvSpPr/>
          <p:nvPr/>
        </p:nvSpPr>
        <p:spPr bwMode="auto">
          <a:xfrm>
            <a:off x="3288693" y="2066658"/>
            <a:ext cx="177800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Freeform 23"/>
          <p:cNvSpPr/>
          <p:nvPr/>
        </p:nvSpPr>
        <p:spPr bwMode="auto">
          <a:xfrm>
            <a:off x="8383543" y="3179690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Freeform 24"/>
          <p:cNvSpPr/>
          <p:nvPr/>
        </p:nvSpPr>
        <p:spPr bwMode="auto">
          <a:xfrm>
            <a:off x="8518480" y="2979665"/>
            <a:ext cx="176213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25"/>
          <p:cNvSpPr/>
          <p:nvPr/>
        </p:nvSpPr>
        <p:spPr bwMode="auto">
          <a:xfrm>
            <a:off x="8864555" y="3179690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Freeform 26"/>
          <p:cNvSpPr/>
          <p:nvPr/>
        </p:nvSpPr>
        <p:spPr bwMode="auto">
          <a:xfrm>
            <a:off x="9001080" y="2979665"/>
            <a:ext cx="176213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27"/>
          <p:cNvSpPr/>
          <p:nvPr/>
        </p:nvSpPr>
        <p:spPr bwMode="auto">
          <a:xfrm>
            <a:off x="9347155" y="3179690"/>
            <a:ext cx="444500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Freeform 28"/>
          <p:cNvSpPr/>
          <p:nvPr/>
        </p:nvSpPr>
        <p:spPr bwMode="auto">
          <a:xfrm>
            <a:off x="9482093" y="2979665"/>
            <a:ext cx="177800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29"/>
          <p:cNvSpPr/>
          <p:nvPr/>
        </p:nvSpPr>
        <p:spPr bwMode="auto">
          <a:xfrm>
            <a:off x="1621259" y="2265096"/>
            <a:ext cx="444500" cy="581025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Freeform 30"/>
          <p:cNvSpPr/>
          <p:nvPr/>
        </p:nvSpPr>
        <p:spPr bwMode="auto">
          <a:xfrm>
            <a:off x="1756197" y="2066658"/>
            <a:ext cx="177800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6" name="Freeform 31"/>
          <p:cNvSpPr/>
          <p:nvPr/>
        </p:nvSpPr>
        <p:spPr bwMode="auto">
          <a:xfrm>
            <a:off x="2103859" y="2265096"/>
            <a:ext cx="442913" cy="581025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7" name="Freeform 32"/>
          <p:cNvSpPr/>
          <p:nvPr/>
        </p:nvSpPr>
        <p:spPr bwMode="auto">
          <a:xfrm>
            <a:off x="2238797" y="2066658"/>
            <a:ext cx="176213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8" name="Freeform 33"/>
          <p:cNvSpPr/>
          <p:nvPr/>
        </p:nvSpPr>
        <p:spPr bwMode="auto">
          <a:xfrm>
            <a:off x="2584872" y="2265096"/>
            <a:ext cx="444500" cy="581025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" name="Freeform 34"/>
          <p:cNvSpPr/>
          <p:nvPr/>
        </p:nvSpPr>
        <p:spPr bwMode="auto">
          <a:xfrm>
            <a:off x="2719809" y="2066658"/>
            <a:ext cx="177800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19"/>
          <p:cNvSpPr/>
          <p:nvPr/>
        </p:nvSpPr>
        <p:spPr bwMode="auto">
          <a:xfrm>
            <a:off x="9869764" y="3179690"/>
            <a:ext cx="442913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7" name="Freeform 20"/>
          <p:cNvSpPr/>
          <p:nvPr/>
        </p:nvSpPr>
        <p:spPr bwMode="auto">
          <a:xfrm>
            <a:off x="10004702" y="2979665"/>
            <a:ext cx="176213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1601197" y="3831432"/>
            <a:ext cx="4040651" cy="1652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3600" smtClean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66%</a:t>
            </a:r>
            <a:r>
              <a:rPr lang="en-US" altLang="zh-CN" sz="14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like. A designer can use default text to simulate what text would look like. </a:t>
            </a:r>
            <a:endParaRPr lang="zh-CN" altLang="en-US" sz="14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6807717" y="3842791"/>
            <a:ext cx="4040651" cy="1652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3600" smtClean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44%</a:t>
            </a:r>
            <a:r>
              <a:rPr lang="en-US" altLang="zh-CN" sz="14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like. A designer can use default text to simulate what text would look like. </a:t>
            </a:r>
            <a:endParaRPr lang="zh-CN" altLang="en-US" sz="14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1" name="Freeform 19"/>
          <p:cNvSpPr/>
          <p:nvPr/>
        </p:nvSpPr>
        <p:spPr bwMode="auto">
          <a:xfrm>
            <a:off x="9877153" y="2269134"/>
            <a:ext cx="442913" cy="579438"/>
          </a:xfrm>
          <a:custGeom>
            <a:avLst/>
            <a:gdLst>
              <a:gd name="T0" fmla="*/ 84 w 118"/>
              <a:gd name="T1" fmla="*/ 45 h 154"/>
              <a:gd name="T2" fmla="*/ 85 w 118"/>
              <a:gd name="T3" fmla="*/ 60 h 154"/>
              <a:gd name="T4" fmla="*/ 81 w 118"/>
              <a:gd name="T5" fmla="*/ 91 h 154"/>
              <a:gd name="T6" fmla="*/ 80 w 118"/>
              <a:gd name="T7" fmla="*/ 95 h 154"/>
              <a:gd name="T8" fmla="*/ 81 w 118"/>
              <a:gd name="T9" fmla="*/ 131 h 154"/>
              <a:gd name="T10" fmla="*/ 81 w 118"/>
              <a:gd name="T11" fmla="*/ 133 h 154"/>
              <a:gd name="T12" fmla="*/ 68 w 118"/>
              <a:gd name="T13" fmla="*/ 151 h 154"/>
              <a:gd name="T14" fmla="*/ 63 w 118"/>
              <a:gd name="T15" fmla="*/ 134 h 154"/>
              <a:gd name="T16" fmla="*/ 63 w 118"/>
              <a:gd name="T17" fmla="*/ 100 h 154"/>
              <a:gd name="T18" fmla="*/ 61 w 118"/>
              <a:gd name="T19" fmla="*/ 96 h 154"/>
              <a:gd name="T20" fmla="*/ 59 w 118"/>
              <a:gd name="T21" fmla="*/ 101 h 154"/>
              <a:gd name="T22" fmla="*/ 55 w 118"/>
              <a:gd name="T23" fmla="*/ 142 h 154"/>
              <a:gd name="T24" fmla="*/ 54 w 118"/>
              <a:gd name="T25" fmla="*/ 147 h 154"/>
              <a:gd name="T26" fmla="*/ 50 w 118"/>
              <a:gd name="T27" fmla="*/ 152 h 154"/>
              <a:gd name="T28" fmla="*/ 36 w 118"/>
              <a:gd name="T29" fmla="*/ 140 h 154"/>
              <a:gd name="T30" fmla="*/ 39 w 118"/>
              <a:gd name="T31" fmla="*/ 112 h 154"/>
              <a:gd name="T32" fmla="*/ 35 w 118"/>
              <a:gd name="T33" fmla="*/ 88 h 154"/>
              <a:gd name="T34" fmla="*/ 34 w 118"/>
              <a:gd name="T35" fmla="*/ 72 h 154"/>
              <a:gd name="T36" fmla="*/ 38 w 118"/>
              <a:gd name="T37" fmla="*/ 47 h 154"/>
              <a:gd name="T38" fmla="*/ 39 w 118"/>
              <a:gd name="T39" fmla="*/ 31 h 154"/>
              <a:gd name="T40" fmla="*/ 25 w 118"/>
              <a:gd name="T41" fmla="*/ 59 h 154"/>
              <a:gd name="T42" fmla="*/ 13 w 118"/>
              <a:gd name="T43" fmla="*/ 66 h 154"/>
              <a:gd name="T44" fmla="*/ 2 w 118"/>
              <a:gd name="T45" fmla="*/ 61 h 154"/>
              <a:gd name="T46" fmla="*/ 4 w 118"/>
              <a:gd name="T47" fmla="*/ 52 h 154"/>
              <a:gd name="T48" fmla="*/ 18 w 118"/>
              <a:gd name="T49" fmla="*/ 23 h 154"/>
              <a:gd name="T50" fmla="*/ 21 w 118"/>
              <a:gd name="T51" fmla="*/ 17 h 154"/>
              <a:gd name="T52" fmla="*/ 52 w 118"/>
              <a:gd name="T53" fmla="*/ 1 h 154"/>
              <a:gd name="T54" fmla="*/ 74 w 118"/>
              <a:gd name="T55" fmla="*/ 1 h 154"/>
              <a:gd name="T56" fmla="*/ 95 w 118"/>
              <a:gd name="T57" fmla="*/ 15 h 154"/>
              <a:gd name="T58" fmla="*/ 115 w 118"/>
              <a:gd name="T59" fmla="*/ 49 h 154"/>
              <a:gd name="T60" fmla="*/ 117 w 118"/>
              <a:gd name="T61" fmla="*/ 54 h 154"/>
              <a:gd name="T62" fmla="*/ 113 w 118"/>
              <a:gd name="T63" fmla="*/ 66 h 154"/>
              <a:gd name="T64" fmla="*/ 98 w 118"/>
              <a:gd name="T65" fmla="*/ 62 h 154"/>
              <a:gd name="T66" fmla="*/ 90 w 118"/>
              <a:gd name="T67" fmla="*/ 48 h 154"/>
              <a:gd name="T68" fmla="*/ 83 w 118"/>
              <a:gd name="T69" fmla="*/ 32 h 154"/>
              <a:gd name="T70" fmla="*/ 84 w 118"/>
              <a:gd name="T7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8" h="154">
                <a:moveTo>
                  <a:pt x="84" y="45"/>
                </a:moveTo>
                <a:cubicBezTo>
                  <a:pt x="84" y="50"/>
                  <a:pt x="85" y="55"/>
                  <a:pt x="85" y="60"/>
                </a:cubicBezTo>
                <a:cubicBezTo>
                  <a:pt x="86" y="69"/>
                  <a:pt x="87" y="83"/>
                  <a:pt x="81" y="91"/>
                </a:cubicBezTo>
                <a:cubicBezTo>
                  <a:pt x="80" y="92"/>
                  <a:pt x="80" y="94"/>
                  <a:pt x="80" y="95"/>
                </a:cubicBezTo>
                <a:cubicBezTo>
                  <a:pt x="80" y="107"/>
                  <a:pt x="81" y="118"/>
                  <a:pt x="81" y="131"/>
                </a:cubicBezTo>
                <a:cubicBezTo>
                  <a:pt x="81" y="132"/>
                  <a:pt x="81" y="132"/>
                  <a:pt x="81" y="133"/>
                </a:cubicBezTo>
                <a:cubicBezTo>
                  <a:pt x="81" y="148"/>
                  <a:pt x="84" y="150"/>
                  <a:pt x="68" y="151"/>
                </a:cubicBezTo>
                <a:cubicBezTo>
                  <a:pt x="62" y="152"/>
                  <a:pt x="63" y="140"/>
                  <a:pt x="63" y="134"/>
                </a:cubicBezTo>
                <a:cubicBezTo>
                  <a:pt x="63" y="123"/>
                  <a:pt x="63" y="111"/>
                  <a:pt x="63" y="100"/>
                </a:cubicBezTo>
                <a:cubicBezTo>
                  <a:pt x="63" y="99"/>
                  <a:pt x="62" y="98"/>
                  <a:pt x="61" y="96"/>
                </a:cubicBezTo>
                <a:cubicBezTo>
                  <a:pt x="60" y="98"/>
                  <a:pt x="59" y="99"/>
                  <a:pt x="59" y="101"/>
                </a:cubicBezTo>
                <a:cubicBezTo>
                  <a:pt x="57" y="115"/>
                  <a:pt x="56" y="128"/>
                  <a:pt x="55" y="142"/>
                </a:cubicBezTo>
                <a:cubicBezTo>
                  <a:pt x="55" y="144"/>
                  <a:pt x="55" y="146"/>
                  <a:pt x="54" y="147"/>
                </a:cubicBezTo>
                <a:cubicBezTo>
                  <a:pt x="53" y="149"/>
                  <a:pt x="52" y="151"/>
                  <a:pt x="50" y="152"/>
                </a:cubicBezTo>
                <a:cubicBezTo>
                  <a:pt x="42" y="154"/>
                  <a:pt x="35" y="148"/>
                  <a:pt x="36" y="140"/>
                </a:cubicBezTo>
                <a:cubicBezTo>
                  <a:pt x="36" y="131"/>
                  <a:pt x="38" y="122"/>
                  <a:pt x="39" y="112"/>
                </a:cubicBezTo>
                <a:cubicBezTo>
                  <a:pt x="40" y="104"/>
                  <a:pt x="41" y="96"/>
                  <a:pt x="35" y="88"/>
                </a:cubicBezTo>
                <a:cubicBezTo>
                  <a:pt x="33" y="85"/>
                  <a:pt x="34" y="76"/>
                  <a:pt x="34" y="72"/>
                </a:cubicBezTo>
                <a:cubicBezTo>
                  <a:pt x="35" y="63"/>
                  <a:pt x="37" y="55"/>
                  <a:pt x="38" y="47"/>
                </a:cubicBezTo>
                <a:cubicBezTo>
                  <a:pt x="38" y="45"/>
                  <a:pt x="40" y="40"/>
                  <a:pt x="39" y="31"/>
                </a:cubicBezTo>
                <a:cubicBezTo>
                  <a:pt x="35" y="39"/>
                  <a:pt x="28" y="53"/>
                  <a:pt x="25" y="59"/>
                </a:cubicBezTo>
                <a:cubicBezTo>
                  <a:pt x="22" y="64"/>
                  <a:pt x="17" y="65"/>
                  <a:pt x="13" y="66"/>
                </a:cubicBezTo>
                <a:cubicBezTo>
                  <a:pt x="8" y="67"/>
                  <a:pt x="5" y="64"/>
                  <a:pt x="2" y="61"/>
                </a:cubicBezTo>
                <a:cubicBezTo>
                  <a:pt x="0" y="57"/>
                  <a:pt x="2" y="55"/>
                  <a:pt x="4" y="52"/>
                </a:cubicBezTo>
                <a:cubicBezTo>
                  <a:pt x="9" y="43"/>
                  <a:pt x="13" y="33"/>
                  <a:pt x="18" y="23"/>
                </a:cubicBezTo>
                <a:cubicBezTo>
                  <a:pt x="19" y="21"/>
                  <a:pt x="20" y="19"/>
                  <a:pt x="21" y="17"/>
                </a:cubicBezTo>
                <a:cubicBezTo>
                  <a:pt x="28" y="6"/>
                  <a:pt x="39" y="0"/>
                  <a:pt x="52" y="1"/>
                </a:cubicBezTo>
                <a:cubicBezTo>
                  <a:pt x="60" y="1"/>
                  <a:pt x="67" y="0"/>
                  <a:pt x="74" y="1"/>
                </a:cubicBezTo>
                <a:cubicBezTo>
                  <a:pt x="83" y="2"/>
                  <a:pt x="90" y="8"/>
                  <a:pt x="95" y="15"/>
                </a:cubicBezTo>
                <a:cubicBezTo>
                  <a:pt x="102" y="26"/>
                  <a:pt x="108" y="37"/>
                  <a:pt x="115" y="49"/>
                </a:cubicBezTo>
                <a:cubicBezTo>
                  <a:pt x="116" y="50"/>
                  <a:pt x="117" y="52"/>
                  <a:pt x="117" y="54"/>
                </a:cubicBezTo>
                <a:cubicBezTo>
                  <a:pt x="118" y="61"/>
                  <a:pt x="117" y="64"/>
                  <a:pt x="113" y="66"/>
                </a:cubicBezTo>
                <a:cubicBezTo>
                  <a:pt x="108" y="69"/>
                  <a:pt x="102" y="67"/>
                  <a:pt x="98" y="62"/>
                </a:cubicBezTo>
                <a:cubicBezTo>
                  <a:pt x="95" y="58"/>
                  <a:pt x="92" y="53"/>
                  <a:pt x="90" y="48"/>
                </a:cubicBezTo>
                <a:cubicBezTo>
                  <a:pt x="89" y="47"/>
                  <a:pt x="84" y="34"/>
                  <a:pt x="83" y="32"/>
                </a:cubicBezTo>
                <a:cubicBezTo>
                  <a:pt x="82" y="32"/>
                  <a:pt x="85" y="45"/>
                  <a:pt x="84" y="4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Freeform 20"/>
          <p:cNvSpPr/>
          <p:nvPr/>
        </p:nvSpPr>
        <p:spPr bwMode="auto">
          <a:xfrm>
            <a:off x="10012091" y="2069109"/>
            <a:ext cx="176213" cy="176213"/>
          </a:xfrm>
          <a:custGeom>
            <a:avLst/>
            <a:gdLst>
              <a:gd name="T0" fmla="*/ 0 w 47"/>
              <a:gd name="T1" fmla="*/ 25 h 47"/>
              <a:gd name="T2" fmla="*/ 23 w 47"/>
              <a:gd name="T3" fmla="*/ 0 h 47"/>
              <a:gd name="T4" fmla="*/ 47 w 47"/>
              <a:gd name="T5" fmla="*/ 26 h 47"/>
              <a:gd name="T6" fmla="*/ 26 w 47"/>
              <a:gd name="T7" fmla="*/ 47 h 47"/>
              <a:gd name="T8" fmla="*/ 0 w 47"/>
              <a:gd name="T9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0" y="25"/>
                </a:moveTo>
                <a:cubicBezTo>
                  <a:pt x="0" y="6"/>
                  <a:pt x="10" y="1"/>
                  <a:pt x="23" y="0"/>
                </a:cubicBezTo>
                <a:cubicBezTo>
                  <a:pt x="45" y="0"/>
                  <a:pt x="47" y="16"/>
                  <a:pt x="47" y="26"/>
                </a:cubicBezTo>
                <a:cubicBezTo>
                  <a:pt x="47" y="37"/>
                  <a:pt x="37" y="47"/>
                  <a:pt x="26" y="47"/>
                </a:cubicBezTo>
                <a:cubicBezTo>
                  <a:pt x="10" y="47"/>
                  <a:pt x="0" y="38"/>
                  <a:pt x="0" y="2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8" name="Freeform 165"/>
          <p:cNvSpPr>
            <a:spLocks noEditPoints="1"/>
          </p:cNvSpPr>
          <p:nvPr/>
        </p:nvSpPr>
        <p:spPr bwMode="auto">
          <a:xfrm>
            <a:off x="4905774" y="2361235"/>
            <a:ext cx="2420660" cy="1015588"/>
          </a:xfrm>
          <a:custGeom>
            <a:avLst/>
            <a:gdLst>
              <a:gd name="T0" fmla="*/ 291 w 320"/>
              <a:gd name="T1" fmla="*/ 97 h 134"/>
              <a:gd name="T2" fmla="*/ 272 w 320"/>
              <a:gd name="T3" fmla="*/ 83 h 134"/>
              <a:gd name="T4" fmla="*/ 276 w 320"/>
              <a:gd name="T5" fmla="*/ 37 h 134"/>
              <a:gd name="T6" fmla="*/ 317 w 320"/>
              <a:gd name="T7" fmla="*/ 23 h 134"/>
              <a:gd name="T8" fmla="*/ 288 w 320"/>
              <a:gd name="T9" fmla="*/ 25 h 134"/>
              <a:gd name="T10" fmla="*/ 267 w 320"/>
              <a:gd name="T11" fmla="*/ 13 h 134"/>
              <a:gd name="T12" fmla="*/ 246 w 320"/>
              <a:gd name="T13" fmla="*/ 23 h 134"/>
              <a:gd name="T14" fmla="*/ 217 w 320"/>
              <a:gd name="T15" fmla="*/ 21 h 134"/>
              <a:gd name="T16" fmla="*/ 191 w 320"/>
              <a:gd name="T17" fmla="*/ 7 h 134"/>
              <a:gd name="T18" fmla="*/ 158 w 320"/>
              <a:gd name="T19" fmla="*/ 1 h 134"/>
              <a:gd name="T20" fmla="*/ 141 w 320"/>
              <a:gd name="T21" fmla="*/ 0 h 134"/>
              <a:gd name="T22" fmla="*/ 111 w 320"/>
              <a:gd name="T23" fmla="*/ 12 h 134"/>
              <a:gd name="T24" fmla="*/ 89 w 320"/>
              <a:gd name="T25" fmla="*/ 25 h 134"/>
              <a:gd name="T26" fmla="*/ 69 w 320"/>
              <a:gd name="T27" fmla="*/ 21 h 134"/>
              <a:gd name="T28" fmla="*/ 46 w 320"/>
              <a:gd name="T29" fmla="*/ 13 h 134"/>
              <a:gd name="T30" fmla="*/ 32 w 320"/>
              <a:gd name="T31" fmla="*/ 34 h 134"/>
              <a:gd name="T32" fmla="*/ 5 w 320"/>
              <a:gd name="T33" fmla="*/ 31 h 134"/>
              <a:gd name="T34" fmla="*/ 14 w 320"/>
              <a:gd name="T35" fmla="*/ 40 h 134"/>
              <a:gd name="T36" fmla="*/ 44 w 320"/>
              <a:gd name="T37" fmla="*/ 45 h 134"/>
              <a:gd name="T38" fmla="*/ 45 w 320"/>
              <a:gd name="T39" fmla="*/ 84 h 134"/>
              <a:gd name="T40" fmla="*/ 25 w 320"/>
              <a:gd name="T41" fmla="*/ 109 h 134"/>
              <a:gd name="T42" fmla="*/ 2 w 320"/>
              <a:gd name="T43" fmla="*/ 111 h 134"/>
              <a:gd name="T44" fmla="*/ 34 w 320"/>
              <a:gd name="T45" fmla="*/ 113 h 134"/>
              <a:gd name="T46" fmla="*/ 48 w 320"/>
              <a:gd name="T47" fmla="*/ 128 h 134"/>
              <a:gd name="T48" fmla="*/ 76 w 320"/>
              <a:gd name="T49" fmla="*/ 108 h 134"/>
              <a:gd name="T50" fmla="*/ 110 w 320"/>
              <a:gd name="T51" fmla="*/ 127 h 134"/>
              <a:gd name="T52" fmla="*/ 139 w 320"/>
              <a:gd name="T53" fmla="*/ 130 h 134"/>
              <a:gd name="T54" fmla="*/ 170 w 320"/>
              <a:gd name="T55" fmla="*/ 131 h 134"/>
              <a:gd name="T56" fmla="*/ 197 w 320"/>
              <a:gd name="T57" fmla="*/ 119 h 134"/>
              <a:gd name="T58" fmla="*/ 213 w 320"/>
              <a:gd name="T59" fmla="*/ 106 h 134"/>
              <a:gd name="T60" fmla="*/ 245 w 320"/>
              <a:gd name="T61" fmla="*/ 104 h 134"/>
              <a:gd name="T62" fmla="*/ 265 w 320"/>
              <a:gd name="T63" fmla="*/ 120 h 134"/>
              <a:gd name="T64" fmla="*/ 273 w 320"/>
              <a:gd name="T65" fmla="*/ 100 h 134"/>
              <a:gd name="T66" fmla="*/ 319 w 320"/>
              <a:gd name="T67" fmla="*/ 103 h 134"/>
              <a:gd name="T68" fmla="*/ 67 w 320"/>
              <a:gd name="T69" fmla="*/ 107 h 134"/>
              <a:gd name="T70" fmla="*/ 49 w 320"/>
              <a:gd name="T71" fmla="*/ 61 h 134"/>
              <a:gd name="T72" fmla="*/ 70 w 320"/>
              <a:gd name="T73" fmla="*/ 40 h 134"/>
              <a:gd name="T74" fmla="*/ 102 w 320"/>
              <a:gd name="T75" fmla="*/ 116 h 134"/>
              <a:gd name="T76" fmla="*/ 112 w 320"/>
              <a:gd name="T77" fmla="*/ 94 h 134"/>
              <a:gd name="T78" fmla="*/ 123 w 320"/>
              <a:gd name="T79" fmla="*/ 99 h 134"/>
              <a:gd name="T80" fmla="*/ 144 w 320"/>
              <a:gd name="T81" fmla="*/ 124 h 134"/>
              <a:gd name="T82" fmla="*/ 143 w 320"/>
              <a:gd name="T83" fmla="*/ 116 h 134"/>
              <a:gd name="T84" fmla="*/ 167 w 320"/>
              <a:gd name="T85" fmla="*/ 124 h 134"/>
              <a:gd name="T86" fmla="*/ 194 w 320"/>
              <a:gd name="T87" fmla="*/ 85 h 134"/>
              <a:gd name="T88" fmla="*/ 190 w 320"/>
              <a:gd name="T89" fmla="*/ 91 h 134"/>
              <a:gd name="T90" fmla="*/ 154 w 320"/>
              <a:gd name="T91" fmla="*/ 64 h 134"/>
              <a:gd name="T92" fmla="*/ 172 w 320"/>
              <a:gd name="T93" fmla="*/ 125 h 134"/>
              <a:gd name="T94" fmla="*/ 152 w 320"/>
              <a:gd name="T95" fmla="*/ 94 h 134"/>
              <a:gd name="T96" fmla="*/ 105 w 320"/>
              <a:gd name="T97" fmla="*/ 90 h 134"/>
              <a:gd name="T98" fmla="*/ 72 w 320"/>
              <a:gd name="T99" fmla="*/ 86 h 134"/>
              <a:gd name="T100" fmla="*/ 101 w 320"/>
              <a:gd name="T101" fmla="*/ 25 h 134"/>
              <a:gd name="T102" fmla="*/ 124 w 320"/>
              <a:gd name="T103" fmla="*/ 34 h 134"/>
              <a:gd name="T104" fmla="*/ 186 w 320"/>
              <a:gd name="T105" fmla="*/ 54 h 134"/>
              <a:gd name="T106" fmla="*/ 231 w 320"/>
              <a:gd name="T107" fmla="*/ 95 h 134"/>
              <a:gd name="T108" fmla="*/ 198 w 320"/>
              <a:gd name="T109" fmla="*/ 112 h 134"/>
              <a:gd name="T110" fmla="*/ 202 w 320"/>
              <a:gd name="T111" fmla="*/ 57 h 134"/>
              <a:gd name="T112" fmla="*/ 157 w 320"/>
              <a:gd name="T113" fmla="*/ 36 h 134"/>
              <a:gd name="T114" fmla="*/ 153 w 320"/>
              <a:gd name="T115" fmla="*/ 8 h 134"/>
              <a:gd name="T116" fmla="*/ 228 w 320"/>
              <a:gd name="T117" fmla="*/ 35 h 134"/>
              <a:gd name="T118" fmla="*/ 267 w 320"/>
              <a:gd name="T119" fmla="*/ 100 h 134"/>
              <a:gd name="T120" fmla="*/ 250 w 320"/>
              <a:gd name="T121" fmla="*/ 3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" h="134">
                <a:moveTo>
                  <a:pt x="318" y="97"/>
                </a:moveTo>
                <a:cubicBezTo>
                  <a:pt x="315" y="97"/>
                  <a:pt x="313" y="97"/>
                  <a:pt x="310" y="97"/>
                </a:cubicBezTo>
                <a:cubicBezTo>
                  <a:pt x="309" y="97"/>
                  <a:pt x="309" y="97"/>
                  <a:pt x="308" y="97"/>
                </a:cubicBezTo>
                <a:cubicBezTo>
                  <a:pt x="306" y="97"/>
                  <a:pt x="303" y="97"/>
                  <a:pt x="301" y="97"/>
                </a:cubicBezTo>
                <a:cubicBezTo>
                  <a:pt x="300" y="97"/>
                  <a:pt x="300" y="97"/>
                  <a:pt x="299" y="97"/>
                </a:cubicBezTo>
                <a:cubicBezTo>
                  <a:pt x="299" y="97"/>
                  <a:pt x="298" y="97"/>
                  <a:pt x="297" y="97"/>
                </a:cubicBezTo>
                <a:cubicBezTo>
                  <a:pt x="296" y="97"/>
                  <a:pt x="296" y="97"/>
                  <a:pt x="295" y="97"/>
                </a:cubicBezTo>
                <a:cubicBezTo>
                  <a:pt x="295" y="97"/>
                  <a:pt x="294" y="97"/>
                  <a:pt x="294" y="97"/>
                </a:cubicBezTo>
                <a:cubicBezTo>
                  <a:pt x="294" y="97"/>
                  <a:pt x="294" y="97"/>
                  <a:pt x="294" y="97"/>
                </a:cubicBezTo>
                <a:cubicBezTo>
                  <a:pt x="293" y="97"/>
                  <a:pt x="293" y="97"/>
                  <a:pt x="292" y="97"/>
                </a:cubicBezTo>
                <a:cubicBezTo>
                  <a:pt x="292" y="97"/>
                  <a:pt x="292" y="97"/>
                  <a:pt x="292" y="97"/>
                </a:cubicBezTo>
                <a:cubicBezTo>
                  <a:pt x="292" y="97"/>
                  <a:pt x="292" y="97"/>
                  <a:pt x="292" y="97"/>
                </a:cubicBezTo>
                <a:cubicBezTo>
                  <a:pt x="292" y="97"/>
                  <a:pt x="291" y="97"/>
                  <a:pt x="291" y="97"/>
                </a:cubicBezTo>
                <a:cubicBezTo>
                  <a:pt x="290" y="97"/>
                  <a:pt x="289" y="98"/>
                  <a:pt x="288" y="96"/>
                </a:cubicBezTo>
                <a:cubicBezTo>
                  <a:pt x="288" y="95"/>
                  <a:pt x="286" y="95"/>
                  <a:pt x="285" y="95"/>
                </a:cubicBezTo>
                <a:cubicBezTo>
                  <a:pt x="285" y="95"/>
                  <a:pt x="285" y="95"/>
                  <a:pt x="285" y="95"/>
                </a:cubicBezTo>
                <a:cubicBezTo>
                  <a:pt x="285" y="95"/>
                  <a:pt x="285" y="95"/>
                  <a:pt x="285" y="95"/>
                </a:cubicBezTo>
                <a:cubicBezTo>
                  <a:pt x="285" y="96"/>
                  <a:pt x="284" y="96"/>
                  <a:pt x="283" y="96"/>
                </a:cubicBezTo>
                <a:cubicBezTo>
                  <a:pt x="281" y="96"/>
                  <a:pt x="279" y="96"/>
                  <a:pt x="276" y="96"/>
                </a:cubicBezTo>
                <a:cubicBezTo>
                  <a:pt x="276" y="95"/>
                  <a:pt x="276" y="95"/>
                  <a:pt x="276" y="95"/>
                </a:cubicBezTo>
                <a:cubicBezTo>
                  <a:pt x="276" y="96"/>
                  <a:pt x="275" y="95"/>
                  <a:pt x="275" y="96"/>
                </a:cubicBezTo>
                <a:cubicBezTo>
                  <a:pt x="274" y="96"/>
                  <a:pt x="274" y="97"/>
                  <a:pt x="273" y="97"/>
                </a:cubicBezTo>
                <a:cubicBezTo>
                  <a:pt x="272" y="96"/>
                  <a:pt x="272" y="95"/>
                  <a:pt x="272" y="94"/>
                </a:cubicBezTo>
                <a:cubicBezTo>
                  <a:pt x="272" y="94"/>
                  <a:pt x="272" y="93"/>
                  <a:pt x="272" y="93"/>
                </a:cubicBezTo>
                <a:cubicBezTo>
                  <a:pt x="272" y="92"/>
                  <a:pt x="272" y="91"/>
                  <a:pt x="272" y="90"/>
                </a:cubicBezTo>
                <a:cubicBezTo>
                  <a:pt x="272" y="88"/>
                  <a:pt x="272" y="86"/>
                  <a:pt x="272" y="83"/>
                </a:cubicBezTo>
                <a:cubicBezTo>
                  <a:pt x="273" y="77"/>
                  <a:pt x="272" y="70"/>
                  <a:pt x="273" y="64"/>
                </a:cubicBezTo>
                <a:cubicBezTo>
                  <a:pt x="273" y="63"/>
                  <a:pt x="273" y="63"/>
                  <a:pt x="273" y="62"/>
                </a:cubicBezTo>
                <a:cubicBezTo>
                  <a:pt x="273" y="62"/>
                  <a:pt x="273" y="61"/>
                  <a:pt x="273" y="61"/>
                </a:cubicBezTo>
                <a:cubicBezTo>
                  <a:pt x="273" y="60"/>
                  <a:pt x="273" y="59"/>
                  <a:pt x="274" y="59"/>
                </a:cubicBezTo>
                <a:cubicBezTo>
                  <a:pt x="274" y="59"/>
                  <a:pt x="274" y="59"/>
                  <a:pt x="274" y="58"/>
                </a:cubicBezTo>
                <a:cubicBezTo>
                  <a:pt x="274" y="58"/>
                  <a:pt x="274" y="57"/>
                  <a:pt x="274" y="56"/>
                </a:cubicBezTo>
                <a:cubicBezTo>
                  <a:pt x="274" y="55"/>
                  <a:pt x="274" y="54"/>
                  <a:pt x="274" y="52"/>
                </a:cubicBezTo>
                <a:cubicBezTo>
                  <a:pt x="274" y="50"/>
                  <a:pt x="274" y="48"/>
                  <a:pt x="275" y="45"/>
                </a:cubicBezTo>
                <a:cubicBezTo>
                  <a:pt x="275" y="44"/>
                  <a:pt x="275" y="43"/>
                  <a:pt x="275" y="43"/>
                </a:cubicBezTo>
                <a:cubicBezTo>
                  <a:pt x="275" y="42"/>
                  <a:pt x="275" y="42"/>
                  <a:pt x="275" y="41"/>
                </a:cubicBezTo>
                <a:cubicBezTo>
                  <a:pt x="275" y="41"/>
                  <a:pt x="275" y="40"/>
                  <a:pt x="275" y="40"/>
                </a:cubicBezTo>
                <a:cubicBezTo>
                  <a:pt x="275" y="39"/>
                  <a:pt x="274" y="38"/>
                  <a:pt x="276" y="37"/>
                </a:cubicBezTo>
                <a:cubicBezTo>
                  <a:pt x="276" y="37"/>
                  <a:pt x="276" y="37"/>
                  <a:pt x="276" y="37"/>
                </a:cubicBezTo>
                <a:cubicBezTo>
                  <a:pt x="276" y="32"/>
                  <a:pt x="275" y="33"/>
                  <a:pt x="278" y="33"/>
                </a:cubicBezTo>
                <a:cubicBezTo>
                  <a:pt x="278" y="33"/>
                  <a:pt x="278" y="33"/>
                  <a:pt x="278" y="33"/>
                </a:cubicBezTo>
                <a:cubicBezTo>
                  <a:pt x="280" y="34"/>
                  <a:pt x="281" y="32"/>
                  <a:pt x="283" y="32"/>
                </a:cubicBezTo>
                <a:cubicBezTo>
                  <a:pt x="284" y="31"/>
                  <a:pt x="285" y="31"/>
                  <a:pt x="285" y="31"/>
                </a:cubicBezTo>
                <a:cubicBezTo>
                  <a:pt x="286" y="31"/>
                  <a:pt x="286" y="31"/>
                  <a:pt x="286" y="31"/>
                </a:cubicBezTo>
                <a:cubicBezTo>
                  <a:pt x="287" y="31"/>
                  <a:pt x="288" y="31"/>
                  <a:pt x="289" y="31"/>
                </a:cubicBezTo>
                <a:cubicBezTo>
                  <a:pt x="289" y="29"/>
                  <a:pt x="290" y="30"/>
                  <a:pt x="291" y="30"/>
                </a:cubicBezTo>
                <a:cubicBezTo>
                  <a:pt x="292" y="30"/>
                  <a:pt x="292" y="30"/>
                  <a:pt x="293" y="30"/>
                </a:cubicBezTo>
                <a:cubicBezTo>
                  <a:pt x="296" y="30"/>
                  <a:pt x="299" y="30"/>
                  <a:pt x="303" y="30"/>
                </a:cubicBezTo>
                <a:cubicBezTo>
                  <a:pt x="304" y="29"/>
                  <a:pt x="305" y="29"/>
                  <a:pt x="306" y="29"/>
                </a:cubicBezTo>
                <a:cubicBezTo>
                  <a:pt x="306" y="28"/>
                  <a:pt x="305" y="27"/>
                  <a:pt x="306" y="27"/>
                </a:cubicBezTo>
                <a:cubicBezTo>
                  <a:pt x="308" y="27"/>
                  <a:pt x="310" y="26"/>
                  <a:pt x="312" y="27"/>
                </a:cubicBezTo>
                <a:cubicBezTo>
                  <a:pt x="315" y="28"/>
                  <a:pt x="317" y="26"/>
                  <a:pt x="317" y="23"/>
                </a:cubicBezTo>
                <a:cubicBezTo>
                  <a:pt x="316" y="21"/>
                  <a:pt x="315" y="21"/>
                  <a:pt x="313" y="21"/>
                </a:cubicBezTo>
                <a:cubicBezTo>
                  <a:pt x="312" y="21"/>
                  <a:pt x="311" y="22"/>
                  <a:pt x="310" y="21"/>
                </a:cubicBezTo>
                <a:cubicBezTo>
                  <a:pt x="310" y="21"/>
                  <a:pt x="310" y="21"/>
                  <a:pt x="309" y="21"/>
                </a:cubicBezTo>
                <a:cubicBezTo>
                  <a:pt x="308" y="21"/>
                  <a:pt x="308" y="21"/>
                  <a:pt x="307" y="21"/>
                </a:cubicBezTo>
                <a:cubicBezTo>
                  <a:pt x="306" y="22"/>
                  <a:pt x="306" y="22"/>
                  <a:pt x="305" y="22"/>
                </a:cubicBezTo>
                <a:cubicBezTo>
                  <a:pt x="305" y="22"/>
                  <a:pt x="304" y="22"/>
                  <a:pt x="304" y="22"/>
                </a:cubicBezTo>
                <a:cubicBezTo>
                  <a:pt x="304" y="23"/>
                  <a:pt x="303" y="23"/>
                  <a:pt x="303" y="23"/>
                </a:cubicBezTo>
                <a:cubicBezTo>
                  <a:pt x="302" y="23"/>
                  <a:pt x="301" y="23"/>
                  <a:pt x="301" y="23"/>
                </a:cubicBezTo>
                <a:cubicBezTo>
                  <a:pt x="299" y="23"/>
                  <a:pt x="298" y="23"/>
                  <a:pt x="297" y="23"/>
                </a:cubicBezTo>
                <a:cubicBezTo>
                  <a:pt x="296" y="24"/>
                  <a:pt x="296" y="24"/>
                  <a:pt x="295" y="24"/>
                </a:cubicBezTo>
                <a:cubicBezTo>
                  <a:pt x="294" y="24"/>
                  <a:pt x="292" y="24"/>
                  <a:pt x="291" y="24"/>
                </a:cubicBezTo>
                <a:cubicBezTo>
                  <a:pt x="290" y="25"/>
                  <a:pt x="289" y="25"/>
                  <a:pt x="289" y="25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7" y="25"/>
                  <a:pt x="286" y="25"/>
                  <a:pt x="285" y="25"/>
                </a:cubicBezTo>
                <a:cubicBezTo>
                  <a:pt x="285" y="25"/>
                  <a:pt x="284" y="25"/>
                  <a:pt x="284" y="25"/>
                </a:cubicBezTo>
                <a:cubicBezTo>
                  <a:pt x="282" y="25"/>
                  <a:pt x="280" y="26"/>
                  <a:pt x="277" y="25"/>
                </a:cubicBezTo>
                <a:cubicBezTo>
                  <a:pt x="277" y="25"/>
                  <a:pt x="276" y="25"/>
                  <a:pt x="276" y="25"/>
                </a:cubicBezTo>
                <a:cubicBezTo>
                  <a:pt x="274" y="24"/>
                  <a:pt x="274" y="21"/>
                  <a:pt x="276" y="20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19"/>
                  <a:pt x="276" y="18"/>
                  <a:pt x="276" y="17"/>
                </a:cubicBezTo>
                <a:cubicBezTo>
                  <a:pt x="276" y="15"/>
                  <a:pt x="276" y="14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5" y="12"/>
                  <a:pt x="274" y="11"/>
                  <a:pt x="274" y="11"/>
                </a:cubicBezTo>
                <a:cubicBezTo>
                  <a:pt x="273" y="11"/>
                  <a:pt x="272" y="11"/>
                  <a:pt x="271" y="11"/>
                </a:cubicBezTo>
                <a:cubicBezTo>
                  <a:pt x="270" y="12"/>
                  <a:pt x="269" y="11"/>
                  <a:pt x="268" y="12"/>
                </a:cubicBezTo>
                <a:cubicBezTo>
                  <a:pt x="269" y="13"/>
                  <a:pt x="268" y="13"/>
                  <a:pt x="267" y="13"/>
                </a:cubicBezTo>
                <a:cubicBezTo>
                  <a:pt x="266" y="14"/>
                  <a:pt x="264" y="14"/>
                  <a:pt x="263" y="15"/>
                </a:cubicBezTo>
                <a:cubicBezTo>
                  <a:pt x="263" y="15"/>
                  <a:pt x="262" y="15"/>
                  <a:pt x="262" y="15"/>
                </a:cubicBezTo>
                <a:cubicBezTo>
                  <a:pt x="261" y="16"/>
                  <a:pt x="260" y="18"/>
                  <a:pt x="258" y="17"/>
                </a:cubicBezTo>
                <a:cubicBezTo>
                  <a:pt x="258" y="18"/>
                  <a:pt x="257" y="18"/>
                  <a:pt x="257" y="18"/>
                </a:cubicBezTo>
                <a:cubicBezTo>
                  <a:pt x="257" y="19"/>
                  <a:pt x="256" y="19"/>
                  <a:pt x="256" y="19"/>
                </a:cubicBezTo>
                <a:cubicBezTo>
                  <a:pt x="255" y="19"/>
                  <a:pt x="255" y="19"/>
                  <a:pt x="255" y="19"/>
                </a:cubicBezTo>
                <a:cubicBezTo>
                  <a:pt x="254" y="20"/>
                  <a:pt x="254" y="21"/>
                  <a:pt x="253" y="21"/>
                </a:cubicBezTo>
                <a:cubicBezTo>
                  <a:pt x="252" y="21"/>
                  <a:pt x="252" y="21"/>
                  <a:pt x="252" y="21"/>
                </a:cubicBezTo>
                <a:cubicBezTo>
                  <a:pt x="252" y="21"/>
                  <a:pt x="251" y="22"/>
                  <a:pt x="250" y="22"/>
                </a:cubicBezTo>
                <a:cubicBezTo>
                  <a:pt x="250" y="22"/>
                  <a:pt x="250" y="23"/>
                  <a:pt x="249" y="23"/>
                </a:cubicBezTo>
                <a:cubicBezTo>
                  <a:pt x="249" y="23"/>
                  <a:pt x="249" y="22"/>
                  <a:pt x="249" y="22"/>
                </a:cubicBezTo>
                <a:cubicBezTo>
                  <a:pt x="248" y="21"/>
                  <a:pt x="248" y="22"/>
                  <a:pt x="247" y="22"/>
                </a:cubicBezTo>
                <a:cubicBezTo>
                  <a:pt x="247" y="23"/>
                  <a:pt x="247" y="23"/>
                  <a:pt x="246" y="23"/>
                </a:cubicBezTo>
                <a:cubicBezTo>
                  <a:pt x="246" y="24"/>
                  <a:pt x="246" y="25"/>
                  <a:pt x="246" y="25"/>
                </a:cubicBezTo>
                <a:cubicBezTo>
                  <a:pt x="246" y="28"/>
                  <a:pt x="245" y="28"/>
                  <a:pt x="243" y="28"/>
                </a:cubicBezTo>
                <a:cubicBezTo>
                  <a:pt x="241" y="27"/>
                  <a:pt x="239" y="27"/>
                  <a:pt x="237" y="28"/>
                </a:cubicBezTo>
                <a:cubicBezTo>
                  <a:pt x="236" y="28"/>
                  <a:pt x="236" y="29"/>
                  <a:pt x="235" y="29"/>
                </a:cubicBezTo>
                <a:cubicBezTo>
                  <a:pt x="234" y="29"/>
                  <a:pt x="234" y="29"/>
                  <a:pt x="233" y="29"/>
                </a:cubicBezTo>
                <a:cubicBezTo>
                  <a:pt x="233" y="29"/>
                  <a:pt x="232" y="29"/>
                  <a:pt x="231" y="29"/>
                </a:cubicBezTo>
                <a:cubicBezTo>
                  <a:pt x="231" y="29"/>
                  <a:pt x="230" y="29"/>
                  <a:pt x="230" y="29"/>
                </a:cubicBezTo>
                <a:cubicBezTo>
                  <a:pt x="229" y="29"/>
                  <a:pt x="228" y="29"/>
                  <a:pt x="228" y="28"/>
                </a:cubicBezTo>
                <a:cubicBezTo>
                  <a:pt x="228" y="28"/>
                  <a:pt x="227" y="27"/>
                  <a:pt x="226" y="27"/>
                </a:cubicBezTo>
                <a:cubicBezTo>
                  <a:pt x="225" y="27"/>
                  <a:pt x="223" y="27"/>
                  <a:pt x="222" y="26"/>
                </a:cubicBezTo>
                <a:cubicBezTo>
                  <a:pt x="220" y="26"/>
                  <a:pt x="220" y="23"/>
                  <a:pt x="219" y="23"/>
                </a:cubicBezTo>
                <a:cubicBezTo>
                  <a:pt x="218" y="22"/>
                  <a:pt x="218" y="22"/>
                  <a:pt x="218" y="21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6" y="21"/>
                  <a:pt x="216" y="20"/>
                  <a:pt x="215" y="19"/>
                </a:cubicBezTo>
                <a:cubicBezTo>
                  <a:pt x="214" y="19"/>
                  <a:pt x="213" y="18"/>
                  <a:pt x="212" y="17"/>
                </a:cubicBezTo>
                <a:cubicBezTo>
                  <a:pt x="212" y="17"/>
                  <a:pt x="210" y="17"/>
                  <a:pt x="210" y="16"/>
                </a:cubicBezTo>
                <a:cubicBezTo>
                  <a:pt x="209" y="16"/>
                  <a:pt x="208" y="16"/>
                  <a:pt x="208" y="15"/>
                </a:cubicBezTo>
                <a:cubicBezTo>
                  <a:pt x="207" y="15"/>
                  <a:pt x="206" y="16"/>
                  <a:pt x="206" y="14"/>
                </a:cubicBezTo>
                <a:cubicBezTo>
                  <a:pt x="206" y="14"/>
                  <a:pt x="205" y="14"/>
                  <a:pt x="204" y="14"/>
                </a:cubicBezTo>
                <a:cubicBezTo>
                  <a:pt x="204" y="14"/>
                  <a:pt x="204" y="14"/>
                  <a:pt x="204" y="13"/>
                </a:cubicBezTo>
                <a:cubicBezTo>
                  <a:pt x="204" y="13"/>
                  <a:pt x="203" y="14"/>
                  <a:pt x="203" y="13"/>
                </a:cubicBezTo>
                <a:cubicBezTo>
                  <a:pt x="203" y="13"/>
                  <a:pt x="202" y="13"/>
                  <a:pt x="202" y="12"/>
                </a:cubicBezTo>
                <a:cubicBezTo>
                  <a:pt x="201" y="12"/>
                  <a:pt x="200" y="12"/>
                  <a:pt x="199" y="11"/>
                </a:cubicBezTo>
                <a:cubicBezTo>
                  <a:pt x="198" y="10"/>
                  <a:pt x="197" y="10"/>
                  <a:pt x="196" y="10"/>
                </a:cubicBezTo>
                <a:cubicBezTo>
                  <a:pt x="196" y="9"/>
                  <a:pt x="196" y="9"/>
                  <a:pt x="196" y="9"/>
                </a:cubicBezTo>
                <a:cubicBezTo>
                  <a:pt x="194" y="9"/>
                  <a:pt x="192" y="8"/>
                  <a:pt x="191" y="7"/>
                </a:cubicBezTo>
                <a:cubicBezTo>
                  <a:pt x="189" y="7"/>
                  <a:pt x="188" y="7"/>
                  <a:pt x="187" y="7"/>
                </a:cubicBezTo>
                <a:cubicBezTo>
                  <a:pt x="186" y="7"/>
                  <a:pt x="185" y="7"/>
                  <a:pt x="185" y="6"/>
                </a:cubicBezTo>
                <a:cubicBezTo>
                  <a:pt x="185" y="6"/>
                  <a:pt x="184" y="6"/>
                  <a:pt x="184" y="6"/>
                </a:cubicBezTo>
                <a:cubicBezTo>
                  <a:pt x="184" y="6"/>
                  <a:pt x="183" y="6"/>
                  <a:pt x="183" y="6"/>
                </a:cubicBezTo>
                <a:cubicBezTo>
                  <a:pt x="183" y="6"/>
                  <a:pt x="182" y="6"/>
                  <a:pt x="182" y="5"/>
                </a:cubicBezTo>
                <a:cubicBezTo>
                  <a:pt x="181" y="5"/>
                  <a:pt x="180" y="6"/>
                  <a:pt x="180" y="4"/>
                </a:cubicBezTo>
                <a:cubicBezTo>
                  <a:pt x="180" y="4"/>
                  <a:pt x="179" y="4"/>
                  <a:pt x="179" y="4"/>
                </a:cubicBezTo>
                <a:cubicBezTo>
                  <a:pt x="177" y="4"/>
                  <a:pt x="174" y="3"/>
                  <a:pt x="171" y="3"/>
                </a:cubicBezTo>
                <a:cubicBezTo>
                  <a:pt x="171" y="3"/>
                  <a:pt x="171" y="2"/>
                  <a:pt x="171" y="2"/>
                </a:cubicBezTo>
                <a:cubicBezTo>
                  <a:pt x="169" y="2"/>
                  <a:pt x="167" y="2"/>
                  <a:pt x="166" y="2"/>
                </a:cubicBezTo>
                <a:cubicBezTo>
                  <a:pt x="165" y="2"/>
                  <a:pt x="163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1" y="1"/>
                  <a:pt x="160" y="1"/>
                  <a:pt x="158" y="1"/>
                </a:cubicBezTo>
                <a:cubicBezTo>
                  <a:pt x="158" y="1"/>
                  <a:pt x="157" y="1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6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5" y="0"/>
                  <a:pt x="155" y="0"/>
                  <a:pt x="154" y="0"/>
                </a:cubicBezTo>
                <a:cubicBezTo>
                  <a:pt x="153" y="0"/>
                  <a:pt x="153" y="1"/>
                  <a:pt x="153" y="1"/>
                </a:cubicBezTo>
                <a:cubicBezTo>
                  <a:pt x="152" y="1"/>
                  <a:pt x="152" y="1"/>
                  <a:pt x="152" y="1"/>
                </a:cubicBezTo>
                <a:cubicBezTo>
                  <a:pt x="150" y="3"/>
                  <a:pt x="149" y="4"/>
                  <a:pt x="148" y="2"/>
                </a:cubicBezTo>
                <a:cubicBezTo>
                  <a:pt x="147" y="2"/>
                  <a:pt x="147" y="2"/>
                  <a:pt x="146" y="2"/>
                </a:cubicBezTo>
                <a:cubicBezTo>
                  <a:pt x="146" y="2"/>
                  <a:pt x="146" y="1"/>
                  <a:pt x="146" y="1"/>
                </a:cubicBezTo>
                <a:cubicBezTo>
                  <a:pt x="145" y="1"/>
                  <a:pt x="145" y="1"/>
                  <a:pt x="144" y="1"/>
                </a:cubicBezTo>
                <a:cubicBezTo>
                  <a:pt x="143" y="1"/>
                  <a:pt x="143" y="1"/>
                  <a:pt x="142" y="0"/>
                </a:cubicBezTo>
                <a:cubicBezTo>
                  <a:pt x="142" y="0"/>
                  <a:pt x="141" y="0"/>
                  <a:pt x="141" y="0"/>
                </a:cubicBezTo>
                <a:cubicBezTo>
                  <a:pt x="140" y="0"/>
                  <a:pt x="139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6" y="0"/>
                  <a:pt x="135" y="2"/>
                  <a:pt x="133" y="1"/>
                </a:cubicBezTo>
                <a:cubicBezTo>
                  <a:pt x="132" y="1"/>
                  <a:pt x="131" y="2"/>
                  <a:pt x="130" y="2"/>
                </a:cubicBezTo>
                <a:cubicBezTo>
                  <a:pt x="130" y="4"/>
                  <a:pt x="129" y="3"/>
                  <a:pt x="128" y="3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7" y="4"/>
                  <a:pt x="127" y="4"/>
                </a:cubicBezTo>
                <a:cubicBezTo>
                  <a:pt x="126" y="4"/>
                  <a:pt x="126" y="4"/>
                  <a:pt x="125" y="4"/>
                </a:cubicBezTo>
                <a:cubicBezTo>
                  <a:pt x="123" y="6"/>
                  <a:pt x="122" y="8"/>
                  <a:pt x="119" y="8"/>
                </a:cubicBezTo>
                <a:cubicBezTo>
                  <a:pt x="118" y="8"/>
                  <a:pt x="119" y="9"/>
                  <a:pt x="118" y="9"/>
                </a:cubicBezTo>
                <a:cubicBezTo>
                  <a:pt x="117" y="10"/>
                  <a:pt x="116" y="10"/>
                  <a:pt x="115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4" y="12"/>
                  <a:pt x="113" y="11"/>
                  <a:pt x="111" y="12"/>
                </a:cubicBezTo>
                <a:cubicBezTo>
                  <a:pt x="109" y="13"/>
                  <a:pt x="108" y="14"/>
                  <a:pt x="106" y="15"/>
                </a:cubicBezTo>
                <a:cubicBezTo>
                  <a:pt x="105" y="16"/>
                  <a:pt x="105" y="16"/>
                  <a:pt x="104" y="17"/>
                </a:cubicBezTo>
                <a:cubicBezTo>
                  <a:pt x="104" y="17"/>
                  <a:pt x="103" y="17"/>
                  <a:pt x="103" y="17"/>
                </a:cubicBezTo>
                <a:cubicBezTo>
                  <a:pt x="103" y="18"/>
                  <a:pt x="103" y="18"/>
                  <a:pt x="102" y="18"/>
                </a:cubicBezTo>
                <a:cubicBezTo>
                  <a:pt x="102" y="18"/>
                  <a:pt x="102" y="19"/>
                  <a:pt x="102" y="19"/>
                </a:cubicBezTo>
                <a:cubicBezTo>
                  <a:pt x="102" y="19"/>
                  <a:pt x="102" y="19"/>
                  <a:pt x="101" y="19"/>
                </a:cubicBezTo>
                <a:cubicBezTo>
                  <a:pt x="101" y="19"/>
                  <a:pt x="100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8" y="20"/>
                  <a:pt x="97" y="22"/>
                  <a:pt x="95" y="21"/>
                </a:cubicBezTo>
                <a:cubicBezTo>
                  <a:pt x="94" y="22"/>
                  <a:pt x="93" y="23"/>
                  <a:pt x="92" y="23"/>
                </a:cubicBezTo>
                <a:cubicBezTo>
                  <a:pt x="92" y="23"/>
                  <a:pt x="91" y="24"/>
                  <a:pt x="91" y="24"/>
                </a:cubicBezTo>
                <a:cubicBezTo>
                  <a:pt x="91" y="24"/>
                  <a:pt x="90" y="24"/>
                  <a:pt x="90" y="24"/>
                </a:cubicBezTo>
                <a:cubicBezTo>
                  <a:pt x="90" y="25"/>
                  <a:pt x="90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88" y="25"/>
                  <a:pt x="87" y="26"/>
                  <a:pt x="87" y="26"/>
                </a:cubicBezTo>
                <a:cubicBezTo>
                  <a:pt x="86" y="28"/>
                  <a:pt x="85" y="27"/>
                  <a:pt x="84" y="27"/>
                </a:cubicBezTo>
                <a:cubicBezTo>
                  <a:pt x="83" y="27"/>
                  <a:pt x="81" y="29"/>
                  <a:pt x="81" y="25"/>
                </a:cubicBezTo>
                <a:cubicBezTo>
                  <a:pt x="81" y="25"/>
                  <a:pt x="81" y="25"/>
                  <a:pt x="81" y="25"/>
                </a:cubicBezTo>
                <a:cubicBezTo>
                  <a:pt x="79" y="25"/>
                  <a:pt x="80" y="23"/>
                  <a:pt x="80" y="22"/>
                </a:cubicBezTo>
                <a:cubicBezTo>
                  <a:pt x="79" y="21"/>
                  <a:pt x="78" y="20"/>
                  <a:pt x="78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6" y="20"/>
                  <a:pt x="77" y="21"/>
                  <a:pt x="76" y="21"/>
                </a:cubicBezTo>
                <a:cubicBezTo>
                  <a:pt x="75" y="21"/>
                  <a:pt x="75" y="21"/>
                  <a:pt x="74" y="21"/>
                </a:cubicBezTo>
                <a:cubicBezTo>
                  <a:pt x="73" y="21"/>
                  <a:pt x="73" y="21"/>
                  <a:pt x="72" y="21"/>
                </a:cubicBezTo>
                <a:cubicBezTo>
                  <a:pt x="72" y="21"/>
                  <a:pt x="71" y="21"/>
                  <a:pt x="70" y="21"/>
                </a:cubicBezTo>
                <a:cubicBezTo>
                  <a:pt x="70" y="21"/>
                  <a:pt x="70" y="21"/>
                  <a:pt x="69" y="21"/>
                </a:cubicBezTo>
                <a:cubicBezTo>
                  <a:pt x="68" y="21"/>
                  <a:pt x="68" y="21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5" y="20"/>
                  <a:pt x="64" y="19"/>
                </a:cubicBezTo>
                <a:cubicBezTo>
                  <a:pt x="64" y="19"/>
                  <a:pt x="64" y="19"/>
                  <a:pt x="63" y="19"/>
                </a:cubicBezTo>
                <a:cubicBezTo>
                  <a:pt x="62" y="19"/>
                  <a:pt x="62" y="18"/>
                  <a:pt x="61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0" y="18"/>
                  <a:pt x="60" y="18"/>
                  <a:pt x="60" y="17"/>
                </a:cubicBezTo>
                <a:cubicBezTo>
                  <a:pt x="59" y="17"/>
                  <a:pt x="59" y="17"/>
                  <a:pt x="58" y="17"/>
                </a:cubicBezTo>
                <a:cubicBezTo>
                  <a:pt x="56" y="16"/>
                  <a:pt x="54" y="16"/>
                  <a:pt x="52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51" y="14"/>
                  <a:pt x="51" y="14"/>
                  <a:pt x="50" y="14"/>
                </a:cubicBezTo>
                <a:cubicBezTo>
                  <a:pt x="50" y="13"/>
                  <a:pt x="49" y="14"/>
                  <a:pt x="48" y="13"/>
                </a:cubicBezTo>
                <a:cubicBezTo>
                  <a:pt x="48" y="13"/>
                  <a:pt x="47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5" y="13"/>
                  <a:pt x="45" y="13"/>
                  <a:pt x="44" y="13"/>
                </a:cubicBezTo>
                <a:cubicBezTo>
                  <a:pt x="44" y="13"/>
                  <a:pt x="43" y="13"/>
                  <a:pt x="42" y="14"/>
                </a:cubicBezTo>
                <a:cubicBezTo>
                  <a:pt x="42" y="14"/>
                  <a:pt x="42" y="15"/>
                  <a:pt x="42" y="15"/>
                </a:cubicBezTo>
                <a:cubicBezTo>
                  <a:pt x="42" y="17"/>
                  <a:pt x="42" y="18"/>
                  <a:pt x="42" y="20"/>
                </a:cubicBezTo>
                <a:cubicBezTo>
                  <a:pt x="42" y="21"/>
                  <a:pt x="42" y="21"/>
                  <a:pt x="42" y="22"/>
                </a:cubicBezTo>
                <a:cubicBezTo>
                  <a:pt x="43" y="22"/>
                  <a:pt x="43" y="23"/>
                  <a:pt x="43" y="24"/>
                </a:cubicBezTo>
                <a:cubicBezTo>
                  <a:pt x="44" y="26"/>
                  <a:pt x="42" y="27"/>
                  <a:pt x="42" y="29"/>
                </a:cubicBezTo>
                <a:cubicBezTo>
                  <a:pt x="42" y="30"/>
                  <a:pt x="42" y="31"/>
                  <a:pt x="42" y="31"/>
                </a:cubicBezTo>
                <a:cubicBezTo>
                  <a:pt x="43" y="32"/>
                  <a:pt x="43" y="33"/>
                  <a:pt x="43" y="34"/>
                </a:cubicBezTo>
                <a:cubicBezTo>
                  <a:pt x="43" y="35"/>
                  <a:pt x="42" y="35"/>
                  <a:pt x="42" y="35"/>
                </a:cubicBezTo>
                <a:cubicBezTo>
                  <a:pt x="40" y="35"/>
                  <a:pt x="38" y="35"/>
                  <a:pt x="36" y="35"/>
                </a:cubicBezTo>
                <a:cubicBezTo>
                  <a:pt x="35" y="34"/>
                  <a:pt x="33" y="35"/>
                  <a:pt x="32" y="34"/>
                </a:cubicBezTo>
                <a:cubicBezTo>
                  <a:pt x="31" y="35"/>
                  <a:pt x="30" y="35"/>
                  <a:pt x="29" y="34"/>
                </a:cubicBezTo>
                <a:cubicBezTo>
                  <a:pt x="28" y="34"/>
                  <a:pt x="28" y="34"/>
                  <a:pt x="27" y="34"/>
                </a:cubicBezTo>
                <a:cubicBezTo>
                  <a:pt x="26" y="35"/>
                  <a:pt x="24" y="35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1" y="34"/>
                  <a:pt x="20" y="33"/>
                </a:cubicBezTo>
                <a:cubicBezTo>
                  <a:pt x="19" y="34"/>
                  <a:pt x="18" y="34"/>
                  <a:pt x="17" y="34"/>
                </a:cubicBezTo>
                <a:cubicBezTo>
                  <a:pt x="17" y="35"/>
                  <a:pt x="16" y="35"/>
                  <a:pt x="16" y="34"/>
                </a:cubicBezTo>
                <a:cubicBezTo>
                  <a:pt x="15" y="34"/>
                  <a:pt x="14" y="33"/>
                  <a:pt x="13" y="33"/>
                </a:cubicBezTo>
                <a:cubicBezTo>
                  <a:pt x="12" y="33"/>
                  <a:pt x="11" y="33"/>
                  <a:pt x="10" y="33"/>
                </a:cubicBezTo>
                <a:cubicBezTo>
                  <a:pt x="10" y="33"/>
                  <a:pt x="9" y="33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1"/>
                  <a:pt x="7" y="31"/>
                  <a:pt x="7" y="31"/>
                </a:cubicBezTo>
                <a:cubicBezTo>
                  <a:pt x="6" y="31"/>
                  <a:pt x="6" y="31"/>
                  <a:pt x="5" y="31"/>
                </a:cubicBezTo>
                <a:cubicBezTo>
                  <a:pt x="5" y="31"/>
                  <a:pt x="4" y="31"/>
                  <a:pt x="4" y="31"/>
                </a:cubicBezTo>
                <a:cubicBezTo>
                  <a:pt x="4" y="31"/>
                  <a:pt x="4" y="31"/>
                  <a:pt x="3" y="31"/>
                </a:cubicBezTo>
                <a:cubicBezTo>
                  <a:pt x="3" y="31"/>
                  <a:pt x="3" y="32"/>
                  <a:pt x="2" y="31"/>
                </a:cubicBezTo>
                <a:cubicBezTo>
                  <a:pt x="1" y="32"/>
                  <a:pt x="1" y="32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5"/>
                </a:cubicBezTo>
                <a:cubicBezTo>
                  <a:pt x="2" y="35"/>
                  <a:pt x="2" y="37"/>
                  <a:pt x="3" y="37"/>
                </a:cubicBezTo>
                <a:cubicBezTo>
                  <a:pt x="5" y="38"/>
                  <a:pt x="7" y="37"/>
                  <a:pt x="8" y="38"/>
                </a:cubicBezTo>
                <a:cubicBezTo>
                  <a:pt x="9" y="37"/>
                  <a:pt x="10" y="38"/>
                  <a:pt x="10" y="39"/>
                </a:cubicBezTo>
                <a:cubicBezTo>
                  <a:pt x="10" y="39"/>
                  <a:pt x="10" y="39"/>
                  <a:pt x="11" y="39"/>
                </a:cubicBezTo>
                <a:cubicBezTo>
                  <a:pt x="11" y="39"/>
                  <a:pt x="12" y="39"/>
                  <a:pt x="12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5" y="40"/>
                  <a:pt x="15" y="40"/>
                </a:cubicBezTo>
                <a:cubicBezTo>
                  <a:pt x="16" y="40"/>
                  <a:pt x="18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39"/>
                  <a:pt x="20" y="39"/>
                  <a:pt x="21" y="40"/>
                </a:cubicBezTo>
                <a:cubicBezTo>
                  <a:pt x="22" y="40"/>
                  <a:pt x="22" y="40"/>
                  <a:pt x="23" y="40"/>
                </a:cubicBezTo>
                <a:cubicBezTo>
                  <a:pt x="24" y="40"/>
                  <a:pt x="25" y="40"/>
                  <a:pt x="27" y="40"/>
                </a:cubicBezTo>
                <a:cubicBezTo>
                  <a:pt x="27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2" y="40"/>
                  <a:pt x="34" y="40"/>
                  <a:pt x="36" y="41"/>
                </a:cubicBezTo>
                <a:cubicBezTo>
                  <a:pt x="37" y="41"/>
                  <a:pt x="38" y="41"/>
                  <a:pt x="39" y="41"/>
                </a:cubicBezTo>
                <a:cubicBezTo>
                  <a:pt x="39" y="41"/>
                  <a:pt x="40" y="41"/>
                  <a:pt x="40" y="41"/>
                </a:cubicBezTo>
                <a:cubicBezTo>
                  <a:pt x="41" y="41"/>
                  <a:pt x="43" y="40"/>
                  <a:pt x="43" y="42"/>
                </a:cubicBezTo>
                <a:cubicBezTo>
                  <a:pt x="45" y="43"/>
                  <a:pt x="44" y="44"/>
                  <a:pt x="44" y="45"/>
                </a:cubicBezTo>
                <a:cubicBezTo>
                  <a:pt x="44" y="46"/>
                  <a:pt x="44" y="47"/>
                  <a:pt x="44" y="49"/>
                </a:cubicBezTo>
                <a:cubicBezTo>
                  <a:pt x="44" y="49"/>
                  <a:pt x="44" y="50"/>
                  <a:pt x="44" y="50"/>
                </a:cubicBezTo>
                <a:cubicBezTo>
                  <a:pt x="44" y="51"/>
                  <a:pt x="44" y="52"/>
                  <a:pt x="44" y="53"/>
                </a:cubicBezTo>
                <a:cubicBezTo>
                  <a:pt x="44" y="54"/>
                  <a:pt x="44" y="55"/>
                  <a:pt x="44" y="56"/>
                </a:cubicBezTo>
                <a:cubicBezTo>
                  <a:pt x="44" y="57"/>
                  <a:pt x="44" y="57"/>
                  <a:pt x="44" y="58"/>
                </a:cubicBezTo>
                <a:cubicBezTo>
                  <a:pt x="44" y="59"/>
                  <a:pt x="44" y="60"/>
                  <a:pt x="44" y="61"/>
                </a:cubicBezTo>
                <a:cubicBezTo>
                  <a:pt x="44" y="65"/>
                  <a:pt x="44" y="69"/>
                  <a:pt x="44" y="73"/>
                </a:cubicBezTo>
                <a:cubicBezTo>
                  <a:pt x="44" y="73"/>
                  <a:pt x="44" y="74"/>
                  <a:pt x="44" y="75"/>
                </a:cubicBezTo>
                <a:cubicBezTo>
                  <a:pt x="44" y="75"/>
                  <a:pt x="44" y="76"/>
                  <a:pt x="44" y="77"/>
                </a:cubicBezTo>
                <a:cubicBezTo>
                  <a:pt x="44" y="78"/>
                  <a:pt x="44" y="79"/>
                  <a:pt x="44" y="81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3"/>
                  <a:pt x="45" y="83"/>
                  <a:pt x="45" y="84"/>
                </a:cubicBezTo>
                <a:cubicBezTo>
                  <a:pt x="46" y="84"/>
                  <a:pt x="46" y="85"/>
                  <a:pt x="46" y="86"/>
                </a:cubicBezTo>
                <a:cubicBezTo>
                  <a:pt x="46" y="87"/>
                  <a:pt x="46" y="89"/>
                  <a:pt x="46" y="91"/>
                </a:cubicBezTo>
                <a:cubicBezTo>
                  <a:pt x="46" y="93"/>
                  <a:pt x="46" y="96"/>
                  <a:pt x="46" y="99"/>
                </a:cubicBezTo>
                <a:cubicBezTo>
                  <a:pt x="46" y="99"/>
                  <a:pt x="46" y="100"/>
                  <a:pt x="46" y="100"/>
                </a:cubicBezTo>
                <a:cubicBezTo>
                  <a:pt x="46" y="101"/>
                  <a:pt x="46" y="101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5"/>
                  <a:pt x="46" y="106"/>
                  <a:pt x="45" y="105"/>
                </a:cubicBezTo>
                <a:cubicBezTo>
                  <a:pt x="44" y="105"/>
                  <a:pt x="43" y="105"/>
                  <a:pt x="42" y="105"/>
                </a:cubicBezTo>
                <a:cubicBezTo>
                  <a:pt x="42" y="105"/>
                  <a:pt x="42" y="105"/>
                  <a:pt x="41" y="105"/>
                </a:cubicBezTo>
                <a:cubicBezTo>
                  <a:pt x="38" y="106"/>
                  <a:pt x="35" y="107"/>
                  <a:pt x="32" y="107"/>
                </a:cubicBezTo>
                <a:cubicBezTo>
                  <a:pt x="32" y="107"/>
                  <a:pt x="32" y="107"/>
                  <a:pt x="31" y="107"/>
                </a:cubicBezTo>
                <a:cubicBezTo>
                  <a:pt x="30" y="108"/>
                  <a:pt x="29" y="108"/>
                  <a:pt x="28" y="109"/>
                </a:cubicBezTo>
                <a:cubicBezTo>
                  <a:pt x="27" y="109"/>
                  <a:pt x="26" y="110"/>
                  <a:pt x="25" y="109"/>
                </a:cubicBezTo>
                <a:cubicBezTo>
                  <a:pt x="23" y="109"/>
                  <a:pt x="22" y="110"/>
                  <a:pt x="21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10"/>
                  <a:pt x="21" y="110"/>
                  <a:pt x="20" y="110"/>
                </a:cubicBezTo>
                <a:cubicBezTo>
                  <a:pt x="18" y="110"/>
                  <a:pt x="16" y="109"/>
                  <a:pt x="14" y="110"/>
                </a:cubicBezTo>
                <a:cubicBezTo>
                  <a:pt x="13" y="110"/>
                  <a:pt x="13" y="110"/>
                  <a:pt x="12" y="110"/>
                </a:cubicBezTo>
                <a:cubicBezTo>
                  <a:pt x="12" y="111"/>
                  <a:pt x="11" y="111"/>
                  <a:pt x="11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0" y="111"/>
                  <a:pt x="9" y="111"/>
                  <a:pt x="8" y="111"/>
                </a:cubicBezTo>
                <a:cubicBezTo>
                  <a:pt x="8" y="111"/>
                  <a:pt x="7" y="111"/>
                  <a:pt x="7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5" y="111"/>
                  <a:pt x="4" y="111"/>
                  <a:pt x="3" y="111"/>
                </a:cubicBezTo>
                <a:cubicBezTo>
                  <a:pt x="3" y="111"/>
                  <a:pt x="2" y="111"/>
                  <a:pt x="2" y="111"/>
                </a:cubicBezTo>
                <a:cubicBezTo>
                  <a:pt x="0" y="112"/>
                  <a:pt x="0" y="114"/>
                  <a:pt x="1" y="116"/>
                </a:cubicBezTo>
                <a:cubicBezTo>
                  <a:pt x="2" y="117"/>
                  <a:pt x="3" y="118"/>
                  <a:pt x="5" y="118"/>
                </a:cubicBezTo>
                <a:cubicBezTo>
                  <a:pt x="5" y="118"/>
                  <a:pt x="6" y="118"/>
                  <a:pt x="6" y="118"/>
                </a:cubicBezTo>
                <a:cubicBezTo>
                  <a:pt x="7" y="116"/>
                  <a:pt x="9" y="117"/>
                  <a:pt x="10" y="117"/>
                </a:cubicBezTo>
                <a:cubicBezTo>
                  <a:pt x="10" y="115"/>
                  <a:pt x="11" y="116"/>
                  <a:pt x="12" y="116"/>
                </a:cubicBezTo>
                <a:cubicBezTo>
                  <a:pt x="13" y="116"/>
                  <a:pt x="14" y="116"/>
                  <a:pt x="15" y="116"/>
                </a:cubicBezTo>
                <a:cubicBezTo>
                  <a:pt x="17" y="115"/>
                  <a:pt x="20" y="116"/>
                  <a:pt x="22" y="115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4" y="115"/>
                  <a:pt x="25" y="115"/>
                  <a:pt x="26" y="115"/>
                </a:cubicBezTo>
                <a:cubicBezTo>
                  <a:pt x="27" y="115"/>
                  <a:pt x="28" y="115"/>
                  <a:pt x="29" y="115"/>
                </a:cubicBezTo>
                <a:cubicBezTo>
                  <a:pt x="29" y="113"/>
                  <a:pt x="31" y="114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3" y="113"/>
                  <a:pt x="33" y="113"/>
                  <a:pt x="34" y="113"/>
                </a:cubicBezTo>
                <a:cubicBezTo>
                  <a:pt x="34" y="113"/>
                  <a:pt x="35" y="113"/>
                  <a:pt x="35" y="113"/>
                </a:cubicBezTo>
                <a:cubicBezTo>
                  <a:pt x="36" y="113"/>
                  <a:pt x="36" y="111"/>
                  <a:pt x="37" y="112"/>
                </a:cubicBezTo>
                <a:cubicBezTo>
                  <a:pt x="38" y="111"/>
                  <a:pt x="38" y="111"/>
                  <a:pt x="39" y="111"/>
                </a:cubicBezTo>
                <a:cubicBezTo>
                  <a:pt x="41" y="111"/>
                  <a:pt x="42" y="111"/>
                  <a:pt x="43" y="111"/>
                </a:cubicBezTo>
                <a:cubicBezTo>
                  <a:pt x="43" y="111"/>
                  <a:pt x="44" y="111"/>
                  <a:pt x="44" y="111"/>
                </a:cubicBezTo>
                <a:cubicBezTo>
                  <a:pt x="44" y="109"/>
                  <a:pt x="45" y="110"/>
                  <a:pt x="46" y="109"/>
                </a:cubicBezTo>
                <a:cubicBezTo>
                  <a:pt x="46" y="110"/>
                  <a:pt x="46" y="111"/>
                  <a:pt x="46" y="112"/>
                </a:cubicBezTo>
                <a:cubicBezTo>
                  <a:pt x="46" y="114"/>
                  <a:pt x="46" y="115"/>
                  <a:pt x="47" y="117"/>
                </a:cubicBezTo>
                <a:cubicBezTo>
                  <a:pt x="48" y="117"/>
                  <a:pt x="47" y="118"/>
                  <a:pt x="47" y="119"/>
                </a:cubicBezTo>
                <a:cubicBezTo>
                  <a:pt x="47" y="120"/>
                  <a:pt x="47" y="121"/>
                  <a:pt x="47" y="121"/>
                </a:cubicBezTo>
                <a:cubicBezTo>
                  <a:pt x="47" y="122"/>
                  <a:pt x="48" y="123"/>
                  <a:pt x="48" y="125"/>
                </a:cubicBezTo>
                <a:cubicBezTo>
                  <a:pt x="48" y="125"/>
                  <a:pt x="48" y="126"/>
                  <a:pt x="48" y="127"/>
                </a:cubicBezTo>
                <a:cubicBezTo>
                  <a:pt x="48" y="127"/>
                  <a:pt x="48" y="127"/>
                  <a:pt x="48" y="128"/>
                </a:cubicBezTo>
                <a:cubicBezTo>
                  <a:pt x="48" y="129"/>
                  <a:pt x="49" y="129"/>
                  <a:pt x="50" y="130"/>
                </a:cubicBezTo>
                <a:cubicBezTo>
                  <a:pt x="51" y="129"/>
                  <a:pt x="51" y="130"/>
                  <a:pt x="51" y="130"/>
                </a:cubicBezTo>
                <a:cubicBezTo>
                  <a:pt x="51" y="130"/>
                  <a:pt x="52" y="131"/>
                  <a:pt x="52" y="131"/>
                </a:cubicBezTo>
                <a:cubicBezTo>
                  <a:pt x="53" y="130"/>
                  <a:pt x="55" y="129"/>
                  <a:pt x="55" y="128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8" y="124"/>
                  <a:pt x="59" y="121"/>
                  <a:pt x="62" y="120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3" y="119"/>
                  <a:pt x="63" y="118"/>
                  <a:pt x="64" y="117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65" y="115"/>
                  <a:pt x="67" y="115"/>
                  <a:pt x="68" y="114"/>
                </a:cubicBezTo>
                <a:cubicBezTo>
                  <a:pt x="69" y="113"/>
                  <a:pt x="70" y="112"/>
                  <a:pt x="71" y="111"/>
                </a:cubicBezTo>
                <a:cubicBezTo>
                  <a:pt x="71" y="111"/>
                  <a:pt x="72" y="111"/>
                  <a:pt x="72" y="110"/>
                </a:cubicBezTo>
                <a:cubicBezTo>
                  <a:pt x="73" y="108"/>
                  <a:pt x="74" y="108"/>
                  <a:pt x="76" y="108"/>
                </a:cubicBezTo>
                <a:cubicBezTo>
                  <a:pt x="79" y="108"/>
                  <a:pt x="79" y="109"/>
                  <a:pt x="80" y="111"/>
                </a:cubicBezTo>
                <a:cubicBezTo>
                  <a:pt x="80" y="111"/>
                  <a:pt x="80" y="112"/>
                  <a:pt x="80" y="112"/>
                </a:cubicBezTo>
                <a:cubicBezTo>
                  <a:pt x="83" y="114"/>
                  <a:pt x="85" y="114"/>
                  <a:pt x="88" y="114"/>
                </a:cubicBezTo>
                <a:cubicBezTo>
                  <a:pt x="89" y="114"/>
                  <a:pt x="89" y="113"/>
                  <a:pt x="89" y="114"/>
                </a:cubicBezTo>
                <a:cubicBezTo>
                  <a:pt x="90" y="115"/>
                  <a:pt x="91" y="117"/>
                  <a:pt x="91" y="118"/>
                </a:cubicBezTo>
                <a:cubicBezTo>
                  <a:pt x="92" y="118"/>
                  <a:pt x="93" y="119"/>
                  <a:pt x="94" y="121"/>
                </a:cubicBezTo>
                <a:cubicBezTo>
                  <a:pt x="94" y="122"/>
                  <a:pt x="96" y="122"/>
                  <a:pt x="97" y="122"/>
                </a:cubicBezTo>
                <a:cubicBezTo>
                  <a:pt x="97" y="122"/>
                  <a:pt x="98" y="122"/>
                  <a:pt x="99" y="122"/>
                </a:cubicBezTo>
                <a:cubicBezTo>
                  <a:pt x="100" y="122"/>
                  <a:pt x="100" y="122"/>
                  <a:pt x="101" y="122"/>
                </a:cubicBezTo>
                <a:cubicBezTo>
                  <a:pt x="101" y="121"/>
                  <a:pt x="102" y="120"/>
                  <a:pt x="103" y="121"/>
                </a:cubicBezTo>
                <a:cubicBezTo>
                  <a:pt x="103" y="122"/>
                  <a:pt x="105" y="123"/>
                  <a:pt x="105" y="124"/>
                </a:cubicBezTo>
                <a:cubicBezTo>
                  <a:pt x="106" y="125"/>
                  <a:pt x="108" y="125"/>
                  <a:pt x="108" y="126"/>
                </a:cubicBezTo>
                <a:cubicBezTo>
                  <a:pt x="109" y="127"/>
                  <a:pt x="110" y="126"/>
                  <a:pt x="110" y="127"/>
                </a:cubicBezTo>
                <a:cubicBezTo>
                  <a:pt x="110" y="127"/>
                  <a:pt x="111" y="127"/>
                  <a:pt x="111" y="127"/>
                </a:cubicBezTo>
                <a:cubicBezTo>
                  <a:pt x="113" y="126"/>
                  <a:pt x="114" y="127"/>
                  <a:pt x="115" y="126"/>
                </a:cubicBezTo>
                <a:cubicBezTo>
                  <a:pt x="115" y="125"/>
                  <a:pt x="116" y="125"/>
                  <a:pt x="116" y="126"/>
                </a:cubicBezTo>
                <a:cubicBezTo>
                  <a:pt x="116" y="126"/>
                  <a:pt x="116" y="126"/>
                  <a:pt x="117" y="125"/>
                </a:cubicBezTo>
                <a:cubicBezTo>
                  <a:pt x="117" y="125"/>
                  <a:pt x="118" y="124"/>
                  <a:pt x="118" y="124"/>
                </a:cubicBezTo>
                <a:cubicBezTo>
                  <a:pt x="119" y="124"/>
                  <a:pt x="119" y="125"/>
                  <a:pt x="119" y="126"/>
                </a:cubicBezTo>
                <a:cubicBezTo>
                  <a:pt x="122" y="129"/>
                  <a:pt x="124" y="132"/>
                  <a:pt x="128" y="132"/>
                </a:cubicBezTo>
                <a:cubicBezTo>
                  <a:pt x="129" y="132"/>
                  <a:pt x="130" y="131"/>
                  <a:pt x="130" y="132"/>
                </a:cubicBezTo>
                <a:cubicBezTo>
                  <a:pt x="131" y="132"/>
                  <a:pt x="131" y="132"/>
                  <a:pt x="132" y="133"/>
                </a:cubicBezTo>
                <a:cubicBezTo>
                  <a:pt x="132" y="132"/>
                  <a:pt x="132" y="132"/>
                  <a:pt x="133" y="132"/>
                </a:cubicBezTo>
                <a:cubicBezTo>
                  <a:pt x="133" y="132"/>
                  <a:pt x="134" y="132"/>
                  <a:pt x="134" y="131"/>
                </a:cubicBezTo>
                <a:cubicBezTo>
                  <a:pt x="135" y="131"/>
                  <a:pt x="136" y="130"/>
                  <a:pt x="137" y="131"/>
                </a:cubicBezTo>
                <a:cubicBezTo>
                  <a:pt x="138" y="131"/>
                  <a:pt x="138" y="130"/>
                  <a:pt x="139" y="130"/>
                </a:cubicBezTo>
                <a:cubicBezTo>
                  <a:pt x="140" y="129"/>
                  <a:pt x="140" y="129"/>
                  <a:pt x="141" y="130"/>
                </a:cubicBezTo>
                <a:cubicBezTo>
                  <a:pt x="142" y="130"/>
                  <a:pt x="143" y="130"/>
                  <a:pt x="144" y="130"/>
                </a:cubicBezTo>
                <a:cubicBezTo>
                  <a:pt x="144" y="129"/>
                  <a:pt x="145" y="129"/>
                  <a:pt x="146" y="130"/>
                </a:cubicBezTo>
                <a:cubicBezTo>
                  <a:pt x="146" y="130"/>
                  <a:pt x="147" y="130"/>
                  <a:pt x="147" y="130"/>
                </a:cubicBezTo>
                <a:cubicBezTo>
                  <a:pt x="149" y="129"/>
                  <a:pt x="150" y="129"/>
                  <a:pt x="151" y="130"/>
                </a:cubicBezTo>
                <a:cubicBezTo>
                  <a:pt x="151" y="131"/>
                  <a:pt x="152" y="131"/>
                  <a:pt x="153" y="132"/>
                </a:cubicBezTo>
                <a:cubicBezTo>
                  <a:pt x="154" y="132"/>
                  <a:pt x="155" y="133"/>
                  <a:pt x="157" y="133"/>
                </a:cubicBezTo>
                <a:cubicBezTo>
                  <a:pt x="158" y="133"/>
                  <a:pt x="158" y="133"/>
                  <a:pt x="159" y="134"/>
                </a:cubicBezTo>
                <a:cubicBezTo>
                  <a:pt x="160" y="133"/>
                  <a:pt x="160" y="133"/>
                  <a:pt x="161" y="133"/>
                </a:cubicBezTo>
                <a:cubicBezTo>
                  <a:pt x="162" y="133"/>
                  <a:pt x="162" y="133"/>
                  <a:pt x="163" y="133"/>
                </a:cubicBezTo>
                <a:cubicBezTo>
                  <a:pt x="164" y="134"/>
                  <a:pt x="165" y="132"/>
                  <a:pt x="166" y="132"/>
                </a:cubicBezTo>
                <a:cubicBezTo>
                  <a:pt x="166" y="131"/>
                  <a:pt x="167" y="132"/>
                  <a:pt x="167" y="131"/>
                </a:cubicBezTo>
                <a:cubicBezTo>
                  <a:pt x="168" y="131"/>
                  <a:pt x="169" y="130"/>
                  <a:pt x="170" y="131"/>
                </a:cubicBezTo>
                <a:cubicBezTo>
                  <a:pt x="172" y="129"/>
                  <a:pt x="174" y="130"/>
                  <a:pt x="176" y="130"/>
                </a:cubicBezTo>
                <a:cubicBezTo>
                  <a:pt x="176" y="129"/>
                  <a:pt x="176" y="129"/>
                  <a:pt x="176" y="129"/>
                </a:cubicBezTo>
                <a:cubicBezTo>
                  <a:pt x="177" y="129"/>
                  <a:pt x="178" y="129"/>
                  <a:pt x="179" y="129"/>
                </a:cubicBezTo>
                <a:cubicBezTo>
                  <a:pt x="181" y="128"/>
                  <a:pt x="182" y="127"/>
                  <a:pt x="184" y="126"/>
                </a:cubicBezTo>
                <a:cubicBezTo>
                  <a:pt x="184" y="125"/>
                  <a:pt x="185" y="126"/>
                  <a:pt x="185" y="125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24"/>
                  <a:pt x="186" y="125"/>
                  <a:pt x="186" y="125"/>
                </a:cubicBezTo>
                <a:cubicBezTo>
                  <a:pt x="187" y="123"/>
                  <a:pt x="188" y="124"/>
                  <a:pt x="188" y="124"/>
                </a:cubicBezTo>
                <a:cubicBezTo>
                  <a:pt x="190" y="124"/>
                  <a:pt x="191" y="121"/>
                  <a:pt x="192" y="121"/>
                </a:cubicBezTo>
                <a:cubicBezTo>
                  <a:pt x="193" y="120"/>
                  <a:pt x="193" y="119"/>
                  <a:pt x="195" y="120"/>
                </a:cubicBezTo>
                <a:cubicBezTo>
                  <a:pt x="195" y="120"/>
                  <a:pt x="196" y="120"/>
                  <a:pt x="196" y="120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8" y="119"/>
                  <a:pt x="199" y="119"/>
                  <a:pt x="199" y="119"/>
                </a:cubicBezTo>
                <a:cubicBezTo>
                  <a:pt x="199" y="118"/>
                  <a:pt x="200" y="118"/>
                  <a:pt x="200" y="118"/>
                </a:cubicBezTo>
                <a:cubicBezTo>
                  <a:pt x="201" y="117"/>
                  <a:pt x="201" y="117"/>
                  <a:pt x="202" y="117"/>
                </a:cubicBezTo>
                <a:cubicBezTo>
                  <a:pt x="202" y="115"/>
                  <a:pt x="203" y="115"/>
                  <a:pt x="204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5" y="113"/>
                  <a:pt x="208" y="112"/>
                  <a:pt x="210" y="111"/>
                </a:cubicBezTo>
                <a:cubicBezTo>
                  <a:pt x="210" y="110"/>
                  <a:pt x="210" y="110"/>
                  <a:pt x="210" y="109"/>
                </a:cubicBezTo>
                <a:cubicBezTo>
                  <a:pt x="211" y="109"/>
                  <a:pt x="211" y="108"/>
                  <a:pt x="212" y="108"/>
                </a:cubicBezTo>
                <a:cubicBezTo>
                  <a:pt x="212" y="107"/>
                  <a:pt x="213" y="106"/>
                  <a:pt x="213" y="106"/>
                </a:cubicBezTo>
                <a:cubicBezTo>
                  <a:pt x="214" y="104"/>
                  <a:pt x="216" y="105"/>
                  <a:pt x="217" y="105"/>
                </a:cubicBezTo>
                <a:cubicBezTo>
                  <a:pt x="217" y="105"/>
                  <a:pt x="217" y="105"/>
                  <a:pt x="217" y="105"/>
                </a:cubicBezTo>
                <a:cubicBezTo>
                  <a:pt x="218" y="103"/>
                  <a:pt x="219" y="104"/>
                  <a:pt x="220" y="103"/>
                </a:cubicBezTo>
                <a:cubicBezTo>
                  <a:pt x="221" y="103"/>
                  <a:pt x="222" y="103"/>
                  <a:pt x="223" y="102"/>
                </a:cubicBezTo>
                <a:cubicBezTo>
                  <a:pt x="223" y="102"/>
                  <a:pt x="223" y="102"/>
                  <a:pt x="223" y="102"/>
                </a:cubicBezTo>
                <a:cubicBezTo>
                  <a:pt x="223" y="101"/>
                  <a:pt x="224" y="102"/>
                  <a:pt x="224" y="101"/>
                </a:cubicBezTo>
                <a:cubicBezTo>
                  <a:pt x="226" y="101"/>
                  <a:pt x="228" y="101"/>
                  <a:pt x="230" y="101"/>
                </a:cubicBezTo>
                <a:cubicBezTo>
                  <a:pt x="230" y="100"/>
                  <a:pt x="231" y="100"/>
                  <a:pt x="232" y="100"/>
                </a:cubicBezTo>
                <a:cubicBezTo>
                  <a:pt x="232" y="100"/>
                  <a:pt x="233" y="100"/>
                  <a:pt x="234" y="99"/>
                </a:cubicBezTo>
                <a:cubicBezTo>
                  <a:pt x="236" y="99"/>
                  <a:pt x="238" y="97"/>
                  <a:pt x="240" y="98"/>
                </a:cubicBezTo>
                <a:cubicBezTo>
                  <a:pt x="241" y="98"/>
                  <a:pt x="241" y="97"/>
                  <a:pt x="242" y="97"/>
                </a:cubicBezTo>
                <a:cubicBezTo>
                  <a:pt x="243" y="97"/>
                  <a:pt x="245" y="97"/>
                  <a:pt x="244" y="99"/>
                </a:cubicBezTo>
                <a:cubicBezTo>
                  <a:pt x="244" y="101"/>
                  <a:pt x="244" y="102"/>
                  <a:pt x="245" y="104"/>
                </a:cubicBezTo>
                <a:cubicBezTo>
                  <a:pt x="246" y="103"/>
                  <a:pt x="245" y="104"/>
                  <a:pt x="245" y="105"/>
                </a:cubicBezTo>
                <a:cubicBezTo>
                  <a:pt x="246" y="105"/>
                  <a:pt x="246" y="105"/>
                  <a:pt x="246" y="106"/>
                </a:cubicBezTo>
                <a:cubicBezTo>
                  <a:pt x="247" y="106"/>
                  <a:pt x="248" y="107"/>
                  <a:pt x="249" y="108"/>
                </a:cubicBezTo>
                <a:cubicBezTo>
                  <a:pt x="250" y="109"/>
                  <a:pt x="251" y="109"/>
                  <a:pt x="253" y="110"/>
                </a:cubicBezTo>
                <a:cubicBezTo>
                  <a:pt x="254" y="110"/>
                  <a:pt x="254" y="110"/>
                  <a:pt x="254" y="111"/>
                </a:cubicBezTo>
                <a:cubicBezTo>
                  <a:pt x="254" y="111"/>
                  <a:pt x="254" y="112"/>
                  <a:pt x="255" y="112"/>
                </a:cubicBezTo>
                <a:cubicBezTo>
                  <a:pt x="255" y="112"/>
                  <a:pt x="256" y="112"/>
                  <a:pt x="256" y="113"/>
                </a:cubicBezTo>
                <a:cubicBezTo>
                  <a:pt x="257" y="113"/>
                  <a:pt x="258" y="114"/>
                  <a:pt x="259" y="115"/>
                </a:cubicBezTo>
                <a:cubicBezTo>
                  <a:pt x="259" y="115"/>
                  <a:pt x="259" y="115"/>
                  <a:pt x="259" y="115"/>
                </a:cubicBezTo>
                <a:cubicBezTo>
                  <a:pt x="260" y="115"/>
                  <a:pt x="260" y="116"/>
                  <a:pt x="260" y="116"/>
                </a:cubicBezTo>
                <a:cubicBezTo>
                  <a:pt x="261" y="115"/>
                  <a:pt x="261" y="115"/>
                  <a:pt x="261" y="117"/>
                </a:cubicBezTo>
                <a:cubicBezTo>
                  <a:pt x="261" y="117"/>
                  <a:pt x="261" y="117"/>
                  <a:pt x="261" y="118"/>
                </a:cubicBezTo>
                <a:cubicBezTo>
                  <a:pt x="263" y="118"/>
                  <a:pt x="263" y="120"/>
                  <a:pt x="265" y="120"/>
                </a:cubicBezTo>
                <a:cubicBezTo>
                  <a:pt x="266" y="121"/>
                  <a:pt x="268" y="121"/>
                  <a:pt x="269" y="120"/>
                </a:cubicBezTo>
                <a:cubicBezTo>
                  <a:pt x="269" y="120"/>
                  <a:pt x="269" y="120"/>
                  <a:pt x="269" y="120"/>
                </a:cubicBezTo>
                <a:cubicBezTo>
                  <a:pt x="269" y="120"/>
                  <a:pt x="269" y="120"/>
                  <a:pt x="269" y="120"/>
                </a:cubicBezTo>
                <a:cubicBezTo>
                  <a:pt x="269" y="120"/>
                  <a:pt x="269" y="120"/>
                  <a:pt x="269" y="120"/>
                </a:cubicBezTo>
                <a:cubicBezTo>
                  <a:pt x="270" y="119"/>
                  <a:pt x="270" y="118"/>
                  <a:pt x="271" y="118"/>
                </a:cubicBezTo>
                <a:cubicBezTo>
                  <a:pt x="271" y="117"/>
                  <a:pt x="271" y="116"/>
                  <a:pt x="271" y="116"/>
                </a:cubicBezTo>
                <a:cubicBezTo>
                  <a:pt x="271" y="115"/>
                  <a:pt x="271" y="114"/>
                  <a:pt x="271" y="114"/>
                </a:cubicBezTo>
                <a:cubicBezTo>
                  <a:pt x="271" y="113"/>
                  <a:pt x="271" y="112"/>
                  <a:pt x="271" y="111"/>
                </a:cubicBezTo>
                <a:cubicBezTo>
                  <a:pt x="271" y="110"/>
                  <a:pt x="271" y="110"/>
                  <a:pt x="271" y="109"/>
                </a:cubicBezTo>
                <a:cubicBezTo>
                  <a:pt x="271" y="109"/>
                  <a:pt x="271" y="108"/>
                  <a:pt x="272" y="108"/>
                </a:cubicBezTo>
                <a:cubicBezTo>
                  <a:pt x="272" y="106"/>
                  <a:pt x="272" y="105"/>
                  <a:pt x="272" y="104"/>
                </a:cubicBezTo>
                <a:cubicBezTo>
                  <a:pt x="272" y="103"/>
                  <a:pt x="272" y="102"/>
                  <a:pt x="272" y="101"/>
                </a:cubicBezTo>
                <a:cubicBezTo>
                  <a:pt x="272" y="100"/>
                  <a:pt x="272" y="100"/>
                  <a:pt x="273" y="100"/>
                </a:cubicBezTo>
                <a:cubicBezTo>
                  <a:pt x="273" y="100"/>
                  <a:pt x="273" y="101"/>
                  <a:pt x="273" y="101"/>
                </a:cubicBezTo>
                <a:cubicBezTo>
                  <a:pt x="274" y="101"/>
                  <a:pt x="274" y="101"/>
                  <a:pt x="275" y="102"/>
                </a:cubicBezTo>
                <a:cubicBezTo>
                  <a:pt x="275" y="102"/>
                  <a:pt x="276" y="102"/>
                  <a:pt x="276" y="102"/>
                </a:cubicBezTo>
                <a:cubicBezTo>
                  <a:pt x="277" y="102"/>
                  <a:pt x="278" y="102"/>
                  <a:pt x="280" y="102"/>
                </a:cubicBezTo>
                <a:cubicBezTo>
                  <a:pt x="280" y="102"/>
                  <a:pt x="281" y="102"/>
                  <a:pt x="281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6" y="103"/>
                  <a:pt x="288" y="103"/>
                  <a:pt x="290" y="103"/>
                </a:cubicBezTo>
                <a:cubicBezTo>
                  <a:pt x="293" y="103"/>
                  <a:pt x="295" y="103"/>
                  <a:pt x="298" y="103"/>
                </a:cubicBezTo>
                <a:cubicBezTo>
                  <a:pt x="299" y="103"/>
                  <a:pt x="300" y="103"/>
                  <a:pt x="301" y="103"/>
                </a:cubicBezTo>
                <a:cubicBezTo>
                  <a:pt x="304" y="103"/>
                  <a:pt x="307" y="103"/>
                  <a:pt x="310" y="103"/>
                </a:cubicBezTo>
                <a:cubicBezTo>
                  <a:pt x="312" y="102"/>
                  <a:pt x="314" y="103"/>
                  <a:pt x="317" y="103"/>
                </a:cubicBezTo>
                <a:cubicBezTo>
                  <a:pt x="317" y="103"/>
                  <a:pt x="317" y="103"/>
                  <a:pt x="317" y="103"/>
                </a:cubicBezTo>
                <a:cubicBezTo>
                  <a:pt x="318" y="103"/>
                  <a:pt x="319" y="103"/>
                  <a:pt x="319" y="103"/>
                </a:cubicBezTo>
                <a:cubicBezTo>
                  <a:pt x="319" y="103"/>
                  <a:pt x="319" y="103"/>
                  <a:pt x="319" y="103"/>
                </a:cubicBezTo>
                <a:cubicBezTo>
                  <a:pt x="319" y="103"/>
                  <a:pt x="319" y="103"/>
                  <a:pt x="319" y="103"/>
                </a:cubicBezTo>
                <a:cubicBezTo>
                  <a:pt x="319" y="102"/>
                  <a:pt x="319" y="101"/>
                  <a:pt x="319" y="100"/>
                </a:cubicBezTo>
                <a:cubicBezTo>
                  <a:pt x="319" y="99"/>
                  <a:pt x="320" y="98"/>
                  <a:pt x="318" y="97"/>
                </a:cubicBezTo>
                <a:close/>
                <a:moveTo>
                  <a:pt x="68" y="43"/>
                </a:moveTo>
                <a:cubicBezTo>
                  <a:pt x="67" y="43"/>
                  <a:pt x="67" y="45"/>
                  <a:pt x="67" y="47"/>
                </a:cubicBezTo>
                <a:cubicBezTo>
                  <a:pt x="67" y="51"/>
                  <a:pt x="67" y="56"/>
                  <a:pt x="67" y="60"/>
                </a:cubicBezTo>
                <a:cubicBezTo>
                  <a:pt x="67" y="62"/>
                  <a:pt x="67" y="63"/>
                  <a:pt x="66" y="64"/>
                </a:cubicBezTo>
                <a:cubicBezTo>
                  <a:pt x="66" y="69"/>
                  <a:pt x="66" y="74"/>
                  <a:pt x="66" y="80"/>
                </a:cubicBezTo>
                <a:cubicBezTo>
                  <a:pt x="67" y="80"/>
                  <a:pt x="67" y="81"/>
                  <a:pt x="67" y="82"/>
                </a:cubicBezTo>
                <a:cubicBezTo>
                  <a:pt x="67" y="88"/>
                  <a:pt x="68" y="94"/>
                  <a:pt x="68" y="101"/>
                </a:cubicBezTo>
                <a:cubicBezTo>
                  <a:pt x="68" y="101"/>
                  <a:pt x="68" y="101"/>
                  <a:pt x="68" y="102"/>
                </a:cubicBezTo>
                <a:cubicBezTo>
                  <a:pt x="70" y="105"/>
                  <a:pt x="70" y="105"/>
                  <a:pt x="67" y="107"/>
                </a:cubicBezTo>
                <a:cubicBezTo>
                  <a:pt x="63" y="109"/>
                  <a:pt x="60" y="113"/>
                  <a:pt x="57" y="116"/>
                </a:cubicBezTo>
                <a:cubicBezTo>
                  <a:pt x="56" y="118"/>
                  <a:pt x="54" y="119"/>
                  <a:pt x="53" y="121"/>
                </a:cubicBezTo>
                <a:cubicBezTo>
                  <a:pt x="53" y="121"/>
                  <a:pt x="53" y="121"/>
                  <a:pt x="52" y="121"/>
                </a:cubicBezTo>
                <a:cubicBezTo>
                  <a:pt x="52" y="121"/>
                  <a:pt x="52" y="120"/>
                  <a:pt x="52" y="120"/>
                </a:cubicBezTo>
                <a:cubicBezTo>
                  <a:pt x="52" y="114"/>
                  <a:pt x="51" y="109"/>
                  <a:pt x="51" y="103"/>
                </a:cubicBezTo>
                <a:cubicBezTo>
                  <a:pt x="50" y="103"/>
                  <a:pt x="50" y="102"/>
                  <a:pt x="50" y="102"/>
                </a:cubicBezTo>
                <a:cubicBezTo>
                  <a:pt x="50" y="98"/>
                  <a:pt x="50" y="95"/>
                  <a:pt x="50" y="92"/>
                </a:cubicBezTo>
                <a:cubicBezTo>
                  <a:pt x="50" y="88"/>
                  <a:pt x="50" y="84"/>
                  <a:pt x="50" y="80"/>
                </a:cubicBezTo>
                <a:cubicBezTo>
                  <a:pt x="50" y="80"/>
                  <a:pt x="50" y="79"/>
                  <a:pt x="51" y="79"/>
                </a:cubicBezTo>
                <a:cubicBezTo>
                  <a:pt x="51" y="76"/>
                  <a:pt x="51" y="74"/>
                  <a:pt x="49" y="72"/>
                </a:cubicBezTo>
                <a:cubicBezTo>
                  <a:pt x="49" y="72"/>
                  <a:pt x="48" y="71"/>
                  <a:pt x="48" y="71"/>
                </a:cubicBezTo>
                <a:cubicBezTo>
                  <a:pt x="48" y="68"/>
                  <a:pt x="48" y="65"/>
                  <a:pt x="48" y="62"/>
                </a:cubicBezTo>
                <a:cubicBezTo>
                  <a:pt x="48" y="61"/>
                  <a:pt x="49" y="61"/>
                  <a:pt x="49" y="61"/>
                </a:cubicBezTo>
                <a:cubicBezTo>
                  <a:pt x="49" y="58"/>
                  <a:pt x="50" y="55"/>
                  <a:pt x="49" y="52"/>
                </a:cubicBezTo>
                <a:cubicBezTo>
                  <a:pt x="48" y="51"/>
                  <a:pt x="49" y="50"/>
                  <a:pt x="48" y="49"/>
                </a:cubicBezTo>
                <a:cubicBezTo>
                  <a:pt x="48" y="48"/>
                  <a:pt x="48" y="47"/>
                  <a:pt x="48" y="46"/>
                </a:cubicBezTo>
                <a:cubicBezTo>
                  <a:pt x="49" y="43"/>
                  <a:pt x="48" y="41"/>
                  <a:pt x="49" y="39"/>
                </a:cubicBezTo>
                <a:cubicBezTo>
                  <a:pt x="49" y="39"/>
                  <a:pt x="49" y="38"/>
                  <a:pt x="49" y="38"/>
                </a:cubicBezTo>
                <a:cubicBezTo>
                  <a:pt x="48" y="34"/>
                  <a:pt x="50" y="31"/>
                  <a:pt x="49" y="27"/>
                </a:cubicBezTo>
                <a:cubicBezTo>
                  <a:pt x="49" y="25"/>
                  <a:pt x="48" y="23"/>
                  <a:pt x="48" y="21"/>
                </a:cubicBezTo>
                <a:cubicBezTo>
                  <a:pt x="48" y="19"/>
                  <a:pt x="49" y="19"/>
                  <a:pt x="50" y="20"/>
                </a:cubicBezTo>
                <a:cubicBezTo>
                  <a:pt x="51" y="20"/>
                  <a:pt x="53" y="21"/>
                  <a:pt x="55" y="22"/>
                </a:cubicBezTo>
                <a:cubicBezTo>
                  <a:pt x="59" y="24"/>
                  <a:pt x="64" y="25"/>
                  <a:pt x="69" y="26"/>
                </a:cubicBezTo>
                <a:cubicBezTo>
                  <a:pt x="70" y="26"/>
                  <a:pt x="71" y="25"/>
                  <a:pt x="71" y="27"/>
                </a:cubicBezTo>
                <a:cubicBezTo>
                  <a:pt x="73" y="26"/>
                  <a:pt x="73" y="27"/>
                  <a:pt x="73" y="29"/>
                </a:cubicBezTo>
                <a:cubicBezTo>
                  <a:pt x="72" y="33"/>
                  <a:pt x="71" y="36"/>
                  <a:pt x="70" y="40"/>
                </a:cubicBezTo>
                <a:cubicBezTo>
                  <a:pt x="70" y="41"/>
                  <a:pt x="71" y="43"/>
                  <a:pt x="68" y="43"/>
                </a:cubicBezTo>
                <a:close/>
                <a:moveTo>
                  <a:pt x="89" y="107"/>
                </a:moveTo>
                <a:cubicBezTo>
                  <a:pt x="89" y="109"/>
                  <a:pt x="88" y="109"/>
                  <a:pt x="87" y="109"/>
                </a:cubicBezTo>
                <a:cubicBezTo>
                  <a:pt x="85" y="109"/>
                  <a:pt x="84" y="108"/>
                  <a:pt x="84" y="107"/>
                </a:cubicBezTo>
                <a:cubicBezTo>
                  <a:pt x="83" y="106"/>
                  <a:pt x="84" y="105"/>
                  <a:pt x="85" y="104"/>
                </a:cubicBezTo>
                <a:cubicBezTo>
                  <a:pt x="85" y="103"/>
                  <a:pt x="86" y="101"/>
                  <a:pt x="87" y="100"/>
                </a:cubicBezTo>
                <a:cubicBezTo>
                  <a:pt x="87" y="98"/>
                  <a:pt x="89" y="98"/>
                  <a:pt x="89" y="96"/>
                </a:cubicBezTo>
                <a:cubicBezTo>
                  <a:pt x="90" y="95"/>
                  <a:pt x="94" y="95"/>
                  <a:pt x="94" y="96"/>
                </a:cubicBezTo>
                <a:cubicBezTo>
                  <a:pt x="94" y="97"/>
                  <a:pt x="94" y="97"/>
                  <a:pt x="94" y="97"/>
                </a:cubicBezTo>
                <a:cubicBezTo>
                  <a:pt x="91" y="100"/>
                  <a:pt x="90" y="104"/>
                  <a:pt x="89" y="107"/>
                </a:cubicBezTo>
                <a:close/>
                <a:moveTo>
                  <a:pt x="102" y="117"/>
                </a:moveTo>
                <a:cubicBezTo>
                  <a:pt x="102" y="117"/>
                  <a:pt x="102" y="116"/>
                  <a:pt x="102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16"/>
                  <a:pt x="103" y="116"/>
                  <a:pt x="103" y="116"/>
                </a:cubicBezTo>
                <a:cubicBezTo>
                  <a:pt x="102" y="116"/>
                  <a:pt x="102" y="117"/>
                  <a:pt x="102" y="117"/>
                </a:cubicBezTo>
                <a:close/>
                <a:moveTo>
                  <a:pt x="103" y="108"/>
                </a:moveTo>
                <a:cubicBezTo>
                  <a:pt x="102" y="108"/>
                  <a:pt x="102" y="108"/>
                  <a:pt x="102" y="109"/>
                </a:cubicBezTo>
                <a:cubicBezTo>
                  <a:pt x="103" y="112"/>
                  <a:pt x="100" y="114"/>
                  <a:pt x="99" y="116"/>
                </a:cubicBezTo>
                <a:cubicBezTo>
                  <a:pt x="99" y="117"/>
                  <a:pt x="98" y="117"/>
                  <a:pt x="97" y="116"/>
                </a:cubicBezTo>
                <a:cubicBezTo>
                  <a:pt x="97" y="116"/>
                  <a:pt x="96" y="115"/>
                  <a:pt x="96" y="115"/>
                </a:cubicBezTo>
                <a:cubicBezTo>
                  <a:pt x="95" y="115"/>
                  <a:pt x="94" y="115"/>
                  <a:pt x="95" y="114"/>
                </a:cubicBezTo>
                <a:cubicBezTo>
                  <a:pt x="92" y="110"/>
                  <a:pt x="95" y="107"/>
                  <a:pt x="97" y="104"/>
                </a:cubicBezTo>
                <a:cubicBezTo>
                  <a:pt x="98" y="103"/>
                  <a:pt x="98" y="101"/>
                  <a:pt x="99" y="100"/>
                </a:cubicBezTo>
                <a:cubicBezTo>
                  <a:pt x="100" y="98"/>
                  <a:pt x="101" y="98"/>
                  <a:pt x="103" y="97"/>
                </a:cubicBezTo>
                <a:cubicBezTo>
                  <a:pt x="105" y="97"/>
                  <a:pt x="106" y="96"/>
                  <a:pt x="108" y="94"/>
                </a:cubicBezTo>
                <a:cubicBezTo>
                  <a:pt x="109" y="93"/>
                  <a:pt x="111" y="94"/>
                  <a:pt x="112" y="94"/>
                </a:cubicBezTo>
                <a:cubicBezTo>
                  <a:pt x="113" y="94"/>
                  <a:pt x="114" y="94"/>
                  <a:pt x="114" y="95"/>
                </a:cubicBezTo>
                <a:cubicBezTo>
                  <a:pt x="115" y="95"/>
                  <a:pt x="116" y="95"/>
                  <a:pt x="117" y="95"/>
                </a:cubicBezTo>
                <a:cubicBezTo>
                  <a:pt x="117" y="95"/>
                  <a:pt x="118" y="95"/>
                  <a:pt x="118" y="96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116" y="98"/>
                  <a:pt x="114" y="98"/>
                  <a:pt x="113" y="99"/>
                </a:cubicBezTo>
                <a:cubicBezTo>
                  <a:pt x="109" y="102"/>
                  <a:pt x="106" y="104"/>
                  <a:pt x="103" y="108"/>
                </a:cubicBezTo>
                <a:close/>
                <a:moveTo>
                  <a:pt x="120" y="114"/>
                </a:moveTo>
                <a:cubicBezTo>
                  <a:pt x="119" y="116"/>
                  <a:pt x="116" y="118"/>
                  <a:pt x="115" y="120"/>
                </a:cubicBezTo>
                <a:cubicBezTo>
                  <a:pt x="115" y="121"/>
                  <a:pt x="114" y="121"/>
                  <a:pt x="114" y="121"/>
                </a:cubicBezTo>
                <a:cubicBezTo>
                  <a:pt x="111" y="122"/>
                  <a:pt x="109" y="120"/>
                  <a:pt x="108" y="118"/>
                </a:cubicBezTo>
                <a:cubicBezTo>
                  <a:pt x="106" y="117"/>
                  <a:pt x="107" y="114"/>
                  <a:pt x="107" y="112"/>
                </a:cubicBezTo>
                <a:cubicBezTo>
                  <a:pt x="108" y="109"/>
                  <a:pt x="110" y="107"/>
                  <a:pt x="112" y="106"/>
                </a:cubicBezTo>
                <a:cubicBezTo>
                  <a:pt x="116" y="104"/>
                  <a:pt x="119" y="101"/>
                  <a:pt x="123" y="99"/>
                </a:cubicBezTo>
                <a:cubicBezTo>
                  <a:pt x="123" y="97"/>
                  <a:pt x="124" y="98"/>
                  <a:pt x="125" y="98"/>
                </a:cubicBezTo>
                <a:cubicBezTo>
                  <a:pt x="127" y="97"/>
                  <a:pt x="129" y="95"/>
                  <a:pt x="132" y="95"/>
                </a:cubicBezTo>
                <a:cubicBezTo>
                  <a:pt x="133" y="94"/>
                  <a:pt x="134" y="94"/>
                  <a:pt x="136" y="94"/>
                </a:cubicBezTo>
                <a:cubicBezTo>
                  <a:pt x="136" y="94"/>
                  <a:pt x="137" y="94"/>
                  <a:pt x="137" y="95"/>
                </a:cubicBezTo>
                <a:cubicBezTo>
                  <a:pt x="139" y="95"/>
                  <a:pt x="138" y="98"/>
                  <a:pt x="139" y="99"/>
                </a:cubicBezTo>
                <a:cubicBezTo>
                  <a:pt x="140" y="99"/>
                  <a:pt x="140" y="100"/>
                  <a:pt x="140" y="100"/>
                </a:cubicBezTo>
                <a:cubicBezTo>
                  <a:pt x="140" y="101"/>
                  <a:pt x="140" y="101"/>
                  <a:pt x="139" y="101"/>
                </a:cubicBezTo>
                <a:cubicBezTo>
                  <a:pt x="134" y="103"/>
                  <a:pt x="130" y="106"/>
                  <a:pt x="126" y="110"/>
                </a:cubicBezTo>
                <a:cubicBezTo>
                  <a:pt x="124" y="112"/>
                  <a:pt x="122" y="112"/>
                  <a:pt x="120" y="114"/>
                </a:cubicBezTo>
                <a:close/>
                <a:moveTo>
                  <a:pt x="143" y="125"/>
                </a:moveTo>
                <a:cubicBezTo>
                  <a:pt x="143" y="125"/>
                  <a:pt x="143" y="124"/>
                  <a:pt x="143" y="124"/>
                </a:cubicBezTo>
                <a:cubicBezTo>
                  <a:pt x="143" y="124"/>
                  <a:pt x="143" y="123"/>
                  <a:pt x="14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4" y="125"/>
                  <a:pt x="144" y="125"/>
                  <a:pt x="143" y="125"/>
                </a:cubicBezTo>
                <a:close/>
                <a:moveTo>
                  <a:pt x="143" y="116"/>
                </a:moveTo>
                <a:cubicBezTo>
                  <a:pt x="140" y="120"/>
                  <a:pt x="137" y="124"/>
                  <a:pt x="133" y="126"/>
                </a:cubicBezTo>
                <a:cubicBezTo>
                  <a:pt x="131" y="127"/>
                  <a:pt x="129" y="127"/>
                  <a:pt x="127" y="126"/>
                </a:cubicBezTo>
                <a:cubicBezTo>
                  <a:pt x="127" y="126"/>
                  <a:pt x="126" y="126"/>
                  <a:pt x="126" y="125"/>
                </a:cubicBezTo>
                <a:cubicBezTo>
                  <a:pt x="127" y="123"/>
                  <a:pt x="125" y="122"/>
                  <a:pt x="124" y="121"/>
                </a:cubicBezTo>
                <a:cubicBezTo>
                  <a:pt x="123" y="120"/>
                  <a:pt x="123" y="119"/>
                  <a:pt x="124" y="119"/>
                </a:cubicBezTo>
                <a:cubicBezTo>
                  <a:pt x="124" y="117"/>
                  <a:pt x="126" y="117"/>
                  <a:pt x="127" y="116"/>
                </a:cubicBezTo>
                <a:cubicBezTo>
                  <a:pt x="131" y="112"/>
                  <a:pt x="136" y="108"/>
                  <a:pt x="141" y="106"/>
                </a:cubicBezTo>
                <a:cubicBezTo>
                  <a:pt x="144" y="105"/>
                  <a:pt x="146" y="102"/>
                  <a:pt x="149" y="101"/>
                </a:cubicBezTo>
                <a:cubicBezTo>
                  <a:pt x="150" y="101"/>
                  <a:pt x="152" y="100"/>
                  <a:pt x="153" y="102"/>
                </a:cubicBezTo>
                <a:cubicBezTo>
                  <a:pt x="153" y="104"/>
                  <a:pt x="153" y="105"/>
                  <a:pt x="151" y="106"/>
                </a:cubicBezTo>
                <a:cubicBezTo>
                  <a:pt x="148" y="108"/>
                  <a:pt x="145" y="113"/>
                  <a:pt x="143" y="116"/>
                </a:cubicBezTo>
                <a:close/>
                <a:moveTo>
                  <a:pt x="165" y="128"/>
                </a:moveTo>
                <a:cubicBezTo>
                  <a:pt x="165" y="129"/>
                  <a:pt x="164" y="128"/>
                  <a:pt x="164" y="128"/>
                </a:cubicBezTo>
                <a:cubicBezTo>
                  <a:pt x="159" y="129"/>
                  <a:pt x="155" y="127"/>
                  <a:pt x="152" y="124"/>
                </a:cubicBezTo>
                <a:cubicBezTo>
                  <a:pt x="151" y="122"/>
                  <a:pt x="149" y="121"/>
                  <a:pt x="147" y="120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47" y="121"/>
                  <a:pt x="147" y="120"/>
                  <a:pt x="147" y="120"/>
                </a:cubicBezTo>
                <a:cubicBezTo>
                  <a:pt x="146" y="119"/>
                  <a:pt x="147" y="119"/>
                  <a:pt x="147" y="119"/>
                </a:cubicBezTo>
                <a:cubicBezTo>
                  <a:pt x="149" y="116"/>
                  <a:pt x="152" y="113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8" y="110"/>
                  <a:pt x="158" y="110"/>
                  <a:pt x="158" y="107"/>
                </a:cubicBezTo>
                <a:cubicBezTo>
                  <a:pt x="159" y="107"/>
                  <a:pt x="159" y="108"/>
                  <a:pt x="160" y="109"/>
                </a:cubicBezTo>
                <a:cubicBezTo>
                  <a:pt x="161" y="113"/>
                  <a:pt x="163" y="116"/>
                  <a:pt x="165" y="119"/>
                </a:cubicBezTo>
                <a:cubicBezTo>
                  <a:pt x="166" y="121"/>
                  <a:pt x="166" y="123"/>
                  <a:pt x="167" y="124"/>
                </a:cubicBezTo>
                <a:cubicBezTo>
                  <a:pt x="168" y="126"/>
                  <a:pt x="166" y="126"/>
                  <a:pt x="165" y="128"/>
                </a:cubicBezTo>
                <a:close/>
                <a:moveTo>
                  <a:pt x="153" y="96"/>
                </a:moveTo>
                <a:cubicBezTo>
                  <a:pt x="153" y="96"/>
                  <a:pt x="154" y="96"/>
                  <a:pt x="154" y="96"/>
                </a:cubicBezTo>
                <a:cubicBezTo>
                  <a:pt x="154" y="96"/>
                  <a:pt x="154" y="96"/>
                  <a:pt x="154" y="96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6"/>
                  <a:pt x="153" y="96"/>
                </a:cubicBezTo>
                <a:close/>
                <a:moveTo>
                  <a:pt x="157" y="102"/>
                </a:moveTo>
                <a:cubicBezTo>
                  <a:pt x="158" y="102"/>
                  <a:pt x="158" y="103"/>
                  <a:pt x="158" y="104"/>
                </a:cubicBezTo>
                <a:cubicBezTo>
                  <a:pt x="157" y="103"/>
                  <a:pt x="156" y="103"/>
                  <a:pt x="157" y="102"/>
                </a:cubicBezTo>
                <a:close/>
                <a:moveTo>
                  <a:pt x="196" y="101"/>
                </a:moveTo>
                <a:cubicBezTo>
                  <a:pt x="196" y="98"/>
                  <a:pt x="195" y="96"/>
                  <a:pt x="195" y="93"/>
                </a:cubicBezTo>
                <a:cubicBezTo>
                  <a:pt x="195" y="93"/>
                  <a:pt x="195" y="92"/>
                  <a:pt x="195" y="91"/>
                </a:cubicBezTo>
                <a:cubicBezTo>
                  <a:pt x="194" y="89"/>
                  <a:pt x="194" y="87"/>
                  <a:pt x="194" y="85"/>
                </a:cubicBezTo>
                <a:cubicBezTo>
                  <a:pt x="194" y="82"/>
                  <a:pt x="191" y="80"/>
                  <a:pt x="190" y="78"/>
                </a:cubicBezTo>
                <a:cubicBezTo>
                  <a:pt x="188" y="75"/>
                  <a:pt x="186" y="72"/>
                  <a:pt x="183" y="69"/>
                </a:cubicBezTo>
                <a:cubicBezTo>
                  <a:pt x="183" y="68"/>
                  <a:pt x="181" y="68"/>
                  <a:pt x="181" y="66"/>
                </a:cubicBezTo>
                <a:cubicBezTo>
                  <a:pt x="180" y="67"/>
                  <a:pt x="179" y="66"/>
                  <a:pt x="179" y="66"/>
                </a:cubicBezTo>
                <a:cubicBezTo>
                  <a:pt x="178" y="65"/>
                  <a:pt x="179" y="65"/>
                  <a:pt x="179" y="64"/>
                </a:cubicBezTo>
                <a:cubicBezTo>
                  <a:pt x="177" y="61"/>
                  <a:pt x="174" y="58"/>
                  <a:pt x="171" y="55"/>
                </a:cubicBezTo>
                <a:cubicBezTo>
                  <a:pt x="169" y="54"/>
                  <a:pt x="167" y="54"/>
                  <a:pt x="167" y="56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6" y="61"/>
                  <a:pt x="169" y="61"/>
                  <a:pt x="170" y="62"/>
                </a:cubicBezTo>
                <a:cubicBezTo>
                  <a:pt x="173" y="64"/>
                  <a:pt x="175" y="68"/>
                  <a:pt x="178" y="71"/>
                </a:cubicBezTo>
                <a:cubicBezTo>
                  <a:pt x="181" y="75"/>
                  <a:pt x="184" y="80"/>
                  <a:pt x="188" y="84"/>
                </a:cubicBezTo>
                <a:cubicBezTo>
                  <a:pt x="189" y="86"/>
                  <a:pt x="189" y="88"/>
                  <a:pt x="189" y="89"/>
                </a:cubicBezTo>
                <a:cubicBezTo>
                  <a:pt x="190" y="90"/>
                  <a:pt x="190" y="90"/>
                  <a:pt x="190" y="91"/>
                </a:cubicBezTo>
                <a:cubicBezTo>
                  <a:pt x="190" y="95"/>
                  <a:pt x="191" y="99"/>
                  <a:pt x="191" y="104"/>
                </a:cubicBezTo>
                <a:cubicBezTo>
                  <a:pt x="191" y="106"/>
                  <a:pt x="190" y="109"/>
                  <a:pt x="191" y="112"/>
                </a:cubicBezTo>
                <a:cubicBezTo>
                  <a:pt x="191" y="113"/>
                  <a:pt x="191" y="113"/>
                  <a:pt x="190" y="113"/>
                </a:cubicBezTo>
                <a:cubicBezTo>
                  <a:pt x="189" y="113"/>
                  <a:pt x="188" y="114"/>
                  <a:pt x="186" y="113"/>
                </a:cubicBezTo>
                <a:cubicBezTo>
                  <a:pt x="186" y="113"/>
                  <a:pt x="186" y="113"/>
                  <a:pt x="186" y="112"/>
                </a:cubicBezTo>
                <a:cubicBezTo>
                  <a:pt x="185" y="107"/>
                  <a:pt x="182" y="103"/>
                  <a:pt x="181" y="98"/>
                </a:cubicBezTo>
                <a:cubicBezTo>
                  <a:pt x="180" y="94"/>
                  <a:pt x="178" y="90"/>
                  <a:pt x="175" y="86"/>
                </a:cubicBezTo>
                <a:cubicBezTo>
                  <a:pt x="172" y="81"/>
                  <a:pt x="168" y="77"/>
                  <a:pt x="165" y="73"/>
                </a:cubicBezTo>
                <a:cubicBezTo>
                  <a:pt x="163" y="71"/>
                  <a:pt x="161" y="70"/>
                  <a:pt x="159" y="69"/>
                </a:cubicBezTo>
                <a:cubicBezTo>
                  <a:pt x="158" y="68"/>
                  <a:pt x="158" y="68"/>
                  <a:pt x="158" y="67"/>
                </a:cubicBezTo>
                <a:cubicBezTo>
                  <a:pt x="158" y="65"/>
                  <a:pt x="158" y="64"/>
                  <a:pt x="156" y="64"/>
                </a:cubicBezTo>
                <a:cubicBezTo>
                  <a:pt x="156" y="64"/>
                  <a:pt x="155" y="64"/>
                  <a:pt x="155" y="64"/>
                </a:cubicBezTo>
                <a:cubicBezTo>
                  <a:pt x="155" y="64"/>
                  <a:pt x="154" y="64"/>
                  <a:pt x="154" y="64"/>
                </a:cubicBezTo>
                <a:cubicBezTo>
                  <a:pt x="154" y="65"/>
                  <a:pt x="154" y="66"/>
                  <a:pt x="153" y="67"/>
                </a:cubicBezTo>
                <a:cubicBezTo>
                  <a:pt x="153" y="70"/>
                  <a:pt x="154" y="73"/>
                  <a:pt x="157" y="75"/>
                </a:cubicBezTo>
                <a:cubicBezTo>
                  <a:pt x="161" y="76"/>
                  <a:pt x="163" y="80"/>
                  <a:pt x="166" y="83"/>
                </a:cubicBezTo>
                <a:cubicBezTo>
                  <a:pt x="167" y="85"/>
                  <a:pt x="169" y="86"/>
                  <a:pt x="170" y="89"/>
                </a:cubicBezTo>
                <a:cubicBezTo>
                  <a:pt x="171" y="89"/>
                  <a:pt x="171" y="89"/>
                  <a:pt x="171" y="90"/>
                </a:cubicBezTo>
                <a:cubicBezTo>
                  <a:pt x="172" y="92"/>
                  <a:pt x="174" y="95"/>
                  <a:pt x="176" y="98"/>
                </a:cubicBezTo>
                <a:cubicBezTo>
                  <a:pt x="177" y="100"/>
                  <a:pt x="177" y="102"/>
                  <a:pt x="178" y="104"/>
                </a:cubicBezTo>
                <a:cubicBezTo>
                  <a:pt x="178" y="107"/>
                  <a:pt x="180" y="109"/>
                  <a:pt x="181" y="111"/>
                </a:cubicBezTo>
                <a:cubicBezTo>
                  <a:pt x="182" y="114"/>
                  <a:pt x="183" y="116"/>
                  <a:pt x="183" y="119"/>
                </a:cubicBezTo>
                <a:cubicBezTo>
                  <a:pt x="184" y="122"/>
                  <a:pt x="183" y="123"/>
                  <a:pt x="180" y="124"/>
                </a:cubicBezTo>
                <a:cubicBezTo>
                  <a:pt x="178" y="124"/>
                  <a:pt x="176" y="123"/>
                  <a:pt x="174" y="124"/>
                </a:cubicBezTo>
                <a:cubicBezTo>
                  <a:pt x="174" y="125"/>
                  <a:pt x="173" y="124"/>
                  <a:pt x="172" y="125"/>
                </a:cubicBezTo>
                <a:cubicBezTo>
                  <a:pt x="172" y="125"/>
                  <a:pt x="172" y="125"/>
                  <a:pt x="172" y="125"/>
                </a:cubicBezTo>
                <a:cubicBezTo>
                  <a:pt x="172" y="125"/>
                  <a:pt x="172" y="125"/>
                  <a:pt x="172" y="125"/>
                </a:cubicBezTo>
                <a:cubicBezTo>
                  <a:pt x="171" y="125"/>
                  <a:pt x="171" y="124"/>
                  <a:pt x="171" y="123"/>
                </a:cubicBezTo>
                <a:cubicBezTo>
                  <a:pt x="171" y="121"/>
                  <a:pt x="171" y="120"/>
                  <a:pt x="170" y="119"/>
                </a:cubicBezTo>
                <a:cubicBezTo>
                  <a:pt x="169" y="118"/>
                  <a:pt x="168" y="116"/>
                  <a:pt x="169" y="115"/>
                </a:cubicBezTo>
                <a:cubicBezTo>
                  <a:pt x="169" y="112"/>
                  <a:pt x="168" y="110"/>
                  <a:pt x="167" y="108"/>
                </a:cubicBezTo>
                <a:cubicBezTo>
                  <a:pt x="165" y="103"/>
                  <a:pt x="163" y="98"/>
                  <a:pt x="160" y="94"/>
                </a:cubicBezTo>
                <a:cubicBezTo>
                  <a:pt x="158" y="91"/>
                  <a:pt x="155" y="88"/>
                  <a:pt x="152" y="85"/>
                </a:cubicBezTo>
                <a:cubicBezTo>
                  <a:pt x="151" y="84"/>
                  <a:pt x="150" y="84"/>
                  <a:pt x="149" y="84"/>
                </a:cubicBezTo>
                <a:cubicBezTo>
                  <a:pt x="148" y="84"/>
                  <a:pt x="147" y="84"/>
                  <a:pt x="146" y="84"/>
                </a:cubicBezTo>
                <a:cubicBezTo>
                  <a:pt x="146" y="84"/>
                  <a:pt x="146" y="84"/>
                  <a:pt x="146" y="85"/>
                </a:cubicBezTo>
                <a:cubicBezTo>
                  <a:pt x="146" y="85"/>
                  <a:pt x="146" y="86"/>
                  <a:pt x="146" y="87"/>
                </a:cubicBezTo>
                <a:cubicBezTo>
                  <a:pt x="146" y="87"/>
                  <a:pt x="146" y="88"/>
                  <a:pt x="147" y="88"/>
                </a:cubicBezTo>
                <a:cubicBezTo>
                  <a:pt x="149" y="89"/>
                  <a:pt x="150" y="93"/>
                  <a:pt x="152" y="94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1" y="95"/>
                  <a:pt x="149" y="97"/>
                  <a:pt x="148" y="94"/>
                </a:cubicBezTo>
                <a:cubicBezTo>
                  <a:pt x="148" y="94"/>
                  <a:pt x="147" y="94"/>
                  <a:pt x="147" y="95"/>
                </a:cubicBezTo>
                <a:cubicBezTo>
                  <a:pt x="146" y="95"/>
                  <a:pt x="146" y="98"/>
                  <a:pt x="144" y="97"/>
                </a:cubicBezTo>
                <a:cubicBezTo>
                  <a:pt x="144" y="97"/>
                  <a:pt x="143" y="95"/>
                  <a:pt x="143" y="94"/>
                </a:cubicBezTo>
                <a:cubicBezTo>
                  <a:pt x="142" y="92"/>
                  <a:pt x="141" y="90"/>
                  <a:pt x="138" y="89"/>
                </a:cubicBezTo>
                <a:cubicBezTo>
                  <a:pt x="138" y="90"/>
                  <a:pt x="137" y="90"/>
                  <a:pt x="137" y="89"/>
                </a:cubicBezTo>
                <a:cubicBezTo>
                  <a:pt x="135" y="89"/>
                  <a:pt x="133" y="88"/>
                  <a:pt x="131" y="88"/>
                </a:cubicBezTo>
                <a:cubicBezTo>
                  <a:pt x="129" y="90"/>
                  <a:pt x="127" y="90"/>
                  <a:pt x="125" y="92"/>
                </a:cubicBezTo>
                <a:cubicBezTo>
                  <a:pt x="122" y="94"/>
                  <a:pt x="121" y="94"/>
                  <a:pt x="119" y="91"/>
                </a:cubicBezTo>
                <a:cubicBezTo>
                  <a:pt x="118" y="89"/>
                  <a:pt x="115" y="90"/>
                  <a:pt x="113" y="89"/>
                </a:cubicBezTo>
                <a:cubicBezTo>
                  <a:pt x="113" y="88"/>
                  <a:pt x="112" y="88"/>
                  <a:pt x="111" y="88"/>
                </a:cubicBezTo>
                <a:cubicBezTo>
                  <a:pt x="109" y="88"/>
                  <a:pt x="107" y="88"/>
                  <a:pt x="105" y="90"/>
                </a:cubicBezTo>
                <a:cubicBezTo>
                  <a:pt x="104" y="90"/>
                  <a:pt x="104" y="90"/>
                  <a:pt x="103" y="91"/>
                </a:cubicBezTo>
                <a:cubicBezTo>
                  <a:pt x="103" y="92"/>
                  <a:pt x="102" y="92"/>
                  <a:pt x="101" y="91"/>
                </a:cubicBezTo>
                <a:cubicBezTo>
                  <a:pt x="101" y="91"/>
                  <a:pt x="101" y="92"/>
                  <a:pt x="101" y="92"/>
                </a:cubicBezTo>
                <a:cubicBezTo>
                  <a:pt x="99" y="90"/>
                  <a:pt x="98" y="89"/>
                  <a:pt x="97" y="91"/>
                </a:cubicBezTo>
                <a:cubicBezTo>
                  <a:pt x="97" y="92"/>
                  <a:pt x="97" y="91"/>
                  <a:pt x="96" y="91"/>
                </a:cubicBezTo>
                <a:cubicBezTo>
                  <a:pt x="94" y="90"/>
                  <a:pt x="91" y="89"/>
                  <a:pt x="88" y="90"/>
                </a:cubicBezTo>
                <a:cubicBezTo>
                  <a:pt x="86" y="91"/>
                  <a:pt x="85" y="93"/>
                  <a:pt x="84" y="95"/>
                </a:cubicBezTo>
                <a:cubicBezTo>
                  <a:pt x="82" y="96"/>
                  <a:pt x="81" y="99"/>
                  <a:pt x="80" y="101"/>
                </a:cubicBezTo>
                <a:cubicBezTo>
                  <a:pt x="79" y="103"/>
                  <a:pt x="78" y="104"/>
                  <a:pt x="76" y="103"/>
                </a:cubicBezTo>
                <a:cubicBezTo>
                  <a:pt x="75" y="103"/>
                  <a:pt x="74" y="104"/>
                  <a:pt x="74" y="102"/>
                </a:cubicBezTo>
                <a:cubicBezTo>
                  <a:pt x="74" y="102"/>
                  <a:pt x="74" y="102"/>
                  <a:pt x="74" y="101"/>
                </a:cubicBezTo>
                <a:cubicBezTo>
                  <a:pt x="73" y="101"/>
                  <a:pt x="73" y="100"/>
                  <a:pt x="73" y="99"/>
                </a:cubicBezTo>
                <a:cubicBezTo>
                  <a:pt x="73" y="95"/>
                  <a:pt x="73" y="90"/>
                  <a:pt x="72" y="86"/>
                </a:cubicBezTo>
                <a:cubicBezTo>
                  <a:pt x="71" y="85"/>
                  <a:pt x="71" y="85"/>
                  <a:pt x="71" y="84"/>
                </a:cubicBezTo>
                <a:cubicBezTo>
                  <a:pt x="71" y="83"/>
                  <a:pt x="71" y="83"/>
                  <a:pt x="71" y="82"/>
                </a:cubicBezTo>
                <a:cubicBezTo>
                  <a:pt x="71" y="75"/>
                  <a:pt x="71" y="68"/>
                  <a:pt x="71" y="60"/>
                </a:cubicBezTo>
                <a:cubicBezTo>
                  <a:pt x="71" y="59"/>
                  <a:pt x="71" y="59"/>
                  <a:pt x="71" y="58"/>
                </a:cubicBezTo>
                <a:cubicBezTo>
                  <a:pt x="71" y="57"/>
                  <a:pt x="71" y="56"/>
                  <a:pt x="71" y="54"/>
                </a:cubicBezTo>
                <a:cubicBezTo>
                  <a:pt x="71" y="54"/>
                  <a:pt x="71" y="54"/>
                  <a:pt x="71" y="53"/>
                </a:cubicBezTo>
                <a:cubicBezTo>
                  <a:pt x="71" y="52"/>
                  <a:pt x="71" y="51"/>
                  <a:pt x="72" y="49"/>
                </a:cubicBezTo>
                <a:cubicBezTo>
                  <a:pt x="73" y="50"/>
                  <a:pt x="72" y="51"/>
                  <a:pt x="73" y="52"/>
                </a:cubicBezTo>
                <a:cubicBezTo>
                  <a:pt x="74" y="47"/>
                  <a:pt x="77" y="42"/>
                  <a:pt x="79" y="37"/>
                </a:cubicBezTo>
                <a:cubicBezTo>
                  <a:pt x="80" y="34"/>
                  <a:pt x="83" y="34"/>
                  <a:pt x="85" y="33"/>
                </a:cubicBezTo>
                <a:cubicBezTo>
                  <a:pt x="85" y="31"/>
                  <a:pt x="86" y="32"/>
                  <a:pt x="87" y="32"/>
                </a:cubicBezTo>
                <a:cubicBezTo>
                  <a:pt x="90" y="32"/>
                  <a:pt x="92" y="30"/>
                  <a:pt x="95" y="28"/>
                </a:cubicBezTo>
                <a:cubicBezTo>
                  <a:pt x="97" y="27"/>
                  <a:pt x="99" y="26"/>
                  <a:pt x="101" y="25"/>
                </a:cubicBezTo>
                <a:cubicBezTo>
                  <a:pt x="104" y="24"/>
                  <a:pt x="106" y="23"/>
                  <a:pt x="109" y="20"/>
                </a:cubicBezTo>
                <a:cubicBezTo>
                  <a:pt x="109" y="19"/>
                  <a:pt x="111" y="18"/>
                  <a:pt x="112" y="18"/>
                </a:cubicBezTo>
                <a:cubicBezTo>
                  <a:pt x="115" y="17"/>
                  <a:pt x="116" y="16"/>
                  <a:pt x="118" y="15"/>
                </a:cubicBezTo>
                <a:cubicBezTo>
                  <a:pt x="121" y="14"/>
                  <a:pt x="124" y="13"/>
                  <a:pt x="126" y="11"/>
                </a:cubicBezTo>
                <a:cubicBezTo>
                  <a:pt x="127" y="9"/>
                  <a:pt x="129" y="10"/>
                  <a:pt x="130" y="9"/>
                </a:cubicBezTo>
                <a:cubicBezTo>
                  <a:pt x="130" y="8"/>
                  <a:pt x="131" y="8"/>
                  <a:pt x="132" y="8"/>
                </a:cubicBezTo>
                <a:cubicBezTo>
                  <a:pt x="135" y="7"/>
                  <a:pt x="138" y="5"/>
                  <a:pt x="141" y="6"/>
                </a:cubicBezTo>
                <a:cubicBezTo>
                  <a:pt x="142" y="6"/>
                  <a:pt x="143" y="6"/>
                  <a:pt x="144" y="6"/>
                </a:cubicBezTo>
                <a:cubicBezTo>
                  <a:pt x="145" y="6"/>
                  <a:pt x="146" y="6"/>
                  <a:pt x="146" y="6"/>
                </a:cubicBezTo>
                <a:cubicBezTo>
                  <a:pt x="147" y="8"/>
                  <a:pt x="145" y="8"/>
                  <a:pt x="145" y="9"/>
                </a:cubicBezTo>
                <a:cubicBezTo>
                  <a:pt x="142" y="11"/>
                  <a:pt x="141" y="14"/>
                  <a:pt x="139" y="17"/>
                </a:cubicBezTo>
                <a:cubicBezTo>
                  <a:pt x="137" y="20"/>
                  <a:pt x="135" y="22"/>
                  <a:pt x="132" y="25"/>
                </a:cubicBezTo>
                <a:cubicBezTo>
                  <a:pt x="129" y="28"/>
                  <a:pt x="127" y="31"/>
                  <a:pt x="124" y="34"/>
                </a:cubicBezTo>
                <a:cubicBezTo>
                  <a:pt x="122" y="36"/>
                  <a:pt x="121" y="39"/>
                  <a:pt x="119" y="41"/>
                </a:cubicBezTo>
                <a:cubicBezTo>
                  <a:pt x="117" y="43"/>
                  <a:pt x="115" y="45"/>
                  <a:pt x="116" y="48"/>
                </a:cubicBezTo>
                <a:cubicBezTo>
                  <a:pt x="116" y="49"/>
                  <a:pt x="115" y="50"/>
                  <a:pt x="114" y="50"/>
                </a:cubicBezTo>
                <a:cubicBezTo>
                  <a:pt x="119" y="53"/>
                  <a:pt x="123" y="55"/>
                  <a:pt x="126" y="58"/>
                </a:cubicBezTo>
                <a:cubicBezTo>
                  <a:pt x="128" y="59"/>
                  <a:pt x="130" y="59"/>
                  <a:pt x="132" y="59"/>
                </a:cubicBezTo>
                <a:cubicBezTo>
                  <a:pt x="132" y="59"/>
                  <a:pt x="133" y="59"/>
                  <a:pt x="134" y="59"/>
                </a:cubicBezTo>
                <a:cubicBezTo>
                  <a:pt x="140" y="59"/>
                  <a:pt x="144" y="56"/>
                  <a:pt x="148" y="51"/>
                </a:cubicBezTo>
                <a:cubicBezTo>
                  <a:pt x="149" y="49"/>
                  <a:pt x="151" y="48"/>
                  <a:pt x="153" y="47"/>
                </a:cubicBezTo>
                <a:cubicBezTo>
                  <a:pt x="155" y="45"/>
                  <a:pt x="157" y="43"/>
                  <a:pt x="159" y="42"/>
                </a:cubicBezTo>
                <a:cubicBezTo>
                  <a:pt x="159" y="41"/>
                  <a:pt x="160" y="41"/>
                  <a:pt x="160" y="41"/>
                </a:cubicBezTo>
                <a:cubicBezTo>
                  <a:pt x="162" y="44"/>
                  <a:pt x="164" y="45"/>
                  <a:pt x="167" y="46"/>
                </a:cubicBezTo>
                <a:cubicBezTo>
                  <a:pt x="171" y="47"/>
                  <a:pt x="175" y="50"/>
                  <a:pt x="178" y="52"/>
                </a:cubicBezTo>
                <a:cubicBezTo>
                  <a:pt x="181" y="53"/>
                  <a:pt x="183" y="54"/>
                  <a:pt x="186" y="54"/>
                </a:cubicBezTo>
                <a:cubicBezTo>
                  <a:pt x="190" y="55"/>
                  <a:pt x="193" y="56"/>
                  <a:pt x="196" y="61"/>
                </a:cubicBezTo>
                <a:cubicBezTo>
                  <a:pt x="197" y="63"/>
                  <a:pt x="199" y="65"/>
                  <a:pt x="200" y="67"/>
                </a:cubicBezTo>
                <a:cubicBezTo>
                  <a:pt x="201" y="68"/>
                  <a:pt x="201" y="69"/>
                  <a:pt x="201" y="71"/>
                </a:cubicBezTo>
                <a:cubicBezTo>
                  <a:pt x="202" y="71"/>
                  <a:pt x="202" y="72"/>
                  <a:pt x="202" y="72"/>
                </a:cubicBezTo>
                <a:cubicBezTo>
                  <a:pt x="202" y="73"/>
                  <a:pt x="202" y="73"/>
                  <a:pt x="202" y="74"/>
                </a:cubicBezTo>
                <a:cubicBezTo>
                  <a:pt x="202" y="77"/>
                  <a:pt x="202" y="79"/>
                  <a:pt x="202" y="82"/>
                </a:cubicBezTo>
                <a:cubicBezTo>
                  <a:pt x="202" y="83"/>
                  <a:pt x="203" y="84"/>
                  <a:pt x="201" y="84"/>
                </a:cubicBezTo>
                <a:cubicBezTo>
                  <a:pt x="201" y="90"/>
                  <a:pt x="200" y="96"/>
                  <a:pt x="196" y="101"/>
                </a:cubicBezTo>
                <a:close/>
                <a:moveTo>
                  <a:pt x="244" y="90"/>
                </a:moveTo>
                <a:cubicBezTo>
                  <a:pt x="244" y="91"/>
                  <a:pt x="244" y="92"/>
                  <a:pt x="243" y="92"/>
                </a:cubicBezTo>
                <a:cubicBezTo>
                  <a:pt x="241" y="92"/>
                  <a:pt x="239" y="92"/>
                  <a:pt x="237" y="92"/>
                </a:cubicBezTo>
                <a:cubicBezTo>
                  <a:pt x="237" y="93"/>
                  <a:pt x="236" y="93"/>
                  <a:pt x="236" y="93"/>
                </a:cubicBezTo>
                <a:cubicBezTo>
                  <a:pt x="234" y="94"/>
                  <a:pt x="232" y="94"/>
                  <a:pt x="231" y="95"/>
                </a:cubicBezTo>
                <a:cubicBezTo>
                  <a:pt x="230" y="95"/>
                  <a:pt x="228" y="96"/>
                  <a:pt x="227" y="94"/>
                </a:cubicBezTo>
                <a:cubicBezTo>
                  <a:pt x="225" y="93"/>
                  <a:pt x="223" y="94"/>
                  <a:pt x="221" y="94"/>
                </a:cubicBezTo>
                <a:cubicBezTo>
                  <a:pt x="221" y="94"/>
                  <a:pt x="221" y="95"/>
                  <a:pt x="221" y="95"/>
                </a:cubicBezTo>
                <a:cubicBezTo>
                  <a:pt x="219" y="96"/>
                  <a:pt x="217" y="94"/>
                  <a:pt x="216" y="96"/>
                </a:cubicBezTo>
                <a:cubicBezTo>
                  <a:pt x="215" y="97"/>
                  <a:pt x="214" y="98"/>
                  <a:pt x="212" y="99"/>
                </a:cubicBezTo>
                <a:cubicBezTo>
                  <a:pt x="211" y="100"/>
                  <a:pt x="209" y="102"/>
                  <a:pt x="208" y="104"/>
                </a:cubicBezTo>
                <a:cubicBezTo>
                  <a:pt x="207" y="106"/>
                  <a:pt x="204" y="108"/>
                  <a:pt x="202" y="109"/>
                </a:cubicBezTo>
                <a:cubicBezTo>
                  <a:pt x="201" y="110"/>
                  <a:pt x="201" y="111"/>
                  <a:pt x="200" y="111"/>
                </a:cubicBezTo>
                <a:cubicBezTo>
                  <a:pt x="199" y="111"/>
                  <a:pt x="199" y="111"/>
                  <a:pt x="199" y="112"/>
                </a:cubicBezTo>
                <a:cubicBezTo>
                  <a:pt x="199" y="113"/>
                  <a:pt x="198" y="113"/>
                  <a:pt x="198" y="113"/>
                </a:cubicBezTo>
                <a:cubicBezTo>
                  <a:pt x="198" y="115"/>
                  <a:pt x="197" y="116"/>
                  <a:pt x="197" y="117"/>
                </a:cubicBezTo>
                <a:cubicBezTo>
                  <a:pt x="196" y="116"/>
                  <a:pt x="196" y="115"/>
                  <a:pt x="197" y="113"/>
                </a:cubicBezTo>
                <a:cubicBezTo>
                  <a:pt x="197" y="113"/>
                  <a:pt x="197" y="112"/>
                  <a:pt x="198" y="112"/>
                </a:cubicBezTo>
                <a:cubicBezTo>
                  <a:pt x="198" y="112"/>
                  <a:pt x="198" y="112"/>
                  <a:pt x="198" y="112"/>
                </a:cubicBezTo>
                <a:cubicBezTo>
                  <a:pt x="198" y="111"/>
                  <a:pt x="198" y="111"/>
                  <a:pt x="199" y="111"/>
                </a:cubicBezTo>
                <a:cubicBezTo>
                  <a:pt x="199" y="107"/>
                  <a:pt x="201" y="103"/>
                  <a:pt x="203" y="99"/>
                </a:cubicBezTo>
                <a:cubicBezTo>
                  <a:pt x="203" y="99"/>
                  <a:pt x="203" y="98"/>
                  <a:pt x="204" y="98"/>
                </a:cubicBezTo>
                <a:cubicBezTo>
                  <a:pt x="204" y="96"/>
                  <a:pt x="205" y="95"/>
                  <a:pt x="205" y="94"/>
                </a:cubicBezTo>
                <a:cubicBezTo>
                  <a:pt x="205" y="93"/>
                  <a:pt x="205" y="92"/>
                  <a:pt x="206" y="92"/>
                </a:cubicBezTo>
                <a:cubicBezTo>
                  <a:pt x="207" y="84"/>
                  <a:pt x="207" y="76"/>
                  <a:pt x="206" y="69"/>
                </a:cubicBezTo>
                <a:cubicBezTo>
                  <a:pt x="206" y="66"/>
                  <a:pt x="204" y="63"/>
                  <a:pt x="202" y="61"/>
                </a:cubicBezTo>
                <a:cubicBezTo>
                  <a:pt x="201" y="60"/>
                  <a:pt x="200" y="59"/>
                  <a:pt x="198" y="59"/>
                </a:cubicBezTo>
                <a:cubicBezTo>
                  <a:pt x="197" y="58"/>
                  <a:pt x="196" y="58"/>
                  <a:pt x="195" y="57"/>
                </a:cubicBezTo>
                <a:cubicBezTo>
                  <a:pt x="197" y="57"/>
                  <a:pt x="199" y="57"/>
                  <a:pt x="201" y="57"/>
                </a:cubicBezTo>
                <a:cubicBezTo>
                  <a:pt x="201" y="56"/>
                  <a:pt x="201" y="55"/>
                  <a:pt x="202" y="55"/>
                </a:cubicBezTo>
                <a:cubicBezTo>
                  <a:pt x="202" y="55"/>
                  <a:pt x="202" y="56"/>
                  <a:pt x="202" y="57"/>
                </a:cubicBezTo>
                <a:cubicBezTo>
                  <a:pt x="203" y="57"/>
                  <a:pt x="204" y="56"/>
                  <a:pt x="205" y="57"/>
                </a:cubicBezTo>
                <a:cubicBezTo>
                  <a:pt x="206" y="57"/>
                  <a:pt x="206" y="57"/>
                  <a:pt x="207" y="57"/>
                </a:cubicBezTo>
                <a:cubicBezTo>
                  <a:pt x="209" y="56"/>
                  <a:pt x="208" y="54"/>
                  <a:pt x="208" y="53"/>
                </a:cubicBezTo>
                <a:cubicBezTo>
                  <a:pt x="208" y="51"/>
                  <a:pt x="207" y="51"/>
                  <a:pt x="205" y="50"/>
                </a:cubicBezTo>
                <a:cubicBezTo>
                  <a:pt x="204" y="50"/>
                  <a:pt x="202" y="51"/>
                  <a:pt x="200" y="51"/>
                </a:cubicBezTo>
                <a:cubicBezTo>
                  <a:pt x="197" y="51"/>
                  <a:pt x="194" y="50"/>
                  <a:pt x="191" y="50"/>
                </a:cubicBezTo>
                <a:cubicBezTo>
                  <a:pt x="190" y="50"/>
                  <a:pt x="189" y="50"/>
                  <a:pt x="189" y="49"/>
                </a:cubicBezTo>
                <a:cubicBezTo>
                  <a:pt x="187" y="49"/>
                  <a:pt x="184" y="48"/>
                  <a:pt x="181" y="47"/>
                </a:cubicBezTo>
                <a:cubicBezTo>
                  <a:pt x="180" y="46"/>
                  <a:pt x="178" y="45"/>
                  <a:pt x="177" y="44"/>
                </a:cubicBezTo>
                <a:cubicBezTo>
                  <a:pt x="174" y="43"/>
                  <a:pt x="171" y="41"/>
                  <a:pt x="168" y="41"/>
                </a:cubicBezTo>
                <a:cubicBezTo>
                  <a:pt x="166" y="40"/>
                  <a:pt x="165" y="39"/>
                  <a:pt x="162" y="39"/>
                </a:cubicBezTo>
                <a:cubicBezTo>
                  <a:pt x="162" y="38"/>
                  <a:pt x="161" y="37"/>
                  <a:pt x="160" y="36"/>
                </a:cubicBezTo>
                <a:cubicBezTo>
                  <a:pt x="159" y="34"/>
                  <a:pt x="158" y="34"/>
                  <a:pt x="157" y="36"/>
                </a:cubicBezTo>
                <a:cubicBezTo>
                  <a:pt x="154" y="39"/>
                  <a:pt x="150" y="42"/>
                  <a:pt x="147" y="44"/>
                </a:cubicBezTo>
                <a:cubicBezTo>
                  <a:pt x="145" y="45"/>
                  <a:pt x="144" y="46"/>
                  <a:pt x="142" y="48"/>
                </a:cubicBezTo>
                <a:cubicBezTo>
                  <a:pt x="141" y="50"/>
                  <a:pt x="140" y="51"/>
                  <a:pt x="137" y="51"/>
                </a:cubicBezTo>
                <a:cubicBezTo>
                  <a:pt x="137" y="53"/>
                  <a:pt x="136" y="53"/>
                  <a:pt x="135" y="51"/>
                </a:cubicBezTo>
                <a:cubicBezTo>
                  <a:pt x="132" y="51"/>
                  <a:pt x="128" y="49"/>
                  <a:pt x="125" y="48"/>
                </a:cubicBezTo>
                <a:cubicBezTo>
                  <a:pt x="124" y="48"/>
                  <a:pt x="124" y="47"/>
                  <a:pt x="125" y="46"/>
                </a:cubicBezTo>
                <a:cubicBezTo>
                  <a:pt x="126" y="45"/>
                  <a:pt x="127" y="44"/>
                  <a:pt x="127" y="42"/>
                </a:cubicBezTo>
                <a:cubicBezTo>
                  <a:pt x="127" y="41"/>
                  <a:pt x="127" y="41"/>
                  <a:pt x="128" y="41"/>
                </a:cubicBezTo>
                <a:cubicBezTo>
                  <a:pt x="129" y="38"/>
                  <a:pt x="131" y="35"/>
                  <a:pt x="134" y="33"/>
                </a:cubicBezTo>
                <a:cubicBezTo>
                  <a:pt x="136" y="32"/>
                  <a:pt x="137" y="29"/>
                  <a:pt x="138" y="27"/>
                </a:cubicBezTo>
                <a:cubicBezTo>
                  <a:pt x="140" y="25"/>
                  <a:pt x="141" y="24"/>
                  <a:pt x="142" y="22"/>
                </a:cubicBezTo>
                <a:cubicBezTo>
                  <a:pt x="144" y="20"/>
                  <a:pt x="145" y="17"/>
                  <a:pt x="147" y="14"/>
                </a:cubicBezTo>
                <a:cubicBezTo>
                  <a:pt x="149" y="12"/>
                  <a:pt x="151" y="10"/>
                  <a:pt x="153" y="8"/>
                </a:cubicBezTo>
                <a:cubicBezTo>
                  <a:pt x="154" y="7"/>
                  <a:pt x="154" y="8"/>
                  <a:pt x="155" y="8"/>
                </a:cubicBezTo>
                <a:cubicBezTo>
                  <a:pt x="159" y="8"/>
                  <a:pt x="163" y="8"/>
                  <a:pt x="167" y="8"/>
                </a:cubicBezTo>
                <a:cubicBezTo>
                  <a:pt x="168" y="8"/>
                  <a:pt x="169" y="8"/>
                  <a:pt x="170" y="8"/>
                </a:cubicBezTo>
                <a:cubicBezTo>
                  <a:pt x="171" y="8"/>
                  <a:pt x="172" y="8"/>
                  <a:pt x="173" y="8"/>
                </a:cubicBezTo>
                <a:cubicBezTo>
                  <a:pt x="173" y="8"/>
                  <a:pt x="174" y="8"/>
                  <a:pt x="174" y="9"/>
                </a:cubicBezTo>
                <a:cubicBezTo>
                  <a:pt x="178" y="10"/>
                  <a:pt x="182" y="11"/>
                  <a:pt x="186" y="13"/>
                </a:cubicBezTo>
                <a:cubicBezTo>
                  <a:pt x="186" y="13"/>
                  <a:pt x="187" y="13"/>
                  <a:pt x="188" y="13"/>
                </a:cubicBezTo>
                <a:cubicBezTo>
                  <a:pt x="193" y="15"/>
                  <a:pt x="197" y="16"/>
                  <a:pt x="201" y="19"/>
                </a:cubicBezTo>
                <a:cubicBezTo>
                  <a:pt x="203" y="20"/>
                  <a:pt x="205" y="20"/>
                  <a:pt x="207" y="21"/>
                </a:cubicBezTo>
                <a:cubicBezTo>
                  <a:pt x="209" y="22"/>
                  <a:pt x="211" y="23"/>
                  <a:pt x="213" y="25"/>
                </a:cubicBezTo>
                <a:cubicBezTo>
                  <a:pt x="214" y="27"/>
                  <a:pt x="215" y="28"/>
                  <a:pt x="216" y="29"/>
                </a:cubicBezTo>
                <a:cubicBezTo>
                  <a:pt x="219" y="32"/>
                  <a:pt x="222" y="33"/>
                  <a:pt x="226" y="34"/>
                </a:cubicBezTo>
                <a:cubicBezTo>
                  <a:pt x="227" y="34"/>
                  <a:pt x="228" y="33"/>
                  <a:pt x="228" y="35"/>
                </a:cubicBezTo>
                <a:cubicBezTo>
                  <a:pt x="232" y="35"/>
                  <a:pt x="235" y="35"/>
                  <a:pt x="238" y="36"/>
                </a:cubicBezTo>
                <a:cubicBezTo>
                  <a:pt x="240" y="36"/>
                  <a:pt x="241" y="35"/>
                  <a:pt x="242" y="37"/>
                </a:cubicBezTo>
                <a:cubicBezTo>
                  <a:pt x="242" y="39"/>
                  <a:pt x="242" y="42"/>
                  <a:pt x="243" y="44"/>
                </a:cubicBezTo>
                <a:cubicBezTo>
                  <a:pt x="244" y="45"/>
                  <a:pt x="244" y="46"/>
                  <a:pt x="244" y="47"/>
                </a:cubicBezTo>
                <a:cubicBezTo>
                  <a:pt x="244" y="57"/>
                  <a:pt x="244" y="67"/>
                  <a:pt x="244" y="78"/>
                </a:cubicBezTo>
                <a:cubicBezTo>
                  <a:pt x="244" y="82"/>
                  <a:pt x="244" y="86"/>
                  <a:pt x="244" y="90"/>
                </a:cubicBezTo>
                <a:close/>
                <a:moveTo>
                  <a:pt x="270" y="19"/>
                </a:moveTo>
                <a:cubicBezTo>
                  <a:pt x="270" y="27"/>
                  <a:pt x="270" y="35"/>
                  <a:pt x="270" y="42"/>
                </a:cubicBezTo>
                <a:cubicBezTo>
                  <a:pt x="270" y="43"/>
                  <a:pt x="271" y="45"/>
                  <a:pt x="269" y="46"/>
                </a:cubicBezTo>
                <a:cubicBezTo>
                  <a:pt x="269" y="52"/>
                  <a:pt x="269" y="57"/>
                  <a:pt x="268" y="63"/>
                </a:cubicBezTo>
                <a:cubicBezTo>
                  <a:pt x="268" y="63"/>
                  <a:pt x="268" y="64"/>
                  <a:pt x="268" y="64"/>
                </a:cubicBezTo>
                <a:cubicBezTo>
                  <a:pt x="268" y="65"/>
                  <a:pt x="269" y="66"/>
                  <a:pt x="268" y="66"/>
                </a:cubicBezTo>
                <a:cubicBezTo>
                  <a:pt x="267" y="77"/>
                  <a:pt x="267" y="89"/>
                  <a:pt x="267" y="100"/>
                </a:cubicBezTo>
                <a:cubicBezTo>
                  <a:pt x="267" y="104"/>
                  <a:pt x="267" y="107"/>
                  <a:pt x="267" y="111"/>
                </a:cubicBezTo>
                <a:cubicBezTo>
                  <a:pt x="267" y="112"/>
                  <a:pt x="267" y="113"/>
                  <a:pt x="266" y="113"/>
                </a:cubicBezTo>
                <a:cubicBezTo>
                  <a:pt x="263" y="113"/>
                  <a:pt x="262" y="110"/>
                  <a:pt x="260" y="109"/>
                </a:cubicBezTo>
                <a:cubicBezTo>
                  <a:pt x="257" y="107"/>
                  <a:pt x="254" y="105"/>
                  <a:pt x="252" y="103"/>
                </a:cubicBezTo>
                <a:cubicBezTo>
                  <a:pt x="250" y="102"/>
                  <a:pt x="249" y="100"/>
                  <a:pt x="249" y="98"/>
                </a:cubicBezTo>
                <a:cubicBezTo>
                  <a:pt x="250" y="97"/>
                  <a:pt x="252" y="97"/>
                  <a:pt x="250" y="95"/>
                </a:cubicBezTo>
                <a:cubicBezTo>
                  <a:pt x="250" y="95"/>
                  <a:pt x="249" y="95"/>
                  <a:pt x="250" y="94"/>
                </a:cubicBezTo>
                <a:cubicBezTo>
                  <a:pt x="249" y="91"/>
                  <a:pt x="249" y="89"/>
                  <a:pt x="250" y="86"/>
                </a:cubicBezTo>
                <a:cubicBezTo>
                  <a:pt x="250" y="85"/>
                  <a:pt x="250" y="83"/>
                  <a:pt x="250" y="82"/>
                </a:cubicBezTo>
                <a:cubicBezTo>
                  <a:pt x="250" y="81"/>
                  <a:pt x="250" y="81"/>
                  <a:pt x="250" y="80"/>
                </a:cubicBezTo>
                <a:cubicBezTo>
                  <a:pt x="249" y="67"/>
                  <a:pt x="249" y="54"/>
                  <a:pt x="250" y="40"/>
                </a:cubicBezTo>
                <a:cubicBezTo>
                  <a:pt x="250" y="39"/>
                  <a:pt x="249" y="37"/>
                  <a:pt x="250" y="35"/>
                </a:cubicBezTo>
                <a:cubicBezTo>
                  <a:pt x="250" y="34"/>
                  <a:pt x="250" y="33"/>
                  <a:pt x="250" y="32"/>
                </a:cubicBezTo>
                <a:cubicBezTo>
                  <a:pt x="251" y="31"/>
                  <a:pt x="250" y="29"/>
                  <a:pt x="252" y="30"/>
                </a:cubicBezTo>
                <a:cubicBezTo>
                  <a:pt x="254" y="26"/>
                  <a:pt x="258" y="25"/>
                  <a:pt x="262" y="22"/>
                </a:cubicBezTo>
                <a:cubicBezTo>
                  <a:pt x="264" y="21"/>
                  <a:pt x="267" y="19"/>
                  <a:pt x="269" y="19"/>
                </a:cubicBezTo>
                <a:cubicBezTo>
                  <a:pt x="269" y="18"/>
                  <a:pt x="270" y="18"/>
                  <a:pt x="270" y="18"/>
                </a:cubicBezTo>
                <a:cubicBezTo>
                  <a:pt x="271" y="18"/>
                  <a:pt x="271" y="19"/>
                  <a:pt x="270" y="19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59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64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3" name="文本框 62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1661436" y="2411245"/>
            <a:ext cx="211069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513450" y="1982548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我是标题</a:t>
            </a:r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3850673" y="3315346"/>
            <a:ext cx="211069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3702687" y="2909799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我是标题</a:t>
            </a:r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086210" y="3982453"/>
            <a:ext cx="211069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5938224" y="3553756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我是标题</a:t>
            </a:r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8257387" y="1602294"/>
            <a:ext cx="211069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8109401" y="1173597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我是标题</a:t>
            </a:r>
            <a:r>
              <a:rPr lang="en-US" altLang="zh-CN" b="1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1915528" y="6248058"/>
            <a:ext cx="1454708" cy="221408"/>
            <a:chOff x="2058988" y="4982418"/>
            <a:chExt cx="1454708" cy="221408"/>
          </a:xfrm>
          <a:noFill/>
          <a:effectLst/>
        </p:grpSpPr>
        <p:sp>
          <p:nvSpPr>
            <p:cNvPr id="41" name="Freeform 29"/>
            <p:cNvSpPr/>
            <p:nvPr/>
          </p:nvSpPr>
          <p:spPr bwMode="auto">
            <a:xfrm>
              <a:off x="2058988" y="4982418"/>
              <a:ext cx="1454708" cy="186642"/>
            </a:xfrm>
            <a:custGeom>
              <a:avLst/>
              <a:gdLst>
                <a:gd name="T0" fmla="*/ 84 w 84"/>
                <a:gd name="T1" fmla="*/ 0 h 11"/>
                <a:gd name="T2" fmla="*/ 58 w 84"/>
                <a:gd name="T3" fmla="*/ 10 h 11"/>
                <a:gd name="T4" fmla="*/ 42 w 84"/>
                <a:gd name="T5" fmla="*/ 11 h 11"/>
                <a:gd name="T6" fmla="*/ 27 w 84"/>
                <a:gd name="T7" fmla="*/ 10 h 11"/>
                <a:gd name="T8" fmla="*/ 0 w 84"/>
                <a:gd name="T9" fmla="*/ 0 h 11"/>
                <a:gd name="T10" fmla="*/ 84 w 8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">
                  <a:moveTo>
                    <a:pt x="84" y="0"/>
                  </a:moveTo>
                  <a:cubicBezTo>
                    <a:pt x="84" y="5"/>
                    <a:pt x="76" y="9"/>
                    <a:pt x="58" y="10"/>
                  </a:cubicBezTo>
                  <a:cubicBezTo>
                    <a:pt x="53" y="10"/>
                    <a:pt x="48" y="11"/>
                    <a:pt x="42" y="11"/>
                  </a:cubicBezTo>
                  <a:cubicBezTo>
                    <a:pt x="36" y="11"/>
                    <a:pt x="31" y="10"/>
                    <a:pt x="27" y="10"/>
                  </a:cubicBezTo>
                  <a:cubicBezTo>
                    <a:pt x="8" y="9"/>
                    <a:pt x="0" y="5"/>
                    <a:pt x="0" y="0"/>
                  </a:cubicBezTo>
                  <a:lnTo>
                    <a:pt x="84" y="0"/>
                  </a:ln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30"/>
            <p:cNvSpPr/>
            <p:nvPr/>
          </p:nvSpPr>
          <p:spPr bwMode="auto">
            <a:xfrm>
              <a:off x="2456059" y="5152591"/>
              <a:ext cx="675204" cy="51235"/>
            </a:xfrm>
            <a:custGeom>
              <a:avLst/>
              <a:gdLst>
                <a:gd name="T0" fmla="*/ 39 w 39"/>
                <a:gd name="T1" fmla="*/ 2 h 3"/>
                <a:gd name="T2" fmla="*/ 37 w 39"/>
                <a:gd name="T3" fmla="*/ 3 h 3"/>
                <a:gd name="T4" fmla="*/ 1 w 39"/>
                <a:gd name="T5" fmla="*/ 3 h 3"/>
                <a:gd name="T6" fmla="*/ 0 w 39"/>
                <a:gd name="T7" fmla="*/ 2 h 3"/>
                <a:gd name="T8" fmla="*/ 0 w 39"/>
                <a:gd name="T9" fmla="*/ 1 h 3"/>
                <a:gd name="T10" fmla="*/ 1 w 39"/>
                <a:gd name="T11" fmla="*/ 0 h 3"/>
                <a:gd name="T12" fmla="*/ 37 w 39"/>
                <a:gd name="T13" fmla="*/ 0 h 3"/>
                <a:gd name="T14" fmla="*/ 39 w 39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">
                  <a:moveTo>
                    <a:pt x="39" y="2"/>
                  </a:moveTo>
                  <a:cubicBezTo>
                    <a:pt x="39" y="3"/>
                    <a:pt x="38" y="3"/>
                    <a:pt x="3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4143763" y="6248058"/>
            <a:ext cx="1454708" cy="221408"/>
            <a:chOff x="2058988" y="4982418"/>
            <a:chExt cx="1454708" cy="221408"/>
          </a:xfrm>
          <a:noFill/>
          <a:effectLst/>
        </p:grpSpPr>
        <p:sp>
          <p:nvSpPr>
            <p:cNvPr id="44" name="Freeform 29"/>
            <p:cNvSpPr/>
            <p:nvPr/>
          </p:nvSpPr>
          <p:spPr bwMode="auto">
            <a:xfrm>
              <a:off x="2058988" y="4982418"/>
              <a:ext cx="1454708" cy="186642"/>
            </a:xfrm>
            <a:custGeom>
              <a:avLst/>
              <a:gdLst>
                <a:gd name="T0" fmla="*/ 84 w 84"/>
                <a:gd name="T1" fmla="*/ 0 h 11"/>
                <a:gd name="T2" fmla="*/ 58 w 84"/>
                <a:gd name="T3" fmla="*/ 10 h 11"/>
                <a:gd name="T4" fmla="*/ 42 w 84"/>
                <a:gd name="T5" fmla="*/ 11 h 11"/>
                <a:gd name="T6" fmla="*/ 27 w 84"/>
                <a:gd name="T7" fmla="*/ 10 h 11"/>
                <a:gd name="T8" fmla="*/ 0 w 84"/>
                <a:gd name="T9" fmla="*/ 0 h 11"/>
                <a:gd name="T10" fmla="*/ 84 w 8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">
                  <a:moveTo>
                    <a:pt x="84" y="0"/>
                  </a:moveTo>
                  <a:cubicBezTo>
                    <a:pt x="84" y="5"/>
                    <a:pt x="76" y="9"/>
                    <a:pt x="58" y="10"/>
                  </a:cubicBezTo>
                  <a:cubicBezTo>
                    <a:pt x="53" y="10"/>
                    <a:pt x="48" y="11"/>
                    <a:pt x="42" y="11"/>
                  </a:cubicBezTo>
                  <a:cubicBezTo>
                    <a:pt x="36" y="11"/>
                    <a:pt x="31" y="10"/>
                    <a:pt x="27" y="10"/>
                  </a:cubicBezTo>
                  <a:cubicBezTo>
                    <a:pt x="8" y="9"/>
                    <a:pt x="0" y="5"/>
                    <a:pt x="0" y="0"/>
                  </a:cubicBezTo>
                  <a:lnTo>
                    <a:pt x="84" y="0"/>
                  </a:ln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30"/>
            <p:cNvSpPr/>
            <p:nvPr/>
          </p:nvSpPr>
          <p:spPr bwMode="auto">
            <a:xfrm>
              <a:off x="2456059" y="5152591"/>
              <a:ext cx="675204" cy="51235"/>
            </a:xfrm>
            <a:custGeom>
              <a:avLst/>
              <a:gdLst>
                <a:gd name="T0" fmla="*/ 39 w 39"/>
                <a:gd name="T1" fmla="*/ 2 h 3"/>
                <a:gd name="T2" fmla="*/ 37 w 39"/>
                <a:gd name="T3" fmla="*/ 3 h 3"/>
                <a:gd name="T4" fmla="*/ 1 w 39"/>
                <a:gd name="T5" fmla="*/ 3 h 3"/>
                <a:gd name="T6" fmla="*/ 0 w 39"/>
                <a:gd name="T7" fmla="*/ 2 h 3"/>
                <a:gd name="T8" fmla="*/ 0 w 39"/>
                <a:gd name="T9" fmla="*/ 1 h 3"/>
                <a:gd name="T10" fmla="*/ 1 w 39"/>
                <a:gd name="T11" fmla="*/ 0 h 3"/>
                <a:gd name="T12" fmla="*/ 37 w 39"/>
                <a:gd name="T13" fmla="*/ 0 h 3"/>
                <a:gd name="T14" fmla="*/ 39 w 39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">
                  <a:moveTo>
                    <a:pt x="39" y="2"/>
                  </a:moveTo>
                  <a:cubicBezTo>
                    <a:pt x="39" y="3"/>
                    <a:pt x="38" y="3"/>
                    <a:pt x="3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424148" y="6248058"/>
            <a:ext cx="1454708" cy="221408"/>
            <a:chOff x="2058988" y="4982418"/>
            <a:chExt cx="1454708" cy="221408"/>
          </a:xfrm>
          <a:noFill/>
          <a:effectLst/>
        </p:grpSpPr>
        <p:sp>
          <p:nvSpPr>
            <p:cNvPr id="47" name="Freeform 29"/>
            <p:cNvSpPr/>
            <p:nvPr/>
          </p:nvSpPr>
          <p:spPr bwMode="auto">
            <a:xfrm>
              <a:off x="2058988" y="4982418"/>
              <a:ext cx="1454708" cy="186642"/>
            </a:xfrm>
            <a:custGeom>
              <a:avLst/>
              <a:gdLst>
                <a:gd name="T0" fmla="*/ 84 w 84"/>
                <a:gd name="T1" fmla="*/ 0 h 11"/>
                <a:gd name="T2" fmla="*/ 58 w 84"/>
                <a:gd name="T3" fmla="*/ 10 h 11"/>
                <a:gd name="T4" fmla="*/ 42 w 84"/>
                <a:gd name="T5" fmla="*/ 11 h 11"/>
                <a:gd name="T6" fmla="*/ 27 w 84"/>
                <a:gd name="T7" fmla="*/ 10 h 11"/>
                <a:gd name="T8" fmla="*/ 0 w 84"/>
                <a:gd name="T9" fmla="*/ 0 h 11"/>
                <a:gd name="T10" fmla="*/ 84 w 8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">
                  <a:moveTo>
                    <a:pt x="84" y="0"/>
                  </a:moveTo>
                  <a:cubicBezTo>
                    <a:pt x="84" y="5"/>
                    <a:pt x="76" y="9"/>
                    <a:pt x="58" y="10"/>
                  </a:cubicBezTo>
                  <a:cubicBezTo>
                    <a:pt x="53" y="10"/>
                    <a:pt x="48" y="11"/>
                    <a:pt x="42" y="11"/>
                  </a:cubicBezTo>
                  <a:cubicBezTo>
                    <a:pt x="36" y="11"/>
                    <a:pt x="31" y="10"/>
                    <a:pt x="27" y="10"/>
                  </a:cubicBezTo>
                  <a:cubicBezTo>
                    <a:pt x="8" y="9"/>
                    <a:pt x="0" y="5"/>
                    <a:pt x="0" y="0"/>
                  </a:cubicBezTo>
                  <a:lnTo>
                    <a:pt x="84" y="0"/>
                  </a:ln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30"/>
            <p:cNvSpPr/>
            <p:nvPr/>
          </p:nvSpPr>
          <p:spPr bwMode="auto">
            <a:xfrm>
              <a:off x="2456059" y="5152591"/>
              <a:ext cx="675204" cy="51235"/>
            </a:xfrm>
            <a:custGeom>
              <a:avLst/>
              <a:gdLst>
                <a:gd name="T0" fmla="*/ 39 w 39"/>
                <a:gd name="T1" fmla="*/ 2 h 3"/>
                <a:gd name="T2" fmla="*/ 37 w 39"/>
                <a:gd name="T3" fmla="*/ 3 h 3"/>
                <a:gd name="T4" fmla="*/ 1 w 39"/>
                <a:gd name="T5" fmla="*/ 3 h 3"/>
                <a:gd name="T6" fmla="*/ 0 w 39"/>
                <a:gd name="T7" fmla="*/ 2 h 3"/>
                <a:gd name="T8" fmla="*/ 0 w 39"/>
                <a:gd name="T9" fmla="*/ 1 h 3"/>
                <a:gd name="T10" fmla="*/ 1 w 39"/>
                <a:gd name="T11" fmla="*/ 0 h 3"/>
                <a:gd name="T12" fmla="*/ 37 w 39"/>
                <a:gd name="T13" fmla="*/ 0 h 3"/>
                <a:gd name="T14" fmla="*/ 39 w 39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">
                  <a:moveTo>
                    <a:pt x="39" y="2"/>
                  </a:moveTo>
                  <a:cubicBezTo>
                    <a:pt x="39" y="3"/>
                    <a:pt x="38" y="3"/>
                    <a:pt x="3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8593463" y="6256330"/>
            <a:ext cx="1454708" cy="221408"/>
            <a:chOff x="2058988" y="4982418"/>
            <a:chExt cx="1454708" cy="221408"/>
          </a:xfrm>
          <a:noFill/>
          <a:effectLst/>
        </p:grpSpPr>
        <p:sp>
          <p:nvSpPr>
            <p:cNvPr id="50" name="Freeform 29"/>
            <p:cNvSpPr/>
            <p:nvPr/>
          </p:nvSpPr>
          <p:spPr bwMode="auto">
            <a:xfrm>
              <a:off x="2058988" y="4982418"/>
              <a:ext cx="1454708" cy="186642"/>
            </a:xfrm>
            <a:custGeom>
              <a:avLst/>
              <a:gdLst>
                <a:gd name="T0" fmla="*/ 84 w 84"/>
                <a:gd name="T1" fmla="*/ 0 h 11"/>
                <a:gd name="T2" fmla="*/ 58 w 84"/>
                <a:gd name="T3" fmla="*/ 10 h 11"/>
                <a:gd name="T4" fmla="*/ 42 w 84"/>
                <a:gd name="T5" fmla="*/ 11 h 11"/>
                <a:gd name="T6" fmla="*/ 27 w 84"/>
                <a:gd name="T7" fmla="*/ 10 h 11"/>
                <a:gd name="T8" fmla="*/ 0 w 84"/>
                <a:gd name="T9" fmla="*/ 0 h 11"/>
                <a:gd name="T10" fmla="*/ 84 w 8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">
                  <a:moveTo>
                    <a:pt x="84" y="0"/>
                  </a:moveTo>
                  <a:cubicBezTo>
                    <a:pt x="84" y="5"/>
                    <a:pt x="76" y="9"/>
                    <a:pt x="58" y="10"/>
                  </a:cubicBezTo>
                  <a:cubicBezTo>
                    <a:pt x="53" y="10"/>
                    <a:pt x="48" y="11"/>
                    <a:pt x="42" y="11"/>
                  </a:cubicBezTo>
                  <a:cubicBezTo>
                    <a:pt x="36" y="11"/>
                    <a:pt x="31" y="10"/>
                    <a:pt x="27" y="10"/>
                  </a:cubicBezTo>
                  <a:cubicBezTo>
                    <a:pt x="8" y="9"/>
                    <a:pt x="0" y="5"/>
                    <a:pt x="0" y="0"/>
                  </a:cubicBezTo>
                  <a:lnTo>
                    <a:pt x="84" y="0"/>
                  </a:ln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30"/>
            <p:cNvSpPr/>
            <p:nvPr/>
          </p:nvSpPr>
          <p:spPr bwMode="auto">
            <a:xfrm>
              <a:off x="2456059" y="5152591"/>
              <a:ext cx="675204" cy="51235"/>
            </a:xfrm>
            <a:custGeom>
              <a:avLst/>
              <a:gdLst>
                <a:gd name="T0" fmla="*/ 39 w 39"/>
                <a:gd name="T1" fmla="*/ 2 h 3"/>
                <a:gd name="T2" fmla="*/ 37 w 39"/>
                <a:gd name="T3" fmla="*/ 3 h 3"/>
                <a:gd name="T4" fmla="*/ 1 w 39"/>
                <a:gd name="T5" fmla="*/ 3 h 3"/>
                <a:gd name="T6" fmla="*/ 0 w 39"/>
                <a:gd name="T7" fmla="*/ 2 h 3"/>
                <a:gd name="T8" fmla="*/ 0 w 39"/>
                <a:gd name="T9" fmla="*/ 1 h 3"/>
                <a:gd name="T10" fmla="*/ 1 w 39"/>
                <a:gd name="T11" fmla="*/ 0 h 3"/>
                <a:gd name="T12" fmla="*/ 37 w 39"/>
                <a:gd name="T13" fmla="*/ 0 h 3"/>
                <a:gd name="T14" fmla="*/ 39 w 39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">
                  <a:moveTo>
                    <a:pt x="39" y="2"/>
                  </a:moveTo>
                  <a:cubicBezTo>
                    <a:pt x="39" y="3"/>
                    <a:pt x="38" y="3"/>
                    <a:pt x="3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lose/>
                </a:path>
              </a:pathLst>
            </a:custGeom>
            <a:grpFill/>
            <a:ln w="19050">
              <a:solidFill>
                <a:srgbClr val="00579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38" name="Freeform 7"/>
          <p:cNvSpPr>
            <a:spLocks noEditPoints="1"/>
          </p:cNvSpPr>
          <p:nvPr/>
        </p:nvSpPr>
        <p:spPr bwMode="auto">
          <a:xfrm>
            <a:off x="2268937" y="5473317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7"/>
          <p:cNvSpPr>
            <a:spLocks noEditPoints="1"/>
          </p:cNvSpPr>
          <p:nvPr/>
        </p:nvSpPr>
        <p:spPr bwMode="auto">
          <a:xfrm>
            <a:off x="2268937" y="4722678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3" name="Freeform 7"/>
          <p:cNvSpPr>
            <a:spLocks noEditPoints="1"/>
          </p:cNvSpPr>
          <p:nvPr/>
        </p:nvSpPr>
        <p:spPr bwMode="auto">
          <a:xfrm>
            <a:off x="2266183" y="3979685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2266183" y="3229046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Freeform 7"/>
          <p:cNvSpPr>
            <a:spLocks noEditPoints="1"/>
          </p:cNvSpPr>
          <p:nvPr/>
        </p:nvSpPr>
        <p:spPr bwMode="auto">
          <a:xfrm>
            <a:off x="4476840" y="5489843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6" name="Freeform 7"/>
          <p:cNvSpPr>
            <a:spLocks noEditPoints="1"/>
          </p:cNvSpPr>
          <p:nvPr/>
        </p:nvSpPr>
        <p:spPr bwMode="auto">
          <a:xfrm>
            <a:off x="4476840" y="4739204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4474086" y="3996211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9" name="Freeform 7"/>
          <p:cNvSpPr>
            <a:spLocks noEditPoints="1"/>
          </p:cNvSpPr>
          <p:nvPr/>
        </p:nvSpPr>
        <p:spPr bwMode="auto">
          <a:xfrm>
            <a:off x="8993288" y="5473317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0" name="Freeform 7"/>
          <p:cNvSpPr>
            <a:spLocks noEditPoints="1"/>
          </p:cNvSpPr>
          <p:nvPr/>
        </p:nvSpPr>
        <p:spPr bwMode="auto">
          <a:xfrm>
            <a:off x="8993288" y="4722678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1" name="Freeform 7"/>
          <p:cNvSpPr>
            <a:spLocks noEditPoints="1"/>
          </p:cNvSpPr>
          <p:nvPr/>
        </p:nvSpPr>
        <p:spPr bwMode="auto">
          <a:xfrm>
            <a:off x="8990534" y="3979685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Freeform 7"/>
          <p:cNvSpPr>
            <a:spLocks noEditPoints="1"/>
          </p:cNvSpPr>
          <p:nvPr/>
        </p:nvSpPr>
        <p:spPr bwMode="auto">
          <a:xfrm>
            <a:off x="8990534" y="3229046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3" name="Freeform 7"/>
          <p:cNvSpPr>
            <a:spLocks noEditPoints="1"/>
          </p:cNvSpPr>
          <p:nvPr/>
        </p:nvSpPr>
        <p:spPr bwMode="auto">
          <a:xfrm>
            <a:off x="6800206" y="5473317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4" name="Freeform 7"/>
          <p:cNvSpPr>
            <a:spLocks noEditPoints="1"/>
          </p:cNvSpPr>
          <p:nvPr/>
        </p:nvSpPr>
        <p:spPr bwMode="auto">
          <a:xfrm>
            <a:off x="6800206" y="4722678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7" name="Freeform 7"/>
          <p:cNvSpPr>
            <a:spLocks noEditPoints="1"/>
          </p:cNvSpPr>
          <p:nvPr/>
        </p:nvSpPr>
        <p:spPr bwMode="auto">
          <a:xfrm>
            <a:off x="9000847" y="2453330"/>
            <a:ext cx="721619" cy="690630"/>
          </a:xfrm>
          <a:custGeom>
            <a:avLst/>
            <a:gdLst>
              <a:gd name="T0" fmla="*/ 10 w 213"/>
              <a:gd name="T1" fmla="*/ 112 h 204"/>
              <a:gd name="T2" fmla="*/ 17 w 213"/>
              <a:gd name="T3" fmla="*/ 91 h 204"/>
              <a:gd name="T4" fmla="*/ 20 w 213"/>
              <a:gd name="T5" fmla="*/ 66 h 204"/>
              <a:gd name="T6" fmla="*/ 10 w 213"/>
              <a:gd name="T7" fmla="*/ 61 h 204"/>
              <a:gd name="T8" fmla="*/ 47 w 213"/>
              <a:gd name="T9" fmla="*/ 27 h 204"/>
              <a:gd name="T10" fmla="*/ 82 w 213"/>
              <a:gd name="T11" fmla="*/ 16 h 204"/>
              <a:gd name="T12" fmla="*/ 85 w 213"/>
              <a:gd name="T13" fmla="*/ 2 h 204"/>
              <a:gd name="T14" fmla="*/ 119 w 213"/>
              <a:gd name="T15" fmla="*/ 1 h 204"/>
              <a:gd name="T16" fmla="*/ 128 w 213"/>
              <a:gd name="T17" fmla="*/ 7 h 204"/>
              <a:gd name="T18" fmla="*/ 160 w 213"/>
              <a:gd name="T19" fmla="*/ 29 h 204"/>
              <a:gd name="T20" fmla="*/ 169 w 213"/>
              <a:gd name="T21" fmla="*/ 30 h 204"/>
              <a:gd name="T22" fmla="*/ 198 w 213"/>
              <a:gd name="T23" fmla="*/ 54 h 204"/>
              <a:gd name="T24" fmla="*/ 187 w 213"/>
              <a:gd name="T25" fmla="*/ 69 h 204"/>
              <a:gd name="T26" fmla="*/ 193 w 213"/>
              <a:gd name="T27" fmla="*/ 95 h 204"/>
              <a:gd name="T28" fmla="*/ 211 w 213"/>
              <a:gd name="T29" fmla="*/ 98 h 204"/>
              <a:gd name="T30" fmla="*/ 208 w 213"/>
              <a:gd name="T31" fmla="*/ 111 h 204"/>
              <a:gd name="T32" fmla="*/ 203 w 213"/>
              <a:gd name="T33" fmla="*/ 141 h 204"/>
              <a:gd name="T34" fmla="*/ 188 w 213"/>
              <a:gd name="T35" fmla="*/ 138 h 204"/>
              <a:gd name="T36" fmla="*/ 169 w 213"/>
              <a:gd name="T37" fmla="*/ 182 h 204"/>
              <a:gd name="T38" fmla="*/ 127 w 213"/>
              <a:gd name="T39" fmla="*/ 191 h 204"/>
              <a:gd name="T40" fmla="*/ 88 w 213"/>
              <a:gd name="T41" fmla="*/ 190 h 204"/>
              <a:gd name="T42" fmla="*/ 83 w 213"/>
              <a:gd name="T43" fmla="*/ 194 h 204"/>
              <a:gd name="T44" fmla="*/ 44 w 213"/>
              <a:gd name="T45" fmla="*/ 189 h 204"/>
              <a:gd name="T46" fmla="*/ 46 w 213"/>
              <a:gd name="T47" fmla="*/ 174 h 204"/>
              <a:gd name="T48" fmla="*/ 28 w 213"/>
              <a:gd name="T49" fmla="*/ 154 h 204"/>
              <a:gd name="T50" fmla="*/ 11 w 213"/>
              <a:gd name="T51" fmla="*/ 154 h 204"/>
              <a:gd name="T52" fmla="*/ 102 w 213"/>
              <a:gd name="T53" fmla="*/ 155 h 204"/>
              <a:gd name="T54" fmla="*/ 151 w 213"/>
              <a:gd name="T55" fmla="*/ 124 h 204"/>
              <a:gd name="T56" fmla="*/ 151 w 213"/>
              <a:gd name="T57" fmla="*/ 77 h 204"/>
              <a:gd name="T58" fmla="*/ 115 w 213"/>
              <a:gd name="T59" fmla="*/ 48 h 204"/>
              <a:gd name="T60" fmla="*/ 61 w 213"/>
              <a:gd name="T61" fmla="*/ 66 h 204"/>
              <a:gd name="T62" fmla="*/ 68 w 213"/>
              <a:gd name="T63" fmla="*/ 146 h 204"/>
              <a:gd name="T64" fmla="*/ 102 w 213"/>
              <a:gd name="T65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3" h="204">
                <a:moveTo>
                  <a:pt x="0" y="112"/>
                </a:moveTo>
                <a:cubicBezTo>
                  <a:pt x="4" y="112"/>
                  <a:pt x="7" y="112"/>
                  <a:pt x="10" y="112"/>
                </a:cubicBezTo>
                <a:cubicBezTo>
                  <a:pt x="13" y="112"/>
                  <a:pt x="14" y="110"/>
                  <a:pt x="15" y="107"/>
                </a:cubicBezTo>
                <a:cubicBezTo>
                  <a:pt x="15" y="102"/>
                  <a:pt x="15" y="96"/>
                  <a:pt x="17" y="91"/>
                </a:cubicBezTo>
                <a:cubicBezTo>
                  <a:pt x="18" y="86"/>
                  <a:pt x="20" y="81"/>
                  <a:pt x="23" y="76"/>
                </a:cubicBezTo>
                <a:cubicBezTo>
                  <a:pt x="26" y="71"/>
                  <a:pt x="26" y="68"/>
                  <a:pt x="20" y="66"/>
                </a:cubicBezTo>
                <a:cubicBezTo>
                  <a:pt x="19" y="65"/>
                  <a:pt x="17" y="64"/>
                  <a:pt x="15" y="63"/>
                </a:cubicBezTo>
                <a:cubicBezTo>
                  <a:pt x="14" y="62"/>
                  <a:pt x="12" y="62"/>
                  <a:pt x="10" y="61"/>
                </a:cubicBezTo>
                <a:cubicBezTo>
                  <a:pt x="19" y="46"/>
                  <a:pt x="27" y="30"/>
                  <a:pt x="43" y="20"/>
                </a:cubicBezTo>
                <a:cubicBezTo>
                  <a:pt x="44" y="22"/>
                  <a:pt x="46" y="25"/>
                  <a:pt x="47" y="27"/>
                </a:cubicBezTo>
                <a:cubicBezTo>
                  <a:pt x="49" y="30"/>
                  <a:pt x="52" y="31"/>
                  <a:pt x="55" y="29"/>
                </a:cubicBezTo>
                <a:cubicBezTo>
                  <a:pt x="64" y="25"/>
                  <a:pt x="73" y="20"/>
                  <a:pt x="82" y="16"/>
                </a:cubicBezTo>
                <a:cubicBezTo>
                  <a:pt x="83" y="15"/>
                  <a:pt x="84" y="13"/>
                  <a:pt x="84" y="11"/>
                </a:cubicBezTo>
                <a:cubicBezTo>
                  <a:pt x="85" y="8"/>
                  <a:pt x="84" y="3"/>
                  <a:pt x="85" y="2"/>
                </a:cubicBezTo>
                <a:cubicBezTo>
                  <a:pt x="88" y="0"/>
                  <a:pt x="92" y="0"/>
                  <a:pt x="96" y="0"/>
                </a:cubicBezTo>
                <a:cubicBezTo>
                  <a:pt x="104" y="0"/>
                  <a:pt x="111" y="0"/>
                  <a:pt x="119" y="1"/>
                </a:cubicBezTo>
                <a:cubicBezTo>
                  <a:pt x="121" y="1"/>
                  <a:pt x="123" y="1"/>
                  <a:pt x="124" y="2"/>
                </a:cubicBezTo>
                <a:cubicBezTo>
                  <a:pt x="129" y="2"/>
                  <a:pt x="129" y="2"/>
                  <a:pt x="128" y="7"/>
                </a:cubicBezTo>
                <a:cubicBezTo>
                  <a:pt x="126" y="11"/>
                  <a:pt x="128" y="15"/>
                  <a:pt x="132" y="17"/>
                </a:cubicBezTo>
                <a:cubicBezTo>
                  <a:pt x="142" y="21"/>
                  <a:pt x="151" y="25"/>
                  <a:pt x="160" y="29"/>
                </a:cubicBezTo>
                <a:cubicBezTo>
                  <a:pt x="161" y="29"/>
                  <a:pt x="162" y="30"/>
                  <a:pt x="162" y="31"/>
                </a:cubicBezTo>
                <a:cubicBezTo>
                  <a:pt x="165" y="33"/>
                  <a:pt x="167" y="33"/>
                  <a:pt x="169" y="30"/>
                </a:cubicBezTo>
                <a:cubicBezTo>
                  <a:pt x="170" y="29"/>
                  <a:pt x="172" y="27"/>
                  <a:pt x="173" y="24"/>
                </a:cubicBezTo>
                <a:cubicBezTo>
                  <a:pt x="182" y="34"/>
                  <a:pt x="190" y="44"/>
                  <a:pt x="198" y="54"/>
                </a:cubicBezTo>
                <a:cubicBezTo>
                  <a:pt x="195" y="55"/>
                  <a:pt x="193" y="57"/>
                  <a:pt x="191" y="58"/>
                </a:cubicBezTo>
                <a:cubicBezTo>
                  <a:pt x="186" y="61"/>
                  <a:pt x="185" y="63"/>
                  <a:pt x="187" y="69"/>
                </a:cubicBezTo>
                <a:cubicBezTo>
                  <a:pt x="189" y="77"/>
                  <a:pt x="191" y="85"/>
                  <a:pt x="193" y="92"/>
                </a:cubicBezTo>
                <a:cubicBezTo>
                  <a:pt x="193" y="93"/>
                  <a:pt x="193" y="94"/>
                  <a:pt x="193" y="95"/>
                </a:cubicBezTo>
                <a:cubicBezTo>
                  <a:pt x="192" y="99"/>
                  <a:pt x="194" y="99"/>
                  <a:pt x="197" y="99"/>
                </a:cubicBezTo>
                <a:cubicBezTo>
                  <a:pt x="201" y="99"/>
                  <a:pt x="205" y="98"/>
                  <a:pt x="211" y="98"/>
                </a:cubicBezTo>
                <a:cubicBezTo>
                  <a:pt x="209" y="102"/>
                  <a:pt x="213" y="107"/>
                  <a:pt x="208" y="110"/>
                </a:cubicBezTo>
                <a:cubicBezTo>
                  <a:pt x="208" y="110"/>
                  <a:pt x="208" y="111"/>
                  <a:pt x="208" y="111"/>
                </a:cubicBezTo>
                <a:cubicBezTo>
                  <a:pt x="208" y="115"/>
                  <a:pt x="209" y="119"/>
                  <a:pt x="208" y="123"/>
                </a:cubicBezTo>
                <a:cubicBezTo>
                  <a:pt x="207" y="129"/>
                  <a:pt x="205" y="134"/>
                  <a:pt x="203" y="141"/>
                </a:cubicBezTo>
                <a:cubicBezTo>
                  <a:pt x="199" y="139"/>
                  <a:pt x="196" y="138"/>
                  <a:pt x="193" y="137"/>
                </a:cubicBezTo>
                <a:cubicBezTo>
                  <a:pt x="191" y="135"/>
                  <a:pt x="189" y="136"/>
                  <a:pt x="188" y="138"/>
                </a:cubicBezTo>
                <a:cubicBezTo>
                  <a:pt x="181" y="147"/>
                  <a:pt x="175" y="157"/>
                  <a:pt x="168" y="165"/>
                </a:cubicBezTo>
                <a:cubicBezTo>
                  <a:pt x="164" y="171"/>
                  <a:pt x="166" y="176"/>
                  <a:pt x="169" y="182"/>
                </a:cubicBezTo>
                <a:cubicBezTo>
                  <a:pt x="157" y="190"/>
                  <a:pt x="147" y="201"/>
                  <a:pt x="133" y="204"/>
                </a:cubicBezTo>
                <a:cubicBezTo>
                  <a:pt x="131" y="199"/>
                  <a:pt x="129" y="195"/>
                  <a:pt x="127" y="191"/>
                </a:cubicBezTo>
                <a:cubicBezTo>
                  <a:pt x="126" y="190"/>
                  <a:pt x="124" y="189"/>
                  <a:pt x="122" y="189"/>
                </a:cubicBezTo>
                <a:cubicBezTo>
                  <a:pt x="111" y="189"/>
                  <a:pt x="100" y="189"/>
                  <a:pt x="88" y="190"/>
                </a:cubicBezTo>
                <a:cubicBezTo>
                  <a:pt x="87" y="190"/>
                  <a:pt x="85" y="190"/>
                  <a:pt x="84" y="191"/>
                </a:cubicBezTo>
                <a:cubicBezTo>
                  <a:pt x="83" y="192"/>
                  <a:pt x="83" y="193"/>
                  <a:pt x="83" y="194"/>
                </a:cubicBezTo>
                <a:cubicBezTo>
                  <a:pt x="78" y="203"/>
                  <a:pt x="78" y="203"/>
                  <a:pt x="68" y="200"/>
                </a:cubicBezTo>
                <a:cubicBezTo>
                  <a:pt x="57" y="198"/>
                  <a:pt x="55" y="197"/>
                  <a:pt x="44" y="189"/>
                </a:cubicBezTo>
                <a:cubicBezTo>
                  <a:pt x="45" y="187"/>
                  <a:pt x="46" y="186"/>
                  <a:pt x="47" y="185"/>
                </a:cubicBezTo>
                <a:cubicBezTo>
                  <a:pt x="49" y="181"/>
                  <a:pt x="49" y="177"/>
                  <a:pt x="46" y="174"/>
                </a:cubicBezTo>
                <a:cubicBezTo>
                  <a:pt x="40" y="168"/>
                  <a:pt x="34" y="161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5" y="149"/>
                  <a:pt x="22" y="148"/>
                  <a:pt x="16" y="151"/>
                </a:cubicBezTo>
                <a:cubicBezTo>
                  <a:pt x="15" y="152"/>
                  <a:pt x="13" y="153"/>
                  <a:pt x="11" y="154"/>
                </a:cubicBezTo>
                <a:cubicBezTo>
                  <a:pt x="4" y="141"/>
                  <a:pt x="2" y="127"/>
                  <a:pt x="0" y="112"/>
                </a:cubicBezTo>
                <a:close/>
                <a:moveTo>
                  <a:pt x="102" y="155"/>
                </a:moveTo>
                <a:cubicBezTo>
                  <a:pt x="120" y="156"/>
                  <a:pt x="132" y="152"/>
                  <a:pt x="141" y="139"/>
                </a:cubicBezTo>
                <a:cubicBezTo>
                  <a:pt x="144" y="134"/>
                  <a:pt x="149" y="129"/>
                  <a:pt x="151" y="124"/>
                </a:cubicBezTo>
                <a:cubicBezTo>
                  <a:pt x="153" y="114"/>
                  <a:pt x="155" y="104"/>
                  <a:pt x="155" y="94"/>
                </a:cubicBezTo>
                <a:cubicBezTo>
                  <a:pt x="156" y="88"/>
                  <a:pt x="156" y="82"/>
                  <a:pt x="151" y="77"/>
                </a:cubicBezTo>
                <a:cubicBezTo>
                  <a:pt x="147" y="72"/>
                  <a:pt x="142" y="67"/>
                  <a:pt x="138" y="62"/>
                </a:cubicBezTo>
                <a:cubicBezTo>
                  <a:pt x="132" y="54"/>
                  <a:pt x="123" y="51"/>
                  <a:pt x="115" y="48"/>
                </a:cubicBezTo>
                <a:cubicBezTo>
                  <a:pt x="103" y="44"/>
                  <a:pt x="93" y="48"/>
                  <a:pt x="82" y="51"/>
                </a:cubicBezTo>
                <a:cubicBezTo>
                  <a:pt x="73" y="53"/>
                  <a:pt x="66" y="59"/>
                  <a:pt x="61" y="66"/>
                </a:cubicBezTo>
                <a:cubicBezTo>
                  <a:pt x="48" y="83"/>
                  <a:pt x="45" y="102"/>
                  <a:pt x="51" y="122"/>
                </a:cubicBezTo>
                <a:cubicBezTo>
                  <a:pt x="54" y="131"/>
                  <a:pt x="59" y="139"/>
                  <a:pt x="68" y="146"/>
                </a:cubicBezTo>
                <a:cubicBezTo>
                  <a:pt x="74" y="150"/>
                  <a:pt x="80" y="152"/>
                  <a:pt x="87" y="154"/>
                </a:cubicBezTo>
                <a:cubicBezTo>
                  <a:pt x="93" y="155"/>
                  <a:pt x="99" y="154"/>
                  <a:pt x="102" y="155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69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71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0" name="文本框 69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/>
          <p:cNvGrpSpPr/>
          <p:nvPr/>
        </p:nvGrpSpPr>
        <p:grpSpPr>
          <a:xfrm>
            <a:off x="1323023" y="2141498"/>
            <a:ext cx="4437697" cy="3448725"/>
            <a:chOff x="5376863" y="4970463"/>
            <a:chExt cx="1111250" cy="863600"/>
          </a:xfrm>
          <a:solidFill>
            <a:srgbClr val="005790"/>
          </a:solidFill>
        </p:grpSpPr>
        <p:sp>
          <p:nvSpPr>
            <p:cNvPr id="55" name="Freeform 39"/>
            <p:cNvSpPr>
              <a:spLocks noEditPoints="1"/>
            </p:cNvSpPr>
            <p:nvPr/>
          </p:nvSpPr>
          <p:spPr bwMode="auto">
            <a:xfrm>
              <a:off x="5376863" y="4970463"/>
              <a:ext cx="1111250" cy="863600"/>
            </a:xfrm>
            <a:custGeom>
              <a:avLst/>
              <a:gdLst>
                <a:gd name="T0" fmla="*/ 66 w 457"/>
                <a:gd name="T1" fmla="*/ 305 h 355"/>
                <a:gd name="T2" fmla="*/ 56 w 457"/>
                <a:gd name="T3" fmla="*/ 306 h 355"/>
                <a:gd name="T4" fmla="*/ 56 w 457"/>
                <a:gd name="T5" fmla="*/ 153 h 355"/>
                <a:gd name="T6" fmla="*/ 4 w 457"/>
                <a:gd name="T7" fmla="*/ 7 h 355"/>
                <a:gd name="T8" fmla="*/ 144 w 457"/>
                <a:gd name="T9" fmla="*/ 2 h 355"/>
                <a:gd name="T10" fmla="*/ 342 w 457"/>
                <a:gd name="T11" fmla="*/ 2 h 355"/>
                <a:gd name="T12" fmla="*/ 325 w 457"/>
                <a:gd name="T13" fmla="*/ 75 h 355"/>
                <a:gd name="T14" fmla="*/ 308 w 457"/>
                <a:gd name="T15" fmla="*/ 153 h 355"/>
                <a:gd name="T16" fmla="*/ 346 w 457"/>
                <a:gd name="T17" fmla="*/ 203 h 355"/>
                <a:gd name="T18" fmla="*/ 412 w 457"/>
                <a:gd name="T19" fmla="*/ 187 h 355"/>
                <a:gd name="T20" fmla="*/ 450 w 457"/>
                <a:gd name="T21" fmla="*/ 287 h 355"/>
                <a:gd name="T22" fmla="*/ 443 w 457"/>
                <a:gd name="T23" fmla="*/ 316 h 355"/>
                <a:gd name="T24" fmla="*/ 439 w 457"/>
                <a:gd name="T25" fmla="*/ 251 h 355"/>
                <a:gd name="T26" fmla="*/ 430 w 457"/>
                <a:gd name="T27" fmla="*/ 249 h 355"/>
                <a:gd name="T28" fmla="*/ 419 w 457"/>
                <a:gd name="T29" fmla="*/ 243 h 355"/>
                <a:gd name="T30" fmla="*/ 402 w 457"/>
                <a:gd name="T31" fmla="*/ 225 h 355"/>
                <a:gd name="T32" fmla="*/ 387 w 457"/>
                <a:gd name="T33" fmla="*/ 250 h 355"/>
                <a:gd name="T34" fmla="*/ 409 w 457"/>
                <a:gd name="T35" fmla="*/ 318 h 355"/>
                <a:gd name="T36" fmla="*/ 396 w 457"/>
                <a:gd name="T37" fmla="*/ 308 h 355"/>
                <a:gd name="T38" fmla="*/ 380 w 457"/>
                <a:gd name="T39" fmla="*/ 212 h 355"/>
                <a:gd name="T40" fmla="*/ 387 w 457"/>
                <a:gd name="T41" fmla="*/ 180 h 355"/>
                <a:gd name="T42" fmla="*/ 342 w 457"/>
                <a:gd name="T43" fmla="*/ 165 h 355"/>
                <a:gd name="T44" fmla="*/ 296 w 457"/>
                <a:gd name="T45" fmla="*/ 180 h 355"/>
                <a:gd name="T46" fmla="*/ 257 w 457"/>
                <a:gd name="T47" fmla="*/ 315 h 355"/>
                <a:gd name="T48" fmla="*/ 137 w 457"/>
                <a:gd name="T49" fmla="*/ 340 h 355"/>
                <a:gd name="T50" fmla="*/ 154 w 457"/>
                <a:gd name="T51" fmla="*/ 264 h 355"/>
                <a:gd name="T52" fmla="*/ 136 w 457"/>
                <a:gd name="T53" fmla="*/ 224 h 355"/>
                <a:gd name="T54" fmla="*/ 120 w 457"/>
                <a:gd name="T55" fmla="*/ 215 h 355"/>
                <a:gd name="T56" fmla="*/ 108 w 457"/>
                <a:gd name="T57" fmla="*/ 251 h 355"/>
                <a:gd name="T58" fmla="*/ 94 w 457"/>
                <a:gd name="T59" fmla="*/ 261 h 355"/>
                <a:gd name="T60" fmla="*/ 81 w 457"/>
                <a:gd name="T61" fmla="*/ 235 h 355"/>
                <a:gd name="T62" fmla="*/ 97 w 457"/>
                <a:gd name="T63" fmla="*/ 350 h 355"/>
                <a:gd name="T64" fmla="*/ 75 w 457"/>
                <a:gd name="T65" fmla="*/ 236 h 355"/>
                <a:gd name="T66" fmla="*/ 91 w 457"/>
                <a:gd name="T67" fmla="*/ 244 h 355"/>
                <a:gd name="T68" fmla="*/ 107 w 457"/>
                <a:gd name="T69" fmla="*/ 213 h 355"/>
                <a:gd name="T70" fmla="*/ 127 w 457"/>
                <a:gd name="T71" fmla="*/ 224 h 355"/>
                <a:gd name="T72" fmla="*/ 143 w 457"/>
                <a:gd name="T73" fmla="*/ 227 h 355"/>
                <a:gd name="T74" fmla="*/ 145 w 457"/>
                <a:gd name="T75" fmla="*/ 246 h 355"/>
                <a:gd name="T76" fmla="*/ 159 w 457"/>
                <a:gd name="T77" fmla="*/ 255 h 355"/>
                <a:gd name="T78" fmla="*/ 206 w 457"/>
                <a:gd name="T79" fmla="*/ 272 h 355"/>
                <a:gd name="T80" fmla="*/ 159 w 457"/>
                <a:gd name="T81" fmla="*/ 303 h 355"/>
                <a:gd name="T82" fmla="*/ 185 w 457"/>
                <a:gd name="T83" fmla="*/ 307 h 355"/>
                <a:gd name="T84" fmla="*/ 290 w 457"/>
                <a:gd name="T85" fmla="*/ 232 h 355"/>
                <a:gd name="T86" fmla="*/ 161 w 457"/>
                <a:gd name="T87" fmla="*/ 165 h 355"/>
                <a:gd name="T88" fmla="*/ 297 w 457"/>
                <a:gd name="T89" fmla="*/ 133 h 355"/>
                <a:gd name="T90" fmla="*/ 262 w 457"/>
                <a:gd name="T91" fmla="*/ 19 h 355"/>
                <a:gd name="T92" fmla="*/ 117 w 457"/>
                <a:gd name="T93" fmla="*/ 21 h 355"/>
                <a:gd name="T94" fmla="*/ 26 w 457"/>
                <a:gd name="T95" fmla="*/ 62 h 355"/>
                <a:gd name="T96" fmla="*/ 92 w 457"/>
                <a:gd name="T97" fmla="*/ 159 h 355"/>
                <a:gd name="T98" fmla="*/ 283 w 457"/>
                <a:gd name="T99" fmla="*/ 159 h 355"/>
                <a:gd name="T100" fmla="*/ 152 w 457"/>
                <a:gd name="T101" fmla="*/ 13 h 355"/>
                <a:gd name="T102" fmla="*/ 298 w 457"/>
                <a:gd name="T103" fmla="*/ 14 h 355"/>
                <a:gd name="T104" fmla="*/ 343 w 457"/>
                <a:gd name="T105" fmla="*/ 9 h 355"/>
                <a:gd name="T106" fmla="*/ 143 w 457"/>
                <a:gd name="T107" fmla="*/ 8 h 355"/>
                <a:gd name="T108" fmla="*/ 11 w 457"/>
                <a:gd name="T109" fmla="*/ 15 h 355"/>
                <a:gd name="T110" fmla="*/ 389 w 457"/>
                <a:gd name="T111" fmla="*/ 243 h 355"/>
                <a:gd name="T112" fmla="*/ 396 w 457"/>
                <a:gd name="T113" fmla="*/ 225 h 355"/>
                <a:gd name="T114" fmla="*/ 417 w 457"/>
                <a:gd name="T115" fmla="*/ 209 h 355"/>
                <a:gd name="T116" fmla="*/ 198 w 457"/>
                <a:gd name="T117" fmla="*/ 278 h 355"/>
                <a:gd name="T118" fmla="*/ 208 w 457"/>
                <a:gd name="T119" fmla="*/ 288 h 355"/>
                <a:gd name="T120" fmla="*/ 176 w 457"/>
                <a:gd name="T121" fmla="*/ 278 h 355"/>
                <a:gd name="T122" fmla="*/ 175 w 457"/>
                <a:gd name="T123" fmla="*/ 29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355">
                  <a:moveTo>
                    <a:pt x="65" y="165"/>
                  </a:moveTo>
                  <a:cubicBezTo>
                    <a:pt x="63" y="190"/>
                    <a:pt x="65" y="214"/>
                    <a:pt x="63" y="239"/>
                  </a:cubicBezTo>
                  <a:cubicBezTo>
                    <a:pt x="63" y="247"/>
                    <a:pt x="63" y="256"/>
                    <a:pt x="63" y="265"/>
                  </a:cubicBezTo>
                  <a:cubicBezTo>
                    <a:pt x="64" y="277"/>
                    <a:pt x="63" y="288"/>
                    <a:pt x="62" y="300"/>
                  </a:cubicBezTo>
                  <a:cubicBezTo>
                    <a:pt x="61" y="304"/>
                    <a:pt x="61" y="306"/>
                    <a:pt x="66" y="305"/>
                  </a:cubicBezTo>
                  <a:cubicBezTo>
                    <a:pt x="71" y="305"/>
                    <a:pt x="77" y="305"/>
                    <a:pt x="82" y="306"/>
                  </a:cubicBezTo>
                  <a:cubicBezTo>
                    <a:pt x="84" y="307"/>
                    <a:pt x="86" y="307"/>
                    <a:pt x="86" y="310"/>
                  </a:cubicBezTo>
                  <a:cubicBezTo>
                    <a:pt x="85" y="313"/>
                    <a:pt x="84" y="312"/>
                    <a:pt x="81" y="312"/>
                  </a:cubicBezTo>
                  <a:cubicBezTo>
                    <a:pt x="75" y="312"/>
                    <a:pt x="68" y="310"/>
                    <a:pt x="62" y="311"/>
                  </a:cubicBezTo>
                  <a:cubicBezTo>
                    <a:pt x="58" y="312"/>
                    <a:pt x="56" y="310"/>
                    <a:pt x="56" y="306"/>
                  </a:cubicBezTo>
                  <a:cubicBezTo>
                    <a:pt x="56" y="301"/>
                    <a:pt x="57" y="295"/>
                    <a:pt x="57" y="290"/>
                  </a:cubicBezTo>
                  <a:cubicBezTo>
                    <a:pt x="56" y="264"/>
                    <a:pt x="58" y="238"/>
                    <a:pt x="57" y="212"/>
                  </a:cubicBezTo>
                  <a:cubicBezTo>
                    <a:pt x="56" y="201"/>
                    <a:pt x="56" y="190"/>
                    <a:pt x="56" y="178"/>
                  </a:cubicBezTo>
                  <a:cubicBezTo>
                    <a:pt x="56" y="174"/>
                    <a:pt x="55" y="169"/>
                    <a:pt x="58" y="164"/>
                  </a:cubicBezTo>
                  <a:cubicBezTo>
                    <a:pt x="60" y="160"/>
                    <a:pt x="57" y="156"/>
                    <a:pt x="56" y="153"/>
                  </a:cubicBezTo>
                  <a:cubicBezTo>
                    <a:pt x="44" y="131"/>
                    <a:pt x="38" y="108"/>
                    <a:pt x="29" y="86"/>
                  </a:cubicBezTo>
                  <a:cubicBezTo>
                    <a:pt x="22" y="68"/>
                    <a:pt x="16" y="51"/>
                    <a:pt x="9" y="33"/>
                  </a:cubicBezTo>
                  <a:cubicBezTo>
                    <a:pt x="9" y="31"/>
                    <a:pt x="8" y="29"/>
                    <a:pt x="8" y="27"/>
                  </a:cubicBezTo>
                  <a:cubicBezTo>
                    <a:pt x="7" y="26"/>
                    <a:pt x="7" y="23"/>
                    <a:pt x="6" y="22"/>
                  </a:cubicBezTo>
                  <a:cubicBezTo>
                    <a:pt x="0" y="18"/>
                    <a:pt x="5" y="12"/>
                    <a:pt x="4" y="7"/>
                  </a:cubicBezTo>
                  <a:cubicBezTo>
                    <a:pt x="4" y="4"/>
                    <a:pt x="6" y="2"/>
                    <a:pt x="9" y="2"/>
                  </a:cubicBezTo>
                  <a:cubicBezTo>
                    <a:pt x="20" y="3"/>
                    <a:pt x="31" y="0"/>
                    <a:pt x="42" y="1"/>
                  </a:cubicBezTo>
                  <a:cubicBezTo>
                    <a:pt x="55" y="2"/>
                    <a:pt x="69" y="4"/>
                    <a:pt x="83" y="5"/>
                  </a:cubicBezTo>
                  <a:cubicBezTo>
                    <a:pt x="91" y="5"/>
                    <a:pt x="100" y="4"/>
                    <a:pt x="109" y="3"/>
                  </a:cubicBezTo>
                  <a:cubicBezTo>
                    <a:pt x="121" y="2"/>
                    <a:pt x="132" y="2"/>
                    <a:pt x="144" y="2"/>
                  </a:cubicBezTo>
                  <a:cubicBezTo>
                    <a:pt x="161" y="3"/>
                    <a:pt x="178" y="1"/>
                    <a:pt x="194" y="0"/>
                  </a:cubicBezTo>
                  <a:cubicBezTo>
                    <a:pt x="202" y="0"/>
                    <a:pt x="210" y="1"/>
                    <a:pt x="218" y="2"/>
                  </a:cubicBezTo>
                  <a:cubicBezTo>
                    <a:pt x="226" y="3"/>
                    <a:pt x="234" y="1"/>
                    <a:pt x="243" y="1"/>
                  </a:cubicBezTo>
                  <a:cubicBezTo>
                    <a:pt x="264" y="0"/>
                    <a:pt x="285" y="2"/>
                    <a:pt x="307" y="3"/>
                  </a:cubicBezTo>
                  <a:cubicBezTo>
                    <a:pt x="319" y="3"/>
                    <a:pt x="331" y="4"/>
                    <a:pt x="342" y="2"/>
                  </a:cubicBezTo>
                  <a:cubicBezTo>
                    <a:pt x="343" y="2"/>
                    <a:pt x="345" y="2"/>
                    <a:pt x="346" y="2"/>
                  </a:cubicBezTo>
                  <a:cubicBezTo>
                    <a:pt x="353" y="2"/>
                    <a:pt x="358" y="7"/>
                    <a:pt x="357" y="14"/>
                  </a:cubicBezTo>
                  <a:cubicBezTo>
                    <a:pt x="357" y="17"/>
                    <a:pt x="355" y="18"/>
                    <a:pt x="353" y="19"/>
                  </a:cubicBezTo>
                  <a:cubicBezTo>
                    <a:pt x="348" y="19"/>
                    <a:pt x="346" y="24"/>
                    <a:pt x="345" y="28"/>
                  </a:cubicBezTo>
                  <a:cubicBezTo>
                    <a:pt x="338" y="43"/>
                    <a:pt x="331" y="59"/>
                    <a:pt x="325" y="75"/>
                  </a:cubicBezTo>
                  <a:cubicBezTo>
                    <a:pt x="316" y="101"/>
                    <a:pt x="305" y="126"/>
                    <a:pt x="297" y="153"/>
                  </a:cubicBezTo>
                  <a:cubicBezTo>
                    <a:pt x="297" y="154"/>
                    <a:pt x="295" y="156"/>
                    <a:pt x="298" y="157"/>
                  </a:cubicBezTo>
                  <a:cubicBezTo>
                    <a:pt x="301" y="157"/>
                    <a:pt x="301" y="162"/>
                    <a:pt x="301" y="165"/>
                  </a:cubicBezTo>
                  <a:cubicBezTo>
                    <a:pt x="301" y="166"/>
                    <a:pt x="300" y="168"/>
                    <a:pt x="301" y="170"/>
                  </a:cubicBezTo>
                  <a:cubicBezTo>
                    <a:pt x="303" y="164"/>
                    <a:pt x="305" y="159"/>
                    <a:pt x="308" y="153"/>
                  </a:cubicBezTo>
                  <a:cubicBezTo>
                    <a:pt x="311" y="147"/>
                    <a:pt x="316" y="143"/>
                    <a:pt x="322" y="140"/>
                  </a:cubicBezTo>
                  <a:cubicBezTo>
                    <a:pt x="331" y="136"/>
                    <a:pt x="338" y="139"/>
                    <a:pt x="344" y="145"/>
                  </a:cubicBezTo>
                  <a:cubicBezTo>
                    <a:pt x="350" y="151"/>
                    <a:pt x="351" y="159"/>
                    <a:pt x="348" y="167"/>
                  </a:cubicBezTo>
                  <a:cubicBezTo>
                    <a:pt x="346" y="174"/>
                    <a:pt x="343" y="182"/>
                    <a:pt x="340" y="190"/>
                  </a:cubicBezTo>
                  <a:cubicBezTo>
                    <a:pt x="339" y="196"/>
                    <a:pt x="341" y="201"/>
                    <a:pt x="346" y="203"/>
                  </a:cubicBezTo>
                  <a:cubicBezTo>
                    <a:pt x="352" y="207"/>
                    <a:pt x="357" y="207"/>
                    <a:pt x="362" y="203"/>
                  </a:cubicBezTo>
                  <a:cubicBezTo>
                    <a:pt x="369" y="197"/>
                    <a:pt x="374" y="191"/>
                    <a:pt x="378" y="182"/>
                  </a:cubicBezTo>
                  <a:cubicBezTo>
                    <a:pt x="383" y="172"/>
                    <a:pt x="392" y="168"/>
                    <a:pt x="401" y="170"/>
                  </a:cubicBezTo>
                  <a:cubicBezTo>
                    <a:pt x="406" y="172"/>
                    <a:pt x="409" y="175"/>
                    <a:pt x="410" y="180"/>
                  </a:cubicBezTo>
                  <a:cubicBezTo>
                    <a:pt x="411" y="182"/>
                    <a:pt x="413" y="185"/>
                    <a:pt x="412" y="187"/>
                  </a:cubicBezTo>
                  <a:cubicBezTo>
                    <a:pt x="412" y="193"/>
                    <a:pt x="415" y="194"/>
                    <a:pt x="420" y="195"/>
                  </a:cubicBezTo>
                  <a:cubicBezTo>
                    <a:pt x="432" y="196"/>
                    <a:pt x="439" y="204"/>
                    <a:pt x="444" y="214"/>
                  </a:cubicBezTo>
                  <a:cubicBezTo>
                    <a:pt x="448" y="223"/>
                    <a:pt x="451" y="232"/>
                    <a:pt x="451" y="241"/>
                  </a:cubicBezTo>
                  <a:cubicBezTo>
                    <a:pt x="450" y="244"/>
                    <a:pt x="452" y="248"/>
                    <a:pt x="453" y="251"/>
                  </a:cubicBezTo>
                  <a:cubicBezTo>
                    <a:pt x="457" y="263"/>
                    <a:pt x="454" y="275"/>
                    <a:pt x="450" y="287"/>
                  </a:cubicBezTo>
                  <a:cubicBezTo>
                    <a:pt x="448" y="294"/>
                    <a:pt x="448" y="300"/>
                    <a:pt x="448" y="307"/>
                  </a:cubicBezTo>
                  <a:cubicBezTo>
                    <a:pt x="449" y="321"/>
                    <a:pt x="448" y="336"/>
                    <a:pt x="450" y="350"/>
                  </a:cubicBezTo>
                  <a:cubicBezTo>
                    <a:pt x="451" y="353"/>
                    <a:pt x="450" y="355"/>
                    <a:pt x="446" y="355"/>
                  </a:cubicBezTo>
                  <a:cubicBezTo>
                    <a:pt x="444" y="355"/>
                    <a:pt x="443" y="353"/>
                    <a:pt x="443" y="351"/>
                  </a:cubicBezTo>
                  <a:cubicBezTo>
                    <a:pt x="443" y="339"/>
                    <a:pt x="443" y="327"/>
                    <a:pt x="443" y="316"/>
                  </a:cubicBezTo>
                  <a:cubicBezTo>
                    <a:pt x="443" y="308"/>
                    <a:pt x="441" y="299"/>
                    <a:pt x="443" y="292"/>
                  </a:cubicBezTo>
                  <a:cubicBezTo>
                    <a:pt x="444" y="285"/>
                    <a:pt x="447" y="279"/>
                    <a:pt x="448" y="272"/>
                  </a:cubicBezTo>
                  <a:cubicBezTo>
                    <a:pt x="448" y="265"/>
                    <a:pt x="450" y="259"/>
                    <a:pt x="447" y="252"/>
                  </a:cubicBezTo>
                  <a:cubicBezTo>
                    <a:pt x="445" y="255"/>
                    <a:pt x="446" y="260"/>
                    <a:pt x="442" y="260"/>
                  </a:cubicBezTo>
                  <a:cubicBezTo>
                    <a:pt x="437" y="259"/>
                    <a:pt x="440" y="254"/>
                    <a:pt x="439" y="251"/>
                  </a:cubicBezTo>
                  <a:cubicBezTo>
                    <a:pt x="438" y="244"/>
                    <a:pt x="439" y="236"/>
                    <a:pt x="435" y="230"/>
                  </a:cubicBezTo>
                  <a:cubicBezTo>
                    <a:pt x="435" y="229"/>
                    <a:pt x="435" y="228"/>
                    <a:pt x="434" y="227"/>
                  </a:cubicBezTo>
                  <a:cubicBezTo>
                    <a:pt x="434" y="227"/>
                    <a:pt x="434" y="227"/>
                    <a:pt x="433" y="227"/>
                  </a:cubicBezTo>
                  <a:cubicBezTo>
                    <a:pt x="433" y="232"/>
                    <a:pt x="433" y="237"/>
                    <a:pt x="433" y="243"/>
                  </a:cubicBezTo>
                  <a:cubicBezTo>
                    <a:pt x="433" y="245"/>
                    <a:pt x="433" y="248"/>
                    <a:pt x="430" y="249"/>
                  </a:cubicBezTo>
                  <a:cubicBezTo>
                    <a:pt x="427" y="249"/>
                    <a:pt x="427" y="246"/>
                    <a:pt x="427" y="244"/>
                  </a:cubicBezTo>
                  <a:cubicBezTo>
                    <a:pt x="426" y="238"/>
                    <a:pt x="425" y="233"/>
                    <a:pt x="425" y="228"/>
                  </a:cubicBezTo>
                  <a:cubicBezTo>
                    <a:pt x="424" y="223"/>
                    <a:pt x="422" y="219"/>
                    <a:pt x="418" y="215"/>
                  </a:cubicBezTo>
                  <a:cubicBezTo>
                    <a:pt x="419" y="223"/>
                    <a:pt x="419" y="231"/>
                    <a:pt x="419" y="239"/>
                  </a:cubicBezTo>
                  <a:cubicBezTo>
                    <a:pt x="419" y="240"/>
                    <a:pt x="419" y="242"/>
                    <a:pt x="419" y="243"/>
                  </a:cubicBezTo>
                  <a:cubicBezTo>
                    <a:pt x="419" y="246"/>
                    <a:pt x="419" y="247"/>
                    <a:pt x="416" y="247"/>
                  </a:cubicBezTo>
                  <a:cubicBezTo>
                    <a:pt x="415" y="247"/>
                    <a:pt x="414" y="246"/>
                    <a:pt x="413" y="244"/>
                  </a:cubicBezTo>
                  <a:cubicBezTo>
                    <a:pt x="412" y="240"/>
                    <a:pt x="412" y="235"/>
                    <a:pt x="411" y="231"/>
                  </a:cubicBezTo>
                  <a:cubicBezTo>
                    <a:pt x="410" y="225"/>
                    <a:pt x="406" y="221"/>
                    <a:pt x="403" y="215"/>
                  </a:cubicBezTo>
                  <a:cubicBezTo>
                    <a:pt x="400" y="219"/>
                    <a:pt x="401" y="222"/>
                    <a:pt x="402" y="225"/>
                  </a:cubicBezTo>
                  <a:cubicBezTo>
                    <a:pt x="406" y="236"/>
                    <a:pt x="408" y="247"/>
                    <a:pt x="407" y="259"/>
                  </a:cubicBezTo>
                  <a:cubicBezTo>
                    <a:pt x="407" y="260"/>
                    <a:pt x="408" y="260"/>
                    <a:pt x="407" y="261"/>
                  </a:cubicBezTo>
                  <a:cubicBezTo>
                    <a:pt x="407" y="268"/>
                    <a:pt x="404" y="271"/>
                    <a:pt x="400" y="272"/>
                  </a:cubicBezTo>
                  <a:cubicBezTo>
                    <a:pt x="396" y="273"/>
                    <a:pt x="392" y="269"/>
                    <a:pt x="390" y="263"/>
                  </a:cubicBezTo>
                  <a:cubicBezTo>
                    <a:pt x="389" y="259"/>
                    <a:pt x="388" y="255"/>
                    <a:pt x="387" y="250"/>
                  </a:cubicBezTo>
                  <a:cubicBezTo>
                    <a:pt x="387" y="248"/>
                    <a:pt x="385" y="246"/>
                    <a:pt x="383" y="245"/>
                  </a:cubicBezTo>
                  <a:cubicBezTo>
                    <a:pt x="381" y="248"/>
                    <a:pt x="380" y="251"/>
                    <a:pt x="381" y="255"/>
                  </a:cubicBezTo>
                  <a:cubicBezTo>
                    <a:pt x="382" y="263"/>
                    <a:pt x="380" y="272"/>
                    <a:pt x="383" y="281"/>
                  </a:cubicBezTo>
                  <a:cubicBezTo>
                    <a:pt x="385" y="289"/>
                    <a:pt x="389" y="295"/>
                    <a:pt x="396" y="300"/>
                  </a:cubicBezTo>
                  <a:cubicBezTo>
                    <a:pt x="402" y="305"/>
                    <a:pt x="406" y="310"/>
                    <a:pt x="409" y="318"/>
                  </a:cubicBezTo>
                  <a:cubicBezTo>
                    <a:pt x="411" y="323"/>
                    <a:pt x="411" y="328"/>
                    <a:pt x="413" y="333"/>
                  </a:cubicBezTo>
                  <a:cubicBezTo>
                    <a:pt x="413" y="335"/>
                    <a:pt x="413" y="338"/>
                    <a:pt x="410" y="338"/>
                  </a:cubicBezTo>
                  <a:cubicBezTo>
                    <a:pt x="407" y="339"/>
                    <a:pt x="407" y="336"/>
                    <a:pt x="407" y="334"/>
                  </a:cubicBezTo>
                  <a:cubicBezTo>
                    <a:pt x="406" y="327"/>
                    <a:pt x="403" y="321"/>
                    <a:pt x="402" y="314"/>
                  </a:cubicBezTo>
                  <a:cubicBezTo>
                    <a:pt x="401" y="311"/>
                    <a:pt x="398" y="309"/>
                    <a:pt x="396" y="308"/>
                  </a:cubicBezTo>
                  <a:cubicBezTo>
                    <a:pt x="382" y="298"/>
                    <a:pt x="374" y="284"/>
                    <a:pt x="375" y="267"/>
                  </a:cubicBezTo>
                  <a:cubicBezTo>
                    <a:pt x="375" y="263"/>
                    <a:pt x="375" y="258"/>
                    <a:pt x="374" y="254"/>
                  </a:cubicBezTo>
                  <a:cubicBezTo>
                    <a:pt x="373" y="249"/>
                    <a:pt x="376" y="245"/>
                    <a:pt x="378" y="241"/>
                  </a:cubicBezTo>
                  <a:cubicBezTo>
                    <a:pt x="380" y="240"/>
                    <a:pt x="380" y="238"/>
                    <a:pt x="379" y="236"/>
                  </a:cubicBezTo>
                  <a:cubicBezTo>
                    <a:pt x="378" y="228"/>
                    <a:pt x="378" y="220"/>
                    <a:pt x="380" y="212"/>
                  </a:cubicBezTo>
                  <a:cubicBezTo>
                    <a:pt x="383" y="202"/>
                    <a:pt x="390" y="196"/>
                    <a:pt x="400" y="195"/>
                  </a:cubicBezTo>
                  <a:cubicBezTo>
                    <a:pt x="405" y="194"/>
                    <a:pt x="408" y="193"/>
                    <a:pt x="406" y="187"/>
                  </a:cubicBezTo>
                  <a:cubicBezTo>
                    <a:pt x="405" y="187"/>
                    <a:pt x="406" y="186"/>
                    <a:pt x="405" y="185"/>
                  </a:cubicBezTo>
                  <a:cubicBezTo>
                    <a:pt x="405" y="181"/>
                    <a:pt x="404" y="177"/>
                    <a:pt x="400" y="176"/>
                  </a:cubicBezTo>
                  <a:cubicBezTo>
                    <a:pt x="395" y="175"/>
                    <a:pt x="390" y="176"/>
                    <a:pt x="387" y="180"/>
                  </a:cubicBezTo>
                  <a:cubicBezTo>
                    <a:pt x="385" y="181"/>
                    <a:pt x="384" y="183"/>
                    <a:pt x="383" y="185"/>
                  </a:cubicBezTo>
                  <a:cubicBezTo>
                    <a:pt x="381" y="196"/>
                    <a:pt x="371" y="202"/>
                    <a:pt x="364" y="210"/>
                  </a:cubicBezTo>
                  <a:cubicBezTo>
                    <a:pt x="360" y="214"/>
                    <a:pt x="350" y="213"/>
                    <a:pt x="343" y="209"/>
                  </a:cubicBezTo>
                  <a:cubicBezTo>
                    <a:pt x="336" y="205"/>
                    <a:pt x="333" y="198"/>
                    <a:pt x="334" y="191"/>
                  </a:cubicBezTo>
                  <a:cubicBezTo>
                    <a:pt x="336" y="182"/>
                    <a:pt x="339" y="174"/>
                    <a:pt x="342" y="165"/>
                  </a:cubicBezTo>
                  <a:cubicBezTo>
                    <a:pt x="345" y="156"/>
                    <a:pt x="343" y="149"/>
                    <a:pt x="334" y="145"/>
                  </a:cubicBezTo>
                  <a:cubicBezTo>
                    <a:pt x="329" y="143"/>
                    <a:pt x="321" y="145"/>
                    <a:pt x="317" y="151"/>
                  </a:cubicBezTo>
                  <a:cubicBezTo>
                    <a:pt x="312" y="156"/>
                    <a:pt x="309" y="163"/>
                    <a:pt x="307" y="169"/>
                  </a:cubicBezTo>
                  <a:cubicBezTo>
                    <a:pt x="305" y="173"/>
                    <a:pt x="305" y="179"/>
                    <a:pt x="298" y="178"/>
                  </a:cubicBezTo>
                  <a:cubicBezTo>
                    <a:pt x="296" y="177"/>
                    <a:pt x="296" y="179"/>
                    <a:pt x="296" y="180"/>
                  </a:cubicBezTo>
                  <a:cubicBezTo>
                    <a:pt x="297" y="195"/>
                    <a:pt x="296" y="211"/>
                    <a:pt x="296" y="226"/>
                  </a:cubicBezTo>
                  <a:cubicBezTo>
                    <a:pt x="297" y="251"/>
                    <a:pt x="300" y="275"/>
                    <a:pt x="297" y="300"/>
                  </a:cubicBezTo>
                  <a:cubicBezTo>
                    <a:pt x="297" y="303"/>
                    <a:pt x="300" y="308"/>
                    <a:pt x="297" y="310"/>
                  </a:cubicBezTo>
                  <a:cubicBezTo>
                    <a:pt x="292" y="313"/>
                    <a:pt x="287" y="316"/>
                    <a:pt x="281" y="315"/>
                  </a:cubicBezTo>
                  <a:cubicBezTo>
                    <a:pt x="273" y="314"/>
                    <a:pt x="265" y="315"/>
                    <a:pt x="257" y="315"/>
                  </a:cubicBezTo>
                  <a:cubicBezTo>
                    <a:pt x="244" y="316"/>
                    <a:pt x="231" y="314"/>
                    <a:pt x="218" y="313"/>
                  </a:cubicBezTo>
                  <a:cubicBezTo>
                    <a:pt x="207" y="311"/>
                    <a:pt x="196" y="313"/>
                    <a:pt x="184" y="313"/>
                  </a:cubicBezTo>
                  <a:cubicBezTo>
                    <a:pt x="170" y="313"/>
                    <a:pt x="156" y="313"/>
                    <a:pt x="142" y="312"/>
                  </a:cubicBezTo>
                  <a:cubicBezTo>
                    <a:pt x="138" y="311"/>
                    <a:pt x="137" y="313"/>
                    <a:pt x="137" y="316"/>
                  </a:cubicBezTo>
                  <a:cubicBezTo>
                    <a:pt x="137" y="324"/>
                    <a:pt x="137" y="332"/>
                    <a:pt x="137" y="340"/>
                  </a:cubicBezTo>
                  <a:cubicBezTo>
                    <a:pt x="137" y="342"/>
                    <a:pt x="137" y="345"/>
                    <a:pt x="134" y="345"/>
                  </a:cubicBezTo>
                  <a:cubicBezTo>
                    <a:pt x="131" y="345"/>
                    <a:pt x="131" y="342"/>
                    <a:pt x="131" y="340"/>
                  </a:cubicBezTo>
                  <a:cubicBezTo>
                    <a:pt x="131" y="327"/>
                    <a:pt x="131" y="315"/>
                    <a:pt x="134" y="303"/>
                  </a:cubicBezTo>
                  <a:cubicBezTo>
                    <a:pt x="136" y="297"/>
                    <a:pt x="138" y="292"/>
                    <a:pt x="142" y="288"/>
                  </a:cubicBezTo>
                  <a:cubicBezTo>
                    <a:pt x="148" y="280"/>
                    <a:pt x="152" y="273"/>
                    <a:pt x="154" y="264"/>
                  </a:cubicBezTo>
                  <a:cubicBezTo>
                    <a:pt x="154" y="261"/>
                    <a:pt x="154" y="259"/>
                    <a:pt x="153" y="256"/>
                  </a:cubicBezTo>
                  <a:cubicBezTo>
                    <a:pt x="149" y="260"/>
                    <a:pt x="147" y="265"/>
                    <a:pt x="145" y="269"/>
                  </a:cubicBezTo>
                  <a:cubicBezTo>
                    <a:pt x="143" y="272"/>
                    <a:pt x="142" y="275"/>
                    <a:pt x="139" y="275"/>
                  </a:cubicBezTo>
                  <a:cubicBezTo>
                    <a:pt x="134" y="277"/>
                    <a:pt x="131" y="272"/>
                    <a:pt x="131" y="265"/>
                  </a:cubicBezTo>
                  <a:cubicBezTo>
                    <a:pt x="133" y="252"/>
                    <a:pt x="137" y="238"/>
                    <a:pt x="136" y="224"/>
                  </a:cubicBezTo>
                  <a:cubicBezTo>
                    <a:pt x="136" y="222"/>
                    <a:pt x="136" y="222"/>
                    <a:pt x="135" y="218"/>
                  </a:cubicBezTo>
                  <a:cubicBezTo>
                    <a:pt x="133" y="227"/>
                    <a:pt x="131" y="236"/>
                    <a:pt x="129" y="245"/>
                  </a:cubicBezTo>
                  <a:cubicBezTo>
                    <a:pt x="128" y="248"/>
                    <a:pt x="128" y="253"/>
                    <a:pt x="124" y="253"/>
                  </a:cubicBezTo>
                  <a:cubicBezTo>
                    <a:pt x="119" y="253"/>
                    <a:pt x="121" y="247"/>
                    <a:pt x="121" y="245"/>
                  </a:cubicBezTo>
                  <a:cubicBezTo>
                    <a:pt x="120" y="235"/>
                    <a:pt x="120" y="225"/>
                    <a:pt x="120" y="215"/>
                  </a:cubicBezTo>
                  <a:cubicBezTo>
                    <a:pt x="120" y="213"/>
                    <a:pt x="120" y="210"/>
                    <a:pt x="117" y="208"/>
                  </a:cubicBezTo>
                  <a:cubicBezTo>
                    <a:pt x="114" y="213"/>
                    <a:pt x="113" y="219"/>
                    <a:pt x="113" y="224"/>
                  </a:cubicBezTo>
                  <a:cubicBezTo>
                    <a:pt x="112" y="231"/>
                    <a:pt x="111" y="238"/>
                    <a:pt x="112" y="245"/>
                  </a:cubicBezTo>
                  <a:cubicBezTo>
                    <a:pt x="112" y="245"/>
                    <a:pt x="112" y="246"/>
                    <a:pt x="111" y="247"/>
                  </a:cubicBezTo>
                  <a:cubicBezTo>
                    <a:pt x="111" y="249"/>
                    <a:pt x="110" y="251"/>
                    <a:pt x="108" y="251"/>
                  </a:cubicBezTo>
                  <a:cubicBezTo>
                    <a:pt x="106" y="250"/>
                    <a:pt x="105" y="249"/>
                    <a:pt x="105" y="247"/>
                  </a:cubicBezTo>
                  <a:cubicBezTo>
                    <a:pt x="106" y="240"/>
                    <a:pt x="104" y="233"/>
                    <a:pt x="103" y="226"/>
                  </a:cubicBezTo>
                  <a:cubicBezTo>
                    <a:pt x="102" y="221"/>
                    <a:pt x="101" y="217"/>
                    <a:pt x="99" y="212"/>
                  </a:cubicBezTo>
                  <a:cubicBezTo>
                    <a:pt x="97" y="219"/>
                    <a:pt x="97" y="225"/>
                    <a:pt x="97" y="232"/>
                  </a:cubicBezTo>
                  <a:cubicBezTo>
                    <a:pt x="96" y="242"/>
                    <a:pt x="97" y="251"/>
                    <a:pt x="94" y="261"/>
                  </a:cubicBezTo>
                  <a:cubicBezTo>
                    <a:pt x="94" y="262"/>
                    <a:pt x="94" y="264"/>
                    <a:pt x="93" y="264"/>
                  </a:cubicBezTo>
                  <a:cubicBezTo>
                    <a:pt x="92" y="264"/>
                    <a:pt x="91" y="263"/>
                    <a:pt x="90" y="262"/>
                  </a:cubicBezTo>
                  <a:cubicBezTo>
                    <a:pt x="86" y="255"/>
                    <a:pt x="85" y="248"/>
                    <a:pt x="84" y="240"/>
                  </a:cubicBezTo>
                  <a:cubicBezTo>
                    <a:pt x="83" y="238"/>
                    <a:pt x="83" y="236"/>
                    <a:pt x="82" y="234"/>
                  </a:cubicBezTo>
                  <a:cubicBezTo>
                    <a:pt x="81" y="235"/>
                    <a:pt x="81" y="235"/>
                    <a:pt x="81" y="235"/>
                  </a:cubicBezTo>
                  <a:cubicBezTo>
                    <a:pt x="81" y="246"/>
                    <a:pt x="80" y="257"/>
                    <a:pt x="81" y="268"/>
                  </a:cubicBezTo>
                  <a:cubicBezTo>
                    <a:pt x="81" y="278"/>
                    <a:pt x="88" y="286"/>
                    <a:pt x="90" y="296"/>
                  </a:cubicBezTo>
                  <a:cubicBezTo>
                    <a:pt x="95" y="312"/>
                    <a:pt x="99" y="328"/>
                    <a:pt x="100" y="344"/>
                  </a:cubicBezTo>
                  <a:cubicBezTo>
                    <a:pt x="100" y="345"/>
                    <a:pt x="100" y="346"/>
                    <a:pt x="100" y="347"/>
                  </a:cubicBezTo>
                  <a:cubicBezTo>
                    <a:pt x="100" y="349"/>
                    <a:pt x="99" y="351"/>
                    <a:pt x="97" y="350"/>
                  </a:cubicBezTo>
                  <a:cubicBezTo>
                    <a:pt x="95" y="350"/>
                    <a:pt x="95" y="349"/>
                    <a:pt x="94" y="347"/>
                  </a:cubicBezTo>
                  <a:cubicBezTo>
                    <a:pt x="93" y="340"/>
                    <a:pt x="94" y="333"/>
                    <a:pt x="92" y="325"/>
                  </a:cubicBezTo>
                  <a:cubicBezTo>
                    <a:pt x="90" y="310"/>
                    <a:pt x="86" y="295"/>
                    <a:pt x="78" y="281"/>
                  </a:cubicBezTo>
                  <a:cubicBezTo>
                    <a:pt x="76" y="277"/>
                    <a:pt x="75" y="273"/>
                    <a:pt x="75" y="269"/>
                  </a:cubicBezTo>
                  <a:cubicBezTo>
                    <a:pt x="75" y="258"/>
                    <a:pt x="75" y="247"/>
                    <a:pt x="75" y="236"/>
                  </a:cubicBezTo>
                  <a:cubicBezTo>
                    <a:pt x="75" y="233"/>
                    <a:pt x="78" y="229"/>
                    <a:pt x="75" y="226"/>
                  </a:cubicBezTo>
                  <a:cubicBezTo>
                    <a:pt x="75" y="225"/>
                    <a:pt x="76" y="224"/>
                    <a:pt x="77" y="223"/>
                  </a:cubicBezTo>
                  <a:cubicBezTo>
                    <a:pt x="80" y="222"/>
                    <a:pt x="83" y="223"/>
                    <a:pt x="85" y="223"/>
                  </a:cubicBezTo>
                  <a:cubicBezTo>
                    <a:pt x="90" y="223"/>
                    <a:pt x="89" y="226"/>
                    <a:pt x="89" y="229"/>
                  </a:cubicBezTo>
                  <a:cubicBezTo>
                    <a:pt x="91" y="234"/>
                    <a:pt x="87" y="239"/>
                    <a:pt x="91" y="244"/>
                  </a:cubicBezTo>
                  <a:cubicBezTo>
                    <a:pt x="93" y="238"/>
                    <a:pt x="93" y="232"/>
                    <a:pt x="92" y="226"/>
                  </a:cubicBezTo>
                  <a:cubicBezTo>
                    <a:pt x="91" y="219"/>
                    <a:pt x="95" y="212"/>
                    <a:pt x="93" y="205"/>
                  </a:cubicBezTo>
                  <a:cubicBezTo>
                    <a:pt x="93" y="204"/>
                    <a:pt x="94" y="203"/>
                    <a:pt x="95" y="203"/>
                  </a:cubicBezTo>
                  <a:cubicBezTo>
                    <a:pt x="96" y="203"/>
                    <a:pt x="98" y="203"/>
                    <a:pt x="99" y="203"/>
                  </a:cubicBezTo>
                  <a:cubicBezTo>
                    <a:pt x="108" y="203"/>
                    <a:pt x="108" y="204"/>
                    <a:pt x="107" y="213"/>
                  </a:cubicBezTo>
                  <a:cubicBezTo>
                    <a:pt x="106" y="215"/>
                    <a:pt x="106" y="216"/>
                    <a:pt x="107" y="218"/>
                  </a:cubicBezTo>
                  <a:cubicBezTo>
                    <a:pt x="109" y="216"/>
                    <a:pt x="110" y="213"/>
                    <a:pt x="110" y="210"/>
                  </a:cubicBezTo>
                  <a:cubicBezTo>
                    <a:pt x="110" y="204"/>
                    <a:pt x="115" y="202"/>
                    <a:pt x="121" y="204"/>
                  </a:cubicBezTo>
                  <a:cubicBezTo>
                    <a:pt x="129" y="205"/>
                    <a:pt x="129" y="208"/>
                    <a:pt x="126" y="214"/>
                  </a:cubicBezTo>
                  <a:cubicBezTo>
                    <a:pt x="124" y="216"/>
                    <a:pt x="125" y="220"/>
                    <a:pt x="127" y="224"/>
                  </a:cubicBezTo>
                  <a:cubicBezTo>
                    <a:pt x="129" y="218"/>
                    <a:pt x="131" y="213"/>
                    <a:pt x="130" y="208"/>
                  </a:cubicBezTo>
                  <a:cubicBezTo>
                    <a:pt x="130" y="205"/>
                    <a:pt x="131" y="204"/>
                    <a:pt x="134" y="205"/>
                  </a:cubicBezTo>
                  <a:cubicBezTo>
                    <a:pt x="135" y="205"/>
                    <a:pt x="136" y="205"/>
                    <a:pt x="137" y="205"/>
                  </a:cubicBezTo>
                  <a:cubicBezTo>
                    <a:pt x="141" y="204"/>
                    <a:pt x="143" y="206"/>
                    <a:pt x="142" y="210"/>
                  </a:cubicBezTo>
                  <a:cubicBezTo>
                    <a:pt x="140" y="216"/>
                    <a:pt x="143" y="221"/>
                    <a:pt x="143" y="227"/>
                  </a:cubicBezTo>
                  <a:cubicBezTo>
                    <a:pt x="144" y="229"/>
                    <a:pt x="145" y="232"/>
                    <a:pt x="142" y="234"/>
                  </a:cubicBezTo>
                  <a:cubicBezTo>
                    <a:pt x="141" y="235"/>
                    <a:pt x="140" y="239"/>
                    <a:pt x="144" y="237"/>
                  </a:cubicBezTo>
                  <a:cubicBezTo>
                    <a:pt x="145" y="237"/>
                    <a:pt x="146" y="238"/>
                    <a:pt x="147" y="239"/>
                  </a:cubicBezTo>
                  <a:cubicBezTo>
                    <a:pt x="145" y="239"/>
                    <a:pt x="143" y="239"/>
                    <a:pt x="141" y="239"/>
                  </a:cubicBezTo>
                  <a:cubicBezTo>
                    <a:pt x="144" y="241"/>
                    <a:pt x="145" y="243"/>
                    <a:pt x="145" y="246"/>
                  </a:cubicBezTo>
                  <a:cubicBezTo>
                    <a:pt x="145" y="250"/>
                    <a:pt x="143" y="251"/>
                    <a:pt x="140" y="252"/>
                  </a:cubicBezTo>
                  <a:cubicBezTo>
                    <a:pt x="138" y="253"/>
                    <a:pt x="138" y="255"/>
                    <a:pt x="139" y="256"/>
                  </a:cubicBezTo>
                  <a:cubicBezTo>
                    <a:pt x="140" y="257"/>
                    <a:pt x="144" y="258"/>
                    <a:pt x="145" y="257"/>
                  </a:cubicBezTo>
                  <a:cubicBezTo>
                    <a:pt x="147" y="250"/>
                    <a:pt x="152" y="253"/>
                    <a:pt x="156" y="253"/>
                  </a:cubicBezTo>
                  <a:cubicBezTo>
                    <a:pt x="158" y="253"/>
                    <a:pt x="159" y="252"/>
                    <a:pt x="159" y="255"/>
                  </a:cubicBezTo>
                  <a:cubicBezTo>
                    <a:pt x="158" y="257"/>
                    <a:pt x="160" y="258"/>
                    <a:pt x="163" y="258"/>
                  </a:cubicBezTo>
                  <a:cubicBezTo>
                    <a:pt x="167" y="257"/>
                    <a:pt x="171" y="262"/>
                    <a:pt x="169" y="266"/>
                  </a:cubicBezTo>
                  <a:cubicBezTo>
                    <a:pt x="168" y="268"/>
                    <a:pt x="165" y="268"/>
                    <a:pt x="162" y="268"/>
                  </a:cubicBezTo>
                  <a:cubicBezTo>
                    <a:pt x="159" y="267"/>
                    <a:pt x="158" y="268"/>
                    <a:pt x="158" y="271"/>
                  </a:cubicBezTo>
                  <a:cubicBezTo>
                    <a:pt x="174" y="272"/>
                    <a:pt x="190" y="273"/>
                    <a:pt x="206" y="272"/>
                  </a:cubicBezTo>
                  <a:cubicBezTo>
                    <a:pt x="212" y="272"/>
                    <a:pt x="214" y="274"/>
                    <a:pt x="215" y="279"/>
                  </a:cubicBezTo>
                  <a:cubicBezTo>
                    <a:pt x="215" y="285"/>
                    <a:pt x="215" y="291"/>
                    <a:pt x="215" y="296"/>
                  </a:cubicBezTo>
                  <a:cubicBezTo>
                    <a:pt x="215" y="300"/>
                    <a:pt x="214" y="302"/>
                    <a:pt x="210" y="303"/>
                  </a:cubicBezTo>
                  <a:cubicBezTo>
                    <a:pt x="199" y="305"/>
                    <a:pt x="187" y="305"/>
                    <a:pt x="176" y="304"/>
                  </a:cubicBezTo>
                  <a:cubicBezTo>
                    <a:pt x="170" y="303"/>
                    <a:pt x="164" y="303"/>
                    <a:pt x="159" y="303"/>
                  </a:cubicBezTo>
                  <a:cubicBezTo>
                    <a:pt x="154" y="303"/>
                    <a:pt x="153" y="301"/>
                    <a:pt x="152" y="297"/>
                  </a:cubicBezTo>
                  <a:cubicBezTo>
                    <a:pt x="152" y="293"/>
                    <a:pt x="152" y="289"/>
                    <a:pt x="152" y="283"/>
                  </a:cubicBezTo>
                  <a:cubicBezTo>
                    <a:pt x="148" y="290"/>
                    <a:pt x="143" y="295"/>
                    <a:pt x="141" y="301"/>
                  </a:cubicBezTo>
                  <a:cubicBezTo>
                    <a:pt x="139" y="305"/>
                    <a:pt x="140" y="306"/>
                    <a:pt x="144" y="306"/>
                  </a:cubicBezTo>
                  <a:cubicBezTo>
                    <a:pt x="158" y="306"/>
                    <a:pt x="171" y="308"/>
                    <a:pt x="185" y="307"/>
                  </a:cubicBezTo>
                  <a:cubicBezTo>
                    <a:pt x="208" y="305"/>
                    <a:pt x="231" y="308"/>
                    <a:pt x="254" y="309"/>
                  </a:cubicBezTo>
                  <a:cubicBezTo>
                    <a:pt x="263" y="309"/>
                    <a:pt x="272" y="308"/>
                    <a:pt x="281" y="309"/>
                  </a:cubicBezTo>
                  <a:cubicBezTo>
                    <a:pt x="287" y="309"/>
                    <a:pt x="290" y="308"/>
                    <a:pt x="291" y="299"/>
                  </a:cubicBezTo>
                  <a:cubicBezTo>
                    <a:pt x="292" y="284"/>
                    <a:pt x="291" y="268"/>
                    <a:pt x="291" y="253"/>
                  </a:cubicBezTo>
                  <a:cubicBezTo>
                    <a:pt x="291" y="246"/>
                    <a:pt x="291" y="239"/>
                    <a:pt x="290" y="232"/>
                  </a:cubicBezTo>
                  <a:cubicBezTo>
                    <a:pt x="290" y="220"/>
                    <a:pt x="288" y="208"/>
                    <a:pt x="290" y="196"/>
                  </a:cubicBezTo>
                  <a:cubicBezTo>
                    <a:pt x="290" y="188"/>
                    <a:pt x="290" y="179"/>
                    <a:pt x="291" y="171"/>
                  </a:cubicBezTo>
                  <a:cubicBezTo>
                    <a:pt x="291" y="167"/>
                    <a:pt x="289" y="165"/>
                    <a:pt x="285" y="165"/>
                  </a:cubicBezTo>
                  <a:cubicBezTo>
                    <a:pt x="270" y="163"/>
                    <a:pt x="254" y="163"/>
                    <a:pt x="239" y="165"/>
                  </a:cubicBezTo>
                  <a:cubicBezTo>
                    <a:pt x="213" y="168"/>
                    <a:pt x="187" y="166"/>
                    <a:pt x="161" y="165"/>
                  </a:cubicBezTo>
                  <a:cubicBezTo>
                    <a:pt x="145" y="164"/>
                    <a:pt x="130" y="166"/>
                    <a:pt x="114" y="165"/>
                  </a:cubicBezTo>
                  <a:cubicBezTo>
                    <a:pt x="97" y="164"/>
                    <a:pt x="81" y="165"/>
                    <a:pt x="65" y="165"/>
                  </a:cubicBezTo>
                  <a:close/>
                  <a:moveTo>
                    <a:pt x="283" y="159"/>
                  </a:moveTo>
                  <a:cubicBezTo>
                    <a:pt x="288" y="160"/>
                    <a:pt x="290" y="157"/>
                    <a:pt x="291" y="152"/>
                  </a:cubicBezTo>
                  <a:cubicBezTo>
                    <a:pt x="293" y="146"/>
                    <a:pt x="295" y="139"/>
                    <a:pt x="297" y="133"/>
                  </a:cubicBezTo>
                  <a:cubicBezTo>
                    <a:pt x="311" y="96"/>
                    <a:pt x="324" y="58"/>
                    <a:pt x="340" y="22"/>
                  </a:cubicBezTo>
                  <a:cubicBezTo>
                    <a:pt x="341" y="20"/>
                    <a:pt x="342" y="19"/>
                    <a:pt x="339" y="19"/>
                  </a:cubicBezTo>
                  <a:cubicBezTo>
                    <a:pt x="335" y="19"/>
                    <a:pt x="331" y="18"/>
                    <a:pt x="327" y="18"/>
                  </a:cubicBezTo>
                  <a:cubicBezTo>
                    <a:pt x="310" y="21"/>
                    <a:pt x="293" y="21"/>
                    <a:pt x="276" y="20"/>
                  </a:cubicBezTo>
                  <a:cubicBezTo>
                    <a:pt x="272" y="20"/>
                    <a:pt x="267" y="19"/>
                    <a:pt x="262" y="19"/>
                  </a:cubicBezTo>
                  <a:cubicBezTo>
                    <a:pt x="239" y="21"/>
                    <a:pt x="217" y="23"/>
                    <a:pt x="194" y="20"/>
                  </a:cubicBezTo>
                  <a:cubicBezTo>
                    <a:pt x="188" y="20"/>
                    <a:pt x="182" y="19"/>
                    <a:pt x="176" y="20"/>
                  </a:cubicBezTo>
                  <a:cubicBezTo>
                    <a:pt x="168" y="20"/>
                    <a:pt x="161" y="20"/>
                    <a:pt x="154" y="20"/>
                  </a:cubicBezTo>
                  <a:cubicBezTo>
                    <a:pt x="149" y="20"/>
                    <a:pt x="145" y="18"/>
                    <a:pt x="141" y="19"/>
                  </a:cubicBezTo>
                  <a:cubicBezTo>
                    <a:pt x="133" y="21"/>
                    <a:pt x="125" y="21"/>
                    <a:pt x="117" y="21"/>
                  </a:cubicBezTo>
                  <a:cubicBezTo>
                    <a:pt x="105" y="21"/>
                    <a:pt x="93" y="22"/>
                    <a:pt x="80" y="22"/>
                  </a:cubicBezTo>
                  <a:cubicBezTo>
                    <a:pt x="71" y="22"/>
                    <a:pt x="62" y="22"/>
                    <a:pt x="53" y="21"/>
                  </a:cubicBezTo>
                  <a:cubicBezTo>
                    <a:pt x="40" y="20"/>
                    <a:pt x="27" y="19"/>
                    <a:pt x="14" y="20"/>
                  </a:cubicBezTo>
                  <a:cubicBezTo>
                    <a:pt x="12" y="21"/>
                    <a:pt x="12" y="21"/>
                    <a:pt x="13" y="23"/>
                  </a:cubicBezTo>
                  <a:cubicBezTo>
                    <a:pt x="17" y="36"/>
                    <a:pt x="21" y="49"/>
                    <a:pt x="26" y="62"/>
                  </a:cubicBezTo>
                  <a:cubicBezTo>
                    <a:pt x="33" y="78"/>
                    <a:pt x="39" y="95"/>
                    <a:pt x="45" y="112"/>
                  </a:cubicBezTo>
                  <a:cubicBezTo>
                    <a:pt x="50" y="127"/>
                    <a:pt x="56" y="141"/>
                    <a:pt x="63" y="155"/>
                  </a:cubicBezTo>
                  <a:cubicBezTo>
                    <a:pt x="64" y="156"/>
                    <a:pt x="64" y="159"/>
                    <a:pt x="66" y="159"/>
                  </a:cubicBezTo>
                  <a:cubicBezTo>
                    <a:pt x="72" y="159"/>
                    <a:pt x="77" y="161"/>
                    <a:pt x="82" y="160"/>
                  </a:cubicBezTo>
                  <a:cubicBezTo>
                    <a:pt x="86" y="158"/>
                    <a:pt x="89" y="159"/>
                    <a:pt x="92" y="159"/>
                  </a:cubicBezTo>
                  <a:cubicBezTo>
                    <a:pt x="101" y="159"/>
                    <a:pt x="111" y="159"/>
                    <a:pt x="120" y="159"/>
                  </a:cubicBezTo>
                  <a:cubicBezTo>
                    <a:pt x="141" y="158"/>
                    <a:pt x="162" y="158"/>
                    <a:pt x="183" y="159"/>
                  </a:cubicBezTo>
                  <a:cubicBezTo>
                    <a:pt x="197" y="160"/>
                    <a:pt x="210" y="160"/>
                    <a:pt x="223" y="159"/>
                  </a:cubicBezTo>
                  <a:cubicBezTo>
                    <a:pt x="234" y="158"/>
                    <a:pt x="245" y="158"/>
                    <a:pt x="255" y="158"/>
                  </a:cubicBezTo>
                  <a:cubicBezTo>
                    <a:pt x="265" y="157"/>
                    <a:pt x="274" y="157"/>
                    <a:pt x="283" y="159"/>
                  </a:cubicBezTo>
                  <a:close/>
                  <a:moveTo>
                    <a:pt x="11" y="15"/>
                  </a:moveTo>
                  <a:cubicBezTo>
                    <a:pt x="22" y="14"/>
                    <a:pt x="32" y="11"/>
                    <a:pt x="43" y="14"/>
                  </a:cubicBezTo>
                  <a:cubicBezTo>
                    <a:pt x="53" y="16"/>
                    <a:pt x="62" y="16"/>
                    <a:pt x="72" y="16"/>
                  </a:cubicBezTo>
                  <a:cubicBezTo>
                    <a:pt x="92" y="16"/>
                    <a:pt x="112" y="16"/>
                    <a:pt x="131" y="14"/>
                  </a:cubicBezTo>
                  <a:cubicBezTo>
                    <a:pt x="138" y="13"/>
                    <a:pt x="145" y="11"/>
                    <a:pt x="152" y="13"/>
                  </a:cubicBezTo>
                  <a:cubicBezTo>
                    <a:pt x="159" y="16"/>
                    <a:pt x="165" y="15"/>
                    <a:pt x="171" y="14"/>
                  </a:cubicBezTo>
                  <a:cubicBezTo>
                    <a:pt x="174" y="14"/>
                    <a:pt x="176" y="14"/>
                    <a:pt x="178" y="14"/>
                  </a:cubicBezTo>
                  <a:cubicBezTo>
                    <a:pt x="197" y="15"/>
                    <a:pt x="215" y="16"/>
                    <a:pt x="233" y="15"/>
                  </a:cubicBezTo>
                  <a:cubicBezTo>
                    <a:pt x="248" y="15"/>
                    <a:pt x="262" y="12"/>
                    <a:pt x="277" y="14"/>
                  </a:cubicBezTo>
                  <a:cubicBezTo>
                    <a:pt x="284" y="15"/>
                    <a:pt x="291" y="14"/>
                    <a:pt x="298" y="14"/>
                  </a:cubicBezTo>
                  <a:cubicBezTo>
                    <a:pt x="312" y="14"/>
                    <a:pt x="326" y="12"/>
                    <a:pt x="340" y="13"/>
                  </a:cubicBezTo>
                  <a:cubicBezTo>
                    <a:pt x="342" y="13"/>
                    <a:pt x="344" y="13"/>
                    <a:pt x="346" y="13"/>
                  </a:cubicBezTo>
                  <a:cubicBezTo>
                    <a:pt x="348" y="13"/>
                    <a:pt x="349" y="12"/>
                    <a:pt x="350" y="10"/>
                  </a:cubicBezTo>
                  <a:cubicBezTo>
                    <a:pt x="350" y="8"/>
                    <a:pt x="348" y="9"/>
                    <a:pt x="346" y="8"/>
                  </a:cubicBezTo>
                  <a:cubicBezTo>
                    <a:pt x="345" y="8"/>
                    <a:pt x="344" y="8"/>
                    <a:pt x="343" y="9"/>
                  </a:cubicBezTo>
                  <a:cubicBezTo>
                    <a:pt x="332" y="10"/>
                    <a:pt x="321" y="10"/>
                    <a:pt x="310" y="9"/>
                  </a:cubicBezTo>
                  <a:cubicBezTo>
                    <a:pt x="292" y="8"/>
                    <a:pt x="273" y="7"/>
                    <a:pt x="255" y="6"/>
                  </a:cubicBezTo>
                  <a:cubicBezTo>
                    <a:pt x="241" y="6"/>
                    <a:pt x="227" y="8"/>
                    <a:pt x="213" y="7"/>
                  </a:cubicBezTo>
                  <a:cubicBezTo>
                    <a:pt x="207" y="7"/>
                    <a:pt x="201" y="6"/>
                    <a:pt x="195" y="6"/>
                  </a:cubicBezTo>
                  <a:cubicBezTo>
                    <a:pt x="178" y="7"/>
                    <a:pt x="161" y="10"/>
                    <a:pt x="143" y="8"/>
                  </a:cubicBezTo>
                  <a:cubicBezTo>
                    <a:pt x="133" y="8"/>
                    <a:pt x="122" y="7"/>
                    <a:pt x="111" y="9"/>
                  </a:cubicBezTo>
                  <a:cubicBezTo>
                    <a:pt x="92" y="12"/>
                    <a:pt x="74" y="11"/>
                    <a:pt x="55" y="9"/>
                  </a:cubicBezTo>
                  <a:cubicBezTo>
                    <a:pt x="49" y="8"/>
                    <a:pt x="43" y="7"/>
                    <a:pt x="37" y="7"/>
                  </a:cubicBezTo>
                  <a:cubicBezTo>
                    <a:pt x="30" y="7"/>
                    <a:pt x="23" y="9"/>
                    <a:pt x="16" y="8"/>
                  </a:cubicBezTo>
                  <a:cubicBezTo>
                    <a:pt x="11" y="8"/>
                    <a:pt x="10" y="10"/>
                    <a:pt x="11" y="15"/>
                  </a:cubicBezTo>
                  <a:close/>
                  <a:moveTo>
                    <a:pt x="443" y="231"/>
                  </a:moveTo>
                  <a:cubicBezTo>
                    <a:pt x="442" y="222"/>
                    <a:pt x="438" y="215"/>
                    <a:pt x="433" y="208"/>
                  </a:cubicBezTo>
                  <a:cubicBezTo>
                    <a:pt x="430" y="205"/>
                    <a:pt x="426" y="202"/>
                    <a:pt x="421" y="201"/>
                  </a:cubicBezTo>
                  <a:cubicBezTo>
                    <a:pt x="401" y="195"/>
                    <a:pt x="387" y="203"/>
                    <a:pt x="384" y="221"/>
                  </a:cubicBezTo>
                  <a:cubicBezTo>
                    <a:pt x="384" y="228"/>
                    <a:pt x="379" y="237"/>
                    <a:pt x="389" y="243"/>
                  </a:cubicBezTo>
                  <a:cubicBezTo>
                    <a:pt x="392" y="244"/>
                    <a:pt x="393" y="247"/>
                    <a:pt x="393" y="250"/>
                  </a:cubicBezTo>
                  <a:cubicBezTo>
                    <a:pt x="393" y="253"/>
                    <a:pt x="394" y="256"/>
                    <a:pt x="395" y="258"/>
                  </a:cubicBezTo>
                  <a:cubicBezTo>
                    <a:pt x="396" y="261"/>
                    <a:pt x="395" y="266"/>
                    <a:pt x="399" y="266"/>
                  </a:cubicBezTo>
                  <a:cubicBezTo>
                    <a:pt x="403" y="265"/>
                    <a:pt x="402" y="260"/>
                    <a:pt x="402" y="256"/>
                  </a:cubicBezTo>
                  <a:cubicBezTo>
                    <a:pt x="401" y="246"/>
                    <a:pt x="400" y="235"/>
                    <a:pt x="396" y="225"/>
                  </a:cubicBezTo>
                  <a:cubicBezTo>
                    <a:pt x="395" y="223"/>
                    <a:pt x="395" y="219"/>
                    <a:pt x="396" y="216"/>
                  </a:cubicBezTo>
                  <a:cubicBezTo>
                    <a:pt x="396" y="213"/>
                    <a:pt x="398" y="210"/>
                    <a:pt x="402" y="210"/>
                  </a:cubicBezTo>
                  <a:cubicBezTo>
                    <a:pt x="406" y="209"/>
                    <a:pt x="407" y="211"/>
                    <a:pt x="409" y="214"/>
                  </a:cubicBezTo>
                  <a:cubicBezTo>
                    <a:pt x="410" y="215"/>
                    <a:pt x="410" y="218"/>
                    <a:pt x="413" y="218"/>
                  </a:cubicBezTo>
                  <a:cubicBezTo>
                    <a:pt x="413" y="215"/>
                    <a:pt x="412" y="210"/>
                    <a:pt x="417" y="209"/>
                  </a:cubicBezTo>
                  <a:cubicBezTo>
                    <a:pt x="422" y="207"/>
                    <a:pt x="423" y="212"/>
                    <a:pt x="425" y="215"/>
                  </a:cubicBezTo>
                  <a:cubicBezTo>
                    <a:pt x="427" y="217"/>
                    <a:pt x="428" y="220"/>
                    <a:pt x="432" y="219"/>
                  </a:cubicBezTo>
                  <a:cubicBezTo>
                    <a:pt x="435" y="218"/>
                    <a:pt x="437" y="221"/>
                    <a:pt x="438" y="223"/>
                  </a:cubicBezTo>
                  <a:cubicBezTo>
                    <a:pt x="440" y="225"/>
                    <a:pt x="441" y="228"/>
                    <a:pt x="443" y="231"/>
                  </a:cubicBezTo>
                  <a:close/>
                  <a:moveTo>
                    <a:pt x="198" y="278"/>
                  </a:moveTo>
                  <a:cubicBezTo>
                    <a:pt x="185" y="279"/>
                    <a:pt x="185" y="279"/>
                    <a:pt x="186" y="290"/>
                  </a:cubicBezTo>
                  <a:cubicBezTo>
                    <a:pt x="186" y="298"/>
                    <a:pt x="186" y="298"/>
                    <a:pt x="194" y="298"/>
                  </a:cubicBezTo>
                  <a:cubicBezTo>
                    <a:pt x="197" y="298"/>
                    <a:pt x="200" y="298"/>
                    <a:pt x="202" y="298"/>
                  </a:cubicBezTo>
                  <a:cubicBezTo>
                    <a:pt x="207" y="298"/>
                    <a:pt x="211" y="297"/>
                    <a:pt x="208" y="291"/>
                  </a:cubicBezTo>
                  <a:cubicBezTo>
                    <a:pt x="208" y="290"/>
                    <a:pt x="208" y="289"/>
                    <a:pt x="208" y="288"/>
                  </a:cubicBezTo>
                  <a:cubicBezTo>
                    <a:pt x="208" y="285"/>
                    <a:pt x="211" y="280"/>
                    <a:pt x="208" y="278"/>
                  </a:cubicBezTo>
                  <a:cubicBezTo>
                    <a:pt x="205" y="277"/>
                    <a:pt x="201" y="278"/>
                    <a:pt x="198" y="278"/>
                  </a:cubicBezTo>
                  <a:close/>
                  <a:moveTo>
                    <a:pt x="180" y="293"/>
                  </a:moveTo>
                  <a:cubicBezTo>
                    <a:pt x="180" y="289"/>
                    <a:pt x="178" y="285"/>
                    <a:pt x="179" y="281"/>
                  </a:cubicBezTo>
                  <a:cubicBezTo>
                    <a:pt x="179" y="278"/>
                    <a:pt x="178" y="278"/>
                    <a:pt x="176" y="278"/>
                  </a:cubicBezTo>
                  <a:cubicBezTo>
                    <a:pt x="170" y="277"/>
                    <a:pt x="165" y="278"/>
                    <a:pt x="160" y="277"/>
                  </a:cubicBezTo>
                  <a:cubicBezTo>
                    <a:pt x="158" y="276"/>
                    <a:pt x="157" y="277"/>
                    <a:pt x="158" y="279"/>
                  </a:cubicBezTo>
                  <a:cubicBezTo>
                    <a:pt x="159" y="284"/>
                    <a:pt x="159" y="289"/>
                    <a:pt x="159" y="295"/>
                  </a:cubicBezTo>
                  <a:cubicBezTo>
                    <a:pt x="159" y="297"/>
                    <a:pt x="160" y="297"/>
                    <a:pt x="162" y="297"/>
                  </a:cubicBezTo>
                  <a:cubicBezTo>
                    <a:pt x="166" y="297"/>
                    <a:pt x="171" y="298"/>
                    <a:pt x="175" y="298"/>
                  </a:cubicBezTo>
                  <a:cubicBezTo>
                    <a:pt x="179" y="298"/>
                    <a:pt x="181" y="298"/>
                    <a:pt x="180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5994401" y="5588001"/>
              <a:ext cx="76200" cy="38100"/>
            </a:xfrm>
            <a:custGeom>
              <a:avLst/>
              <a:gdLst>
                <a:gd name="T0" fmla="*/ 20 w 31"/>
                <a:gd name="T1" fmla="*/ 1 h 16"/>
                <a:gd name="T2" fmla="*/ 30 w 31"/>
                <a:gd name="T3" fmla="*/ 11 h 16"/>
                <a:gd name="T4" fmla="*/ 26 w 31"/>
                <a:gd name="T5" fmla="*/ 15 h 16"/>
                <a:gd name="T6" fmla="*/ 7 w 31"/>
                <a:gd name="T7" fmla="*/ 14 h 16"/>
                <a:gd name="T8" fmla="*/ 0 w 31"/>
                <a:gd name="T9" fmla="*/ 5 h 16"/>
                <a:gd name="T10" fmla="*/ 7 w 31"/>
                <a:gd name="T11" fmla="*/ 2 h 16"/>
                <a:gd name="T12" fmla="*/ 20 w 31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6">
                  <a:moveTo>
                    <a:pt x="20" y="1"/>
                  </a:moveTo>
                  <a:cubicBezTo>
                    <a:pt x="29" y="1"/>
                    <a:pt x="31" y="3"/>
                    <a:pt x="30" y="11"/>
                  </a:cubicBezTo>
                  <a:cubicBezTo>
                    <a:pt x="30" y="13"/>
                    <a:pt x="28" y="15"/>
                    <a:pt x="26" y="15"/>
                  </a:cubicBezTo>
                  <a:cubicBezTo>
                    <a:pt x="19" y="14"/>
                    <a:pt x="13" y="16"/>
                    <a:pt x="7" y="14"/>
                  </a:cubicBezTo>
                  <a:cubicBezTo>
                    <a:pt x="4" y="14"/>
                    <a:pt x="0" y="8"/>
                    <a:pt x="0" y="5"/>
                  </a:cubicBezTo>
                  <a:cubicBezTo>
                    <a:pt x="1" y="2"/>
                    <a:pt x="4" y="2"/>
                    <a:pt x="7" y="2"/>
                  </a:cubicBezTo>
                  <a:cubicBezTo>
                    <a:pt x="11" y="3"/>
                    <a:pt x="16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5829301" y="5592763"/>
              <a:ext cx="44450" cy="31750"/>
            </a:xfrm>
            <a:custGeom>
              <a:avLst/>
              <a:gdLst>
                <a:gd name="T0" fmla="*/ 9 w 18"/>
                <a:gd name="T1" fmla="*/ 12 h 13"/>
                <a:gd name="T2" fmla="*/ 1 w 18"/>
                <a:gd name="T3" fmla="*/ 3 h 13"/>
                <a:gd name="T4" fmla="*/ 5 w 18"/>
                <a:gd name="T5" fmla="*/ 0 h 13"/>
                <a:gd name="T6" fmla="*/ 14 w 18"/>
                <a:gd name="T7" fmla="*/ 1 h 13"/>
                <a:gd name="T8" fmla="*/ 17 w 18"/>
                <a:gd name="T9" fmla="*/ 3 h 13"/>
                <a:gd name="T10" fmla="*/ 17 w 18"/>
                <a:gd name="T11" fmla="*/ 7 h 13"/>
                <a:gd name="T12" fmla="*/ 11 w 18"/>
                <a:gd name="T13" fmla="*/ 12 h 13"/>
                <a:gd name="T14" fmla="*/ 9 w 18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9" y="12"/>
                  </a:moveTo>
                  <a:cubicBezTo>
                    <a:pt x="0" y="12"/>
                    <a:pt x="1" y="12"/>
                    <a:pt x="1" y="3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6" y="1"/>
                    <a:pt x="17" y="2"/>
                    <a:pt x="17" y="3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8" y="12"/>
                    <a:pt x="16" y="13"/>
                    <a:pt x="11" y="12"/>
                  </a:cubicBezTo>
                  <a:cubicBezTo>
                    <a:pt x="11" y="12"/>
                    <a:pt x="10" y="12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5875338" y="5553076"/>
              <a:ext cx="41275" cy="30163"/>
            </a:xfrm>
            <a:custGeom>
              <a:avLst/>
              <a:gdLst>
                <a:gd name="T0" fmla="*/ 8 w 17"/>
                <a:gd name="T1" fmla="*/ 10 h 12"/>
                <a:gd name="T2" fmla="*/ 6 w 17"/>
                <a:gd name="T3" fmla="*/ 10 h 12"/>
                <a:gd name="T4" fmla="*/ 1 w 17"/>
                <a:gd name="T5" fmla="*/ 10 h 12"/>
                <a:gd name="T6" fmla="*/ 0 w 17"/>
                <a:gd name="T7" fmla="*/ 1 h 12"/>
                <a:gd name="T8" fmla="*/ 3 w 17"/>
                <a:gd name="T9" fmla="*/ 0 h 12"/>
                <a:gd name="T10" fmla="*/ 13 w 17"/>
                <a:gd name="T11" fmla="*/ 0 h 12"/>
                <a:gd name="T12" fmla="*/ 17 w 17"/>
                <a:gd name="T13" fmla="*/ 3 h 12"/>
                <a:gd name="T14" fmla="*/ 8 w 17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8" y="10"/>
                  </a:moveTo>
                  <a:cubicBezTo>
                    <a:pt x="7" y="10"/>
                    <a:pt x="7" y="10"/>
                    <a:pt x="6" y="10"/>
                  </a:cubicBezTo>
                  <a:cubicBezTo>
                    <a:pt x="5" y="10"/>
                    <a:pt x="2" y="12"/>
                    <a:pt x="1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6" y="0"/>
                    <a:pt x="10" y="0"/>
                    <a:pt x="13" y="0"/>
                  </a:cubicBezTo>
                  <a:cubicBezTo>
                    <a:pt x="16" y="0"/>
                    <a:pt x="17" y="1"/>
                    <a:pt x="17" y="3"/>
                  </a:cubicBezTo>
                  <a:cubicBezTo>
                    <a:pt x="17" y="10"/>
                    <a:pt x="17" y="10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5983288" y="5383213"/>
              <a:ext cx="42863" cy="31750"/>
            </a:xfrm>
            <a:custGeom>
              <a:avLst/>
              <a:gdLst>
                <a:gd name="T0" fmla="*/ 0 w 18"/>
                <a:gd name="T1" fmla="*/ 1 h 13"/>
                <a:gd name="T2" fmla="*/ 14 w 18"/>
                <a:gd name="T3" fmla="*/ 2 h 13"/>
                <a:gd name="T4" fmla="*/ 17 w 18"/>
                <a:gd name="T5" fmla="*/ 9 h 13"/>
                <a:gd name="T6" fmla="*/ 13 w 18"/>
                <a:gd name="T7" fmla="*/ 12 h 13"/>
                <a:gd name="T8" fmla="*/ 0 w 1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0" y="1"/>
                  </a:moveTo>
                  <a:cubicBezTo>
                    <a:pt x="5" y="0"/>
                    <a:pt x="10" y="0"/>
                    <a:pt x="14" y="2"/>
                  </a:cubicBezTo>
                  <a:cubicBezTo>
                    <a:pt x="18" y="3"/>
                    <a:pt x="17" y="7"/>
                    <a:pt x="17" y="9"/>
                  </a:cubicBezTo>
                  <a:cubicBezTo>
                    <a:pt x="17" y="13"/>
                    <a:pt x="15" y="12"/>
                    <a:pt x="13" y="12"/>
                  </a:cubicBezTo>
                  <a:cubicBezTo>
                    <a:pt x="3" y="12"/>
                    <a:pt x="3" y="1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5929313" y="5500688"/>
              <a:ext cx="41275" cy="38100"/>
            </a:xfrm>
            <a:custGeom>
              <a:avLst/>
              <a:gdLst>
                <a:gd name="T0" fmla="*/ 8 w 17"/>
                <a:gd name="T1" fmla="*/ 14 h 16"/>
                <a:gd name="T2" fmla="*/ 1 w 17"/>
                <a:gd name="T3" fmla="*/ 11 h 16"/>
                <a:gd name="T4" fmla="*/ 11 w 17"/>
                <a:gd name="T5" fmla="*/ 2 h 16"/>
                <a:gd name="T6" fmla="*/ 15 w 17"/>
                <a:gd name="T7" fmla="*/ 3 h 16"/>
                <a:gd name="T8" fmla="*/ 16 w 17"/>
                <a:gd name="T9" fmla="*/ 12 h 16"/>
                <a:gd name="T10" fmla="*/ 8 w 17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8" y="14"/>
                  </a:moveTo>
                  <a:cubicBezTo>
                    <a:pt x="6" y="12"/>
                    <a:pt x="2" y="16"/>
                    <a:pt x="1" y="11"/>
                  </a:cubicBezTo>
                  <a:cubicBezTo>
                    <a:pt x="0" y="2"/>
                    <a:pt x="1" y="1"/>
                    <a:pt x="11" y="2"/>
                  </a:cubicBezTo>
                  <a:cubicBezTo>
                    <a:pt x="12" y="2"/>
                    <a:pt x="14" y="0"/>
                    <a:pt x="15" y="3"/>
                  </a:cubicBezTo>
                  <a:cubicBezTo>
                    <a:pt x="17" y="6"/>
                    <a:pt x="17" y="9"/>
                    <a:pt x="16" y="12"/>
                  </a:cubicBezTo>
                  <a:cubicBezTo>
                    <a:pt x="15" y="15"/>
                    <a:pt x="11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6016626" y="5507038"/>
              <a:ext cx="49213" cy="26988"/>
            </a:xfrm>
            <a:custGeom>
              <a:avLst/>
              <a:gdLst>
                <a:gd name="T0" fmla="*/ 0 w 20"/>
                <a:gd name="T1" fmla="*/ 0 h 11"/>
                <a:gd name="T2" fmla="*/ 14 w 20"/>
                <a:gd name="T3" fmla="*/ 0 h 11"/>
                <a:gd name="T4" fmla="*/ 18 w 20"/>
                <a:gd name="T5" fmla="*/ 4 h 11"/>
                <a:gd name="T6" fmla="*/ 18 w 20"/>
                <a:gd name="T7" fmla="*/ 7 h 11"/>
                <a:gd name="T8" fmla="*/ 16 w 20"/>
                <a:gd name="T9" fmla="*/ 10 h 11"/>
                <a:gd name="T10" fmla="*/ 11 w 20"/>
                <a:gd name="T11" fmla="*/ 9 h 11"/>
                <a:gd name="T12" fmla="*/ 0 w 2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5" y="0"/>
                    <a:pt x="9" y="0"/>
                    <a:pt x="14" y="0"/>
                  </a:cubicBezTo>
                  <a:cubicBezTo>
                    <a:pt x="17" y="0"/>
                    <a:pt x="20" y="0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20" y="10"/>
                    <a:pt x="18" y="11"/>
                    <a:pt x="16" y="10"/>
                  </a:cubicBezTo>
                  <a:cubicBezTo>
                    <a:pt x="14" y="10"/>
                    <a:pt x="13" y="10"/>
                    <a:pt x="11" y="9"/>
                  </a:cubicBezTo>
                  <a:cubicBezTo>
                    <a:pt x="2" y="9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5589588" y="5381626"/>
              <a:ext cx="38100" cy="31750"/>
            </a:xfrm>
            <a:custGeom>
              <a:avLst/>
              <a:gdLst>
                <a:gd name="T0" fmla="*/ 8 w 16"/>
                <a:gd name="T1" fmla="*/ 2 h 13"/>
                <a:gd name="T2" fmla="*/ 15 w 16"/>
                <a:gd name="T3" fmla="*/ 5 h 13"/>
                <a:gd name="T4" fmla="*/ 9 w 16"/>
                <a:gd name="T5" fmla="*/ 13 h 13"/>
                <a:gd name="T6" fmla="*/ 4 w 16"/>
                <a:gd name="T7" fmla="*/ 13 h 13"/>
                <a:gd name="T8" fmla="*/ 1 w 16"/>
                <a:gd name="T9" fmla="*/ 10 h 13"/>
                <a:gd name="T10" fmla="*/ 8 w 16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2"/>
                  </a:moveTo>
                  <a:cubicBezTo>
                    <a:pt x="10" y="2"/>
                    <a:pt x="14" y="0"/>
                    <a:pt x="15" y="5"/>
                  </a:cubicBezTo>
                  <a:cubicBezTo>
                    <a:pt x="16" y="12"/>
                    <a:pt x="16" y="13"/>
                    <a:pt x="9" y="13"/>
                  </a:cubicBezTo>
                  <a:cubicBezTo>
                    <a:pt x="7" y="13"/>
                    <a:pt x="6" y="13"/>
                    <a:pt x="4" y="13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1" y="2"/>
                    <a:pt x="0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5861051" y="5422901"/>
              <a:ext cx="44450" cy="31750"/>
            </a:xfrm>
            <a:custGeom>
              <a:avLst/>
              <a:gdLst>
                <a:gd name="T0" fmla="*/ 10 w 18"/>
                <a:gd name="T1" fmla="*/ 13 h 13"/>
                <a:gd name="T2" fmla="*/ 8 w 18"/>
                <a:gd name="T3" fmla="*/ 13 h 13"/>
                <a:gd name="T4" fmla="*/ 3 w 18"/>
                <a:gd name="T5" fmla="*/ 4 h 13"/>
                <a:gd name="T6" fmla="*/ 9 w 18"/>
                <a:gd name="T7" fmla="*/ 2 h 13"/>
                <a:gd name="T8" fmla="*/ 17 w 18"/>
                <a:gd name="T9" fmla="*/ 7 h 13"/>
                <a:gd name="T10" fmla="*/ 10 w 18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10" y="13"/>
                  </a:moveTo>
                  <a:cubicBezTo>
                    <a:pt x="10" y="13"/>
                    <a:pt x="9" y="13"/>
                    <a:pt x="8" y="13"/>
                  </a:cubicBezTo>
                  <a:cubicBezTo>
                    <a:pt x="0" y="13"/>
                    <a:pt x="3" y="8"/>
                    <a:pt x="3" y="4"/>
                  </a:cubicBezTo>
                  <a:cubicBezTo>
                    <a:pt x="3" y="0"/>
                    <a:pt x="7" y="2"/>
                    <a:pt x="9" y="2"/>
                  </a:cubicBezTo>
                  <a:cubicBezTo>
                    <a:pt x="12" y="3"/>
                    <a:pt x="17" y="0"/>
                    <a:pt x="17" y="7"/>
                  </a:cubicBezTo>
                  <a:cubicBezTo>
                    <a:pt x="17" y="13"/>
                    <a:pt x="18" y="13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5672138" y="5381626"/>
              <a:ext cx="46038" cy="31750"/>
            </a:xfrm>
            <a:custGeom>
              <a:avLst/>
              <a:gdLst>
                <a:gd name="T0" fmla="*/ 10 w 19"/>
                <a:gd name="T1" fmla="*/ 2 h 13"/>
                <a:gd name="T2" fmla="*/ 18 w 19"/>
                <a:gd name="T3" fmla="*/ 5 h 13"/>
                <a:gd name="T4" fmla="*/ 12 w 19"/>
                <a:gd name="T5" fmla="*/ 13 h 13"/>
                <a:gd name="T6" fmla="*/ 9 w 19"/>
                <a:gd name="T7" fmla="*/ 13 h 13"/>
                <a:gd name="T8" fmla="*/ 3 w 19"/>
                <a:gd name="T9" fmla="*/ 4 h 13"/>
                <a:gd name="T10" fmla="*/ 10 w 19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10" y="2"/>
                  </a:moveTo>
                  <a:cubicBezTo>
                    <a:pt x="12" y="4"/>
                    <a:pt x="17" y="0"/>
                    <a:pt x="18" y="5"/>
                  </a:cubicBezTo>
                  <a:cubicBezTo>
                    <a:pt x="19" y="12"/>
                    <a:pt x="19" y="12"/>
                    <a:pt x="12" y="13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3" y="13"/>
                    <a:pt x="0" y="10"/>
                    <a:pt x="3" y="4"/>
                  </a:cubicBezTo>
                  <a:cubicBezTo>
                    <a:pt x="4" y="1"/>
                    <a:pt x="8" y="3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5962651" y="5553076"/>
              <a:ext cx="42863" cy="31750"/>
            </a:xfrm>
            <a:custGeom>
              <a:avLst/>
              <a:gdLst>
                <a:gd name="T0" fmla="*/ 6 w 17"/>
                <a:gd name="T1" fmla="*/ 11 h 13"/>
                <a:gd name="T2" fmla="*/ 1 w 17"/>
                <a:gd name="T3" fmla="*/ 10 h 13"/>
                <a:gd name="T4" fmla="*/ 1 w 17"/>
                <a:gd name="T5" fmla="*/ 1 h 13"/>
                <a:gd name="T6" fmla="*/ 4 w 17"/>
                <a:gd name="T7" fmla="*/ 1 h 13"/>
                <a:gd name="T8" fmla="*/ 11 w 17"/>
                <a:gd name="T9" fmla="*/ 1 h 13"/>
                <a:gd name="T10" fmla="*/ 16 w 17"/>
                <a:gd name="T11" fmla="*/ 6 h 13"/>
                <a:gd name="T12" fmla="*/ 12 w 17"/>
                <a:gd name="T13" fmla="*/ 10 h 13"/>
                <a:gd name="T14" fmla="*/ 6 w 17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3">
                  <a:moveTo>
                    <a:pt x="6" y="11"/>
                  </a:moveTo>
                  <a:cubicBezTo>
                    <a:pt x="4" y="10"/>
                    <a:pt x="2" y="13"/>
                    <a:pt x="1" y="10"/>
                  </a:cubicBezTo>
                  <a:cubicBezTo>
                    <a:pt x="0" y="7"/>
                    <a:pt x="0" y="4"/>
                    <a:pt x="1" y="1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1"/>
                    <a:pt x="9" y="1"/>
                    <a:pt x="11" y="1"/>
                  </a:cubicBezTo>
                  <a:cubicBezTo>
                    <a:pt x="15" y="1"/>
                    <a:pt x="17" y="1"/>
                    <a:pt x="16" y="6"/>
                  </a:cubicBezTo>
                  <a:cubicBezTo>
                    <a:pt x="16" y="9"/>
                    <a:pt x="16" y="11"/>
                    <a:pt x="12" y="10"/>
                  </a:cubicBezTo>
                  <a:cubicBezTo>
                    <a:pt x="10" y="10"/>
                    <a:pt x="8" y="1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5770563" y="5502276"/>
              <a:ext cx="36513" cy="34925"/>
            </a:xfrm>
            <a:custGeom>
              <a:avLst/>
              <a:gdLst>
                <a:gd name="T0" fmla="*/ 0 w 15"/>
                <a:gd name="T1" fmla="*/ 14 h 14"/>
                <a:gd name="T2" fmla="*/ 0 w 15"/>
                <a:gd name="T3" fmla="*/ 5 h 14"/>
                <a:gd name="T4" fmla="*/ 4 w 15"/>
                <a:gd name="T5" fmla="*/ 1 h 14"/>
                <a:gd name="T6" fmla="*/ 8 w 15"/>
                <a:gd name="T7" fmla="*/ 2 h 14"/>
                <a:gd name="T8" fmla="*/ 14 w 15"/>
                <a:gd name="T9" fmla="*/ 10 h 14"/>
                <a:gd name="T10" fmla="*/ 10 w 15"/>
                <a:gd name="T11" fmla="*/ 14 h 14"/>
                <a:gd name="T12" fmla="*/ 9 w 15"/>
                <a:gd name="T13" fmla="*/ 14 h 14"/>
                <a:gd name="T14" fmla="*/ 0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1" y="0"/>
                    <a:pt x="4" y="1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4" y="3"/>
                    <a:pt x="15" y="3"/>
                    <a:pt x="14" y="10"/>
                  </a:cubicBezTo>
                  <a:cubicBezTo>
                    <a:pt x="14" y="12"/>
                    <a:pt x="13" y="14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5719763" y="5386388"/>
              <a:ext cx="41275" cy="23813"/>
            </a:xfrm>
            <a:custGeom>
              <a:avLst/>
              <a:gdLst>
                <a:gd name="T0" fmla="*/ 9 w 17"/>
                <a:gd name="T1" fmla="*/ 10 h 10"/>
                <a:gd name="T2" fmla="*/ 6 w 17"/>
                <a:gd name="T3" fmla="*/ 10 h 10"/>
                <a:gd name="T4" fmla="*/ 0 w 17"/>
                <a:gd name="T5" fmla="*/ 6 h 10"/>
                <a:gd name="T6" fmla="*/ 6 w 17"/>
                <a:gd name="T7" fmla="*/ 1 h 10"/>
                <a:gd name="T8" fmla="*/ 13 w 17"/>
                <a:gd name="T9" fmla="*/ 1 h 10"/>
                <a:gd name="T10" fmla="*/ 17 w 17"/>
                <a:gd name="T11" fmla="*/ 4 h 10"/>
                <a:gd name="T12" fmla="*/ 9 w 17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8" y="10"/>
                    <a:pt x="7" y="10"/>
                    <a:pt x="6" y="10"/>
                  </a:cubicBezTo>
                  <a:cubicBezTo>
                    <a:pt x="3" y="10"/>
                    <a:pt x="0" y="10"/>
                    <a:pt x="0" y="6"/>
                  </a:cubicBezTo>
                  <a:cubicBezTo>
                    <a:pt x="1" y="2"/>
                    <a:pt x="2" y="0"/>
                    <a:pt x="6" y="1"/>
                  </a:cubicBezTo>
                  <a:cubicBezTo>
                    <a:pt x="8" y="1"/>
                    <a:pt x="11" y="1"/>
                    <a:pt x="13" y="1"/>
                  </a:cubicBezTo>
                  <a:cubicBezTo>
                    <a:pt x="16" y="0"/>
                    <a:pt x="17" y="1"/>
                    <a:pt x="17" y="4"/>
                  </a:cubicBezTo>
                  <a:cubicBezTo>
                    <a:pt x="17" y="10"/>
                    <a:pt x="1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5554663" y="5461001"/>
              <a:ext cx="46038" cy="26988"/>
            </a:xfrm>
            <a:custGeom>
              <a:avLst/>
              <a:gdLst>
                <a:gd name="T0" fmla="*/ 9 w 19"/>
                <a:gd name="T1" fmla="*/ 11 h 11"/>
                <a:gd name="T2" fmla="*/ 2 w 19"/>
                <a:gd name="T3" fmla="*/ 5 h 11"/>
                <a:gd name="T4" fmla="*/ 5 w 19"/>
                <a:gd name="T5" fmla="*/ 2 h 11"/>
                <a:gd name="T6" fmla="*/ 13 w 19"/>
                <a:gd name="T7" fmla="*/ 2 h 11"/>
                <a:gd name="T8" fmla="*/ 18 w 19"/>
                <a:gd name="T9" fmla="*/ 5 h 11"/>
                <a:gd name="T10" fmla="*/ 13 w 19"/>
                <a:gd name="T11" fmla="*/ 11 h 11"/>
                <a:gd name="T12" fmla="*/ 9 w 19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9" y="11"/>
                  </a:moveTo>
                  <a:cubicBezTo>
                    <a:pt x="2" y="11"/>
                    <a:pt x="0" y="9"/>
                    <a:pt x="2" y="5"/>
                  </a:cubicBezTo>
                  <a:cubicBezTo>
                    <a:pt x="3" y="3"/>
                    <a:pt x="3" y="3"/>
                    <a:pt x="5" y="2"/>
                  </a:cubicBezTo>
                  <a:cubicBezTo>
                    <a:pt x="8" y="2"/>
                    <a:pt x="10" y="1"/>
                    <a:pt x="13" y="2"/>
                  </a:cubicBezTo>
                  <a:cubicBezTo>
                    <a:pt x="15" y="2"/>
                    <a:pt x="18" y="0"/>
                    <a:pt x="18" y="5"/>
                  </a:cubicBezTo>
                  <a:cubicBezTo>
                    <a:pt x="19" y="9"/>
                    <a:pt x="17" y="11"/>
                    <a:pt x="13" y="11"/>
                  </a:cubicBezTo>
                  <a:cubicBezTo>
                    <a:pt x="12" y="11"/>
                    <a:pt x="10" y="11"/>
                    <a:pt x="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5768976" y="5381626"/>
              <a:ext cx="44450" cy="31750"/>
            </a:xfrm>
            <a:custGeom>
              <a:avLst/>
              <a:gdLst>
                <a:gd name="T0" fmla="*/ 9 w 18"/>
                <a:gd name="T1" fmla="*/ 2 h 13"/>
                <a:gd name="T2" fmla="*/ 16 w 18"/>
                <a:gd name="T3" fmla="*/ 5 h 13"/>
                <a:gd name="T4" fmla="*/ 9 w 18"/>
                <a:gd name="T5" fmla="*/ 12 h 13"/>
                <a:gd name="T6" fmla="*/ 5 w 18"/>
                <a:gd name="T7" fmla="*/ 11 h 13"/>
                <a:gd name="T8" fmla="*/ 0 w 18"/>
                <a:gd name="T9" fmla="*/ 8 h 13"/>
                <a:gd name="T10" fmla="*/ 9 w 18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9" y="2"/>
                  </a:moveTo>
                  <a:cubicBezTo>
                    <a:pt x="11" y="4"/>
                    <a:pt x="15" y="0"/>
                    <a:pt x="16" y="5"/>
                  </a:cubicBezTo>
                  <a:cubicBezTo>
                    <a:pt x="18" y="11"/>
                    <a:pt x="16" y="13"/>
                    <a:pt x="9" y="12"/>
                  </a:cubicBezTo>
                  <a:cubicBezTo>
                    <a:pt x="8" y="12"/>
                    <a:pt x="7" y="11"/>
                    <a:pt x="5" y="11"/>
                  </a:cubicBezTo>
                  <a:cubicBezTo>
                    <a:pt x="1" y="13"/>
                    <a:pt x="1" y="11"/>
                    <a:pt x="0" y="8"/>
                  </a:cubicBezTo>
                  <a:cubicBezTo>
                    <a:pt x="0" y="0"/>
                    <a:pt x="4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5873751" y="5594351"/>
              <a:ext cx="36513" cy="30163"/>
            </a:xfrm>
            <a:custGeom>
              <a:avLst/>
              <a:gdLst>
                <a:gd name="T0" fmla="*/ 15 w 15"/>
                <a:gd name="T1" fmla="*/ 11 h 12"/>
                <a:gd name="T2" fmla="*/ 6 w 15"/>
                <a:gd name="T3" fmla="*/ 11 h 12"/>
                <a:gd name="T4" fmla="*/ 1 w 15"/>
                <a:gd name="T5" fmla="*/ 7 h 12"/>
                <a:gd name="T6" fmla="*/ 6 w 15"/>
                <a:gd name="T7" fmla="*/ 0 h 12"/>
                <a:gd name="T8" fmla="*/ 15 w 1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11"/>
                  </a:moveTo>
                  <a:cubicBezTo>
                    <a:pt x="12" y="11"/>
                    <a:pt x="9" y="11"/>
                    <a:pt x="6" y="11"/>
                  </a:cubicBezTo>
                  <a:cubicBezTo>
                    <a:pt x="3" y="11"/>
                    <a:pt x="0" y="12"/>
                    <a:pt x="1" y="7"/>
                  </a:cubicBezTo>
                  <a:cubicBezTo>
                    <a:pt x="2" y="4"/>
                    <a:pt x="1" y="0"/>
                    <a:pt x="6" y="0"/>
                  </a:cubicBezTo>
                  <a:cubicBezTo>
                    <a:pt x="15" y="1"/>
                    <a:pt x="15" y="0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5815013" y="5386388"/>
              <a:ext cx="39688" cy="31750"/>
            </a:xfrm>
            <a:custGeom>
              <a:avLst/>
              <a:gdLst>
                <a:gd name="T0" fmla="*/ 8 w 16"/>
                <a:gd name="T1" fmla="*/ 10 h 13"/>
                <a:gd name="T2" fmla="*/ 5 w 16"/>
                <a:gd name="T3" fmla="*/ 10 h 13"/>
                <a:gd name="T4" fmla="*/ 0 w 16"/>
                <a:gd name="T5" fmla="*/ 6 h 13"/>
                <a:gd name="T6" fmla="*/ 5 w 16"/>
                <a:gd name="T7" fmla="*/ 1 h 13"/>
                <a:gd name="T8" fmla="*/ 10 w 16"/>
                <a:gd name="T9" fmla="*/ 1 h 13"/>
                <a:gd name="T10" fmla="*/ 16 w 16"/>
                <a:gd name="T11" fmla="*/ 5 h 13"/>
                <a:gd name="T12" fmla="*/ 8 w 1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8" y="10"/>
                  </a:moveTo>
                  <a:cubicBezTo>
                    <a:pt x="7" y="10"/>
                    <a:pt x="6" y="10"/>
                    <a:pt x="5" y="10"/>
                  </a:cubicBezTo>
                  <a:cubicBezTo>
                    <a:pt x="1" y="11"/>
                    <a:pt x="0" y="9"/>
                    <a:pt x="0" y="6"/>
                  </a:cubicBezTo>
                  <a:cubicBezTo>
                    <a:pt x="0" y="3"/>
                    <a:pt x="0" y="0"/>
                    <a:pt x="5" y="1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15" y="0"/>
                    <a:pt x="15" y="2"/>
                    <a:pt x="16" y="5"/>
                  </a:cubicBezTo>
                  <a:cubicBezTo>
                    <a:pt x="16" y="13"/>
                    <a:pt x="11" y="9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5921376" y="5553076"/>
              <a:ext cx="41275" cy="30163"/>
            </a:xfrm>
            <a:custGeom>
              <a:avLst/>
              <a:gdLst>
                <a:gd name="T0" fmla="*/ 15 w 17"/>
                <a:gd name="T1" fmla="*/ 6 h 12"/>
                <a:gd name="T2" fmla="*/ 9 w 17"/>
                <a:gd name="T3" fmla="*/ 11 h 12"/>
                <a:gd name="T4" fmla="*/ 1 w 17"/>
                <a:gd name="T5" fmla="*/ 4 h 12"/>
                <a:gd name="T6" fmla="*/ 5 w 17"/>
                <a:gd name="T7" fmla="*/ 0 h 12"/>
                <a:gd name="T8" fmla="*/ 9 w 17"/>
                <a:gd name="T9" fmla="*/ 0 h 12"/>
                <a:gd name="T10" fmla="*/ 15 w 17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15" y="6"/>
                  </a:moveTo>
                  <a:cubicBezTo>
                    <a:pt x="17" y="11"/>
                    <a:pt x="14" y="12"/>
                    <a:pt x="9" y="11"/>
                  </a:cubicBezTo>
                  <a:cubicBezTo>
                    <a:pt x="6" y="10"/>
                    <a:pt x="0" y="11"/>
                    <a:pt x="1" y="4"/>
                  </a:cubicBezTo>
                  <a:cubicBezTo>
                    <a:pt x="2" y="1"/>
                    <a:pt x="2" y="0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5" y="0"/>
                    <a:pt x="15" y="0"/>
                    <a:pt x="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5548313" y="5381626"/>
              <a:ext cx="38100" cy="36513"/>
            </a:xfrm>
            <a:custGeom>
              <a:avLst/>
              <a:gdLst>
                <a:gd name="T0" fmla="*/ 7 w 16"/>
                <a:gd name="T1" fmla="*/ 13 h 15"/>
                <a:gd name="T2" fmla="*/ 1 w 16"/>
                <a:gd name="T3" fmla="*/ 8 h 15"/>
                <a:gd name="T4" fmla="*/ 10 w 16"/>
                <a:gd name="T5" fmla="*/ 2 h 15"/>
                <a:gd name="T6" fmla="*/ 15 w 16"/>
                <a:gd name="T7" fmla="*/ 11 h 15"/>
                <a:gd name="T8" fmla="*/ 7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3" y="14"/>
                    <a:pt x="1" y="12"/>
                    <a:pt x="1" y="8"/>
                  </a:cubicBezTo>
                  <a:cubicBezTo>
                    <a:pt x="0" y="0"/>
                    <a:pt x="6" y="3"/>
                    <a:pt x="10" y="2"/>
                  </a:cubicBezTo>
                  <a:cubicBezTo>
                    <a:pt x="14" y="1"/>
                    <a:pt x="16" y="4"/>
                    <a:pt x="15" y="11"/>
                  </a:cubicBezTo>
                  <a:cubicBezTo>
                    <a:pt x="15" y="15"/>
                    <a:pt x="9" y="11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5888038" y="5507038"/>
              <a:ext cx="39688" cy="26988"/>
            </a:xfrm>
            <a:custGeom>
              <a:avLst/>
              <a:gdLst>
                <a:gd name="T0" fmla="*/ 8 w 16"/>
                <a:gd name="T1" fmla="*/ 11 h 11"/>
                <a:gd name="T2" fmla="*/ 1 w 16"/>
                <a:gd name="T3" fmla="*/ 2 h 11"/>
                <a:gd name="T4" fmla="*/ 4 w 16"/>
                <a:gd name="T5" fmla="*/ 1 h 11"/>
                <a:gd name="T6" fmla="*/ 11 w 16"/>
                <a:gd name="T7" fmla="*/ 0 h 11"/>
                <a:gd name="T8" fmla="*/ 15 w 16"/>
                <a:gd name="T9" fmla="*/ 3 h 11"/>
                <a:gd name="T10" fmla="*/ 8 w 16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11"/>
                  </a:moveTo>
                  <a:cubicBezTo>
                    <a:pt x="1" y="11"/>
                    <a:pt x="0" y="8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1"/>
                    <a:pt x="9" y="1"/>
                    <a:pt x="11" y="0"/>
                  </a:cubicBezTo>
                  <a:cubicBezTo>
                    <a:pt x="13" y="0"/>
                    <a:pt x="14" y="0"/>
                    <a:pt x="15" y="3"/>
                  </a:cubicBezTo>
                  <a:cubicBezTo>
                    <a:pt x="15" y="11"/>
                    <a:pt x="16" y="11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5942013" y="5381626"/>
              <a:ext cx="36513" cy="33338"/>
            </a:xfrm>
            <a:custGeom>
              <a:avLst/>
              <a:gdLst>
                <a:gd name="T0" fmla="*/ 0 w 15"/>
                <a:gd name="T1" fmla="*/ 2 h 14"/>
                <a:gd name="T2" fmla="*/ 8 w 15"/>
                <a:gd name="T3" fmla="*/ 2 h 14"/>
                <a:gd name="T4" fmla="*/ 14 w 15"/>
                <a:gd name="T5" fmla="*/ 2 h 14"/>
                <a:gd name="T6" fmla="*/ 15 w 15"/>
                <a:gd name="T7" fmla="*/ 12 h 14"/>
                <a:gd name="T8" fmla="*/ 14 w 15"/>
                <a:gd name="T9" fmla="*/ 12 h 14"/>
                <a:gd name="T10" fmla="*/ 3 w 15"/>
                <a:gd name="T11" fmla="*/ 12 h 14"/>
                <a:gd name="T12" fmla="*/ 1 w 15"/>
                <a:gd name="T13" fmla="*/ 8 h 14"/>
                <a:gd name="T14" fmla="*/ 0 w 15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0" y="2"/>
                  </a:moveTo>
                  <a:cubicBezTo>
                    <a:pt x="3" y="2"/>
                    <a:pt x="5" y="2"/>
                    <a:pt x="8" y="2"/>
                  </a:cubicBezTo>
                  <a:cubicBezTo>
                    <a:pt x="10" y="2"/>
                    <a:pt x="13" y="0"/>
                    <a:pt x="14" y="2"/>
                  </a:cubicBezTo>
                  <a:cubicBezTo>
                    <a:pt x="15" y="5"/>
                    <a:pt x="15" y="8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0" y="14"/>
                    <a:pt x="7" y="12"/>
                    <a:pt x="3" y="12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0" y="6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5848351" y="5507038"/>
              <a:ext cx="34925" cy="31750"/>
            </a:xfrm>
            <a:custGeom>
              <a:avLst/>
              <a:gdLst>
                <a:gd name="T0" fmla="*/ 7 w 14"/>
                <a:gd name="T1" fmla="*/ 12 h 13"/>
                <a:gd name="T2" fmla="*/ 1 w 14"/>
                <a:gd name="T3" fmla="*/ 11 h 13"/>
                <a:gd name="T4" fmla="*/ 0 w 14"/>
                <a:gd name="T5" fmla="*/ 1 h 13"/>
                <a:gd name="T6" fmla="*/ 3 w 14"/>
                <a:gd name="T7" fmla="*/ 0 h 13"/>
                <a:gd name="T8" fmla="*/ 10 w 14"/>
                <a:gd name="T9" fmla="*/ 1 h 13"/>
                <a:gd name="T10" fmla="*/ 14 w 14"/>
                <a:gd name="T11" fmla="*/ 5 h 13"/>
                <a:gd name="T12" fmla="*/ 7 w 14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7" y="12"/>
                  </a:moveTo>
                  <a:cubicBezTo>
                    <a:pt x="5" y="11"/>
                    <a:pt x="2" y="13"/>
                    <a:pt x="1" y="11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5" y="1"/>
                    <a:pt x="8" y="1"/>
                    <a:pt x="10" y="1"/>
                  </a:cubicBezTo>
                  <a:cubicBezTo>
                    <a:pt x="13" y="0"/>
                    <a:pt x="14" y="2"/>
                    <a:pt x="14" y="5"/>
                  </a:cubicBezTo>
                  <a:cubicBezTo>
                    <a:pt x="14" y="12"/>
                    <a:pt x="14" y="12"/>
                    <a:pt x="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5961063" y="5465763"/>
              <a:ext cx="33338" cy="34925"/>
            </a:xfrm>
            <a:custGeom>
              <a:avLst/>
              <a:gdLst>
                <a:gd name="T0" fmla="*/ 8 w 14"/>
                <a:gd name="T1" fmla="*/ 1 h 14"/>
                <a:gd name="T2" fmla="*/ 14 w 14"/>
                <a:gd name="T3" fmla="*/ 7 h 14"/>
                <a:gd name="T4" fmla="*/ 5 w 14"/>
                <a:gd name="T5" fmla="*/ 11 h 14"/>
                <a:gd name="T6" fmla="*/ 0 w 14"/>
                <a:gd name="T7" fmla="*/ 9 h 14"/>
                <a:gd name="T8" fmla="*/ 8 w 1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8" y="1"/>
                  </a:moveTo>
                  <a:cubicBezTo>
                    <a:pt x="12" y="0"/>
                    <a:pt x="14" y="1"/>
                    <a:pt x="14" y="7"/>
                  </a:cubicBezTo>
                  <a:cubicBezTo>
                    <a:pt x="14" y="14"/>
                    <a:pt x="9" y="11"/>
                    <a:pt x="5" y="11"/>
                  </a:cubicBezTo>
                  <a:cubicBezTo>
                    <a:pt x="4" y="11"/>
                    <a:pt x="0" y="13"/>
                    <a:pt x="0" y="9"/>
                  </a:cubicBezTo>
                  <a:cubicBezTo>
                    <a:pt x="0" y="2"/>
                    <a:pt x="1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6026151" y="5429251"/>
              <a:ext cx="41275" cy="26988"/>
            </a:xfrm>
            <a:custGeom>
              <a:avLst/>
              <a:gdLst>
                <a:gd name="T0" fmla="*/ 8 w 17"/>
                <a:gd name="T1" fmla="*/ 9 h 11"/>
                <a:gd name="T2" fmla="*/ 5 w 17"/>
                <a:gd name="T3" fmla="*/ 9 h 11"/>
                <a:gd name="T4" fmla="*/ 0 w 17"/>
                <a:gd name="T5" fmla="*/ 5 h 11"/>
                <a:gd name="T6" fmla="*/ 5 w 17"/>
                <a:gd name="T7" fmla="*/ 1 h 11"/>
                <a:gd name="T8" fmla="*/ 10 w 17"/>
                <a:gd name="T9" fmla="*/ 0 h 11"/>
                <a:gd name="T10" fmla="*/ 17 w 17"/>
                <a:gd name="T11" fmla="*/ 6 h 11"/>
                <a:gd name="T12" fmla="*/ 11 w 17"/>
                <a:gd name="T13" fmla="*/ 9 h 11"/>
                <a:gd name="T14" fmla="*/ 8 w 17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8" y="9"/>
                  </a:moveTo>
                  <a:cubicBezTo>
                    <a:pt x="7" y="9"/>
                    <a:pt x="6" y="9"/>
                    <a:pt x="5" y="9"/>
                  </a:cubicBezTo>
                  <a:cubicBezTo>
                    <a:pt x="2" y="10"/>
                    <a:pt x="0" y="9"/>
                    <a:pt x="0" y="5"/>
                  </a:cubicBezTo>
                  <a:cubicBezTo>
                    <a:pt x="1" y="2"/>
                    <a:pt x="1" y="0"/>
                    <a:pt x="5" y="1"/>
                  </a:cubicBezTo>
                  <a:cubicBezTo>
                    <a:pt x="7" y="1"/>
                    <a:pt x="8" y="1"/>
                    <a:pt x="10" y="0"/>
                  </a:cubicBezTo>
                  <a:cubicBezTo>
                    <a:pt x="15" y="0"/>
                    <a:pt x="17" y="2"/>
                    <a:pt x="17" y="6"/>
                  </a:cubicBezTo>
                  <a:cubicBezTo>
                    <a:pt x="17" y="11"/>
                    <a:pt x="13" y="9"/>
                    <a:pt x="11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5822951" y="5424488"/>
              <a:ext cx="38100" cy="30163"/>
            </a:xfrm>
            <a:custGeom>
              <a:avLst/>
              <a:gdLst>
                <a:gd name="T0" fmla="*/ 8 w 16"/>
                <a:gd name="T1" fmla="*/ 11 h 12"/>
                <a:gd name="T2" fmla="*/ 1 w 16"/>
                <a:gd name="T3" fmla="*/ 6 h 12"/>
                <a:gd name="T4" fmla="*/ 4 w 16"/>
                <a:gd name="T5" fmla="*/ 2 h 12"/>
                <a:gd name="T6" fmla="*/ 10 w 16"/>
                <a:gd name="T7" fmla="*/ 1 h 12"/>
                <a:gd name="T8" fmla="*/ 15 w 16"/>
                <a:gd name="T9" fmla="*/ 5 h 12"/>
                <a:gd name="T10" fmla="*/ 8 w 16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11"/>
                  </a:moveTo>
                  <a:cubicBezTo>
                    <a:pt x="5" y="12"/>
                    <a:pt x="2" y="12"/>
                    <a:pt x="1" y="6"/>
                  </a:cubicBezTo>
                  <a:cubicBezTo>
                    <a:pt x="0" y="2"/>
                    <a:pt x="1" y="1"/>
                    <a:pt x="4" y="2"/>
                  </a:cubicBezTo>
                  <a:cubicBezTo>
                    <a:pt x="6" y="2"/>
                    <a:pt x="8" y="2"/>
                    <a:pt x="10" y="1"/>
                  </a:cubicBezTo>
                  <a:cubicBezTo>
                    <a:pt x="14" y="0"/>
                    <a:pt x="15" y="1"/>
                    <a:pt x="15" y="5"/>
                  </a:cubicBezTo>
                  <a:cubicBezTo>
                    <a:pt x="16" y="11"/>
                    <a:pt x="16" y="11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5732463" y="5548313"/>
              <a:ext cx="33338" cy="31750"/>
            </a:xfrm>
            <a:custGeom>
              <a:avLst/>
              <a:gdLst>
                <a:gd name="T0" fmla="*/ 7 w 14"/>
                <a:gd name="T1" fmla="*/ 2 h 13"/>
                <a:gd name="T2" fmla="*/ 14 w 14"/>
                <a:gd name="T3" fmla="*/ 7 h 13"/>
                <a:gd name="T4" fmla="*/ 7 w 14"/>
                <a:gd name="T5" fmla="*/ 13 h 13"/>
                <a:gd name="T6" fmla="*/ 0 w 14"/>
                <a:gd name="T7" fmla="*/ 7 h 13"/>
                <a:gd name="T8" fmla="*/ 7 w 1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7" y="2"/>
                  </a:moveTo>
                  <a:cubicBezTo>
                    <a:pt x="9" y="3"/>
                    <a:pt x="14" y="0"/>
                    <a:pt x="14" y="7"/>
                  </a:cubicBezTo>
                  <a:cubicBezTo>
                    <a:pt x="13" y="12"/>
                    <a:pt x="12" y="13"/>
                    <a:pt x="7" y="13"/>
                  </a:cubicBezTo>
                  <a:cubicBezTo>
                    <a:pt x="3" y="13"/>
                    <a:pt x="0" y="13"/>
                    <a:pt x="0" y="7"/>
                  </a:cubicBezTo>
                  <a:cubicBezTo>
                    <a:pt x="1" y="1"/>
                    <a:pt x="4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5813426" y="5507038"/>
              <a:ext cx="38100" cy="34925"/>
            </a:xfrm>
            <a:custGeom>
              <a:avLst/>
              <a:gdLst>
                <a:gd name="T0" fmla="*/ 13 w 16"/>
                <a:gd name="T1" fmla="*/ 6 h 14"/>
                <a:gd name="T2" fmla="*/ 10 w 16"/>
                <a:gd name="T3" fmla="*/ 12 h 14"/>
                <a:gd name="T4" fmla="*/ 0 w 16"/>
                <a:gd name="T5" fmla="*/ 7 h 14"/>
                <a:gd name="T6" fmla="*/ 10 w 16"/>
                <a:gd name="T7" fmla="*/ 0 h 14"/>
                <a:gd name="T8" fmla="*/ 13 w 16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3" y="6"/>
                  </a:moveTo>
                  <a:cubicBezTo>
                    <a:pt x="12" y="8"/>
                    <a:pt x="15" y="12"/>
                    <a:pt x="10" y="12"/>
                  </a:cubicBezTo>
                  <a:cubicBezTo>
                    <a:pt x="6" y="11"/>
                    <a:pt x="0" y="14"/>
                    <a:pt x="0" y="7"/>
                  </a:cubicBezTo>
                  <a:cubicBezTo>
                    <a:pt x="0" y="1"/>
                    <a:pt x="1" y="0"/>
                    <a:pt x="10" y="0"/>
                  </a:cubicBezTo>
                  <a:cubicBezTo>
                    <a:pt x="16" y="0"/>
                    <a:pt x="11" y="4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5973763" y="5505451"/>
              <a:ext cx="41275" cy="26988"/>
            </a:xfrm>
            <a:custGeom>
              <a:avLst/>
              <a:gdLst>
                <a:gd name="T0" fmla="*/ 12 w 17"/>
                <a:gd name="T1" fmla="*/ 1 h 11"/>
                <a:gd name="T2" fmla="*/ 17 w 17"/>
                <a:gd name="T3" fmla="*/ 7 h 11"/>
                <a:gd name="T4" fmla="*/ 11 w 17"/>
                <a:gd name="T5" fmla="*/ 10 h 11"/>
                <a:gd name="T6" fmla="*/ 5 w 17"/>
                <a:gd name="T7" fmla="*/ 11 h 11"/>
                <a:gd name="T8" fmla="*/ 2 w 17"/>
                <a:gd name="T9" fmla="*/ 9 h 11"/>
                <a:gd name="T10" fmla="*/ 2 w 17"/>
                <a:gd name="T11" fmla="*/ 2 h 11"/>
                <a:gd name="T12" fmla="*/ 8 w 17"/>
                <a:gd name="T13" fmla="*/ 2 h 11"/>
                <a:gd name="T14" fmla="*/ 12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2" y="1"/>
                  </a:moveTo>
                  <a:cubicBezTo>
                    <a:pt x="16" y="0"/>
                    <a:pt x="16" y="3"/>
                    <a:pt x="17" y="7"/>
                  </a:cubicBezTo>
                  <a:cubicBezTo>
                    <a:pt x="17" y="11"/>
                    <a:pt x="14" y="10"/>
                    <a:pt x="11" y="10"/>
                  </a:cubicBezTo>
                  <a:cubicBezTo>
                    <a:pt x="9" y="11"/>
                    <a:pt x="7" y="11"/>
                    <a:pt x="5" y="11"/>
                  </a:cubicBezTo>
                  <a:cubicBezTo>
                    <a:pt x="4" y="11"/>
                    <a:pt x="2" y="11"/>
                    <a:pt x="2" y="9"/>
                  </a:cubicBezTo>
                  <a:cubicBezTo>
                    <a:pt x="2" y="7"/>
                    <a:pt x="0" y="4"/>
                    <a:pt x="2" y="2"/>
                  </a:cubicBezTo>
                  <a:cubicBezTo>
                    <a:pt x="3" y="1"/>
                    <a:pt x="6" y="2"/>
                    <a:pt x="8" y="2"/>
                  </a:cubicBezTo>
                  <a:cubicBezTo>
                    <a:pt x="9" y="1"/>
                    <a:pt x="1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5997576" y="5464176"/>
              <a:ext cx="36513" cy="31750"/>
            </a:xfrm>
            <a:custGeom>
              <a:avLst/>
              <a:gdLst>
                <a:gd name="T0" fmla="*/ 15 w 15"/>
                <a:gd name="T1" fmla="*/ 12 h 13"/>
                <a:gd name="T2" fmla="*/ 3 w 15"/>
                <a:gd name="T3" fmla="*/ 11 h 13"/>
                <a:gd name="T4" fmla="*/ 2 w 15"/>
                <a:gd name="T5" fmla="*/ 2 h 13"/>
                <a:gd name="T6" fmla="*/ 12 w 15"/>
                <a:gd name="T7" fmla="*/ 2 h 13"/>
                <a:gd name="T8" fmla="*/ 14 w 15"/>
                <a:gd name="T9" fmla="*/ 6 h 13"/>
                <a:gd name="T10" fmla="*/ 15 w 15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15" y="12"/>
                  </a:moveTo>
                  <a:cubicBezTo>
                    <a:pt x="11" y="13"/>
                    <a:pt x="7" y="11"/>
                    <a:pt x="3" y="11"/>
                  </a:cubicBezTo>
                  <a:cubicBezTo>
                    <a:pt x="2" y="11"/>
                    <a:pt x="0" y="3"/>
                    <a:pt x="2" y="2"/>
                  </a:cubicBezTo>
                  <a:cubicBezTo>
                    <a:pt x="5" y="0"/>
                    <a:pt x="9" y="2"/>
                    <a:pt x="12" y="2"/>
                  </a:cubicBezTo>
                  <a:cubicBezTo>
                    <a:pt x="15" y="2"/>
                    <a:pt x="14" y="4"/>
                    <a:pt x="14" y="6"/>
                  </a:cubicBezTo>
                  <a:cubicBezTo>
                    <a:pt x="14" y="8"/>
                    <a:pt x="15" y="10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5800726" y="5546726"/>
              <a:ext cx="36513" cy="36513"/>
            </a:xfrm>
            <a:custGeom>
              <a:avLst/>
              <a:gdLst>
                <a:gd name="T0" fmla="*/ 8 w 15"/>
                <a:gd name="T1" fmla="*/ 3 h 15"/>
                <a:gd name="T2" fmla="*/ 15 w 15"/>
                <a:gd name="T3" fmla="*/ 7 h 15"/>
                <a:gd name="T4" fmla="*/ 8 w 15"/>
                <a:gd name="T5" fmla="*/ 13 h 15"/>
                <a:gd name="T6" fmla="*/ 1 w 15"/>
                <a:gd name="T7" fmla="*/ 10 h 15"/>
                <a:gd name="T8" fmla="*/ 8 w 15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8" y="3"/>
                  </a:moveTo>
                  <a:cubicBezTo>
                    <a:pt x="10" y="4"/>
                    <a:pt x="15" y="0"/>
                    <a:pt x="15" y="7"/>
                  </a:cubicBezTo>
                  <a:cubicBezTo>
                    <a:pt x="15" y="14"/>
                    <a:pt x="15" y="14"/>
                    <a:pt x="8" y="13"/>
                  </a:cubicBezTo>
                  <a:cubicBezTo>
                    <a:pt x="6" y="12"/>
                    <a:pt x="2" y="15"/>
                    <a:pt x="1" y="10"/>
                  </a:cubicBezTo>
                  <a:cubicBezTo>
                    <a:pt x="0" y="3"/>
                    <a:pt x="0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6026151" y="5381626"/>
              <a:ext cx="44450" cy="31750"/>
            </a:xfrm>
            <a:custGeom>
              <a:avLst/>
              <a:gdLst>
                <a:gd name="T0" fmla="*/ 11 w 18"/>
                <a:gd name="T1" fmla="*/ 13 h 13"/>
                <a:gd name="T2" fmla="*/ 2 w 18"/>
                <a:gd name="T3" fmla="*/ 3 h 13"/>
                <a:gd name="T4" fmla="*/ 8 w 18"/>
                <a:gd name="T5" fmla="*/ 2 h 13"/>
                <a:gd name="T6" fmla="*/ 16 w 18"/>
                <a:gd name="T7" fmla="*/ 8 h 13"/>
                <a:gd name="T8" fmla="*/ 14 w 18"/>
                <a:gd name="T9" fmla="*/ 13 h 13"/>
                <a:gd name="T10" fmla="*/ 11 w 18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11" y="13"/>
                  </a:moveTo>
                  <a:cubicBezTo>
                    <a:pt x="4" y="13"/>
                    <a:pt x="0" y="9"/>
                    <a:pt x="2" y="3"/>
                  </a:cubicBezTo>
                  <a:cubicBezTo>
                    <a:pt x="3" y="0"/>
                    <a:pt x="6" y="1"/>
                    <a:pt x="8" y="2"/>
                  </a:cubicBezTo>
                  <a:cubicBezTo>
                    <a:pt x="11" y="3"/>
                    <a:pt x="13" y="6"/>
                    <a:pt x="16" y="8"/>
                  </a:cubicBezTo>
                  <a:cubicBezTo>
                    <a:pt x="18" y="9"/>
                    <a:pt x="17" y="12"/>
                    <a:pt x="14" y="13"/>
                  </a:cubicBezTo>
                  <a:cubicBezTo>
                    <a:pt x="13" y="13"/>
                    <a:pt x="11" y="13"/>
                    <a:pt x="1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5737226" y="5429251"/>
              <a:ext cx="41275" cy="25400"/>
            </a:xfrm>
            <a:custGeom>
              <a:avLst/>
              <a:gdLst>
                <a:gd name="T0" fmla="*/ 9 w 17"/>
                <a:gd name="T1" fmla="*/ 9 h 10"/>
                <a:gd name="T2" fmla="*/ 1 w 17"/>
                <a:gd name="T3" fmla="*/ 2 h 10"/>
                <a:gd name="T4" fmla="*/ 3 w 17"/>
                <a:gd name="T5" fmla="*/ 0 h 10"/>
                <a:gd name="T6" fmla="*/ 12 w 17"/>
                <a:gd name="T7" fmla="*/ 0 h 10"/>
                <a:gd name="T8" fmla="*/ 16 w 17"/>
                <a:gd name="T9" fmla="*/ 6 h 10"/>
                <a:gd name="T10" fmla="*/ 12 w 17"/>
                <a:gd name="T11" fmla="*/ 9 h 10"/>
                <a:gd name="T12" fmla="*/ 9 w 17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3" y="9"/>
                    <a:pt x="0" y="7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7" y="0"/>
                    <a:pt x="15" y="4"/>
                    <a:pt x="16" y="6"/>
                  </a:cubicBezTo>
                  <a:cubicBezTo>
                    <a:pt x="17" y="10"/>
                    <a:pt x="14" y="8"/>
                    <a:pt x="12" y="9"/>
                  </a:cubicBezTo>
                  <a:cubicBezTo>
                    <a:pt x="11" y="9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5861051" y="5386388"/>
              <a:ext cx="36513" cy="28575"/>
            </a:xfrm>
            <a:custGeom>
              <a:avLst/>
              <a:gdLst>
                <a:gd name="T0" fmla="*/ 8 w 15"/>
                <a:gd name="T1" fmla="*/ 11 h 12"/>
                <a:gd name="T2" fmla="*/ 0 w 15"/>
                <a:gd name="T3" fmla="*/ 4 h 12"/>
                <a:gd name="T4" fmla="*/ 4 w 15"/>
                <a:gd name="T5" fmla="*/ 1 h 12"/>
                <a:gd name="T6" fmla="*/ 10 w 15"/>
                <a:gd name="T7" fmla="*/ 1 h 12"/>
                <a:gd name="T8" fmla="*/ 14 w 15"/>
                <a:gd name="T9" fmla="*/ 8 h 12"/>
                <a:gd name="T10" fmla="*/ 10 w 15"/>
                <a:gd name="T11" fmla="*/ 11 h 12"/>
                <a:gd name="T12" fmla="*/ 8 w 1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8" y="11"/>
                  </a:moveTo>
                  <a:cubicBezTo>
                    <a:pt x="1" y="11"/>
                    <a:pt x="0" y="10"/>
                    <a:pt x="0" y="4"/>
                  </a:cubicBezTo>
                  <a:cubicBezTo>
                    <a:pt x="0" y="1"/>
                    <a:pt x="1" y="0"/>
                    <a:pt x="4" y="1"/>
                  </a:cubicBezTo>
                  <a:cubicBezTo>
                    <a:pt x="6" y="1"/>
                    <a:pt x="8" y="2"/>
                    <a:pt x="10" y="1"/>
                  </a:cubicBezTo>
                  <a:cubicBezTo>
                    <a:pt x="15" y="1"/>
                    <a:pt x="13" y="6"/>
                    <a:pt x="14" y="8"/>
                  </a:cubicBezTo>
                  <a:cubicBezTo>
                    <a:pt x="15" y="12"/>
                    <a:pt x="11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5732463" y="5507038"/>
              <a:ext cx="33338" cy="36513"/>
            </a:xfrm>
            <a:custGeom>
              <a:avLst/>
              <a:gdLst>
                <a:gd name="T0" fmla="*/ 7 w 14"/>
                <a:gd name="T1" fmla="*/ 11 h 15"/>
                <a:gd name="T2" fmla="*/ 1 w 14"/>
                <a:gd name="T3" fmla="*/ 8 h 15"/>
                <a:gd name="T4" fmla="*/ 6 w 14"/>
                <a:gd name="T5" fmla="*/ 0 h 15"/>
                <a:gd name="T6" fmla="*/ 13 w 14"/>
                <a:gd name="T7" fmla="*/ 8 h 15"/>
                <a:gd name="T8" fmla="*/ 7 w 1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7" y="11"/>
                  </a:moveTo>
                  <a:cubicBezTo>
                    <a:pt x="3" y="12"/>
                    <a:pt x="0" y="13"/>
                    <a:pt x="1" y="8"/>
                  </a:cubicBezTo>
                  <a:cubicBezTo>
                    <a:pt x="1" y="4"/>
                    <a:pt x="0" y="0"/>
                    <a:pt x="6" y="0"/>
                  </a:cubicBezTo>
                  <a:cubicBezTo>
                    <a:pt x="12" y="1"/>
                    <a:pt x="13" y="1"/>
                    <a:pt x="13" y="8"/>
                  </a:cubicBezTo>
                  <a:cubicBezTo>
                    <a:pt x="14" y="15"/>
                    <a:pt x="8" y="10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5632451" y="5381626"/>
              <a:ext cx="34925" cy="33338"/>
            </a:xfrm>
            <a:custGeom>
              <a:avLst/>
              <a:gdLst>
                <a:gd name="T0" fmla="*/ 7 w 14"/>
                <a:gd name="T1" fmla="*/ 2 h 14"/>
                <a:gd name="T2" fmla="*/ 14 w 14"/>
                <a:gd name="T3" fmla="*/ 6 h 14"/>
                <a:gd name="T4" fmla="*/ 8 w 14"/>
                <a:gd name="T5" fmla="*/ 12 h 14"/>
                <a:gd name="T6" fmla="*/ 0 w 14"/>
                <a:gd name="T7" fmla="*/ 9 h 14"/>
                <a:gd name="T8" fmla="*/ 7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2"/>
                  </a:moveTo>
                  <a:cubicBezTo>
                    <a:pt x="9" y="4"/>
                    <a:pt x="14" y="0"/>
                    <a:pt x="14" y="6"/>
                  </a:cubicBezTo>
                  <a:cubicBezTo>
                    <a:pt x="14" y="13"/>
                    <a:pt x="14" y="13"/>
                    <a:pt x="8" y="12"/>
                  </a:cubicBezTo>
                  <a:cubicBezTo>
                    <a:pt x="5" y="12"/>
                    <a:pt x="1" y="14"/>
                    <a:pt x="0" y="9"/>
                  </a:cubicBezTo>
                  <a:cubicBezTo>
                    <a:pt x="0" y="2"/>
                    <a:pt x="0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5781676" y="5424488"/>
              <a:ext cx="38100" cy="31750"/>
            </a:xfrm>
            <a:custGeom>
              <a:avLst/>
              <a:gdLst>
                <a:gd name="T0" fmla="*/ 15 w 16"/>
                <a:gd name="T1" fmla="*/ 8 h 13"/>
                <a:gd name="T2" fmla="*/ 12 w 16"/>
                <a:gd name="T3" fmla="*/ 11 h 13"/>
                <a:gd name="T4" fmla="*/ 7 w 16"/>
                <a:gd name="T5" fmla="*/ 10 h 13"/>
                <a:gd name="T6" fmla="*/ 0 w 16"/>
                <a:gd name="T7" fmla="*/ 7 h 13"/>
                <a:gd name="T8" fmla="*/ 7 w 16"/>
                <a:gd name="T9" fmla="*/ 1 h 13"/>
                <a:gd name="T10" fmla="*/ 15 w 16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15" y="8"/>
                  </a:moveTo>
                  <a:cubicBezTo>
                    <a:pt x="16" y="10"/>
                    <a:pt x="15" y="11"/>
                    <a:pt x="12" y="11"/>
                  </a:cubicBezTo>
                  <a:cubicBezTo>
                    <a:pt x="10" y="10"/>
                    <a:pt x="8" y="11"/>
                    <a:pt x="7" y="10"/>
                  </a:cubicBezTo>
                  <a:cubicBezTo>
                    <a:pt x="5" y="9"/>
                    <a:pt x="1" y="13"/>
                    <a:pt x="0" y="7"/>
                  </a:cubicBezTo>
                  <a:cubicBezTo>
                    <a:pt x="0" y="1"/>
                    <a:pt x="5" y="2"/>
                    <a:pt x="7" y="1"/>
                  </a:cubicBezTo>
                  <a:cubicBezTo>
                    <a:pt x="13" y="0"/>
                    <a:pt x="15" y="2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5800726" y="5468938"/>
              <a:ext cx="42863" cy="23813"/>
            </a:xfrm>
            <a:custGeom>
              <a:avLst/>
              <a:gdLst>
                <a:gd name="T0" fmla="*/ 1 w 18"/>
                <a:gd name="T1" fmla="*/ 0 h 10"/>
                <a:gd name="T2" fmla="*/ 12 w 18"/>
                <a:gd name="T3" fmla="*/ 0 h 10"/>
                <a:gd name="T4" fmla="*/ 16 w 18"/>
                <a:gd name="T5" fmla="*/ 6 h 10"/>
                <a:gd name="T6" fmla="*/ 12 w 18"/>
                <a:gd name="T7" fmla="*/ 9 h 10"/>
                <a:gd name="T8" fmla="*/ 10 w 18"/>
                <a:gd name="T9" fmla="*/ 9 h 10"/>
                <a:gd name="T10" fmla="*/ 1 w 1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" y="0"/>
                  </a:moveTo>
                  <a:cubicBezTo>
                    <a:pt x="5" y="2"/>
                    <a:pt x="9" y="0"/>
                    <a:pt x="12" y="0"/>
                  </a:cubicBezTo>
                  <a:cubicBezTo>
                    <a:pt x="18" y="0"/>
                    <a:pt x="15" y="4"/>
                    <a:pt x="16" y="6"/>
                  </a:cubicBezTo>
                  <a:cubicBezTo>
                    <a:pt x="17" y="10"/>
                    <a:pt x="14" y="9"/>
                    <a:pt x="12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0" y="9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5924551" y="5461001"/>
              <a:ext cx="33338" cy="39688"/>
            </a:xfrm>
            <a:custGeom>
              <a:avLst/>
              <a:gdLst>
                <a:gd name="T0" fmla="*/ 8 w 14"/>
                <a:gd name="T1" fmla="*/ 15 h 16"/>
                <a:gd name="T2" fmla="*/ 0 w 14"/>
                <a:gd name="T3" fmla="*/ 8 h 16"/>
                <a:gd name="T4" fmla="*/ 10 w 14"/>
                <a:gd name="T5" fmla="*/ 4 h 16"/>
                <a:gd name="T6" fmla="*/ 13 w 14"/>
                <a:gd name="T7" fmla="*/ 11 h 16"/>
                <a:gd name="T8" fmla="*/ 8 w 14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3" y="14"/>
                    <a:pt x="0" y="14"/>
                    <a:pt x="0" y="8"/>
                  </a:cubicBezTo>
                  <a:cubicBezTo>
                    <a:pt x="0" y="0"/>
                    <a:pt x="7" y="4"/>
                    <a:pt x="10" y="4"/>
                  </a:cubicBezTo>
                  <a:cubicBezTo>
                    <a:pt x="14" y="3"/>
                    <a:pt x="12" y="8"/>
                    <a:pt x="13" y="11"/>
                  </a:cubicBezTo>
                  <a:cubicBezTo>
                    <a:pt x="14" y="16"/>
                    <a:pt x="9" y="13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5729288" y="5461001"/>
              <a:ext cx="31750" cy="31750"/>
            </a:xfrm>
            <a:custGeom>
              <a:avLst/>
              <a:gdLst>
                <a:gd name="T0" fmla="*/ 5 w 13"/>
                <a:gd name="T1" fmla="*/ 3 h 13"/>
                <a:gd name="T2" fmla="*/ 13 w 13"/>
                <a:gd name="T3" fmla="*/ 9 h 13"/>
                <a:gd name="T4" fmla="*/ 8 w 13"/>
                <a:gd name="T5" fmla="*/ 13 h 13"/>
                <a:gd name="T6" fmla="*/ 0 w 13"/>
                <a:gd name="T7" fmla="*/ 6 h 13"/>
                <a:gd name="T8" fmla="*/ 5 w 13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5" y="3"/>
                  </a:moveTo>
                  <a:cubicBezTo>
                    <a:pt x="10" y="3"/>
                    <a:pt x="13" y="2"/>
                    <a:pt x="13" y="9"/>
                  </a:cubicBezTo>
                  <a:cubicBezTo>
                    <a:pt x="13" y="13"/>
                    <a:pt x="11" y="13"/>
                    <a:pt x="8" y="13"/>
                  </a:cubicBezTo>
                  <a:cubicBezTo>
                    <a:pt x="1" y="13"/>
                    <a:pt x="0" y="12"/>
                    <a:pt x="0" y="6"/>
                  </a:cubicBezTo>
                  <a:cubicBezTo>
                    <a:pt x="0" y="0"/>
                    <a:pt x="4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5581651" y="5427663"/>
              <a:ext cx="41275" cy="23813"/>
            </a:xfrm>
            <a:custGeom>
              <a:avLst/>
              <a:gdLst>
                <a:gd name="T0" fmla="*/ 8 w 17"/>
                <a:gd name="T1" fmla="*/ 1 h 10"/>
                <a:gd name="T2" fmla="*/ 12 w 17"/>
                <a:gd name="T3" fmla="*/ 1 h 10"/>
                <a:gd name="T4" fmla="*/ 16 w 17"/>
                <a:gd name="T5" fmla="*/ 4 h 10"/>
                <a:gd name="T6" fmla="*/ 12 w 17"/>
                <a:gd name="T7" fmla="*/ 9 h 10"/>
                <a:gd name="T8" fmla="*/ 4 w 17"/>
                <a:gd name="T9" fmla="*/ 9 h 10"/>
                <a:gd name="T10" fmla="*/ 2 w 17"/>
                <a:gd name="T11" fmla="*/ 8 h 10"/>
                <a:gd name="T12" fmla="*/ 8 w 17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0" y="1"/>
                    <a:pt x="11" y="1"/>
                    <a:pt x="12" y="1"/>
                  </a:cubicBezTo>
                  <a:cubicBezTo>
                    <a:pt x="14" y="1"/>
                    <a:pt x="17" y="0"/>
                    <a:pt x="16" y="4"/>
                  </a:cubicBezTo>
                  <a:cubicBezTo>
                    <a:pt x="16" y="6"/>
                    <a:pt x="17" y="10"/>
                    <a:pt x="12" y="9"/>
                  </a:cubicBezTo>
                  <a:cubicBezTo>
                    <a:pt x="9" y="9"/>
                    <a:pt x="7" y="9"/>
                    <a:pt x="4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5834063" y="5553076"/>
              <a:ext cx="39688" cy="31750"/>
            </a:xfrm>
            <a:custGeom>
              <a:avLst/>
              <a:gdLst>
                <a:gd name="T0" fmla="*/ 9 w 16"/>
                <a:gd name="T1" fmla="*/ 11 h 13"/>
                <a:gd name="T2" fmla="*/ 3 w 16"/>
                <a:gd name="T3" fmla="*/ 7 h 13"/>
                <a:gd name="T4" fmla="*/ 7 w 16"/>
                <a:gd name="T5" fmla="*/ 0 h 13"/>
                <a:gd name="T6" fmla="*/ 15 w 16"/>
                <a:gd name="T7" fmla="*/ 7 h 13"/>
                <a:gd name="T8" fmla="*/ 9 w 16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9" y="11"/>
                  </a:moveTo>
                  <a:cubicBezTo>
                    <a:pt x="7" y="10"/>
                    <a:pt x="2" y="13"/>
                    <a:pt x="3" y="7"/>
                  </a:cubicBezTo>
                  <a:cubicBezTo>
                    <a:pt x="3" y="4"/>
                    <a:pt x="0" y="0"/>
                    <a:pt x="7" y="0"/>
                  </a:cubicBezTo>
                  <a:cubicBezTo>
                    <a:pt x="15" y="0"/>
                    <a:pt x="15" y="0"/>
                    <a:pt x="15" y="7"/>
                  </a:cubicBezTo>
                  <a:cubicBezTo>
                    <a:pt x="16" y="13"/>
                    <a:pt x="11" y="10"/>
                    <a:pt x="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5622926" y="5429251"/>
              <a:ext cx="39688" cy="26988"/>
            </a:xfrm>
            <a:custGeom>
              <a:avLst/>
              <a:gdLst>
                <a:gd name="T0" fmla="*/ 8 w 16"/>
                <a:gd name="T1" fmla="*/ 0 h 11"/>
                <a:gd name="T2" fmla="*/ 16 w 16"/>
                <a:gd name="T3" fmla="*/ 7 h 11"/>
                <a:gd name="T4" fmla="*/ 16 w 16"/>
                <a:gd name="T5" fmla="*/ 9 h 11"/>
                <a:gd name="T6" fmla="*/ 2 w 16"/>
                <a:gd name="T7" fmla="*/ 6 h 11"/>
                <a:gd name="T8" fmla="*/ 8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15" y="0"/>
                    <a:pt x="16" y="0"/>
                    <a:pt x="16" y="7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4" y="11"/>
                    <a:pt x="3" y="9"/>
                    <a:pt x="2" y="6"/>
                  </a:cubicBezTo>
                  <a:cubicBezTo>
                    <a:pt x="0" y="1"/>
                    <a:pt x="1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5662613" y="5422901"/>
              <a:ext cx="38100" cy="33338"/>
            </a:xfrm>
            <a:custGeom>
              <a:avLst/>
              <a:gdLst>
                <a:gd name="T0" fmla="*/ 7 w 16"/>
                <a:gd name="T1" fmla="*/ 3 h 14"/>
                <a:gd name="T2" fmla="*/ 15 w 16"/>
                <a:gd name="T3" fmla="*/ 9 h 14"/>
                <a:gd name="T4" fmla="*/ 5 w 16"/>
                <a:gd name="T5" fmla="*/ 12 h 14"/>
                <a:gd name="T6" fmla="*/ 1 w 16"/>
                <a:gd name="T7" fmla="*/ 5 h 14"/>
                <a:gd name="T8" fmla="*/ 7 w 16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7" y="3"/>
                  </a:moveTo>
                  <a:cubicBezTo>
                    <a:pt x="12" y="3"/>
                    <a:pt x="16" y="2"/>
                    <a:pt x="15" y="9"/>
                  </a:cubicBezTo>
                  <a:cubicBezTo>
                    <a:pt x="13" y="14"/>
                    <a:pt x="9" y="12"/>
                    <a:pt x="5" y="12"/>
                  </a:cubicBezTo>
                  <a:cubicBezTo>
                    <a:pt x="0" y="13"/>
                    <a:pt x="1" y="7"/>
                    <a:pt x="1" y="5"/>
                  </a:cubicBezTo>
                  <a:cubicBezTo>
                    <a:pt x="1" y="0"/>
                    <a:pt x="6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5900738" y="5386388"/>
              <a:ext cx="33338" cy="31750"/>
            </a:xfrm>
            <a:custGeom>
              <a:avLst/>
              <a:gdLst>
                <a:gd name="T0" fmla="*/ 8 w 14"/>
                <a:gd name="T1" fmla="*/ 10 h 13"/>
                <a:gd name="T2" fmla="*/ 0 w 14"/>
                <a:gd name="T3" fmla="*/ 5 h 13"/>
                <a:gd name="T4" fmla="*/ 4 w 14"/>
                <a:gd name="T5" fmla="*/ 1 h 13"/>
                <a:gd name="T6" fmla="*/ 6 w 14"/>
                <a:gd name="T7" fmla="*/ 1 h 13"/>
                <a:gd name="T8" fmla="*/ 14 w 14"/>
                <a:gd name="T9" fmla="*/ 7 h 13"/>
                <a:gd name="T10" fmla="*/ 8 w 14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8" y="10"/>
                  </a:moveTo>
                  <a:cubicBezTo>
                    <a:pt x="3" y="11"/>
                    <a:pt x="0" y="10"/>
                    <a:pt x="0" y="5"/>
                  </a:cubicBezTo>
                  <a:cubicBezTo>
                    <a:pt x="1" y="2"/>
                    <a:pt x="1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13" y="0"/>
                    <a:pt x="14" y="0"/>
                    <a:pt x="14" y="7"/>
                  </a:cubicBezTo>
                  <a:cubicBezTo>
                    <a:pt x="14" y="13"/>
                    <a:pt x="9" y="9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6002338" y="5551488"/>
              <a:ext cx="39688" cy="33338"/>
            </a:xfrm>
            <a:custGeom>
              <a:avLst/>
              <a:gdLst>
                <a:gd name="T0" fmla="*/ 3 w 16"/>
                <a:gd name="T1" fmla="*/ 7 h 14"/>
                <a:gd name="T2" fmla="*/ 10 w 16"/>
                <a:gd name="T3" fmla="*/ 1 h 14"/>
                <a:gd name="T4" fmla="*/ 14 w 16"/>
                <a:gd name="T5" fmla="*/ 9 h 14"/>
                <a:gd name="T6" fmla="*/ 5 w 16"/>
                <a:gd name="T7" fmla="*/ 13 h 14"/>
                <a:gd name="T8" fmla="*/ 3 w 16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6" y="1"/>
                    <a:pt x="14" y="7"/>
                    <a:pt x="14" y="9"/>
                  </a:cubicBezTo>
                  <a:cubicBezTo>
                    <a:pt x="14" y="14"/>
                    <a:pt x="9" y="12"/>
                    <a:pt x="5" y="13"/>
                  </a:cubicBezTo>
                  <a:cubicBezTo>
                    <a:pt x="0" y="13"/>
                    <a:pt x="4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5884863" y="5464176"/>
              <a:ext cx="36513" cy="36513"/>
            </a:xfrm>
            <a:custGeom>
              <a:avLst/>
              <a:gdLst>
                <a:gd name="T0" fmla="*/ 6 w 15"/>
                <a:gd name="T1" fmla="*/ 12 h 15"/>
                <a:gd name="T2" fmla="*/ 0 w 15"/>
                <a:gd name="T3" fmla="*/ 9 h 15"/>
                <a:gd name="T4" fmla="*/ 5 w 15"/>
                <a:gd name="T5" fmla="*/ 4 h 15"/>
                <a:gd name="T6" fmla="*/ 6 w 15"/>
                <a:gd name="T7" fmla="*/ 4 h 15"/>
                <a:gd name="T8" fmla="*/ 14 w 15"/>
                <a:gd name="T9" fmla="*/ 7 h 15"/>
                <a:gd name="T10" fmla="*/ 6 w 15"/>
                <a:gd name="T1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5" y="11"/>
                    <a:pt x="1" y="15"/>
                    <a:pt x="0" y="9"/>
                  </a:cubicBezTo>
                  <a:cubicBezTo>
                    <a:pt x="0" y="6"/>
                    <a:pt x="0" y="3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9" y="4"/>
                    <a:pt x="13" y="0"/>
                    <a:pt x="14" y="7"/>
                  </a:cubicBezTo>
                  <a:cubicBezTo>
                    <a:pt x="15" y="14"/>
                    <a:pt x="11" y="12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5843588" y="5468938"/>
              <a:ext cx="39688" cy="28575"/>
            </a:xfrm>
            <a:custGeom>
              <a:avLst/>
              <a:gdLst>
                <a:gd name="T0" fmla="*/ 8 w 16"/>
                <a:gd name="T1" fmla="*/ 10 h 12"/>
                <a:gd name="T2" fmla="*/ 2 w 16"/>
                <a:gd name="T3" fmla="*/ 8 h 12"/>
                <a:gd name="T4" fmla="*/ 8 w 16"/>
                <a:gd name="T5" fmla="*/ 1 h 12"/>
                <a:gd name="T6" fmla="*/ 15 w 16"/>
                <a:gd name="T7" fmla="*/ 4 h 12"/>
                <a:gd name="T8" fmla="*/ 8 w 16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8" y="10"/>
                  </a:moveTo>
                  <a:cubicBezTo>
                    <a:pt x="6" y="9"/>
                    <a:pt x="3" y="12"/>
                    <a:pt x="2" y="8"/>
                  </a:cubicBezTo>
                  <a:cubicBezTo>
                    <a:pt x="0" y="2"/>
                    <a:pt x="2" y="0"/>
                    <a:pt x="8" y="1"/>
                  </a:cubicBezTo>
                  <a:cubicBezTo>
                    <a:pt x="10" y="2"/>
                    <a:pt x="13" y="0"/>
                    <a:pt x="15" y="4"/>
                  </a:cubicBezTo>
                  <a:cubicBezTo>
                    <a:pt x="16" y="9"/>
                    <a:pt x="15" y="10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5948363" y="5589588"/>
              <a:ext cx="30163" cy="34925"/>
            </a:xfrm>
            <a:custGeom>
              <a:avLst/>
              <a:gdLst>
                <a:gd name="T0" fmla="*/ 12 w 12"/>
                <a:gd name="T1" fmla="*/ 6 h 14"/>
                <a:gd name="T2" fmla="*/ 7 w 12"/>
                <a:gd name="T3" fmla="*/ 14 h 14"/>
                <a:gd name="T4" fmla="*/ 1 w 12"/>
                <a:gd name="T5" fmla="*/ 4 h 14"/>
                <a:gd name="T6" fmla="*/ 6 w 12"/>
                <a:gd name="T7" fmla="*/ 1 h 14"/>
                <a:gd name="T8" fmla="*/ 12 w 12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cubicBezTo>
                    <a:pt x="11" y="11"/>
                    <a:pt x="12" y="14"/>
                    <a:pt x="7" y="14"/>
                  </a:cubicBezTo>
                  <a:cubicBezTo>
                    <a:pt x="0" y="14"/>
                    <a:pt x="2" y="8"/>
                    <a:pt x="1" y="4"/>
                  </a:cubicBezTo>
                  <a:cubicBezTo>
                    <a:pt x="0" y="0"/>
                    <a:pt x="4" y="1"/>
                    <a:pt x="6" y="1"/>
                  </a:cubicBezTo>
                  <a:cubicBezTo>
                    <a:pt x="10" y="1"/>
                    <a:pt x="12" y="3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5792788" y="5584826"/>
              <a:ext cx="39688" cy="41275"/>
            </a:xfrm>
            <a:custGeom>
              <a:avLst/>
              <a:gdLst>
                <a:gd name="T0" fmla="*/ 7 w 16"/>
                <a:gd name="T1" fmla="*/ 13 h 17"/>
                <a:gd name="T2" fmla="*/ 1 w 16"/>
                <a:gd name="T3" fmla="*/ 7 h 17"/>
                <a:gd name="T4" fmla="*/ 11 w 16"/>
                <a:gd name="T5" fmla="*/ 4 h 17"/>
                <a:gd name="T6" fmla="*/ 13 w 16"/>
                <a:gd name="T7" fmla="*/ 11 h 17"/>
                <a:gd name="T8" fmla="*/ 7 w 16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7" y="13"/>
                  </a:moveTo>
                  <a:cubicBezTo>
                    <a:pt x="2" y="14"/>
                    <a:pt x="0" y="13"/>
                    <a:pt x="1" y="7"/>
                  </a:cubicBezTo>
                  <a:cubicBezTo>
                    <a:pt x="2" y="0"/>
                    <a:pt x="8" y="5"/>
                    <a:pt x="11" y="4"/>
                  </a:cubicBezTo>
                  <a:cubicBezTo>
                    <a:pt x="16" y="4"/>
                    <a:pt x="13" y="9"/>
                    <a:pt x="13" y="11"/>
                  </a:cubicBezTo>
                  <a:cubicBezTo>
                    <a:pt x="14" y="17"/>
                    <a:pt x="9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5548313" y="5424488"/>
              <a:ext cx="33338" cy="36513"/>
            </a:xfrm>
            <a:custGeom>
              <a:avLst/>
              <a:gdLst>
                <a:gd name="T0" fmla="*/ 13 w 14"/>
                <a:gd name="T1" fmla="*/ 11 h 15"/>
                <a:gd name="T2" fmla="*/ 6 w 14"/>
                <a:gd name="T3" fmla="*/ 12 h 15"/>
                <a:gd name="T4" fmla="*/ 2 w 14"/>
                <a:gd name="T5" fmla="*/ 11 h 15"/>
                <a:gd name="T6" fmla="*/ 3 w 14"/>
                <a:gd name="T7" fmla="*/ 3 h 15"/>
                <a:gd name="T8" fmla="*/ 12 w 14"/>
                <a:gd name="T9" fmla="*/ 2 h 15"/>
                <a:gd name="T10" fmla="*/ 13 w 14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3" y="11"/>
                  </a:moveTo>
                  <a:cubicBezTo>
                    <a:pt x="10" y="11"/>
                    <a:pt x="8" y="9"/>
                    <a:pt x="6" y="12"/>
                  </a:cubicBezTo>
                  <a:cubicBezTo>
                    <a:pt x="4" y="15"/>
                    <a:pt x="3" y="13"/>
                    <a:pt x="2" y="11"/>
                  </a:cubicBezTo>
                  <a:cubicBezTo>
                    <a:pt x="0" y="7"/>
                    <a:pt x="0" y="5"/>
                    <a:pt x="3" y="3"/>
                  </a:cubicBezTo>
                  <a:cubicBezTo>
                    <a:pt x="6" y="1"/>
                    <a:pt x="10" y="0"/>
                    <a:pt x="12" y="2"/>
                  </a:cubicBezTo>
                  <a:cubicBezTo>
                    <a:pt x="14" y="4"/>
                    <a:pt x="13" y="8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5905501" y="5422901"/>
              <a:ext cx="36513" cy="33338"/>
            </a:xfrm>
            <a:custGeom>
              <a:avLst/>
              <a:gdLst>
                <a:gd name="T0" fmla="*/ 15 w 15"/>
                <a:gd name="T1" fmla="*/ 13 h 14"/>
                <a:gd name="T2" fmla="*/ 5 w 15"/>
                <a:gd name="T3" fmla="*/ 12 h 14"/>
                <a:gd name="T4" fmla="*/ 2 w 15"/>
                <a:gd name="T5" fmla="*/ 9 h 14"/>
                <a:gd name="T6" fmla="*/ 4 w 15"/>
                <a:gd name="T7" fmla="*/ 4 h 14"/>
                <a:gd name="T8" fmla="*/ 15 w 15"/>
                <a:gd name="T9" fmla="*/ 8 h 14"/>
                <a:gd name="T10" fmla="*/ 15 w 15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15" y="13"/>
                  </a:moveTo>
                  <a:cubicBezTo>
                    <a:pt x="12" y="14"/>
                    <a:pt x="8" y="13"/>
                    <a:pt x="5" y="12"/>
                  </a:cubicBezTo>
                  <a:cubicBezTo>
                    <a:pt x="2" y="12"/>
                    <a:pt x="1" y="11"/>
                    <a:pt x="2" y="9"/>
                  </a:cubicBezTo>
                  <a:cubicBezTo>
                    <a:pt x="2" y="7"/>
                    <a:pt x="0" y="3"/>
                    <a:pt x="4" y="4"/>
                  </a:cubicBezTo>
                  <a:cubicBezTo>
                    <a:pt x="8" y="4"/>
                    <a:pt x="14" y="0"/>
                    <a:pt x="15" y="8"/>
                  </a:cubicBezTo>
                  <a:cubicBezTo>
                    <a:pt x="15" y="10"/>
                    <a:pt x="15" y="11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5915026" y="5588001"/>
              <a:ext cx="36513" cy="36513"/>
            </a:xfrm>
            <a:custGeom>
              <a:avLst/>
              <a:gdLst>
                <a:gd name="T0" fmla="*/ 8 w 15"/>
                <a:gd name="T1" fmla="*/ 13 h 15"/>
                <a:gd name="T2" fmla="*/ 1 w 15"/>
                <a:gd name="T3" fmla="*/ 6 h 15"/>
                <a:gd name="T4" fmla="*/ 9 w 15"/>
                <a:gd name="T5" fmla="*/ 3 h 15"/>
                <a:gd name="T6" fmla="*/ 13 w 15"/>
                <a:gd name="T7" fmla="*/ 10 h 15"/>
                <a:gd name="T8" fmla="*/ 8 w 15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8" y="13"/>
                  </a:moveTo>
                  <a:cubicBezTo>
                    <a:pt x="0" y="15"/>
                    <a:pt x="1" y="10"/>
                    <a:pt x="1" y="6"/>
                  </a:cubicBezTo>
                  <a:cubicBezTo>
                    <a:pt x="1" y="0"/>
                    <a:pt x="7" y="4"/>
                    <a:pt x="9" y="3"/>
                  </a:cubicBezTo>
                  <a:cubicBezTo>
                    <a:pt x="15" y="2"/>
                    <a:pt x="12" y="7"/>
                    <a:pt x="13" y="10"/>
                  </a:cubicBezTo>
                  <a:cubicBezTo>
                    <a:pt x="14" y="15"/>
                    <a:pt x="10" y="13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5984876" y="5432426"/>
              <a:ext cx="31750" cy="26988"/>
            </a:xfrm>
            <a:custGeom>
              <a:avLst/>
              <a:gdLst>
                <a:gd name="T0" fmla="*/ 6 w 13"/>
                <a:gd name="T1" fmla="*/ 9 h 11"/>
                <a:gd name="T2" fmla="*/ 0 w 13"/>
                <a:gd name="T3" fmla="*/ 5 h 11"/>
                <a:gd name="T4" fmla="*/ 5 w 13"/>
                <a:gd name="T5" fmla="*/ 0 h 11"/>
                <a:gd name="T6" fmla="*/ 13 w 13"/>
                <a:gd name="T7" fmla="*/ 7 h 11"/>
                <a:gd name="T8" fmla="*/ 6 w 1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6" y="9"/>
                  </a:moveTo>
                  <a:cubicBezTo>
                    <a:pt x="4" y="9"/>
                    <a:pt x="0" y="11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1" y="0"/>
                    <a:pt x="12" y="1"/>
                    <a:pt x="13" y="7"/>
                  </a:cubicBezTo>
                  <a:cubicBezTo>
                    <a:pt x="13" y="9"/>
                    <a:pt x="13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5699126" y="5424488"/>
              <a:ext cx="41275" cy="30163"/>
            </a:xfrm>
            <a:custGeom>
              <a:avLst/>
              <a:gdLst>
                <a:gd name="T0" fmla="*/ 9 w 17"/>
                <a:gd name="T1" fmla="*/ 10 h 12"/>
                <a:gd name="T2" fmla="*/ 3 w 17"/>
                <a:gd name="T3" fmla="*/ 9 h 12"/>
                <a:gd name="T4" fmla="*/ 7 w 17"/>
                <a:gd name="T5" fmla="*/ 2 h 12"/>
                <a:gd name="T6" fmla="*/ 15 w 17"/>
                <a:gd name="T7" fmla="*/ 4 h 12"/>
                <a:gd name="T8" fmla="*/ 9 w 17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9" y="10"/>
                  </a:moveTo>
                  <a:cubicBezTo>
                    <a:pt x="7" y="9"/>
                    <a:pt x="5" y="12"/>
                    <a:pt x="3" y="9"/>
                  </a:cubicBezTo>
                  <a:cubicBezTo>
                    <a:pt x="0" y="5"/>
                    <a:pt x="2" y="2"/>
                    <a:pt x="7" y="2"/>
                  </a:cubicBezTo>
                  <a:cubicBezTo>
                    <a:pt x="10" y="2"/>
                    <a:pt x="13" y="0"/>
                    <a:pt x="15" y="4"/>
                  </a:cubicBezTo>
                  <a:cubicBezTo>
                    <a:pt x="17" y="9"/>
                    <a:pt x="16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5761038" y="5459413"/>
              <a:ext cx="39688" cy="38100"/>
            </a:xfrm>
            <a:custGeom>
              <a:avLst/>
              <a:gdLst>
                <a:gd name="T0" fmla="*/ 8 w 16"/>
                <a:gd name="T1" fmla="*/ 13 h 16"/>
                <a:gd name="T2" fmla="*/ 3 w 16"/>
                <a:gd name="T3" fmla="*/ 11 h 16"/>
                <a:gd name="T4" fmla="*/ 5 w 16"/>
                <a:gd name="T5" fmla="*/ 4 h 16"/>
                <a:gd name="T6" fmla="*/ 15 w 16"/>
                <a:gd name="T7" fmla="*/ 6 h 16"/>
                <a:gd name="T8" fmla="*/ 8 w 16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8" y="13"/>
                  </a:moveTo>
                  <a:cubicBezTo>
                    <a:pt x="7" y="13"/>
                    <a:pt x="2" y="16"/>
                    <a:pt x="3" y="11"/>
                  </a:cubicBezTo>
                  <a:cubicBezTo>
                    <a:pt x="3" y="9"/>
                    <a:pt x="0" y="4"/>
                    <a:pt x="5" y="4"/>
                  </a:cubicBezTo>
                  <a:cubicBezTo>
                    <a:pt x="8" y="4"/>
                    <a:pt x="13" y="0"/>
                    <a:pt x="15" y="6"/>
                  </a:cubicBezTo>
                  <a:cubicBezTo>
                    <a:pt x="16" y="11"/>
                    <a:pt x="16" y="15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5768976" y="5548313"/>
              <a:ext cx="33338" cy="34925"/>
            </a:xfrm>
            <a:custGeom>
              <a:avLst/>
              <a:gdLst>
                <a:gd name="T0" fmla="*/ 6 w 14"/>
                <a:gd name="T1" fmla="*/ 12 h 14"/>
                <a:gd name="T2" fmla="*/ 1 w 14"/>
                <a:gd name="T3" fmla="*/ 5 h 14"/>
                <a:gd name="T4" fmla="*/ 9 w 14"/>
                <a:gd name="T5" fmla="*/ 2 h 14"/>
                <a:gd name="T6" fmla="*/ 12 w 14"/>
                <a:gd name="T7" fmla="*/ 8 h 14"/>
                <a:gd name="T8" fmla="*/ 6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6" y="12"/>
                  </a:moveTo>
                  <a:cubicBezTo>
                    <a:pt x="0" y="14"/>
                    <a:pt x="1" y="8"/>
                    <a:pt x="1" y="5"/>
                  </a:cubicBezTo>
                  <a:cubicBezTo>
                    <a:pt x="2" y="0"/>
                    <a:pt x="6" y="3"/>
                    <a:pt x="9" y="2"/>
                  </a:cubicBezTo>
                  <a:cubicBezTo>
                    <a:pt x="14" y="2"/>
                    <a:pt x="11" y="6"/>
                    <a:pt x="12" y="8"/>
                  </a:cubicBezTo>
                  <a:cubicBezTo>
                    <a:pt x="13" y="13"/>
                    <a:pt x="9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6034088" y="5464176"/>
              <a:ext cx="31750" cy="31750"/>
            </a:xfrm>
            <a:custGeom>
              <a:avLst/>
              <a:gdLst>
                <a:gd name="T0" fmla="*/ 12 w 13"/>
                <a:gd name="T1" fmla="*/ 6 h 13"/>
                <a:gd name="T2" fmla="*/ 8 w 13"/>
                <a:gd name="T3" fmla="*/ 12 h 13"/>
                <a:gd name="T4" fmla="*/ 3 w 13"/>
                <a:gd name="T5" fmla="*/ 9 h 13"/>
                <a:gd name="T6" fmla="*/ 3 w 13"/>
                <a:gd name="T7" fmla="*/ 6 h 13"/>
                <a:gd name="T8" fmla="*/ 5 w 13"/>
                <a:gd name="T9" fmla="*/ 1 h 13"/>
                <a:gd name="T10" fmla="*/ 12 w 1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1" y="11"/>
                    <a:pt x="8" y="12"/>
                  </a:cubicBezTo>
                  <a:cubicBezTo>
                    <a:pt x="6" y="13"/>
                    <a:pt x="3" y="13"/>
                    <a:pt x="3" y="9"/>
                  </a:cubicBezTo>
                  <a:cubicBezTo>
                    <a:pt x="4" y="8"/>
                    <a:pt x="3" y="7"/>
                    <a:pt x="3" y="6"/>
                  </a:cubicBezTo>
                  <a:cubicBezTo>
                    <a:pt x="3" y="4"/>
                    <a:pt x="0" y="1"/>
                    <a:pt x="5" y="1"/>
                  </a:cubicBezTo>
                  <a:cubicBezTo>
                    <a:pt x="9" y="1"/>
                    <a:pt x="13" y="0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5946776" y="5429251"/>
              <a:ext cx="31750" cy="31750"/>
            </a:xfrm>
            <a:custGeom>
              <a:avLst/>
              <a:gdLst>
                <a:gd name="T0" fmla="*/ 7 w 13"/>
                <a:gd name="T1" fmla="*/ 10 h 13"/>
                <a:gd name="T2" fmla="*/ 1 w 13"/>
                <a:gd name="T3" fmla="*/ 6 h 13"/>
                <a:gd name="T4" fmla="*/ 5 w 13"/>
                <a:gd name="T5" fmla="*/ 1 h 13"/>
                <a:gd name="T6" fmla="*/ 13 w 13"/>
                <a:gd name="T7" fmla="*/ 8 h 13"/>
                <a:gd name="T8" fmla="*/ 7 w 13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7" y="10"/>
                  </a:moveTo>
                  <a:cubicBezTo>
                    <a:pt x="4" y="11"/>
                    <a:pt x="0" y="11"/>
                    <a:pt x="1" y="6"/>
                  </a:cubicBezTo>
                  <a:cubicBezTo>
                    <a:pt x="1" y="3"/>
                    <a:pt x="0" y="0"/>
                    <a:pt x="5" y="1"/>
                  </a:cubicBezTo>
                  <a:cubicBezTo>
                    <a:pt x="11" y="1"/>
                    <a:pt x="13" y="2"/>
                    <a:pt x="13" y="8"/>
                  </a:cubicBezTo>
                  <a:cubicBezTo>
                    <a:pt x="13" y="13"/>
                    <a:pt x="8" y="9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6034088" y="5551488"/>
              <a:ext cx="31750" cy="28575"/>
            </a:xfrm>
            <a:custGeom>
              <a:avLst/>
              <a:gdLst>
                <a:gd name="T0" fmla="*/ 8 w 13"/>
                <a:gd name="T1" fmla="*/ 1 h 12"/>
                <a:gd name="T2" fmla="*/ 13 w 13"/>
                <a:gd name="T3" fmla="*/ 7 h 12"/>
                <a:gd name="T4" fmla="*/ 6 w 13"/>
                <a:gd name="T5" fmla="*/ 12 h 12"/>
                <a:gd name="T6" fmla="*/ 3 w 13"/>
                <a:gd name="T7" fmla="*/ 9 h 12"/>
                <a:gd name="T8" fmla="*/ 8 w 1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8" y="1"/>
                  </a:moveTo>
                  <a:cubicBezTo>
                    <a:pt x="13" y="0"/>
                    <a:pt x="12" y="5"/>
                    <a:pt x="13" y="7"/>
                  </a:cubicBezTo>
                  <a:cubicBezTo>
                    <a:pt x="13" y="11"/>
                    <a:pt x="10" y="12"/>
                    <a:pt x="6" y="12"/>
                  </a:cubicBezTo>
                  <a:cubicBezTo>
                    <a:pt x="4" y="12"/>
                    <a:pt x="2" y="12"/>
                    <a:pt x="3" y="9"/>
                  </a:cubicBezTo>
                  <a:cubicBezTo>
                    <a:pt x="5" y="6"/>
                    <a:pt x="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98"/>
            <p:cNvSpPr>
              <a:spLocks noEditPoints="1"/>
            </p:cNvSpPr>
            <p:nvPr/>
          </p:nvSpPr>
          <p:spPr bwMode="auto">
            <a:xfrm>
              <a:off x="5445126" y="5035551"/>
              <a:ext cx="727075" cy="311150"/>
            </a:xfrm>
            <a:custGeom>
              <a:avLst/>
              <a:gdLst>
                <a:gd name="T0" fmla="*/ 19 w 299"/>
                <a:gd name="T1" fmla="*/ 4 h 128"/>
                <a:gd name="T2" fmla="*/ 40 w 299"/>
                <a:gd name="T3" fmla="*/ 5 h 128"/>
                <a:gd name="T4" fmla="*/ 59 w 299"/>
                <a:gd name="T5" fmla="*/ 4 h 128"/>
                <a:gd name="T6" fmla="*/ 96 w 299"/>
                <a:gd name="T7" fmla="*/ 4 h 128"/>
                <a:gd name="T8" fmla="*/ 156 w 299"/>
                <a:gd name="T9" fmla="*/ 2 h 128"/>
                <a:gd name="T10" fmla="*/ 184 w 299"/>
                <a:gd name="T11" fmla="*/ 3 h 128"/>
                <a:gd name="T12" fmla="*/ 204 w 299"/>
                <a:gd name="T13" fmla="*/ 3 h 128"/>
                <a:gd name="T14" fmla="*/ 237 w 299"/>
                <a:gd name="T15" fmla="*/ 3 h 128"/>
                <a:gd name="T16" fmla="*/ 278 w 299"/>
                <a:gd name="T17" fmla="*/ 3 h 128"/>
                <a:gd name="T18" fmla="*/ 293 w 299"/>
                <a:gd name="T19" fmla="*/ 3 h 128"/>
                <a:gd name="T20" fmla="*/ 296 w 299"/>
                <a:gd name="T21" fmla="*/ 10 h 128"/>
                <a:gd name="T22" fmla="*/ 289 w 299"/>
                <a:gd name="T23" fmla="*/ 26 h 128"/>
                <a:gd name="T24" fmla="*/ 282 w 299"/>
                <a:gd name="T25" fmla="*/ 44 h 128"/>
                <a:gd name="T26" fmla="*/ 263 w 299"/>
                <a:gd name="T27" fmla="*/ 102 h 128"/>
                <a:gd name="T28" fmla="*/ 257 w 299"/>
                <a:gd name="T29" fmla="*/ 118 h 128"/>
                <a:gd name="T30" fmla="*/ 241 w 299"/>
                <a:gd name="T31" fmla="*/ 127 h 128"/>
                <a:gd name="T32" fmla="*/ 184 w 299"/>
                <a:gd name="T33" fmla="*/ 127 h 128"/>
                <a:gd name="T34" fmla="*/ 163 w 299"/>
                <a:gd name="T35" fmla="*/ 127 h 128"/>
                <a:gd name="T36" fmla="*/ 124 w 299"/>
                <a:gd name="T37" fmla="*/ 127 h 128"/>
                <a:gd name="T38" fmla="*/ 101 w 299"/>
                <a:gd name="T39" fmla="*/ 126 h 128"/>
                <a:gd name="T40" fmla="*/ 65 w 299"/>
                <a:gd name="T41" fmla="*/ 127 h 128"/>
                <a:gd name="T42" fmla="*/ 52 w 299"/>
                <a:gd name="T43" fmla="*/ 127 h 128"/>
                <a:gd name="T44" fmla="*/ 45 w 299"/>
                <a:gd name="T45" fmla="*/ 120 h 128"/>
                <a:gd name="T46" fmla="*/ 23 w 299"/>
                <a:gd name="T47" fmla="*/ 61 h 128"/>
                <a:gd name="T48" fmla="*/ 11 w 299"/>
                <a:gd name="T49" fmla="*/ 33 h 128"/>
                <a:gd name="T50" fmla="*/ 7 w 299"/>
                <a:gd name="T51" fmla="*/ 21 h 128"/>
                <a:gd name="T52" fmla="*/ 2 w 299"/>
                <a:gd name="T53" fmla="*/ 10 h 128"/>
                <a:gd name="T54" fmla="*/ 6 w 299"/>
                <a:gd name="T55" fmla="*/ 4 h 128"/>
                <a:gd name="T56" fmla="*/ 19 w 299"/>
                <a:gd name="T57" fmla="*/ 4 h 128"/>
                <a:gd name="T58" fmla="*/ 291 w 299"/>
                <a:gd name="T59" fmla="*/ 11 h 128"/>
                <a:gd name="T60" fmla="*/ 273 w 299"/>
                <a:gd name="T61" fmla="*/ 10 h 128"/>
                <a:gd name="T62" fmla="*/ 220 w 299"/>
                <a:gd name="T63" fmla="*/ 10 h 128"/>
                <a:gd name="T64" fmla="*/ 181 w 299"/>
                <a:gd name="T65" fmla="*/ 11 h 128"/>
                <a:gd name="T66" fmla="*/ 158 w 299"/>
                <a:gd name="T67" fmla="*/ 10 h 128"/>
                <a:gd name="T68" fmla="*/ 123 w 299"/>
                <a:gd name="T69" fmla="*/ 10 h 128"/>
                <a:gd name="T70" fmla="*/ 71 w 299"/>
                <a:gd name="T71" fmla="*/ 11 h 128"/>
                <a:gd name="T72" fmla="*/ 22 w 299"/>
                <a:gd name="T73" fmla="*/ 13 h 128"/>
                <a:gd name="T74" fmla="*/ 13 w 299"/>
                <a:gd name="T75" fmla="*/ 12 h 128"/>
                <a:gd name="T76" fmla="*/ 15 w 299"/>
                <a:gd name="T77" fmla="*/ 21 h 128"/>
                <a:gd name="T78" fmla="*/ 27 w 299"/>
                <a:gd name="T79" fmla="*/ 55 h 128"/>
                <a:gd name="T80" fmla="*/ 50 w 299"/>
                <a:gd name="T81" fmla="*/ 114 h 128"/>
                <a:gd name="T82" fmla="*/ 55 w 299"/>
                <a:gd name="T83" fmla="*/ 118 h 128"/>
                <a:gd name="T84" fmla="*/ 95 w 299"/>
                <a:gd name="T85" fmla="*/ 117 h 128"/>
                <a:gd name="T86" fmla="*/ 140 w 299"/>
                <a:gd name="T87" fmla="*/ 119 h 128"/>
                <a:gd name="T88" fmla="*/ 162 w 299"/>
                <a:gd name="T89" fmla="*/ 119 h 128"/>
                <a:gd name="T90" fmla="*/ 193 w 299"/>
                <a:gd name="T91" fmla="*/ 118 h 128"/>
                <a:gd name="T92" fmla="*/ 242 w 299"/>
                <a:gd name="T93" fmla="*/ 119 h 128"/>
                <a:gd name="T94" fmla="*/ 249 w 299"/>
                <a:gd name="T95" fmla="*/ 114 h 128"/>
                <a:gd name="T96" fmla="*/ 252 w 299"/>
                <a:gd name="T97" fmla="*/ 110 h 128"/>
                <a:gd name="T98" fmla="*/ 257 w 299"/>
                <a:gd name="T99" fmla="*/ 91 h 128"/>
                <a:gd name="T100" fmla="*/ 258 w 299"/>
                <a:gd name="T101" fmla="*/ 87 h 128"/>
                <a:gd name="T102" fmla="*/ 268 w 299"/>
                <a:gd name="T103" fmla="*/ 61 h 128"/>
                <a:gd name="T104" fmla="*/ 291 w 299"/>
                <a:gd name="T105" fmla="*/ 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9" h="128">
                  <a:moveTo>
                    <a:pt x="19" y="4"/>
                  </a:moveTo>
                  <a:cubicBezTo>
                    <a:pt x="26" y="4"/>
                    <a:pt x="33" y="3"/>
                    <a:pt x="40" y="5"/>
                  </a:cubicBezTo>
                  <a:cubicBezTo>
                    <a:pt x="46" y="6"/>
                    <a:pt x="53" y="5"/>
                    <a:pt x="59" y="4"/>
                  </a:cubicBezTo>
                  <a:cubicBezTo>
                    <a:pt x="71" y="2"/>
                    <a:pt x="84" y="4"/>
                    <a:pt x="96" y="4"/>
                  </a:cubicBezTo>
                  <a:cubicBezTo>
                    <a:pt x="116" y="5"/>
                    <a:pt x="136" y="3"/>
                    <a:pt x="156" y="2"/>
                  </a:cubicBezTo>
                  <a:cubicBezTo>
                    <a:pt x="165" y="2"/>
                    <a:pt x="175" y="3"/>
                    <a:pt x="184" y="3"/>
                  </a:cubicBezTo>
                  <a:cubicBezTo>
                    <a:pt x="191" y="4"/>
                    <a:pt x="197" y="3"/>
                    <a:pt x="204" y="3"/>
                  </a:cubicBezTo>
                  <a:cubicBezTo>
                    <a:pt x="215" y="3"/>
                    <a:pt x="226" y="3"/>
                    <a:pt x="237" y="3"/>
                  </a:cubicBezTo>
                  <a:cubicBezTo>
                    <a:pt x="250" y="3"/>
                    <a:pt x="264" y="3"/>
                    <a:pt x="278" y="3"/>
                  </a:cubicBezTo>
                  <a:cubicBezTo>
                    <a:pt x="283" y="3"/>
                    <a:pt x="288" y="0"/>
                    <a:pt x="293" y="3"/>
                  </a:cubicBezTo>
                  <a:cubicBezTo>
                    <a:pt x="297" y="4"/>
                    <a:pt x="299" y="7"/>
                    <a:pt x="296" y="10"/>
                  </a:cubicBezTo>
                  <a:cubicBezTo>
                    <a:pt x="292" y="15"/>
                    <a:pt x="291" y="20"/>
                    <a:pt x="289" y="26"/>
                  </a:cubicBezTo>
                  <a:cubicBezTo>
                    <a:pt x="288" y="33"/>
                    <a:pt x="284" y="38"/>
                    <a:pt x="282" y="44"/>
                  </a:cubicBezTo>
                  <a:cubicBezTo>
                    <a:pt x="275" y="64"/>
                    <a:pt x="269" y="83"/>
                    <a:pt x="263" y="102"/>
                  </a:cubicBezTo>
                  <a:cubicBezTo>
                    <a:pt x="261" y="108"/>
                    <a:pt x="259" y="113"/>
                    <a:pt x="257" y="118"/>
                  </a:cubicBezTo>
                  <a:cubicBezTo>
                    <a:pt x="254" y="125"/>
                    <a:pt x="248" y="128"/>
                    <a:pt x="241" y="127"/>
                  </a:cubicBezTo>
                  <a:cubicBezTo>
                    <a:pt x="222" y="125"/>
                    <a:pt x="203" y="128"/>
                    <a:pt x="184" y="127"/>
                  </a:cubicBezTo>
                  <a:cubicBezTo>
                    <a:pt x="177" y="127"/>
                    <a:pt x="170" y="126"/>
                    <a:pt x="163" y="127"/>
                  </a:cubicBezTo>
                  <a:cubicBezTo>
                    <a:pt x="150" y="128"/>
                    <a:pt x="137" y="125"/>
                    <a:pt x="124" y="127"/>
                  </a:cubicBezTo>
                  <a:cubicBezTo>
                    <a:pt x="116" y="127"/>
                    <a:pt x="109" y="125"/>
                    <a:pt x="101" y="126"/>
                  </a:cubicBezTo>
                  <a:cubicBezTo>
                    <a:pt x="89" y="127"/>
                    <a:pt x="77" y="125"/>
                    <a:pt x="65" y="127"/>
                  </a:cubicBezTo>
                  <a:cubicBezTo>
                    <a:pt x="61" y="128"/>
                    <a:pt x="56" y="127"/>
                    <a:pt x="52" y="127"/>
                  </a:cubicBezTo>
                  <a:cubicBezTo>
                    <a:pt x="48" y="126"/>
                    <a:pt x="46" y="123"/>
                    <a:pt x="45" y="120"/>
                  </a:cubicBezTo>
                  <a:cubicBezTo>
                    <a:pt x="38" y="100"/>
                    <a:pt x="31" y="81"/>
                    <a:pt x="23" y="61"/>
                  </a:cubicBezTo>
                  <a:cubicBezTo>
                    <a:pt x="19" y="52"/>
                    <a:pt x="15" y="42"/>
                    <a:pt x="11" y="33"/>
                  </a:cubicBezTo>
                  <a:cubicBezTo>
                    <a:pt x="10" y="29"/>
                    <a:pt x="8" y="25"/>
                    <a:pt x="7" y="21"/>
                  </a:cubicBezTo>
                  <a:cubicBezTo>
                    <a:pt x="7" y="17"/>
                    <a:pt x="4" y="14"/>
                    <a:pt x="2" y="10"/>
                  </a:cubicBezTo>
                  <a:cubicBezTo>
                    <a:pt x="0" y="6"/>
                    <a:pt x="1" y="4"/>
                    <a:pt x="6" y="4"/>
                  </a:cubicBezTo>
                  <a:cubicBezTo>
                    <a:pt x="10" y="4"/>
                    <a:pt x="14" y="4"/>
                    <a:pt x="19" y="4"/>
                  </a:cubicBezTo>
                  <a:close/>
                  <a:moveTo>
                    <a:pt x="291" y="11"/>
                  </a:moveTo>
                  <a:cubicBezTo>
                    <a:pt x="285" y="9"/>
                    <a:pt x="279" y="10"/>
                    <a:pt x="273" y="10"/>
                  </a:cubicBezTo>
                  <a:cubicBezTo>
                    <a:pt x="256" y="9"/>
                    <a:pt x="238" y="8"/>
                    <a:pt x="220" y="10"/>
                  </a:cubicBezTo>
                  <a:cubicBezTo>
                    <a:pt x="207" y="11"/>
                    <a:pt x="194" y="11"/>
                    <a:pt x="181" y="11"/>
                  </a:cubicBezTo>
                  <a:cubicBezTo>
                    <a:pt x="174" y="11"/>
                    <a:pt x="166" y="10"/>
                    <a:pt x="158" y="10"/>
                  </a:cubicBezTo>
                  <a:cubicBezTo>
                    <a:pt x="147" y="10"/>
                    <a:pt x="135" y="11"/>
                    <a:pt x="123" y="10"/>
                  </a:cubicBezTo>
                  <a:cubicBezTo>
                    <a:pt x="106" y="9"/>
                    <a:pt x="89" y="12"/>
                    <a:pt x="71" y="11"/>
                  </a:cubicBezTo>
                  <a:cubicBezTo>
                    <a:pt x="55" y="11"/>
                    <a:pt x="39" y="12"/>
                    <a:pt x="22" y="13"/>
                  </a:cubicBezTo>
                  <a:cubicBezTo>
                    <a:pt x="19" y="13"/>
                    <a:pt x="15" y="10"/>
                    <a:pt x="13" y="12"/>
                  </a:cubicBezTo>
                  <a:cubicBezTo>
                    <a:pt x="10" y="15"/>
                    <a:pt x="14" y="18"/>
                    <a:pt x="15" y="21"/>
                  </a:cubicBezTo>
                  <a:cubicBezTo>
                    <a:pt x="18" y="33"/>
                    <a:pt x="23" y="44"/>
                    <a:pt x="27" y="55"/>
                  </a:cubicBezTo>
                  <a:cubicBezTo>
                    <a:pt x="35" y="74"/>
                    <a:pt x="44" y="94"/>
                    <a:pt x="50" y="114"/>
                  </a:cubicBezTo>
                  <a:cubicBezTo>
                    <a:pt x="51" y="117"/>
                    <a:pt x="52" y="118"/>
                    <a:pt x="55" y="118"/>
                  </a:cubicBezTo>
                  <a:cubicBezTo>
                    <a:pt x="68" y="117"/>
                    <a:pt x="82" y="118"/>
                    <a:pt x="95" y="117"/>
                  </a:cubicBezTo>
                  <a:cubicBezTo>
                    <a:pt x="110" y="115"/>
                    <a:pt x="125" y="117"/>
                    <a:pt x="140" y="119"/>
                  </a:cubicBezTo>
                  <a:cubicBezTo>
                    <a:pt x="147" y="119"/>
                    <a:pt x="155" y="120"/>
                    <a:pt x="162" y="119"/>
                  </a:cubicBezTo>
                  <a:cubicBezTo>
                    <a:pt x="173" y="118"/>
                    <a:pt x="183" y="117"/>
                    <a:pt x="193" y="118"/>
                  </a:cubicBezTo>
                  <a:cubicBezTo>
                    <a:pt x="209" y="120"/>
                    <a:pt x="226" y="118"/>
                    <a:pt x="242" y="119"/>
                  </a:cubicBezTo>
                  <a:cubicBezTo>
                    <a:pt x="245" y="119"/>
                    <a:pt x="248" y="118"/>
                    <a:pt x="249" y="114"/>
                  </a:cubicBezTo>
                  <a:cubicBezTo>
                    <a:pt x="249" y="112"/>
                    <a:pt x="251" y="111"/>
                    <a:pt x="252" y="110"/>
                  </a:cubicBezTo>
                  <a:cubicBezTo>
                    <a:pt x="256" y="104"/>
                    <a:pt x="258" y="98"/>
                    <a:pt x="257" y="91"/>
                  </a:cubicBezTo>
                  <a:cubicBezTo>
                    <a:pt x="257" y="90"/>
                    <a:pt x="257" y="88"/>
                    <a:pt x="258" y="87"/>
                  </a:cubicBezTo>
                  <a:cubicBezTo>
                    <a:pt x="263" y="79"/>
                    <a:pt x="264" y="69"/>
                    <a:pt x="268" y="61"/>
                  </a:cubicBezTo>
                  <a:cubicBezTo>
                    <a:pt x="276" y="44"/>
                    <a:pt x="282" y="27"/>
                    <a:pt x="29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5584826" y="5067301"/>
              <a:ext cx="50800" cy="0"/>
            </a:xfrm>
            <a:custGeom>
              <a:avLst/>
              <a:gdLst>
                <a:gd name="T0" fmla="*/ 0 w 21"/>
                <a:gd name="T1" fmla="*/ 21 w 21"/>
                <a:gd name="T2" fmla="*/ 21 w 21"/>
                <a:gd name="T3" fmla="*/ 0 w 21"/>
                <a:gd name="T4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1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6" name="文本框 115"/>
          <p:cNvSpPr txBox="1"/>
          <p:nvPr/>
        </p:nvSpPr>
        <p:spPr>
          <a:xfrm>
            <a:off x="7264722" y="2159020"/>
            <a:ext cx="3503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在此添加标题</a:t>
            </a:r>
            <a:endParaRPr lang="zh-CN" altLang="en-US" sz="32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7215186" y="3017374"/>
            <a:ext cx="35503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在此添加标题</a:t>
            </a:r>
            <a:endParaRPr lang="zh-CN" altLang="en-US" sz="32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8" name="文本框 117"/>
          <p:cNvSpPr txBox="1"/>
          <p:nvPr/>
        </p:nvSpPr>
        <p:spPr>
          <a:xfrm>
            <a:off x="7231309" y="3839607"/>
            <a:ext cx="3535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在此添加标题</a:t>
            </a:r>
            <a:endParaRPr lang="zh-CN" altLang="en-US" sz="32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9" name="文本框 118"/>
          <p:cNvSpPr txBox="1"/>
          <p:nvPr/>
        </p:nvSpPr>
        <p:spPr>
          <a:xfrm>
            <a:off x="7238044" y="4647161"/>
            <a:ext cx="35286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在此添加标题</a:t>
            </a:r>
            <a:endParaRPr lang="zh-CN" altLang="en-US" sz="32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0" name="Freeform 105"/>
          <p:cNvSpPr>
            <a:spLocks noEditPoints="1"/>
          </p:cNvSpPr>
          <p:nvPr/>
        </p:nvSpPr>
        <p:spPr bwMode="auto">
          <a:xfrm>
            <a:off x="6829087" y="2301569"/>
            <a:ext cx="404833" cy="368327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1" name="Freeform 105"/>
          <p:cNvSpPr>
            <a:spLocks noEditPoints="1"/>
          </p:cNvSpPr>
          <p:nvPr/>
        </p:nvSpPr>
        <p:spPr bwMode="auto">
          <a:xfrm>
            <a:off x="6829087" y="3144901"/>
            <a:ext cx="404833" cy="368327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2" name="Freeform 105"/>
          <p:cNvSpPr>
            <a:spLocks noEditPoints="1"/>
          </p:cNvSpPr>
          <p:nvPr/>
        </p:nvSpPr>
        <p:spPr bwMode="auto">
          <a:xfrm>
            <a:off x="6829087" y="3976570"/>
            <a:ext cx="404833" cy="368327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3" name="Freeform 105"/>
          <p:cNvSpPr>
            <a:spLocks noEditPoints="1"/>
          </p:cNvSpPr>
          <p:nvPr/>
        </p:nvSpPr>
        <p:spPr bwMode="auto">
          <a:xfrm>
            <a:off x="6829087" y="4769102"/>
            <a:ext cx="404833" cy="368327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4" name="矩形 47"/>
          <p:cNvSpPr>
            <a:spLocks noChangeArrowheads="1"/>
          </p:cNvSpPr>
          <p:nvPr/>
        </p:nvSpPr>
        <p:spPr bwMode="auto">
          <a:xfrm>
            <a:off x="1633550" y="2401418"/>
            <a:ext cx="2764278" cy="120032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7200" b="1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目录</a:t>
            </a:r>
            <a:endParaRPr lang="zh-CN" altLang="en-US" sz="72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  <a:sym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7460571" y="2519336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552225" y="2889358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7924411" y="4572458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8016065" y="4942480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2036983" y="3489522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我是小标题</a:t>
            </a:r>
            <a:r>
              <a:rPr lang="en-US" altLang="zh-CN" sz="2400" b="1" spc="-300" smtClean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endParaRPr lang="zh-CN" altLang="en-US" sz="2400" b="1" spc="-300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132234" y="3900387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33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98" name="Freeform 132"/>
          <p:cNvSpPr>
            <a:spLocks noEditPoints="1"/>
          </p:cNvSpPr>
          <p:nvPr/>
        </p:nvSpPr>
        <p:spPr bwMode="auto">
          <a:xfrm>
            <a:off x="5074536" y="2020769"/>
            <a:ext cx="2109757" cy="3868455"/>
          </a:xfrm>
          <a:custGeom>
            <a:avLst/>
            <a:gdLst>
              <a:gd name="T0" fmla="*/ 83 w 404"/>
              <a:gd name="T1" fmla="*/ 706 h 741"/>
              <a:gd name="T2" fmla="*/ 93 w 404"/>
              <a:gd name="T3" fmla="*/ 442 h 741"/>
              <a:gd name="T4" fmla="*/ 14 w 404"/>
              <a:gd name="T5" fmla="*/ 362 h 741"/>
              <a:gd name="T6" fmla="*/ 11 w 404"/>
              <a:gd name="T7" fmla="*/ 43 h 741"/>
              <a:gd name="T8" fmla="*/ 120 w 404"/>
              <a:gd name="T9" fmla="*/ 119 h 741"/>
              <a:gd name="T10" fmla="*/ 159 w 404"/>
              <a:gd name="T11" fmla="*/ 322 h 741"/>
              <a:gd name="T12" fmla="*/ 225 w 404"/>
              <a:gd name="T13" fmla="*/ 50 h 741"/>
              <a:gd name="T14" fmla="*/ 325 w 404"/>
              <a:gd name="T15" fmla="*/ 131 h 741"/>
              <a:gd name="T16" fmla="*/ 375 w 404"/>
              <a:gd name="T17" fmla="*/ 441 h 741"/>
              <a:gd name="T18" fmla="*/ 348 w 404"/>
              <a:gd name="T19" fmla="*/ 694 h 741"/>
              <a:gd name="T20" fmla="*/ 239 w 404"/>
              <a:gd name="T21" fmla="*/ 691 h 741"/>
              <a:gd name="T22" fmla="*/ 248 w 404"/>
              <a:gd name="T23" fmla="*/ 306 h 741"/>
              <a:gd name="T24" fmla="*/ 197 w 404"/>
              <a:gd name="T25" fmla="*/ 383 h 741"/>
              <a:gd name="T26" fmla="*/ 119 w 404"/>
              <a:gd name="T27" fmla="*/ 358 h 741"/>
              <a:gd name="T28" fmla="*/ 103 w 404"/>
              <a:gd name="T29" fmla="*/ 621 h 741"/>
              <a:gd name="T30" fmla="*/ 25 w 404"/>
              <a:gd name="T31" fmla="*/ 681 h 741"/>
              <a:gd name="T32" fmla="*/ 327 w 404"/>
              <a:gd name="T33" fmla="*/ 387 h 741"/>
              <a:gd name="T34" fmla="*/ 292 w 404"/>
              <a:gd name="T35" fmla="*/ 173 h 741"/>
              <a:gd name="T36" fmla="*/ 259 w 404"/>
              <a:gd name="T37" fmla="*/ 305 h 741"/>
              <a:gd name="T38" fmla="*/ 212 w 404"/>
              <a:gd name="T39" fmla="*/ 327 h 741"/>
              <a:gd name="T40" fmla="*/ 260 w 404"/>
              <a:gd name="T41" fmla="*/ 259 h 741"/>
              <a:gd name="T42" fmla="*/ 252 w 404"/>
              <a:gd name="T43" fmla="*/ 440 h 741"/>
              <a:gd name="T44" fmla="*/ 282 w 404"/>
              <a:gd name="T45" fmla="*/ 535 h 741"/>
              <a:gd name="T46" fmla="*/ 278 w 404"/>
              <a:gd name="T47" fmla="*/ 439 h 741"/>
              <a:gd name="T48" fmla="*/ 303 w 404"/>
              <a:gd name="T49" fmla="*/ 228 h 741"/>
              <a:gd name="T50" fmla="*/ 75 w 404"/>
              <a:gd name="T51" fmla="*/ 182 h 741"/>
              <a:gd name="T52" fmla="*/ 86 w 404"/>
              <a:gd name="T53" fmla="*/ 333 h 741"/>
              <a:gd name="T54" fmla="*/ 73 w 404"/>
              <a:gd name="T55" fmla="*/ 234 h 741"/>
              <a:gd name="T56" fmla="*/ 285 w 404"/>
              <a:gd name="T57" fmla="*/ 84 h 741"/>
              <a:gd name="T58" fmla="*/ 285 w 404"/>
              <a:gd name="T59" fmla="*/ 92 h 741"/>
              <a:gd name="T60" fmla="*/ 269 w 404"/>
              <a:gd name="T61" fmla="*/ 145 h 741"/>
              <a:gd name="T62" fmla="*/ 324 w 404"/>
              <a:gd name="T63" fmla="*/ 40 h 741"/>
              <a:gd name="T64" fmla="*/ 345 w 404"/>
              <a:gd name="T65" fmla="*/ 689 h 741"/>
              <a:gd name="T66" fmla="*/ 42 w 404"/>
              <a:gd name="T67" fmla="*/ 136 h 741"/>
              <a:gd name="T68" fmla="*/ 75 w 404"/>
              <a:gd name="T69" fmla="*/ 21 h 741"/>
              <a:gd name="T70" fmla="*/ 340 w 404"/>
              <a:gd name="T71" fmla="*/ 491 h 741"/>
              <a:gd name="T72" fmla="*/ 10 w 404"/>
              <a:gd name="T73" fmla="*/ 356 h 741"/>
              <a:gd name="T74" fmla="*/ 13 w 404"/>
              <a:gd name="T75" fmla="*/ 213 h 741"/>
              <a:gd name="T76" fmla="*/ 55 w 404"/>
              <a:gd name="T77" fmla="*/ 101 h 741"/>
              <a:gd name="T78" fmla="*/ 112 w 404"/>
              <a:gd name="T79" fmla="*/ 127 h 741"/>
              <a:gd name="T80" fmla="*/ 153 w 404"/>
              <a:gd name="T81" fmla="*/ 442 h 741"/>
              <a:gd name="T82" fmla="*/ 57 w 404"/>
              <a:gd name="T83" fmla="*/ 709 h 741"/>
              <a:gd name="T84" fmla="*/ 325 w 404"/>
              <a:gd name="T85" fmla="*/ 699 h 741"/>
              <a:gd name="T86" fmla="*/ 203 w 404"/>
              <a:gd name="T87" fmla="*/ 368 h 741"/>
              <a:gd name="T88" fmla="*/ 175 w 404"/>
              <a:gd name="T89" fmla="*/ 367 h 741"/>
              <a:gd name="T90" fmla="*/ 341 w 404"/>
              <a:gd name="T91" fmla="*/ 394 h 741"/>
              <a:gd name="T92" fmla="*/ 260 w 404"/>
              <a:gd name="T93" fmla="*/ 684 h 741"/>
              <a:gd name="T94" fmla="*/ 165 w 404"/>
              <a:gd name="T95" fmla="*/ 482 h 741"/>
              <a:gd name="T96" fmla="*/ 26 w 404"/>
              <a:gd name="T97" fmla="*/ 689 h 741"/>
              <a:gd name="T98" fmla="*/ 293 w 404"/>
              <a:gd name="T99" fmla="*/ 167 h 741"/>
              <a:gd name="T100" fmla="*/ 118 w 404"/>
              <a:gd name="T101" fmla="*/ 376 h 741"/>
              <a:gd name="T102" fmla="*/ 345 w 404"/>
              <a:gd name="T103" fmla="*/ 393 h 741"/>
              <a:gd name="T104" fmla="*/ 321 w 404"/>
              <a:gd name="T105" fmla="*/ 435 h 741"/>
              <a:gd name="T106" fmla="*/ 345 w 404"/>
              <a:gd name="T107" fmla="*/ 484 h 741"/>
              <a:gd name="T108" fmla="*/ 131 w 404"/>
              <a:gd name="T109" fmla="*/ 406 h 741"/>
              <a:gd name="T110" fmla="*/ 108 w 404"/>
              <a:gd name="T111" fmla="*/ 387 h 741"/>
              <a:gd name="T112" fmla="*/ 85 w 404"/>
              <a:gd name="T113" fmla="*/ 164 h 741"/>
              <a:gd name="T114" fmla="*/ 271 w 404"/>
              <a:gd name="T115" fmla="*/ 168 h 741"/>
              <a:gd name="T116" fmla="*/ 280 w 404"/>
              <a:gd name="T117" fmla="*/ 217 h 741"/>
              <a:gd name="T118" fmla="*/ 357 w 404"/>
              <a:gd name="T119" fmla="*/ 354 h 741"/>
              <a:gd name="T120" fmla="*/ 81 w 404"/>
              <a:gd name="T121" fmla="*/ 155 h 741"/>
              <a:gd name="T122" fmla="*/ 184 w 404"/>
              <a:gd name="T123" fmla="*/ 380 h 741"/>
              <a:gd name="T124" fmla="*/ 274 w 404"/>
              <a:gd name="T125" fmla="*/ 21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741">
                <a:moveTo>
                  <a:pt x="12" y="362"/>
                </a:moveTo>
                <a:cubicBezTo>
                  <a:pt x="10" y="375"/>
                  <a:pt x="9" y="386"/>
                  <a:pt x="8" y="398"/>
                </a:cubicBezTo>
                <a:cubicBezTo>
                  <a:pt x="7" y="404"/>
                  <a:pt x="7" y="411"/>
                  <a:pt x="11" y="416"/>
                </a:cubicBezTo>
                <a:cubicBezTo>
                  <a:pt x="12" y="416"/>
                  <a:pt x="12" y="417"/>
                  <a:pt x="12" y="417"/>
                </a:cubicBezTo>
                <a:cubicBezTo>
                  <a:pt x="19" y="436"/>
                  <a:pt x="28" y="455"/>
                  <a:pt x="31" y="475"/>
                </a:cubicBezTo>
                <a:cubicBezTo>
                  <a:pt x="34" y="491"/>
                  <a:pt x="35" y="508"/>
                  <a:pt x="37" y="524"/>
                </a:cubicBezTo>
                <a:cubicBezTo>
                  <a:pt x="39" y="537"/>
                  <a:pt x="41" y="549"/>
                  <a:pt x="43" y="562"/>
                </a:cubicBezTo>
                <a:cubicBezTo>
                  <a:pt x="45" y="580"/>
                  <a:pt x="47" y="598"/>
                  <a:pt x="49" y="616"/>
                </a:cubicBezTo>
                <a:cubicBezTo>
                  <a:pt x="51" y="631"/>
                  <a:pt x="52" y="646"/>
                  <a:pt x="53" y="662"/>
                </a:cubicBezTo>
                <a:cubicBezTo>
                  <a:pt x="54" y="669"/>
                  <a:pt x="54" y="676"/>
                  <a:pt x="54" y="684"/>
                </a:cubicBezTo>
                <a:cubicBezTo>
                  <a:pt x="55" y="689"/>
                  <a:pt x="55" y="694"/>
                  <a:pt x="56" y="700"/>
                </a:cubicBezTo>
                <a:cubicBezTo>
                  <a:pt x="56" y="701"/>
                  <a:pt x="57" y="702"/>
                  <a:pt x="58" y="702"/>
                </a:cubicBezTo>
                <a:cubicBezTo>
                  <a:pt x="66" y="708"/>
                  <a:pt x="74" y="707"/>
                  <a:pt x="83" y="706"/>
                </a:cubicBezTo>
                <a:cubicBezTo>
                  <a:pt x="83" y="706"/>
                  <a:pt x="83" y="706"/>
                  <a:pt x="83" y="706"/>
                </a:cubicBezTo>
                <a:cubicBezTo>
                  <a:pt x="85" y="699"/>
                  <a:pt x="91" y="704"/>
                  <a:pt x="94" y="703"/>
                </a:cubicBezTo>
                <a:cubicBezTo>
                  <a:pt x="96" y="702"/>
                  <a:pt x="98" y="703"/>
                  <a:pt x="99" y="702"/>
                </a:cubicBezTo>
                <a:cubicBezTo>
                  <a:pt x="104" y="701"/>
                  <a:pt x="105" y="699"/>
                  <a:pt x="105" y="694"/>
                </a:cubicBezTo>
                <a:cubicBezTo>
                  <a:pt x="104" y="684"/>
                  <a:pt x="103" y="675"/>
                  <a:pt x="102" y="665"/>
                </a:cubicBezTo>
                <a:cubicBezTo>
                  <a:pt x="101" y="655"/>
                  <a:pt x="99" y="644"/>
                  <a:pt x="99" y="634"/>
                </a:cubicBezTo>
                <a:cubicBezTo>
                  <a:pt x="98" y="610"/>
                  <a:pt x="98" y="586"/>
                  <a:pt x="96" y="562"/>
                </a:cubicBezTo>
                <a:cubicBezTo>
                  <a:pt x="95" y="543"/>
                  <a:pt x="92" y="524"/>
                  <a:pt x="91" y="505"/>
                </a:cubicBezTo>
                <a:cubicBezTo>
                  <a:pt x="90" y="494"/>
                  <a:pt x="90" y="483"/>
                  <a:pt x="90" y="472"/>
                </a:cubicBezTo>
                <a:cubicBezTo>
                  <a:pt x="89" y="464"/>
                  <a:pt x="89" y="455"/>
                  <a:pt x="89" y="447"/>
                </a:cubicBezTo>
                <a:cubicBezTo>
                  <a:pt x="89" y="429"/>
                  <a:pt x="89" y="412"/>
                  <a:pt x="90" y="394"/>
                </a:cubicBezTo>
                <a:cubicBezTo>
                  <a:pt x="90" y="387"/>
                  <a:pt x="92" y="380"/>
                  <a:pt x="94" y="374"/>
                </a:cubicBezTo>
                <a:cubicBezTo>
                  <a:pt x="94" y="373"/>
                  <a:pt x="95" y="373"/>
                  <a:pt x="95" y="373"/>
                </a:cubicBezTo>
                <a:cubicBezTo>
                  <a:pt x="95" y="376"/>
                  <a:pt x="96" y="379"/>
                  <a:pt x="96" y="381"/>
                </a:cubicBezTo>
                <a:cubicBezTo>
                  <a:pt x="93" y="401"/>
                  <a:pt x="93" y="421"/>
                  <a:pt x="93" y="442"/>
                </a:cubicBezTo>
                <a:cubicBezTo>
                  <a:pt x="93" y="462"/>
                  <a:pt x="94" y="483"/>
                  <a:pt x="96" y="504"/>
                </a:cubicBezTo>
                <a:cubicBezTo>
                  <a:pt x="97" y="518"/>
                  <a:pt x="99" y="532"/>
                  <a:pt x="100" y="547"/>
                </a:cubicBezTo>
                <a:cubicBezTo>
                  <a:pt x="101" y="545"/>
                  <a:pt x="101" y="544"/>
                  <a:pt x="101" y="544"/>
                </a:cubicBezTo>
                <a:cubicBezTo>
                  <a:pt x="102" y="532"/>
                  <a:pt x="102" y="521"/>
                  <a:pt x="102" y="510"/>
                </a:cubicBezTo>
                <a:cubicBezTo>
                  <a:pt x="102" y="499"/>
                  <a:pt x="100" y="488"/>
                  <a:pt x="99" y="477"/>
                </a:cubicBezTo>
                <a:cubicBezTo>
                  <a:pt x="99" y="477"/>
                  <a:pt x="99" y="476"/>
                  <a:pt x="99" y="475"/>
                </a:cubicBezTo>
                <a:cubicBezTo>
                  <a:pt x="98" y="460"/>
                  <a:pt x="98" y="445"/>
                  <a:pt x="98" y="430"/>
                </a:cubicBezTo>
                <a:cubicBezTo>
                  <a:pt x="98" y="414"/>
                  <a:pt x="99" y="399"/>
                  <a:pt x="99" y="383"/>
                </a:cubicBezTo>
                <a:cubicBezTo>
                  <a:pt x="99" y="380"/>
                  <a:pt x="98" y="377"/>
                  <a:pt x="98" y="374"/>
                </a:cubicBezTo>
                <a:cubicBezTo>
                  <a:pt x="92" y="372"/>
                  <a:pt x="87" y="371"/>
                  <a:pt x="82" y="369"/>
                </a:cubicBezTo>
                <a:cubicBezTo>
                  <a:pt x="81" y="369"/>
                  <a:pt x="80" y="369"/>
                  <a:pt x="79" y="370"/>
                </a:cubicBezTo>
                <a:cubicBezTo>
                  <a:pt x="70" y="373"/>
                  <a:pt x="62" y="372"/>
                  <a:pt x="53" y="370"/>
                </a:cubicBezTo>
                <a:cubicBezTo>
                  <a:pt x="49" y="369"/>
                  <a:pt x="44" y="370"/>
                  <a:pt x="40" y="369"/>
                </a:cubicBezTo>
                <a:cubicBezTo>
                  <a:pt x="31" y="367"/>
                  <a:pt x="22" y="365"/>
                  <a:pt x="14" y="362"/>
                </a:cubicBezTo>
                <a:cubicBezTo>
                  <a:pt x="9" y="360"/>
                  <a:pt x="5" y="356"/>
                  <a:pt x="4" y="350"/>
                </a:cubicBezTo>
                <a:cubicBezTo>
                  <a:pt x="3" y="348"/>
                  <a:pt x="3" y="346"/>
                  <a:pt x="4" y="344"/>
                </a:cubicBezTo>
                <a:cubicBezTo>
                  <a:pt x="7" y="313"/>
                  <a:pt x="4" y="282"/>
                  <a:pt x="5" y="251"/>
                </a:cubicBezTo>
                <a:cubicBezTo>
                  <a:pt x="5" y="228"/>
                  <a:pt x="6" y="204"/>
                  <a:pt x="11" y="181"/>
                </a:cubicBezTo>
                <a:cubicBezTo>
                  <a:pt x="12" y="176"/>
                  <a:pt x="14" y="171"/>
                  <a:pt x="14" y="167"/>
                </a:cubicBezTo>
                <a:cubicBezTo>
                  <a:pt x="16" y="159"/>
                  <a:pt x="23" y="156"/>
                  <a:pt x="27" y="150"/>
                </a:cubicBezTo>
                <a:cubicBezTo>
                  <a:pt x="30" y="146"/>
                  <a:pt x="33" y="142"/>
                  <a:pt x="36" y="139"/>
                </a:cubicBezTo>
                <a:cubicBezTo>
                  <a:pt x="29" y="134"/>
                  <a:pt x="22" y="129"/>
                  <a:pt x="15" y="123"/>
                </a:cubicBezTo>
                <a:cubicBezTo>
                  <a:pt x="13" y="122"/>
                  <a:pt x="12" y="119"/>
                  <a:pt x="10" y="117"/>
                </a:cubicBezTo>
                <a:cubicBezTo>
                  <a:pt x="8" y="114"/>
                  <a:pt x="7" y="111"/>
                  <a:pt x="5" y="108"/>
                </a:cubicBezTo>
                <a:cubicBezTo>
                  <a:pt x="4" y="107"/>
                  <a:pt x="4" y="106"/>
                  <a:pt x="4" y="104"/>
                </a:cubicBezTo>
                <a:cubicBezTo>
                  <a:pt x="3" y="96"/>
                  <a:pt x="1" y="89"/>
                  <a:pt x="1" y="81"/>
                </a:cubicBezTo>
                <a:cubicBezTo>
                  <a:pt x="0" y="69"/>
                  <a:pt x="2" y="57"/>
                  <a:pt x="8" y="46"/>
                </a:cubicBezTo>
                <a:cubicBezTo>
                  <a:pt x="9" y="45"/>
                  <a:pt x="10" y="44"/>
                  <a:pt x="11" y="43"/>
                </a:cubicBezTo>
                <a:cubicBezTo>
                  <a:pt x="15" y="42"/>
                  <a:pt x="17" y="39"/>
                  <a:pt x="19" y="35"/>
                </a:cubicBezTo>
                <a:cubicBezTo>
                  <a:pt x="23" y="26"/>
                  <a:pt x="31" y="22"/>
                  <a:pt x="38" y="17"/>
                </a:cubicBezTo>
                <a:cubicBezTo>
                  <a:pt x="44" y="14"/>
                  <a:pt x="51" y="13"/>
                  <a:pt x="58" y="14"/>
                </a:cubicBezTo>
                <a:cubicBezTo>
                  <a:pt x="61" y="15"/>
                  <a:pt x="65" y="14"/>
                  <a:pt x="69" y="14"/>
                </a:cubicBezTo>
                <a:cubicBezTo>
                  <a:pt x="71" y="15"/>
                  <a:pt x="73" y="15"/>
                  <a:pt x="75" y="15"/>
                </a:cubicBezTo>
                <a:cubicBezTo>
                  <a:pt x="84" y="16"/>
                  <a:pt x="94" y="16"/>
                  <a:pt x="103" y="16"/>
                </a:cubicBezTo>
                <a:cubicBezTo>
                  <a:pt x="111" y="17"/>
                  <a:pt x="120" y="17"/>
                  <a:pt x="128" y="12"/>
                </a:cubicBezTo>
                <a:cubicBezTo>
                  <a:pt x="128" y="12"/>
                  <a:pt x="131" y="12"/>
                  <a:pt x="131" y="12"/>
                </a:cubicBezTo>
                <a:cubicBezTo>
                  <a:pt x="131" y="14"/>
                  <a:pt x="132" y="15"/>
                  <a:pt x="131" y="17"/>
                </a:cubicBezTo>
                <a:cubicBezTo>
                  <a:pt x="128" y="27"/>
                  <a:pt x="121" y="36"/>
                  <a:pt x="112" y="42"/>
                </a:cubicBezTo>
                <a:cubicBezTo>
                  <a:pt x="112" y="42"/>
                  <a:pt x="112" y="42"/>
                  <a:pt x="111" y="43"/>
                </a:cubicBezTo>
                <a:cubicBezTo>
                  <a:pt x="117" y="53"/>
                  <a:pt x="119" y="63"/>
                  <a:pt x="120" y="74"/>
                </a:cubicBezTo>
                <a:cubicBezTo>
                  <a:pt x="120" y="82"/>
                  <a:pt x="122" y="89"/>
                  <a:pt x="122" y="97"/>
                </a:cubicBezTo>
                <a:cubicBezTo>
                  <a:pt x="122" y="104"/>
                  <a:pt x="120" y="111"/>
                  <a:pt x="120" y="119"/>
                </a:cubicBezTo>
                <a:cubicBezTo>
                  <a:pt x="119" y="127"/>
                  <a:pt x="113" y="132"/>
                  <a:pt x="110" y="139"/>
                </a:cubicBezTo>
                <a:cubicBezTo>
                  <a:pt x="108" y="144"/>
                  <a:pt x="103" y="145"/>
                  <a:pt x="99" y="145"/>
                </a:cubicBezTo>
                <a:cubicBezTo>
                  <a:pt x="93" y="145"/>
                  <a:pt x="87" y="145"/>
                  <a:pt x="81" y="145"/>
                </a:cubicBezTo>
                <a:cubicBezTo>
                  <a:pt x="82" y="145"/>
                  <a:pt x="82" y="146"/>
                  <a:pt x="83" y="146"/>
                </a:cubicBezTo>
                <a:cubicBezTo>
                  <a:pt x="90" y="150"/>
                  <a:pt x="95" y="156"/>
                  <a:pt x="99" y="163"/>
                </a:cubicBezTo>
                <a:cubicBezTo>
                  <a:pt x="101" y="166"/>
                  <a:pt x="100" y="171"/>
                  <a:pt x="100" y="174"/>
                </a:cubicBezTo>
                <a:cubicBezTo>
                  <a:pt x="100" y="175"/>
                  <a:pt x="99" y="176"/>
                  <a:pt x="99" y="177"/>
                </a:cubicBezTo>
                <a:cubicBezTo>
                  <a:pt x="105" y="195"/>
                  <a:pt x="108" y="214"/>
                  <a:pt x="109" y="233"/>
                </a:cubicBezTo>
                <a:cubicBezTo>
                  <a:pt x="109" y="243"/>
                  <a:pt x="111" y="253"/>
                  <a:pt x="113" y="263"/>
                </a:cubicBezTo>
                <a:cubicBezTo>
                  <a:pt x="113" y="269"/>
                  <a:pt x="114" y="274"/>
                  <a:pt x="115" y="280"/>
                </a:cubicBezTo>
                <a:cubicBezTo>
                  <a:pt x="115" y="284"/>
                  <a:pt x="114" y="288"/>
                  <a:pt x="115" y="292"/>
                </a:cubicBezTo>
                <a:cubicBezTo>
                  <a:pt x="115" y="294"/>
                  <a:pt x="116" y="296"/>
                  <a:pt x="117" y="296"/>
                </a:cubicBezTo>
                <a:cubicBezTo>
                  <a:pt x="128" y="301"/>
                  <a:pt x="138" y="308"/>
                  <a:pt x="147" y="316"/>
                </a:cubicBezTo>
                <a:cubicBezTo>
                  <a:pt x="151" y="318"/>
                  <a:pt x="155" y="320"/>
                  <a:pt x="159" y="322"/>
                </a:cubicBezTo>
                <a:cubicBezTo>
                  <a:pt x="161" y="323"/>
                  <a:pt x="162" y="325"/>
                  <a:pt x="163" y="327"/>
                </a:cubicBezTo>
                <a:cubicBezTo>
                  <a:pt x="167" y="325"/>
                  <a:pt x="171" y="324"/>
                  <a:pt x="175" y="322"/>
                </a:cubicBezTo>
                <a:cubicBezTo>
                  <a:pt x="177" y="321"/>
                  <a:pt x="177" y="319"/>
                  <a:pt x="178" y="317"/>
                </a:cubicBezTo>
                <a:cubicBezTo>
                  <a:pt x="181" y="313"/>
                  <a:pt x="184" y="309"/>
                  <a:pt x="187" y="305"/>
                </a:cubicBezTo>
                <a:cubicBezTo>
                  <a:pt x="189" y="301"/>
                  <a:pt x="191" y="297"/>
                  <a:pt x="193" y="292"/>
                </a:cubicBezTo>
                <a:cubicBezTo>
                  <a:pt x="198" y="280"/>
                  <a:pt x="204" y="268"/>
                  <a:pt x="210" y="255"/>
                </a:cubicBezTo>
                <a:cubicBezTo>
                  <a:pt x="214" y="246"/>
                  <a:pt x="217" y="235"/>
                  <a:pt x="221" y="225"/>
                </a:cubicBezTo>
                <a:cubicBezTo>
                  <a:pt x="227" y="210"/>
                  <a:pt x="233" y="195"/>
                  <a:pt x="238" y="180"/>
                </a:cubicBezTo>
                <a:cubicBezTo>
                  <a:pt x="240" y="177"/>
                  <a:pt x="241" y="174"/>
                  <a:pt x="242" y="171"/>
                </a:cubicBezTo>
                <a:cubicBezTo>
                  <a:pt x="245" y="165"/>
                  <a:pt x="248" y="160"/>
                  <a:pt x="254" y="156"/>
                </a:cubicBezTo>
                <a:cubicBezTo>
                  <a:pt x="257" y="154"/>
                  <a:pt x="259" y="149"/>
                  <a:pt x="262" y="146"/>
                </a:cubicBezTo>
                <a:cubicBezTo>
                  <a:pt x="251" y="145"/>
                  <a:pt x="245" y="139"/>
                  <a:pt x="239" y="131"/>
                </a:cubicBezTo>
                <a:cubicBezTo>
                  <a:pt x="225" y="108"/>
                  <a:pt x="222" y="84"/>
                  <a:pt x="223" y="58"/>
                </a:cubicBezTo>
                <a:cubicBezTo>
                  <a:pt x="223" y="55"/>
                  <a:pt x="224" y="53"/>
                  <a:pt x="225" y="50"/>
                </a:cubicBezTo>
                <a:cubicBezTo>
                  <a:pt x="212" y="46"/>
                  <a:pt x="203" y="33"/>
                  <a:pt x="202" y="20"/>
                </a:cubicBezTo>
                <a:cubicBezTo>
                  <a:pt x="202" y="17"/>
                  <a:pt x="203" y="15"/>
                  <a:pt x="207" y="16"/>
                </a:cubicBezTo>
                <a:cubicBezTo>
                  <a:pt x="215" y="18"/>
                  <a:pt x="222" y="17"/>
                  <a:pt x="229" y="13"/>
                </a:cubicBezTo>
                <a:cubicBezTo>
                  <a:pt x="242" y="5"/>
                  <a:pt x="257" y="0"/>
                  <a:pt x="273" y="2"/>
                </a:cubicBezTo>
                <a:cubicBezTo>
                  <a:pt x="284" y="3"/>
                  <a:pt x="296" y="6"/>
                  <a:pt x="306" y="10"/>
                </a:cubicBezTo>
                <a:cubicBezTo>
                  <a:pt x="312" y="12"/>
                  <a:pt x="318" y="18"/>
                  <a:pt x="322" y="24"/>
                </a:cubicBezTo>
                <a:cubicBezTo>
                  <a:pt x="330" y="35"/>
                  <a:pt x="334" y="48"/>
                  <a:pt x="333" y="61"/>
                </a:cubicBezTo>
                <a:cubicBezTo>
                  <a:pt x="333" y="64"/>
                  <a:pt x="332" y="66"/>
                  <a:pt x="332" y="69"/>
                </a:cubicBezTo>
                <a:cubicBezTo>
                  <a:pt x="331" y="70"/>
                  <a:pt x="331" y="71"/>
                  <a:pt x="331" y="72"/>
                </a:cubicBezTo>
                <a:cubicBezTo>
                  <a:pt x="330" y="76"/>
                  <a:pt x="330" y="80"/>
                  <a:pt x="329" y="83"/>
                </a:cubicBezTo>
                <a:cubicBezTo>
                  <a:pt x="327" y="92"/>
                  <a:pt x="322" y="99"/>
                  <a:pt x="316" y="105"/>
                </a:cubicBezTo>
                <a:cubicBezTo>
                  <a:pt x="315" y="106"/>
                  <a:pt x="315" y="108"/>
                  <a:pt x="315" y="110"/>
                </a:cubicBezTo>
                <a:cubicBezTo>
                  <a:pt x="315" y="115"/>
                  <a:pt x="315" y="120"/>
                  <a:pt x="315" y="125"/>
                </a:cubicBezTo>
                <a:cubicBezTo>
                  <a:pt x="320" y="124"/>
                  <a:pt x="323" y="127"/>
                  <a:pt x="325" y="131"/>
                </a:cubicBezTo>
                <a:cubicBezTo>
                  <a:pt x="329" y="137"/>
                  <a:pt x="333" y="142"/>
                  <a:pt x="337" y="147"/>
                </a:cubicBezTo>
                <a:cubicBezTo>
                  <a:pt x="337" y="147"/>
                  <a:pt x="338" y="148"/>
                  <a:pt x="338" y="149"/>
                </a:cubicBezTo>
                <a:cubicBezTo>
                  <a:pt x="339" y="153"/>
                  <a:pt x="341" y="156"/>
                  <a:pt x="345" y="159"/>
                </a:cubicBezTo>
                <a:cubicBezTo>
                  <a:pt x="348" y="163"/>
                  <a:pt x="350" y="168"/>
                  <a:pt x="351" y="173"/>
                </a:cubicBezTo>
                <a:cubicBezTo>
                  <a:pt x="352" y="182"/>
                  <a:pt x="355" y="191"/>
                  <a:pt x="356" y="200"/>
                </a:cubicBezTo>
                <a:cubicBezTo>
                  <a:pt x="358" y="211"/>
                  <a:pt x="358" y="223"/>
                  <a:pt x="358" y="235"/>
                </a:cubicBezTo>
                <a:cubicBezTo>
                  <a:pt x="359" y="254"/>
                  <a:pt x="360" y="273"/>
                  <a:pt x="362" y="291"/>
                </a:cubicBezTo>
                <a:cubicBezTo>
                  <a:pt x="363" y="304"/>
                  <a:pt x="365" y="317"/>
                  <a:pt x="365" y="329"/>
                </a:cubicBezTo>
                <a:cubicBezTo>
                  <a:pt x="366" y="339"/>
                  <a:pt x="366" y="349"/>
                  <a:pt x="361" y="358"/>
                </a:cubicBezTo>
                <a:cubicBezTo>
                  <a:pt x="359" y="361"/>
                  <a:pt x="360" y="366"/>
                  <a:pt x="360" y="370"/>
                </a:cubicBezTo>
                <a:cubicBezTo>
                  <a:pt x="361" y="383"/>
                  <a:pt x="362" y="396"/>
                  <a:pt x="362" y="410"/>
                </a:cubicBezTo>
                <a:cubicBezTo>
                  <a:pt x="363" y="415"/>
                  <a:pt x="362" y="420"/>
                  <a:pt x="362" y="425"/>
                </a:cubicBezTo>
                <a:cubicBezTo>
                  <a:pt x="363" y="430"/>
                  <a:pt x="364" y="435"/>
                  <a:pt x="365" y="441"/>
                </a:cubicBezTo>
                <a:cubicBezTo>
                  <a:pt x="368" y="441"/>
                  <a:pt x="371" y="440"/>
                  <a:pt x="375" y="441"/>
                </a:cubicBezTo>
                <a:cubicBezTo>
                  <a:pt x="381" y="441"/>
                  <a:pt x="387" y="439"/>
                  <a:pt x="393" y="442"/>
                </a:cubicBezTo>
                <a:cubicBezTo>
                  <a:pt x="397" y="444"/>
                  <a:pt x="397" y="447"/>
                  <a:pt x="397" y="449"/>
                </a:cubicBezTo>
                <a:cubicBezTo>
                  <a:pt x="398" y="457"/>
                  <a:pt x="399" y="465"/>
                  <a:pt x="400" y="473"/>
                </a:cubicBezTo>
                <a:cubicBezTo>
                  <a:pt x="400" y="478"/>
                  <a:pt x="401" y="483"/>
                  <a:pt x="401" y="488"/>
                </a:cubicBezTo>
                <a:cubicBezTo>
                  <a:pt x="401" y="496"/>
                  <a:pt x="401" y="505"/>
                  <a:pt x="402" y="514"/>
                </a:cubicBezTo>
                <a:cubicBezTo>
                  <a:pt x="404" y="523"/>
                  <a:pt x="394" y="534"/>
                  <a:pt x="385" y="534"/>
                </a:cubicBezTo>
                <a:cubicBezTo>
                  <a:pt x="373" y="533"/>
                  <a:pt x="362" y="534"/>
                  <a:pt x="351" y="534"/>
                </a:cubicBezTo>
                <a:cubicBezTo>
                  <a:pt x="350" y="534"/>
                  <a:pt x="349" y="534"/>
                  <a:pt x="348" y="534"/>
                </a:cubicBezTo>
                <a:cubicBezTo>
                  <a:pt x="348" y="541"/>
                  <a:pt x="348" y="549"/>
                  <a:pt x="348" y="556"/>
                </a:cubicBezTo>
                <a:cubicBezTo>
                  <a:pt x="348" y="565"/>
                  <a:pt x="347" y="573"/>
                  <a:pt x="347" y="582"/>
                </a:cubicBezTo>
                <a:cubicBezTo>
                  <a:pt x="347" y="593"/>
                  <a:pt x="348" y="604"/>
                  <a:pt x="348" y="615"/>
                </a:cubicBezTo>
                <a:cubicBezTo>
                  <a:pt x="349" y="629"/>
                  <a:pt x="349" y="643"/>
                  <a:pt x="350" y="657"/>
                </a:cubicBezTo>
                <a:cubicBezTo>
                  <a:pt x="350" y="668"/>
                  <a:pt x="351" y="679"/>
                  <a:pt x="351" y="690"/>
                </a:cubicBezTo>
                <a:cubicBezTo>
                  <a:pt x="351" y="692"/>
                  <a:pt x="351" y="694"/>
                  <a:pt x="348" y="694"/>
                </a:cubicBezTo>
                <a:cubicBezTo>
                  <a:pt x="346" y="695"/>
                  <a:pt x="344" y="696"/>
                  <a:pt x="344" y="699"/>
                </a:cubicBezTo>
                <a:cubicBezTo>
                  <a:pt x="344" y="703"/>
                  <a:pt x="344" y="707"/>
                  <a:pt x="344" y="711"/>
                </a:cubicBezTo>
                <a:cubicBezTo>
                  <a:pt x="345" y="715"/>
                  <a:pt x="345" y="720"/>
                  <a:pt x="341" y="722"/>
                </a:cubicBezTo>
                <a:cubicBezTo>
                  <a:pt x="339" y="724"/>
                  <a:pt x="335" y="725"/>
                  <a:pt x="332" y="726"/>
                </a:cubicBezTo>
                <a:cubicBezTo>
                  <a:pt x="324" y="727"/>
                  <a:pt x="317" y="727"/>
                  <a:pt x="309" y="728"/>
                </a:cubicBezTo>
                <a:cubicBezTo>
                  <a:pt x="306" y="728"/>
                  <a:pt x="302" y="729"/>
                  <a:pt x="299" y="729"/>
                </a:cubicBezTo>
                <a:cubicBezTo>
                  <a:pt x="291" y="729"/>
                  <a:pt x="282" y="730"/>
                  <a:pt x="274" y="729"/>
                </a:cubicBezTo>
                <a:cubicBezTo>
                  <a:pt x="265" y="728"/>
                  <a:pt x="255" y="729"/>
                  <a:pt x="245" y="725"/>
                </a:cubicBezTo>
                <a:cubicBezTo>
                  <a:pt x="244" y="724"/>
                  <a:pt x="243" y="724"/>
                  <a:pt x="242" y="723"/>
                </a:cubicBezTo>
                <a:cubicBezTo>
                  <a:pt x="241" y="719"/>
                  <a:pt x="238" y="719"/>
                  <a:pt x="236" y="720"/>
                </a:cubicBezTo>
                <a:cubicBezTo>
                  <a:pt x="233" y="720"/>
                  <a:pt x="231" y="720"/>
                  <a:pt x="228" y="720"/>
                </a:cubicBezTo>
                <a:cubicBezTo>
                  <a:pt x="224" y="719"/>
                  <a:pt x="220" y="718"/>
                  <a:pt x="218" y="715"/>
                </a:cubicBezTo>
                <a:cubicBezTo>
                  <a:pt x="214" y="711"/>
                  <a:pt x="215" y="708"/>
                  <a:pt x="218" y="704"/>
                </a:cubicBezTo>
                <a:cubicBezTo>
                  <a:pt x="223" y="697"/>
                  <a:pt x="230" y="693"/>
                  <a:pt x="239" y="691"/>
                </a:cubicBezTo>
                <a:cubicBezTo>
                  <a:pt x="243" y="690"/>
                  <a:pt x="247" y="688"/>
                  <a:pt x="251" y="685"/>
                </a:cubicBezTo>
                <a:cubicBezTo>
                  <a:pt x="254" y="683"/>
                  <a:pt x="257" y="681"/>
                  <a:pt x="258" y="677"/>
                </a:cubicBezTo>
                <a:cubicBezTo>
                  <a:pt x="259" y="670"/>
                  <a:pt x="258" y="663"/>
                  <a:pt x="258" y="655"/>
                </a:cubicBezTo>
                <a:cubicBezTo>
                  <a:pt x="257" y="639"/>
                  <a:pt x="256" y="623"/>
                  <a:pt x="255" y="607"/>
                </a:cubicBezTo>
                <a:cubicBezTo>
                  <a:pt x="254" y="600"/>
                  <a:pt x="253" y="593"/>
                  <a:pt x="253" y="585"/>
                </a:cubicBezTo>
                <a:cubicBezTo>
                  <a:pt x="252" y="570"/>
                  <a:pt x="252" y="554"/>
                  <a:pt x="251" y="539"/>
                </a:cubicBezTo>
                <a:cubicBezTo>
                  <a:pt x="250" y="523"/>
                  <a:pt x="250" y="507"/>
                  <a:pt x="249" y="492"/>
                </a:cubicBezTo>
                <a:cubicBezTo>
                  <a:pt x="247" y="465"/>
                  <a:pt x="247" y="439"/>
                  <a:pt x="246" y="412"/>
                </a:cubicBezTo>
                <a:cubicBezTo>
                  <a:pt x="246" y="404"/>
                  <a:pt x="245" y="395"/>
                  <a:pt x="245" y="387"/>
                </a:cubicBezTo>
                <a:cubicBezTo>
                  <a:pt x="245" y="378"/>
                  <a:pt x="246" y="369"/>
                  <a:pt x="247" y="360"/>
                </a:cubicBezTo>
                <a:cubicBezTo>
                  <a:pt x="247" y="358"/>
                  <a:pt x="247" y="357"/>
                  <a:pt x="245" y="355"/>
                </a:cubicBezTo>
                <a:cubicBezTo>
                  <a:pt x="243" y="353"/>
                  <a:pt x="243" y="349"/>
                  <a:pt x="243" y="345"/>
                </a:cubicBezTo>
                <a:cubicBezTo>
                  <a:pt x="244" y="339"/>
                  <a:pt x="245" y="333"/>
                  <a:pt x="246" y="327"/>
                </a:cubicBezTo>
                <a:cubicBezTo>
                  <a:pt x="246" y="320"/>
                  <a:pt x="247" y="313"/>
                  <a:pt x="248" y="306"/>
                </a:cubicBezTo>
                <a:cubicBezTo>
                  <a:pt x="249" y="299"/>
                  <a:pt x="250" y="291"/>
                  <a:pt x="251" y="284"/>
                </a:cubicBezTo>
                <a:cubicBezTo>
                  <a:pt x="252" y="275"/>
                  <a:pt x="252" y="267"/>
                  <a:pt x="252" y="258"/>
                </a:cubicBezTo>
                <a:cubicBezTo>
                  <a:pt x="250" y="265"/>
                  <a:pt x="248" y="271"/>
                  <a:pt x="246" y="278"/>
                </a:cubicBezTo>
                <a:cubicBezTo>
                  <a:pt x="245" y="281"/>
                  <a:pt x="244" y="284"/>
                  <a:pt x="242" y="287"/>
                </a:cubicBezTo>
                <a:cubicBezTo>
                  <a:pt x="238" y="296"/>
                  <a:pt x="234" y="305"/>
                  <a:pt x="229" y="313"/>
                </a:cubicBezTo>
                <a:cubicBezTo>
                  <a:pt x="227" y="317"/>
                  <a:pt x="224" y="320"/>
                  <a:pt x="221" y="323"/>
                </a:cubicBezTo>
                <a:cubicBezTo>
                  <a:pt x="219" y="326"/>
                  <a:pt x="216" y="328"/>
                  <a:pt x="214" y="332"/>
                </a:cubicBezTo>
                <a:cubicBezTo>
                  <a:pt x="213" y="334"/>
                  <a:pt x="213" y="337"/>
                  <a:pt x="209" y="337"/>
                </a:cubicBezTo>
                <a:cubicBezTo>
                  <a:pt x="209" y="337"/>
                  <a:pt x="209" y="339"/>
                  <a:pt x="209" y="341"/>
                </a:cubicBezTo>
                <a:cubicBezTo>
                  <a:pt x="210" y="345"/>
                  <a:pt x="211" y="350"/>
                  <a:pt x="211" y="355"/>
                </a:cubicBezTo>
                <a:cubicBezTo>
                  <a:pt x="211" y="357"/>
                  <a:pt x="210" y="359"/>
                  <a:pt x="209" y="361"/>
                </a:cubicBezTo>
                <a:cubicBezTo>
                  <a:pt x="209" y="363"/>
                  <a:pt x="208" y="364"/>
                  <a:pt x="208" y="366"/>
                </a:cubicBezTo>
                <a:cubicBezTo>
                  <a:pt x="210" y="375"/>
                  <a:pt x="209" y="378"/>
                  <a:pt x="200" y="382"/>
                </a:cubicBezTo>
                <a:cubicBezTo>
                  <a:pt x="199" y="382"/>
                  <a:pt x="198" y="383"/>
                  <a:pt x="197" y="383"/>
                </a:cubicBezTo>
                <a:cubicBezTo>
                  <a:pt x="196" y="384"/>
                  <a:pt x="194" y="385"/>
                  <a:pt x="194" y="385"/>
                </a:cubicBezTo>
                <a:cubicBezTo>
                  <a:pt x="188" y="382"/>
                  <a:pt x="183" y="387"/>
                  <a:pt x="178" y="387"/>
                </a:cubicBezTo>
                <a:cubicBezTo>
                  <a:pt x="174" y="388"/>
                  <a:pt x="169" y="388"/>
                  <a:pt x="166" y="384"/>
                </a:cubicBezTo>
                <a:cubicBezTo>
                  <a:pt x="165" y="383"/>
                  <a:pt x="164" y="382"/>
                  <a:pt x="162" y="382"/>
                </a:cubicBezTo>
                <a:cubicBezTo>
                  <a:pt x="159" y="379"/>
                  <a:pt x="156" y="377"/>
                  <a:pt x="154" y="372"/>
                </a:cubicBezTo>
                <a:cubicBezTo>
                  <a:pt x="153" y="369"/>
                  <a:pt x="149" y="366"/>
                  <a:pt x="148" y="362"/>
                </a:cubicBezTo>
                <a:cubicBezTo>
                  <a:pt x="146" y="354"/>
                  <a:pt x="138" y="355"/>
                  <a:pt x="132" y="353"/>
                </a:cubicBezTo>
                <a:cubicBezTo>
                  <a:pt x="127" y="351"/>
                  <a:pt x="122" y="351"/>
                  <a:pt x="116" y="349"/>
                </a:cubicBezTo>
                <a:cubicBezTo>
                  <a:pt x="112" y="348"/>
                  <a:pt x="108" y="346"/>
                  <a:pt x="104" y="344"/>
                </a:cubicBezTo>
                <a:cubicBezTo>
                  <a:pt x="105" y="348"/>
                  <a:pt x="105" y="351"/>
                  <a:pt x="106" y="354"/>
                </a:cubicBezTo>
                <a:cubicBezTo>
                  <a:pt x="111" y="353"/>
                  <a:pt x="117" y="352"/>
                  <a:pt x="122" y="351"/>
                </a:cubicBezTo>
                <a:cubicBezTo>
                  <a:pt x="123" y="351"/>
                  <a:pt x="124" y="352"/>
                  <a:pt x="124" y="353"/>
                </a:cubicBezTo>
                <a:cubicBezTo>
                  <a:pt x="124" y="354"/>
                  <a:pt x="124" y="356"/>
                  <a:pt x="123" y="356"/>
                </a:cubicBezTo>
                <a:cubicBezTo>
                  <a:pt x="122" y="357"/>
                  <a:pt x="121" y="357"/>
                  <a:pt x="119" y="358"/>
                </a:cubicBezTo>
                <a:cubicBezTo>
                  <a:pt x="125" y="368"/>
                  <a:pt x="132" y="377"/>
                  <a:pt x="138" y="387"/>
                </a:cubicBezTo>
                <a:cubicBezTo>
                  <a:pt x="141" y="393"/>
                  <a:pt x="142" y="399"/>
                  <a:pt x="144" y="405"/>
                </a:cubicBezTo>
                <a:cubicBezTo>
                  <a:pt x="149" y="405"/>
                  <a:pt x="154" y="405"/>
                  <a:pt x="158" y="404"/>
                </a:cubicBezTo>
                <a:cubicBezTo>
                  <a:pt x="162" y="404"/>
                  <a:pt x="165" y="405"/>
                  <a:pt x="165" y="409"/>
                </a:cubicBezTo>
                <a:cubicBezTo>
                  <a:pt x="168" y="421"/>
                  <a:pt x="170" y="434"/>
                  <a:pt x="173" y="446"/>
                </a:cubicBezTo>
                <a:cubicBezTo>
                  <a:pt x="175" y="461"/>
                  <a:pt x="178" y="476"/>
                  <a:pt x="181" y="491"/>
                </a:cubicBezTo>
                <a:cubicBezTo>
                  <a:pt x="182" y="493"/>
                  <a:pt x="181" y="495"/>
                  <a:pt x="182" y="497"/>
                </a:cubicBezTo>
                <a:cubicBezTo>
                  <a:pt x="182" y="500"/>
                  <a:pt x="180" y="502"/>
                  <a:pt x="177" y="503"/>
                </a:cubicBezTo>
                <a:cubicBezTo>
                  <a:pt x="173" y="504"/>
                  <a:pt x="168" y="505"/>
                  <a:pt x="163" y="506"/>
                </a:cubicBezTo>
                <a:cubicBezTo>
                  <a:pt x="148" y="510"/>
                  <a:pt x="132" y="509"/>
                  <a:pt x="116" y="511"/>
                </a:cubicBezTo>
                <a:cubicBezTo>
                  <a:pt x="113" y="512"/>
                  <a:pt x="111" y="511"/>
                  <a:pt x="108" y="511"/>
                </a:cubicBezTo>
                <a:cubicBezTo>
                  <a:pt x="108" y="518"/>
                  <a:pt x="107" y="524"/>
                  <a:pt x="107" y="531"/>
                </a:cubicBezTo>
                <a:cubicBezTo>
                  <a:pt x="106" y="546"/>
                  <a:pt x="107" y="562"/>
                  <a:pt x="104" y="577"/>
                </a:cubicBezTo>
                <a:cubicBezTo>
                  <a:pt x="102" y="592"/>
                  <a:pt x="103" y="606"/>
                  <a:pt x="103" y="621"/>
                </a:cubicBezTo>
                <a:cubicBezTo>
                  <a:pt x="103" y="633"/>
                  <a:pt x="105" y="645"/>
                  <a:pt x="106" y="656"/>
                </a:cubicBezTo>
                <a:cubicBezTo>
                  <a:pt x="107" y="668"/>
                  <a:pt x="109" y="680"/>
                  <a:pt x="110" y="691"/>
                </a:cubicBezTo>
                <a:cubicBezTo>
                  <a:pt x="110" y="697"/>
                  <a:pt x="111" y="699"/>
                  <a:pt x="116" y="700"/>
                </a:cubicBezTo>
                <a:cubicBezTo>
                  <a:pt x="126" y="703"/>
                  <a:pt x="137" y="706"/>
                  <a:pt x="147" y="708"/>
                </a:cubicBezTo>
                <a:cubicBezTo>
                  <a:pt x="153" y="710"/>
                  <a:pt x="161" y="720"/>
                  <a:pt x="160" y="726"/>
                </a:cubicBezTo>
                <a:cubicBezTo>
                  <a:pt x="160" y="732"/>
                  <a:pt x="156" y="734"/>
                  <a:pt x="152" y="736"/>
                </a:cubicBezTo>
                <a:cubicBezTo>
                  <a:pt x="139" y="741"/>
                  <a:pt x="126" y="740"/>
                  <a:pt x="113" y="739"/>
                </a:cubicBezTo>
                <a:cubicBezTo>
                  <a:pt x="105" y="738"/>
                  <a:pt x="97" y="738"/>
                  <a:pt x="89" y="737"/>
                </a:cubicBezTo>
                <a:cubicBezTo>
                  <a:pt x="79" y="736"/>
                  <a:pt x="69" y="735"/>
                  <a:pt x="59" y="731"/>
                </a:cubicBezTo>
                <a:cubicBezTo>
                  <a:pt x="55" y="729"/>
                  <a:pt x="51" y="726"/>
                  <a:pt x="50" y="721"/>
                </a:cubicBezTo>
                <a:cubicBezTo>
                  <a:pt x="37" y="721"/>
                  <a:pt x="26" y="717"/>
                  <a:pt x="17" y="709"/>
                </a:cubicBezTo>
                <a:cubicBezTo>
                  <a:pt x="16" y="707"/>
                  <a:pt x="15" y="705"/>
                  <a:pt x="15" y="703"/>
                </a:cubicBezTo>
                <a:cubicBezTo>
                  <a:pt x="16" y="699"/>
                  <a:pt x="17" y="695"/>
                  <a:pt x="19" y="691"/>
                </a:cubicBezTo>
                <a:cubicBezTo>
                  <a:pt x="20" y="688"/>
                  <a:pt x="23" y="685"/>
                  <a:pt x="25" y="681"/>
                </a:cubicBezTo>
                <a:cubicBezTo>
                  <a:pt x="23" y="674"/>
                  <a:pt x="24" y="667"/>
                  <a:pt x="25" y="660"/>
                </a:cubicBezTo>
                <a:cubicBezTo>
                  <a:pt x="28" y="644"/>
                  <a:pt x="31" y="628"/>
                  <a:pt x="34" y="612"/>
                </a:cubicBezTo>
                <a:cubicBezTo>
                  <a:pt x="36" y="602"/>
                  <a:pt x="38" y="593"/>
                  <a:pt x="39" y="583"/>
                </a:cubicBezTo>
                <a:cubicBezTo>
                  <a:pt x="40" y="581"/>
                  <a:pt x="39" y="579"/>
                  <a:pt x="39" y="577"/>
                </a:cubicBezTo>
                <a:cubicBezTo>
                  <a:pt x="37" y="559"/>
                  <a:pt x="34" y="541"/>
                  <a:pt x="32" y="524"/>
                </a:cubicBezTo>
                <a:cubicBezTo>
                  <a:pt x="30" y="507"/>
                  <a:pt x="29" y="491"/>
                  <a:pt x="26" y="475"/>
                </a:cubicBezTo>
                <a:cubicBezTo>
                  <a:pt x="23" y="460"/>
                  <a:pt x="20" y="446"/>
                  <a:pt x="12" y="433"/>
                </a:cubicBezTo>
                <a:cubicBezTo>
                  <a:pt x="11" y="431"/>
                  <a:pt x="10" y="428"/>
                  <a:pt x="9" y="426"/>
                </a:cubicBezTo>
                <a:cubicBezTo>
                  <a:pt x="8" y="422"/>
                  <a:pt x="6" y="419"/>
                  <a:pt x="5" y="415"/>
                </a:cubicBezTo>
                <a:cubicBezTo>
                  <a:pt x="1" y="409"/>
                  <a:pt x="3" y="402"/>
                  <a:pt x="3" y="395"/>
                </a:cubicBezTo>
                <a:cubicBezTo>
                  <a:pt x="4" y="386"/>
                  <a:pt x="5" y="377"/>
                  <a:pt x="6" y="368"/>
                </a:cubicBezTo>
                <a:cubicBezTo>
                  <a:pt x="6" y="365"/>
                  <a:pt x="8" y="363"/>
                  <a:pt x="12" y="362"/>
                </a:cubicBezTo>
                <a:close/>
                <a:moveTo>
                  <a:pt x="327" y="386"/>
                </a:moveTo>
                <a:cubicBezTo>
                  <a:pt x="327" y="386"/>
                  <a:pt x="327" y="387"/>
                  <a:pt x="327" y="387"/>
                </a:cubicBezTo>
                <a:cubicBezTo>
                  <a:pt x="329" y="388"/>
                  <a:pt x="330" y="390"/>
                  <a:pt x="332" y="391"/>
                </a:cubicBezTo>
                <a:cubicBezTo>
                  <a:pt x="334" y="392"/>
                  <a:pt x="337" y="392"/>
                  <a:pt x="339" y="389"/>
                </a:cubicBezTo>
                <a:cubicBezTo>
                  <a:pt x="339" y="388"/>
                  <a:pt x="340" y="387"/>
                  <a:pt x="341" y="387"/>
                </a:cubicBezTo>
                <a:cubicBezTo>
                  <a:pt x="347" y="385"/>
                  <a:pt x="348" y="385"/>
                  <a:pt x="348" y="378"/>
                </a:cubicBezTo>
                <a:cubicBezTo>
                  <a:pt x="350" y="362"/>
                  <a:pt x="352" y="345"/>
                  <a:pt x="353" y="328"/>
                </a:cubicBezTo>
                <a:cubicBezTo>
                  <a:pt x="354" y="309"/>
                  <a:pt x="355" y="290"/>
                  <a:pt x="355" y="271"/>
                </a:cubicBezTo>
                <a:cubicBezTo>
                  <a:pt x="355" y="250"/>
                  <a:pt x="353" y="229"/>
                  <a:pt x="352" y="208"/>
                </a:cubicBezTo>
                <a:cubicBezTo>
                  <a:pt x="352" y="207"/>
                  <a:pt x="353" y="206"/>
                  <a:pt x="352" y="206"/>
                </a:cubicBezTo>
                <a:cubicBezTo>
                  <a:pt x="348" y="201"/>
                  <a:pt x="349" y="194"/>
                  <a:pt x="347" y="188"/>
                </a:cubicBezTo>
                <a:cubicBezTo>
                  <a:pt x="346" y="182"/>
                  <a:pt x="347" y="175"/>
                  <a:pt x="343" y="169"/>
                </a:cubicBezTo>
                <a:cubicBezTo>
                  <a:pt x="339" y="164"/>
                  <a:pt x="337" y="159"/>
                  <a:pt x="335" y="154"/>
                </a:cubicBezTo>
                <a:cubicBezTo>
                  <a:pt x="334" y="153"/>
                  <a:pt x="333" y="152"/>
                  <a:pt x="332" y="152"/>
                </a:cubicBezTo>
                <a:cubicBezTo>
                  <a:pt x="327" y="154"/>
                  <a:pt x="321" y="154"/>
                  <a:pt x="317" y="157"/>
                </a:cubicBezTo>
                <a:cubicBezTo>
                  <a:pt x="308" y="162"/>
                  <a:pt x="300" y="168"/>
                  <a:pt x="292" y="173"/>
                </a:cubicBezTo>
                <a:cubicBezTo>
                  <a:pt x="288" y="177"/>
                  <a:pt x="283" y="179"/>
                  <a:pt x="280" y="185"/>
                </a:cubicBezTo>
                <a:cubicBezTo>
                  <a:pt x="280" y="185"/>
                  <a:pt x="280" y="187"/>
                  <a:pt x="280" y="188"/>
                </a:cubicBezTo>
                <a:cubicBezTo>
                  <a:pt x="282" y="196"/>
                  <a:pt x="284" y="205"/>
                  <a:pt x="285" y="213"/>
                </a:cubicBezTo>
                <a:cubicBezTo>
                  <a:pt x="288" y="227"/>
                  <a:pt x="290" y="240"/>
                  <a:pt x="292" y="254"/>
                </a:cubicBezTo>
                <a:cubicBezTo>
                  <a:pt x="293" y="260"/>
                  <a:pt x="295" y="266"/>
                  <a:pt x="295" y="273"/>
                </a:cubicBezTo>
                <a:cubicBezTo>
                  <a:pt x="296" y="279"/>
                  <a:pt x="300" y="284"/>
                  <a:pt x="297" y="291"/>
                </a:cubicBezTo>
                <a:cubicBezTo>
                  <a:pt x="297" y="291"/>
                  <a:pt x="297" y="292"/>
                  <a:pt x="297" y="293"/>
                </a:cubicBezTo>
                <a:cubicBezTo>
                  <a:pt x="297" y="300"/>
                  <a:pt x="298" y="307"/>
                  <a:pt x="294" y="314"/>
                </a:cubicBezTo>
                <a:cubicBezTo>
                  <a:pt x="292" y="318"/>
                  <a:pt x="290" y="322"/>
                  <a:pt x="289" y="326"/>
                </a:cubicBezTo>
                <a:cubicBezTo>
                  <a:pt x="286" y="332"/>
                  <a:pt x="284" y="339"/>
                  <a:pt x="282" y="346"/>
                </a:cubicBezTo>
                <a:cubicBezTo>
                  <a:pt x="281" y="347"/>
                  <a:pt x="279" y="348"/>
                  <a:pt x="278" y="348"/>
                </a:cubicBezTo>
                <a:cubicBezTo>
                  <a:pt x="276" y="346"/>
                  <a:pt x="273" y="345"/>
                  <a:pt x="272" y="341"/>
                </a:cubicBezTo>
                <a:cubicBezTo>
                  <a:pt x="271" y="334"/>
                  <a:pt x="268" y="327"/>
                  <a:pt x="264" y="320"/>
                </a:cubicBezTo>
                <a:cubicBezTo>
                  <a:pt x="261" y="316"/>
                  <a:pt x="258" y="311"/>
                  <a:pt x="259" y="305"/>
                </a:cubicBezTo>
                <a:cubicBezTo>
                  <a:pt x="260" y="300"/>
                  <a:pt x="261" y="295"/>
                  <a:pt x="262" y="290"/>
                </a:cubicBezTo>
                <a:cubicBezTo>
                  <a:pt x="266" y="271"/>
                  <a:pt x="265" y="252"/>
                  <a:pt x="265" y="232"/>
                </a:cubicBezTo>
                <a:cubicBezTo>
                  <a:pt x="265" y="219"/>
                  <a:pt x="265" y="206"/>
                  <a:pt x="265" y="193"/>
                </a:cubicBezTo>
                <a:cubicBezTo>
                  <a:pt x="265" y="189"/>
                  <a:pt x="266" y="184"/>
                  <a:pt x="265" y="180"/>
                </a:cubicBezTo>
                <a:cubicBezTo>
                  <a:pt x="263" y="173"/>
                  <a:pt x="259" y="167"/>
                  <a:pt x="255" y="160"/>
                </a:cubicBezTo>
                <a:cubicBezTo>
                  <a:pt x="253" y="163"/>
                  <a:pt x="250" y="164"/>
                  <a:pt x="250" y="166"/>
                </a:cubicBezTo>
                <a:cubicBezTo>
                  <a:pt x="247" y="177"/>
                  <a:pt x="239" y="186"/>
                  <a:pt x="238" y="198"/>
                </a:cubicBezTo>
                <a:cubicBezTo>
                  <a:pt x="237" y="205"/>
                  <a:pt x="234" y="213"/>
                  <a:pt x="229" y="219"/>
                </a:cubicBezTo>
                <a:cubicBezTo>
                  <a:pt x="228" y="219"/>
                  <a:pt x="228" y="221"/>
                  <a:pt x="227" y="222"/>
                </a:cubicBezTo>
                <a:cubicBezTo>
                  <a:pt x="224" y="233"/>
                  <a:pt x="221" y="243"/>
                  <a:pt x="216" y="254"/>
                </a:cubicBezTo>
                <a:cubicBezTo>
                  <a:pt x="210" y="268"/>
                  <a:pt x="202" y="282"/>
                  <a:pt x="197" y="297"/>
                </a:cubicBezTo>
                <a:cubicBezTo>
                  <a:pt x="195" y="301"/>
                  <a:pt x="193" y="306"/>
                  <a:pt x="190" y="310"/>
                </a:cubicBezTo>
                <a:cubicBezTo>
                  <a:pt x="190" y="310"/>
                  <a:pt x="190" y="310"/>
                  <a:pt x="190" y="310"/>
                </a:cubicBezTo>
                <a:cubicBezTo>
                  <a:pt x="200" y="312"/>
                  <a:pt x="206" y="318"/>
                  <a:pt x="212" y="327"/>
                </a:cubicBezTo>
                <a:cubicBezTo>
                  <a:pt x="213" y="325"/>
                  <a:pt x="214" y="323"/>
                  <a:pt x="215" y="322"/>
                </a:cubicBezTo>
                <a:cubicBezTo>
                  <a:pt x="216" y="320"/>
                  <a:pt x="217" y="317"/>
                  <a:pt x="218" y="317"/>
                </a:cubicBezTo>
                <a:cubicBezTo>
                  <a:pt x="224" y="316"/>
                  <a:pt x="225" y="310"/>
                  <a:pt x="227" y="306"/>
                </a:cubicBezTo>
                <a:cubicBezTo>
                  <a:pt x="229" y="301"/>
                  <a:pt x="232" y="296"/>
                  <a:pt x="234" y="291"/>
                </a:cubicBezTo>
                <a:cubicBezTo>
                  <a:pt x="237" y="286"/>
                  <a:pt x="239" y="281"/>
                  <a:pt x="241" y="276"/>
                </a:cubicBezTo>
                <a:cubicBezTo>
                  <a:pt x="244" y="268"/>
                  <a:pt x="247" y="260"/>
                  <a:pt x="250" y="252"/>
                </a:cubicBezTo>
                <a:cubicBezTo>
                  <a:pt x="252" y="249"/>
                  <a:pt x="254" y="247"/>
                  <a:pt x="253" y="243"/>
                </a:cubicBezTo>
                <a:cubicBezTo>
                  <a:pt x="251" y="239"/>
                  <a:pt x="252" y="234"/>
                  <a:pt x="251" y="230"/>
                </a:cubicBezTo>
                <a:cubicBezTo>
                  <a:pt x="251" y="220"/>
                  <a:pt x="250" y="210"/>
                  <a:pt x="250" y="199"/>
                </a:cubicBezTo>
                <a:cubicBezTo>
                  <a:pt x="250" y="197"/>
                  <a:pt x="252" y="195"/>
                  <a:pt x="253" y="193"/>
                </a:cubicBezTo>
                <a:cubicBezTo>
                  <a:pt x="253" y="193"/>
                  <a:pt x="254" y="193"/>
                  <a:pt x="254" y="193"/>
                </a:cubicBezTo>
                <a:cubicBezTo>
                  <a:pt x="255" y="195"/>
                  <a:pt x="255" y="197"/>
                  <a:pt x="255" y="199"/>
                </a:cubicBezTo>
                <a:cubicBezTo>
                  <a:pt x="256" y="205"/>
                  <a:pt x="255" y="210"/>
                  <a:pt x="256" y="215"/>
                </a:cubicBezTo>
                <a:cubicBezTo>
                  <a:pt x="257" y="230"/>
                  <a:pt x="258" y="244"/>
                  <a:pt x="260" y="259"/>
                </a:cubicBezTo>
                <a:cubicBezTo>
                  <a:pt x="260" y="262"/>
                  <a:pt x="260" y="265"/>
                  <a:pt x="257" y="265"/>
                </a:cubicBezTo>
                <a:cubicBezTo>
                  <a:pt x="256" y="277"/>
                  <a:pt x="256" y="288"/>
                  <a:pt x="255" y="300"/>
                </a:cubicBezTo>
                <a:cubicBezTo>
                  <a:pt x="254" y="308"/>
                  <a:pt x="252" y="317"/>
                  <a:pt x="251" y="326"/>
                </a:cubicBezTo>
                <a:cubicBezTo>
                  <a:pt x="250" y="332"/>
                  <a:pt x="251" y="338"/>
                  <a:pt x="250" y="344"/>
                </a:cubicBezTo>
                <a:cubicBezTo>
                  <a:pt x="249" y="348"/>
                  <a:pt x="249" y="352"/>
                  <a:pt x="254" y="354"/>
                </a:cubicBezTo>
                <a:cubicBezTo>
                  <a:pt x="257" y="355"/>
                  <a:pt x="259" y="357"/>
                  <a:pt x="262" y="358"/>
                </a:cubicBezTo>
                <a:cubicBezTo>
                  <a:pt x="274" y="362"/>
                  <a:pt x="287" y="359"/>
                  <a:pt x="299" y="360"/>
                </a:cubicBezTo>
                <a:cubicBezTo>
                  <a:pt x="301" y="361"/>
                  <a:pt x="304" y="360"/>
                  <a:pt x="304" y="363"/>
                </a:cubicBezTo>
                <a:cubicBezTo>
                  <a:pt x="304" y="366"/>
                  <a:pt x="301" y="366"/>
                  <a:pt x="299" y="366"/>
                </a:cubicBezTo>
                <a:cubicBezTo>
                  <a:pt x="292" y="366"/>
                  <a:pt x="284" y="366"/>
                  <a:pt x="277" y="366"/>
                </a:cubicBezTo>
                <a:cubicBezTo>
                  <a:pt x="269" y="365"/>
                  <a:pt x="260" y="364"/>
                  <a:pt x="252" y="359"/>
                </a:cubicBezTo>
                <a:cubicBezTo>
                  <a:pt x="252" y="366"/>
                  <a:pt x="250" y="374"/>
                  <a:pt x="250" y="381"/>
                </a:cubicBezTo>
                <a:cubicBezTo>
                  <a:pt x="250" y="391"/>
                  <a:pt x="251" y="400"/>
                  <a:pt x="251" y="409"/>
                </a:cubicBezTo>
                <a:cubicBezTo>
                  <a:pt x="252" y="419"/>
                  <a:pt x="252" y="429"/>
                  <a:pt x="252" y="440"/>
                </a:cubicBezTo>
                <a:cubicBezTo>
                  <a:pt x="253" y="457"/>
                  <a:pt x="253" y="474"/>
                  <a:pt x="254" y="491"/>
                </a:cubicBezTo>
                <a:cubicBezTo>
                  <a:pt x="255" y="510"/>
                  <a:pt x="255" y="529"/>
                  <a:pt x="256" y="547"/>
                </a:cubicBezTo>
                <a:cubicBezTo>
                  <a:pt x="257" y="567"/>
                  <a:pt x="259" y="586"/>
                  <a:pt x="260" y="606"/>
                </a:cubicBezTo>
                <a:cubicBezTo>
                  <a:pt x="260" y="611"/>
                  <a:pt x="259" y="617"/>
                  <a:pt x="260" y="622"/>
                </a:cubicBezTo>
                <a:cubicBezTo>
                  <a:pt x="260" y="632"/>
                  <a:pt x="262" y="642"/>
                  <a:pt x="263" y="652"/>
                </a:cubicBezTo>
                <a:cubicBezTo>
                  <a:pt x="263" y="660"/>
                  <a:pt x="263" y="668"/>
                  <a:pt x="263" y="677"/>
                </a:cubicBezTo>
                <a:cubicBezTo>
                  <a:pt x="263" y="678"/>
                  <a:pt x="264" y="680"/>
                  <a:pt x="265" y="680"/>
                </a:cubicBezTo>
                <a:cubicBezTo>
                  <a:pt x="272" y="683"/>
                  <a:pt x="279" y="685"/>
                  <a:pt x="286" y="687"/>
                </a:cubicBezTo>
                <a:cubicBezTo>
                  <a:pt x="286" y="683"/>
                  <a:pt x="287" y="680"/>
                  <a:pt x="287" y="677"/>
                </a:cubicBezTo>
                <a:cubicBezTo>
                  <a:pt x="287" y="661"/>
                  <a:pt x="287" y="645"/>
                  <a:pt x="286" y="628"/>
                </a:cubicBezTo>
                <a:cubicBezTo>
                  <a:pt x="286" y="618"/>
                  <a:pt x="285" y="608"/>
                  <a:pt x="285" y="598"/>
                </a:cubicBezTo>
                <a:cubicBezTo>
                  <a:pt x="284" y="589"/>
                  <a:pt x="282" y="580"/>
                  <a:pt x="282" y="571"/>
                </a:cubicBezTo>
                <a:cubicBezTo>
                  <a:pt x="282" y="560"/>
                  <a:pt x="282" y="549"/>
                  <a:pt x="282" y="538"/>
                </a:cubicBezTo>
                <a:cubicBezTo>
                  <a:pt x="282" y="537"/>
                  <a:pt x="282" y="535"/>
                  <a:pt x="282" y="535"/>
                </a:cubicBezTo>
                <a:cubicBezTo>
                  <a:pt x="277" y="534"/>
                  <a:pt x="272" y="533"/>
                  <a:pt x="268" y="533"/>
                </a:cubicBezTo>
                <a:cubicBezTo>
                  <a:pt x="263" y="532"/>
                  <a:pt x="262" y="531"/>
                  <a:pt x="261" y="527"/>
                </a:cubicBezTo>
                <a:cubicBezTo>
                  <a:pt x="261" y="519"/>
                  <a:pt x="261" y="512"/>
                  <a:pt x="261" y="505"/>
                </a:cubicBezTo>
                <a:cubicBezTo>
                  <a:pt x="261" y="496"/>
                  <a:pt x="261" y="488"/>
                  <a:pt x="261" y="481"/>
                </a:cubicBezTo>
                <a:cubicBezTo>
                  <a:pt x="260" y="479"/>
                  <a:pt x="258" y="477"/>
                  <a:pt x="258" y="475"/>
                </a:cubicBezTo>
                <a:cubicBezTo>
                  <a:pt x="258" y="466"/>
                  <a:pt x="258" y="457"/>
                  <a:pt x="259" y="448"/>
                </a:cubicBezTo>
                <a:cubicBezTo>
                  <a:pt x="259" y="444"/>
                  <a:pt x="261" y="441"/>
                  <a:pt x="266" y="440"/>
                </a:cubicBezTo>
                <a:cubicBezTo>
                  <a:pt x="268" y="440"/>
                  <a:pt x="270" y="439"/>
                  <a:pt x="271" y="439"/>
                </a:cubicBezTo>
                <a:cubicBezTo>
                  <a:pt x="271" y="430"/>
                  <a:pt x="271" y="422"/>
                  <a:pt x="272" y="414"/>
                </a:cubicBezTo>
                <a:cubicBezTo>
                  <a:pt x="272" y="405"/>
                  <a:pt x="269" y="397"/>
                  <a:pt x="273" y="388"/>
                </a:cubicBezTo>
                <a:cubicBezTo>
                  <a:pt x="274" y="390"/>
                  <a:pt x="275" y="391"/>
                  <a:pt x="275" y="392"/>
                </a:cubicBezTo>
                <a:cubicBezTo>
                  <a:pt x="276" y="399"/>
                  <a:pt x="276" y="407"/>
                  <a:pt x="277" y="414"/>
                </a:cubicBezTo>
                <a:cubicBezTo>
                  <a:pt x="277" y="420"/>
                  <a:pt x="276" y="425"/>
                  <a:pt x="276" y="430"/>
                </a:cubicBezTo>
                <a:cubicBezTo>
                  <a:pt x="276" y="433"/>
                  <a:pt x="276" y="437"/>
                  <a:pt x="278" y="439"/>
                </a:cubicBezTo>
                <a:cubicBezTo>
                  <a:pt x="280" y="440"/>
                  <a:pt x="283" y="441"/>
                  <a:pt x="286" y="441"/>
                </a:cubicBezTo>
                <a:cubicBezTo>
                  <a:pt x="287" y="435"/>
                  <a:pt x="288" y="430"/>
                  <a:pt x="289" y="425"/>
                </a:cubicBezTo>
                <a:cubicBezTo>
                  <a:pt x="292" y="417"/>
                  <a:pt x="294" y="411"/>
                  <a:pt x="303" y="408"/>
                </a:cubicBezTo>
                <a:cubicBezTo>
                  <a:pt x="303" y="408"/>
                  <a:pt x="304" y="407"/>
                  <a:pt x="304" y="406"/>
                </a:cubicBezTo>
                <a:cubicBezTo>
                  <a:pt x="306" y="402"/>
                  <a:pt x="308" y="397"/>
                  <a:pt x="309" y="393"/>
                </a:cubicBezTo>
                <a:cubicBezTo>
                  <a:pt x="305" y="389"/>
                  <a:pt x="305" y="389"/>
                  <a:pt x="306" y="383"/>
                </a:cubicBezTo>
                <a:cubicBezTo>
                  <a:pt x="306" y="382"/>
                  <a:pt x="306" y="381"/>
                  <a:pt x="306" y="380"/>
                </a:cubicBezTo>
                <a:cubicBezTo>
                  <a:pt x="306" y="372"/>
                  <a:pt x="306" y="363"/>
                  <a:pt x="306" y="354"/>
                </a:cubicBezTo>
                <a:cubicBezTo>
                  <a:pt x="305" y="333"/>
                  <a:pt x="305" y="312"/>
                  <a:pt x="304" y="291"/>
                </a:cubicBezTo>
                <a:cubicBezTo>
                  <a:pt x="303" y="277"/>
                  <a:pt x="301" y="264"/>
                  <a:pt x="300" y="251"/>
                </a:cubicBezTo>
                <a:cubicBezTo>
                  <a:pt x="299" y="240"/>
                  <a:pt x="298" y="229"/>
                  <a:pt x="297" y="218"/>
                </a:cubicBezTo>
                <a:cubicBezTo>
                  <a:pt x="297" y="215"/>
                  <a:pt x="297" y="212"/>
                  <a:pt x="298" y="209"/>
                </a:cubicBezTo>
                <a:cubicBezTo>
                  <a:pt x="298" y="209"/>
                  <a:pt x="299" y="209"/>
                  <a:pt x="300" y="209"/>
                </a:cubicBezTo>
                <a:cubicBezTo>
                  <a:pt x="301" y="216"/>
                  <a:pt x="303" y="222"/>
                  <a:pt x="303" y="228"/>
                </a:cubicBezTo>
                <a:cubicBezTo>
                  <a:pt x="305" y="245"/>
                  <a:pt x="307" y="262"/>
                  <a:pt x="308" y="279"/>
                </a:cubicBezTo>
                <a:cubicBezTo>
                  <a:pt x="310" y="303"/>
                  <a:pt x="311" y="328"/>
                  <a:pt x="312" y="352"/>
                </a:cubicBezTo>
                <a:cubicBezTo>
                  <a:pt x="312" y="355"/>
                  <a:pt x="311" y="358"/>
                  <a:pt x="311" y="361"/>
                </a:cubicBezTo>
                <a:cubicBezTo>
                  <a:pt x="311" y="369"/>
                  <a:pt x="312" y="376"/>
                  <a:pt x="311" y="384"/>
                </a:cubicBezTo>
                <a:cubicBezTo>
                  <a:pt x="310" y="387"/>
                  <a:pt x="312" y="389"/>
                  <a:pt x="314" y="389"/>
                </a:cubicBezTo>
                <a:cubicBezTo>
                  <a:pt x="318" y="389"/>
                  <a:pt x="323" y="391"/>
                  <a:pt x="326" y="386"/>
                </a:cubicBezTo>
                <a:cubicBezTo>
                  <a:pt x="326" y="386"/>
                  <a:pt x="327" y="386"/>
                  <a:pt x="327" y="386"/>
                </a:cubicBezTo>
                <a:close/>
                <a:moveTo>
                  <a:pt x="110" y="291"/>
                </a:moveTo>
                <a:cubicBezTo>
                  <a:pt x="109" y="284"/>
                  <a:pt x="108" y="279"/>
                  <a:pt x="108" y="273"/>
                </a:cubicBezTo>
                <a:cubicBezTo>
                  <a:pt x="108" y="259"/>
                  <a:pt x="104" y="246"/>
                  <a:pt x="101" y="233"/>
                </a:cubicBezTo>
                <a:cubicBezTo>
                  <a:pt x="99" y="221"/>
                  <a:pt x="97" y="209"/>
                  <a:pt x="95" y="197"/>
                </a:cubicBezTo>
                <a:cubicBezTo>
                  <a:pt x="95" y="196"/>
                  <a:pt x="94" y="195"/>
                  <a:pt x="93" y="194"/>
                </a:cubicBezTo>
                <a:cubicBezTo>
                  <a:pt x="91" y="192"/>
                  <a:pt x="87" y="190"/>
                  <a:pt x="84" y="188"/>
                </a:cubicBezTo>
                <a:cubicBezTo>
                  <a:pt x="81" y="186"/>
                  <a:pt x="79" y="184"/>
                  <a:pt x="75" y="182"/>
                </a:cubicBezTo>
                <a:cubicBezTo>
                  <a:pt x="68" y="178"/>
                  <a:pt x="61" y="174"/>
                  <a:pt x="54" y="170"/>
                </a:cubicBezTo>
                <a:cubicBezTo>
                  <a:pt x="47" y="166"/>
                  <a:pt x="41" y="163"/>
                  <a:pt x="35" y="160"/>
                </a:cubicBezTo>
                <a:cubicBezTo>
                  <a:pt x="33" y="159"/>
                  <a:pt x="29" y="159"/>
                  <a:pt x="28" y="160"/>
                </a:cubicBezTo>
                <a:cubicBezTo>
                  <a:pt x="24" y="164"/>
                  <a:pt x="20" y="168"/>
                  <a:pt x="18" y="173"/>
                </a:cubicBezTo>
                <a:cubicBezTo>
                  <a:pt x="15" y="181"/>
                  <a:pt x="13" y="191"/>
                  <a:pt x="11" y="200"/>
                </a:cubicBezTo>
                <a:cubicBezTo>
                  <a:pt x="12" y="199"/>
                  <a:pt x="12" y="199"/>
                  <a:pt x="13" y="199"/>
                </a:cubicBezTo>
                <a:cubicBezTo>
                  <a:pt x="14" y="200"/>
                  <a:pt x="15" y="201"/>
                  <a:pt x="16" y="202"/>
                </a:cubicBezTo>
                <a:cubicBezTo>
                  <a:pt x="17" y="204"/>
                  <a:pt x="17" y="206"/>
                  <a:pt x="18" y="208"/>
                </a:cubicBezTo>
                <a:cubicBezTo>
                  <a:pt x="18" y="215"/>
                  <a:pt x="19" y="221"/>
                  <a:pt x="20" y="228"/>
                </a:cubicBezTo>
                <a:cubicBezTo>
                  <a:pt x="22" y="241"/>
                  <a:pt x="25" y="254"/>
                  <a:pt x="28" y="268"/>
                </a:cubicBezTo>
                <a:cubicBezTo>
                  <a:pt x="29" y="274"/>
                  <a:pt x="30" y="280"/>
                  <a:pt x="31" y="286"/>
                </a:cubicBezTo>
                <a:cubicBezTo>
                  <a:pt x="32" y="290"/>
                  <a:pt x="32" y="295"/>
                  <a:pt x="34" y="299"/>
                </a:cubicBezTo>
                <a:cubicBezTo>
                  <a:pt x="38" y="305"/>
                  <a:pt x="42" y="311"/>
                  <a:pt x="49" y="314"/>
                </a:cubicBezTo>
                <a:cubicBezTo>
                  <a:pt x="62" y="320"/>
                  <a:pt x="74" y="327"/>
                  <a:pt x="86" y="333"/>
                </a:cubicBezTo>
                <a:cubicBezTo>
                  <a:pt x="93" y="336"/>
                  <a:pt x="102" y="336"/>
                  <a:pt x="108" y="340"/>
                </a:cubicBezTo>
                <a:cubicBezTo>
                  <a:pt x="116" y="345"/>
                  <a:pt x="126" y="344"/>
                  <a:pt x="133" y="348"/>
                </a:cubicBezTo>
                <a:cubicBezTo>
                  <a:pt x="139" y="340"/>
                  <a:pt x="144" y="332"/>
                  <a:pt x="150" y="324"/>
                </a:cubicBezTo>
                <a:cubicBezTo>
                  <a:pt x="146" y="321"/>
                  <a:pt x="142" y="318"/>
                  <a:pt x="138" y="315"/>
                </a:cubicBezTo>
                <a:cubicBezTo>
                  <a:pt x="129" y="309"/>
                  <a:pt x="120" y="304"/>
                  <a:pt x="111" y="299"/>
                </a:cubicBezTo>
                <a:cubicBezTo>
                  <a:pt x="109" y="298"/>
                  <a:pt x="108" y="297"/>
                  <a:pt x="106" y="296"/>
                </a:cubicBezTo>
                <a:cubicBezTo>
                  <a:pt x="101" y="293"/>
                  <a:pt x="96" y="290"/>
                  <a:pt x="91" y="286"/>
                </a:cubicBezTo>
                <a:cubicBezTo>
                  <a:pt x="86" y="282"/>
                  <a:pt x="80" y="279"/>
                  <a:pt x="78" y="271"/>
                </a:cubicBezTo>
                <a:cubicBezTo>
                  <a:pt x="78" y="268"/>
                  <a:pt x="76" y="265"/>
                  <a:pt x="76" y="262"/>
                </a:cubicBezTo>
                <a:cubicBezTo>
                  <a:pt x="73" y="251"/>
                  <a:pt x="69" y="241"/>
                  <a:pt x="67" y="231"/>
                </a:cubicBezTo>
                <a:cubicBezTo>
                  <a:pt x="66" y="225"/>
                  <a:pt x="66" y="218"/>
                  <a:pt x="65" y="212"/>
                </a:cubicBezTo>
                <a:cubicBezTo>
                  <a:pt x="66" y="212"/>
                  <a:pt x="67" y="212"/>
                  <a:pt x="67" y="212"/>
                </a:cubicBezTo>
                <a:cubicBezTo>
                  <a:pt x="68" y="213"/>
                  <a:pt x="69" y="214"/>
                  <a:pt x="69" y="215"/>
                </a:cubicBezTo>
                <a:cubicBezTo>
                  <a:pt x="70" y="221"/>
                  <a:pt x="71" y="228"/>
                  <a:pt x="73" y="234"/>
                </a:cubicBezTo>
                <a:cubicBezTo>
                  <a:pt x="76" y="247"/>
                  <a:pt x="80" y="260"/>
                  <a:pt x="84" y="273"/>
                </a:cubicBezTo>
                <a:cubicBezTo>
                  <a:pt x="85" y="274"/>
                  <a:pt x="87" y="276"/>
                  <a:pt x="88" y="277"/>
                </a:cubicBezTo>
                <a:cubicBezTo>
                  <a:pt x="88" y="277"/>
                  <a:pt x="89" y="277"/>
                  <a:pt x="89" y="276"/>
                </a:cubicBezTo>
                <a:cubicBezTo>
                  <a:pt x="89" y="275"/>
                  <a:pt x="89" y="274"/>
                  <a:pt x="89" y="272"/>
                </a:cubicBezTo>
                <a:cubicBezTo>
                  <a:pt x="88" y="261"/>
                  <a:pt x="88" y="249"/>
                  <a:pt x="87" y="238"/>
                </a:cubicBezTo>
                <a:cubicBezTo>
                  <a:pt x="87" y="224"/>
                  <a:pt x="87" y="210"/>
                  <a:pt x="87" y="196"/>
                </a:cubicBezTo>
                <a:cubicBezTo>
                  <a:pt x="87" y="195"/>
                  <a:pt x="88" y="194"/>
                  <a:pt x="88" y="194"/>
                </a:cubicBezTo>
                <a:cubicBezTo>
                  <a:pt x="88" y="194"/>
                  <a:pt x="89" y="195"/>
                  <a:pt x="90" y="195"/>
                </a:cubicBezTo>
                <a:cubicBezTo>
                  <a:pt x="90" y="198"/>
                  <a:pt x="91" y="201"/>
                  <a:pt x="91" y="204"/>
                </a:cubicBezTo>
                <a:cubicBezTo>
                  <a:pt x="92" y="217"/>
                  <a:pt x="92" y="230"/>
                  <a:pt x="93" y="243"/>
                </a:cubicBezTo>
                <a:cubicBezTo>
                  <a:pt x="93" y="252"/>
                  <a:pt x="94" y="262"/>
                  <a:pt x="94" y="271"/>
                </a:cubicBezTo>
                <a:cubicBezTo>
                  <a:pt x="95" y="274"/>
                  <a:pt x="94" y="278"/>
                  <a:pt x="93" y="281"/>
                </a:cubicBezTo>
                <a:cubicBezTo>
                  <a:pt x="98" y="284"/>
                  <a:pt x="103" y="287"/>
                  <a:pt x="110" y="291"/>
                </a:cubicBezTo>
                <a:close/>
                <a:moveTo>
                  <a:pt x="285" y="84"/>
                </a:moveTo>
                <a:cubicBezTo>
                  <a:pt x="286" y="83"/>
                  <a:pt x="287" y="82"/>
                  <a:pt x="287" y="81"/>
                </a:cubicBezTo>
                <a:cubicBezTo>
                  <a:pt x="288" y="79"/>
                  <a:pt x="290" y="77"/>
                  <a:pt x="291" y="74"/>
                </a:cubicBezTo>
                <a:cubicBezTo>
                  <a:pt x="294" y="71"/>
                  <a:pt x="300" y="69"/>
                  <a:pt x="305" y="71"/>
                </a:cubicBezTo>
                <a:cubicBezTo>
                  <a:pt x="310" y="73"/>
                  <a:pt x="314" y="77"/>
                  <a:pt x="313" y="82"/>
                </a:cubicBezTo>
                <a:cubicBezTo>
                  <a:pt x="313" y="86"/>
                  <a:pt x="312" y="90"/>
                  <a:pt x="310" y="93"/>
                </a:cubicBezTo>
                <a:cubicBezTo>
                  <a:pt x="307" y="99"/>
                  <a:pt x="303" y="104"/>
                  <a:pt x="300" y="109"/>
                </a:cubicBezTo>
                <a:cubicBezTo>
                  <a:pt x="299" y="109"/>
                  <a:pt x="297" y="110"/>
                  <a:pt x="296" y="110"/>
                </a:cubicBezTo>
                <a:cubicBezTo>
                  <a:pt x="296" y="109"/>
                  <a:pt x="295" y="107"/>
                  <a:pt x="295" y="106"/>
                </a:cubicBezTo>
                <a:cubicBezTo>
                  <a:pt x="297" y="103"/>
                  <a:pt x="299" y="101"/>
                  <a:pt x="301" y="98"/>
                </a:cubicBezTo>
                <a:cubicBezTo>
                  <a:pt x="303" y="94"/>
                  <a:pt x="306" y="90"/>
                  <a:pt x="308" y="85"/>
                </a:cubicBezTo>
                <a:cubicBezTo>
                  <a:pt x="310" y="82"/>
                  <a:pt x="308" y="78"/>
                  <a:pt x="304" y="76"/>
                </a:cubicBezTo>
                <a:cubicBezTo>
                  <a:pt x="301" y="74"/>
                  <a:pt x="297" y="75"/>
                  <a:pt x="295" y="78"/>
                </a:cubicBezTo>
                <a:cubicBezTo>
                  <a:pt x="293" y="80"/>
                  <a:pt x="293" y="83"/>
                  <a:pt x="291" y="86"/>
                </a:cubicBezTo>
                <a:cubicBezTo>
                  <a:pt x="290" y="88"/>
                  <a:pt x="288" y="91"/>
                  <a:pt x="285" y="92"/>
                </a:cubicBezTo>
                <a:cubicBezTo>
                  <a:pt x="283" y="93"/>
                  <a:pt x="282" y="90"/>
                  <a:pt x="281" y="88"/>
                </a:cubicBezTo>
                <a:cubicBezTo>
                  <a:pt x="278" y="82"/>
                  <a:pt x="275" y="76"/>
                  <a:pt x="272" y="71"/>
                </a:cubicBezTo>
                <a:cubicBezTo>
                  <a:pt x="269" y="65"/>
                  <a:pt x="265" y="59"/>
                  <a:pt x="261" y="53"/>
                </a:cubicBezTo>
                <a:cubicBezTo>
                  <a:pt x="260" y="51"/>
                  <a:pt x="258" y="51"/>
                  <a:pt x="256" y="52"/>
                </a:cubicBezTo>
                <a:cubicBezTo>
                  <a:pt x="247" y="54"/>
                  <a:pt x="238" y="55"/>
                  <a:pt x="229" y="52"/>
                </a:cubicBezTo>
                <a:cubicBezTo>
                  <a:pt x="229" y="52"/>
                  <a:pt x="228" y="52"/>
                  <a:pt x="228" y="53"/>
                </a:cubicBezTo>
                <a:cubicBezTo>
                  <a:pt x="228" y="58"/>
                  <a:pt x="228" y="62"/>
                  <a:pt x="228" y="67"/>
                </a:cubicBezTo>
                <a:cubicBezTo>
                  <a:pt x="228" y="89"/>
                  <a:pt x="233" y="111"/>
                  <a:pt x="245" y="130"/>
                </a:cubicBezTo>
                <a:cubicBezTo>
                  <a:pt x="251" y="139"/>
                  <a:pt x="258" y="142"/>
                  <a:pt x="268" y="139"/>
                </a:cubicBezTo>
                <a:cubicBezTo>
                  <a:pt x="274" y="136"/>
                  <a:pt x="279" y="133"/>
                  <a:pt x="285" y="130"/>
                </a:cubicBezTo>
                <a:cubicBezTo>
                  <a:pt x="286" y="129"/>
                  <a:pt x="288" y="129"/>
                  <a:pt x="289" y="129"/>
                </a:cubicBezTo>
                <a:cubicBezTo>
                  <a:pt x="289" y="130"/>
                  <a:pt x="289" y="132"/>
                  <a:pt x="288" y="133"/>
                </a:cubicBezTo>
                <a:cubicBezTo>
                  <a:pt x="288" y="134"/>
                  <a:pt x="287" y="134"/>
                  <a:pt x="287" y="135"/>
                </a:cubicBezTo>
                <a:cubicBezTo>
                  <a:pt x="281" y="138"/>
                  <a:pt x="275" y="142"/>
                  <a:pt x="269" y="145"/>
                </a:cubicBezTo>
                <a:cubicBezTo>
                  <a:pt x="271" y="151"/>
                  <a:pt x="273" y="158"/>
                  <a:pt x="275" y="164"/>
                </a:cubicBezTo>
                <a:cubicBezTo>
                  <a:pt x="277" y="162"/>
                  <a:pt x="277" y="161"/>
                  <a:pt x="279" y="160"/>
                </a:cubicBezTo>
                <a:cubicBezTo>
                  <a:pt x="281" y="158"/>
                  <a:pt x="284" y="156"/>
                  <a:pt x="286" y="154"/>
                </a:cubicBezTo>
                <a:cubicBezTo>
                  <a:pt x="293" y="149"/>
                  <a:pt x="299" y="143"/>
                  <a:pt x="306" y="138"/>
                </a:cubicBezTo>
                <a:cubicBezTo>
                  <a:pt x="307" y="137"/>
                  <a:pt x="308" y="136"/>
                  <a:pt x="308" y="135"/>
                </a:cubicBezTo>
                <a:cubicBezTo>
                  <a:pt x="308" y="128"/>
                  <a:pt x="309" y="120"/>
                  <a:pt x="309" y="112"/>
                </a:cubicBezTo>
                <a:cubicBezTo>
                  <a:pt x="308" y="113"/>
                  <a:pt x="307" y="114"/>
                  <a:pt x="305" y="115"/>
                </a:cubicBezTo>
                <a:cubicBezTo>
                  <a:pt x="304" y="115"/>
                  <a:pt x="302" y="115"/>
                  <a:pt x="301" y="115"/>
                </a:cubicBezTo>
                <a:cubicBezTo>
                  <a:pt x="301" y="113"/>
                  <a:pt x="301" y="111"/>
                  <a:pt x="303" y="110"/>
                </a:cubicBezTo>
                <a:cubicBezTo>
                  <a:pt x="314" y="102"/>
                  <a:pt x="322" y="91"/>
                  <a:pt x="326" y="77"/>
                </a:cubicBezTo>
                <a:cubicBezTo>
                  <a:pt x="327" y="75"/>
                  <a:pt x="329" y="72"/>
                  <a:pt x="326" y="70"/>
                </a:cubicBezTo>
                <a:cubicBezTo>
                  <a:pt x="326" y="69"/>
                  <a:pt x="326" y="68"/>
                  <a:pt x="326" y="67"/>
                </a:cubicBezTo>
                <a:cubicBezTo>
                  <a:pt x="327" y="65"/>
                  <a:pt x="327" y="63"/>
                  <a:pt x="328" y="62"/>
                </a:cubicBezTo>
                <a:cubicBezTo>
                  <a:pt x="328" y="54"/>
                  <a:pt x="326" y="47"/>
                  <a:pt x="324" y="40"/>
                </a:cubicBezTo>
                <a:cubicBezTo>
                  <a:pt x="319" y="26"/>
                  <a:pt x="312" y="16"/>
                  <a:pt x="297" y="12"/>
                </a:cubicBezTo>
                <a:cubicBezTo>
                  <a:pt x="288" y="10"/>
                  <a:pt x="279" y="7"/>
                  <a:pt x="270" y="7"/>
                </a:cubicBezTo>
                <a:cubicBezTo>
                  <a:pt x="255" y="6"/>
                  <a:pt x="241" y="12"/>
                  <a:pt x="228" y="19"/>
                </a:cubicBezTo>
                <a:cubicBezTo>
                  <a:pt x="224" y="21"/>
                  <a:pt x="220" y="22"/>
                  <a:pt x="216" y="23"/>
                </a:cubicBezTo>
                <a:cubicBezTo>
                  <a:pt x="214" y="23"/>
                  <a:pt x="211" y="22"/>
                  <a:pt x="208" y="22"/>
                </a:cubicBezTo>
                <a:cubicBezTo>
                  <a:pt x="209" y="33"/>
                  <a:pt x="215" y="39"/>
                  <a:pt x="223" y="45"/>
                </a:cubicBezTo>
                <a:cubicBezTo>
                  <a:pt x="225" y="42"/>
                  <a:pt x="228" y="42"/>
                  <a:pt x="230" y="45"/>
                </a:cubicBezTo>
                <a:cubicBezTo>
                  <a:pt x="231" y="46"/>
                  <a:pt x="233" y="47"/>
                  <a:pt x="234" y="48"/>
                </a:cubicBezTo>
                <a:cubicBezTo>
                  <a:pt x="241" y="50"/>
                  <a:pt x="248" y="48"/>
                  <a:pt x="255" y="47"/>
                </a:cubicBezTo>
                <a:cubicBezTo>
                  <a:pt x="258" y="47"/>
                  <a:pt x="261" y="47"/>
                  <a:pt x="263" y="48"/>
                </a:cubicBezTo>
                <a:cubicBezTo>
                  <a:pt x="266" y="50"/>
                  <a:pt x="268" y="53"/>
                  <a:pt x="270" y="56"/>
                </a:cubicBezTo>
                <a:cubicBezTo>
                  <a:pt x="274" y="65"/>
                  <a:pt x="279" y="73"/>
                  <a:pt x="283" y="82"/>
                </a:cubicBezTo>
                <a:cubicBezTo>
                  <a:pt x="284" y="82"/>
                  <a:pt x="284" y="83"/>
                  <a:pt x="285" y="84"/>
                </a:cubicBezTo>
                <a:close/>
                <a:moveTo>
                  <a:pt x="345" y="689"/>
                </a:moveTo>
                <a:cubicBezTo>
                  <a:pt x="345" y="680"/>
                  <a:pt x="345" y="669"/>
                  <a:pt x="344" y="658"/>
                </a:cubicBezTo>
                <a:cubicBezTo>
                  <a:pt x="343" y="637"/>
                  <a:pt x="343" y="616"/>
                  <a:pt x="342" y="595"/>
                </a:cubicBezTo>
                <a:cubicBezTo>
                  <a:pt x="341" y="591"/>
                  <a:pt x="340" y="587"/>
                  <a:pt x="341" y="583"/>
                </a:cubicBezTo>
                <a:cubicBezTo>
                  <a:pt x="345" y="567"/>
                  <a:pt x="342" y="550"/>
                  <a:pt x="344" y="533"/>
                </a:cubicBezTo>
                <a:cubicBezTo>
                  <a:pt x="324" y="533"/>
                  <a:pt x="306" y="533"/>
                  <a:pt x="286" y="533"/>
                </a:cubicBezTo>
                <a:cubicBezTo>
                  <a:pt x="287" y="536"/>
                  <a:pt x="287" y="538"/>
                  <a:pt x="287" y="540"/>
                </a:cubicBezTo>
                <a:cubicBezTo>
                  <a:pt x="288" y="556"/>
                  <a:pt x="288" y="572"/>
                  <a:pt x="289" y="589"/>
                </a:cubicBezTo>
                <a:cubicBezTo>
                  <a:pt x="290" y="612"/>
                  <a:pt x="291" y="636"/>
                  <a:pt x="292" y="659"/>
                </a:cubicBezTo>
                <a:cubicBezTo>
                  <a:pt x="292" y="670"/>
                  <a:pt x="292" y="681"/>
                  <a:pt x="292" y="691"/>
                </a:cubicBezTo>
                <a:cubicBezTo>
                  <a:pt x="293" y="689"/>
                  <a:pt x="294" y="689"/>
                  <a:pt x="296" y="692"/>
                </a:cubicBezTo>
                <a:cubicBezTo>
                  <a:pt x="296" y="693"/>
                  <a:pt x="297" y="694"/>
                  <a:pt x="298" y="694"/>
                </a:cubicBezTo>
                <a:cubicBezTo>
                  <a:pt x="305" y="696"/>
                  <a:pt x="312" y="697"/>
                  <a:pt x="320" y="695"/>
                </a:cubicBezTo>
                <a:cubicBezTo>
                  <a:pt x="328" y="693"/>
                  <a:pt x="337" y="691"/>
                  <a:pt x="345" y="689"/>
                </a:cubicBezTo>
                <a:close/>
                <a:moveTo>
                  <a:pt x="42" y="136"/>
                </a:moveTo>
                <a:cubicBezTo>
                  <a:pt x="45" y="131"/>
                  <a:pt x="47" y="126"/>
                  <a:pt x="50" y="121"/>
                </a:cubicBezTo>
                <a:cubicBezTo>
                  <a:pt x="35" y="118"/>
                  <a:pt x="33" y="117"/>
                  <a:pt x="26" y="109"/>
                </a:cubicBezTo>
                <a:cubicBezTo>
                  <a:pt x="21" y="103"/>
                  <a:pt x="20" y="97"/>
                  <a:pt x="25" y="92"/>
                </a:cubicBezTo>
                <a:cubicBezTo>
                  <a:pt x="31" y="86"/>
                  <a:pt x="39" y="85"/>
                  <a:pt x="45" y="90"/>
                </a:cubicBezTo>
                <a:cubicBezTo>
                  <a:pt x="48" y="92"/>
                  <a:pt x="51" y="94"/>
                  <a:pt x="54" y="95"/>
                </a:cubicBezTo>
                <a:cubicBezTo>
                  <a:pt x="56" y="96"/>
                  <a:pt x="58" y="96"/>
                  <a:pt x="59" y="96"/>
                </a:cubicBezTo>
                <a:cubicBezTo>
                  <a:pt x="65" y="92"/>
                  <a:pt x="72" y="88"/>
                  <a:pt x="75" y="81"/>
                </a:cubicBezTo>
                <a:cubicBezTo>
                  <a:pt x="77" y="75"/>
                  <a:pt x="78" y="69"/>
                  <a:pt x="81" y="63"/>
                </a:cubicBezTo>
                <a:cubicBezTo>
                  <a:pt x="82" y="60"/>
                  <a:pt x="84" y="57"/>
                  <a:pt x="86" y="55"/>
                </a:cubicBezTo>
                <a:cubicBezTo>
                  <a:pt x="88" y="53"/>
                  <a:pt x="91" y="51"/>
                  <a:pt x="93" y="49"/>
                </a:cubicBezTo>
                <a:cubicBezTo>
                  <a:pt x="99" y="45"/>
                  <a:pt x="104" y="41"/>
                  <a:pt x="109" y="37"/>
                </a:cubicBezTo>
                <a:cubicBezTo>
                  <a:pt x="116" y="33"/>
                  <a:pt x="121" y="27"/>
                  <a:pt x="125" y="20"/>
                </a:cubicBezTo>
                <a:cubicBezTo>
                  <a:pt x="115" y="22"/>
                  <a:pt x="107" y="23"/>
                  <a:pt x="98" y="21"/>
                </a:cubicBezTo>
                <a:cubicBezTo>
                  <a:pt x="90" y="21"/>
                  <a:pt x="83" y="21"/>
                  <a:pt x="75" y="21"/>
                </a:cubicBezTo>
                <a:cubicBezTo>
                  <a:pt x="70" y="21"/>
                  <a:pt x="65" y="23"/>
                  <a:pt x="60" y="20"/>
                </a:cubicBezTo>
                <a:cubicBezTo>
                  <a:pt x="59" y="19"/>
                  <a:pt x="58" y="20"/>
                  <a:pt x="57" y="20"/>
                </a:cubicBezTo>
                <a:cubicBezTo>
                  <a:pt x="56" y="20"/>
                  <a:pt x="55" y="21"/>
                  <a:pt x="54" y="20"/>
                </a:cubicBezTo>
                <a:cubicBezTo>
                  <a:pt x="50" y="18"/>
                  <a:pt x="45" y="20"/>
                  <a:pt x="41" y="22"/>
                </a:cubicBezTo>
                <a:cubicBezTo>
                  <a:pt x="33" y="27"/>
                  <a:pt x="24" y="32"/>
                  <a:pt x="22" y="43"/>
                </a:cubicBezTo>
                <a:cubicBezTo>
                  <a:pt x="21" y="44"/>
                  <a:pt x="19" y="45"/>
                  <a:pt x="18" y="46"/>
                </a:cubicBezTo>
                <a:cubicBezTo>
                  <a:pt x="16" y="48"/>
                  <a:pt x="13" y="49"/>
                  <a:pt x="12" y="51"/>
                </a:cubicBezTo>
                <a:cubicBezTo>
                  <a:pt x="7" y="63"/>
                  <a:pt x="5" y="76"/>
                  <a:pt x="7" y="89"/>
                </a:cubicBezTo>
                <a:cubicBezTo>
                  <a:pt x="7" y="92"/>
                  <a:pt x="8" y="94"/>
                  <a:pt x="8" y="97"/>
                </a:cubicBezTo>
                <a:cubicBezTo>
                  <a:pt x="9" y="106"/>
                  <a:pt x="12" y="113"/>
                  <a:pt x="18" y="119"/>
                </a:cubicBezTo>
                <a:cubicBezTo>
                  <a:pt x="25" y="125"/>
                  <a:pt x="34" y="130"/>
                  <a:pt x="42" y="136"/>
                </a:cubicBezTo>
                <a:close/>
                <a:moveTo>
                  <a:pt x="350" y="478"/>
                </a:moveTo>
                <a:cubicBezTo>
                  <a:pt x="350" y="479"/>
                  <a:pt x="350" y="479"/>
                  <a:pt x="350" y="480"/>
                </a:cubicBezTo>
                <a:cubicBezTo>
                  <a:pt x="352" y="487"/>
                  <a:pt x="351" y="491"/>
                  <a:pt x="340" y="491"/>
                </a:cubicBezTo>
                <a:cubicBezTo>
                  <a:pt x="334" y="491"/>
                  <a:pt x="329" y="491"/>
                  <a:pt x="323" y="491"/>
                </a:cubicBezTo>
                <a:cubicBezTo>
                  <a:pt x="313" y="491"/>
                  <a:pt x="312" y="491"/>
                  <a:pt x="312" y="480"/>
                </a:cubicBezTo>
                <a:cubicBezTo>
                  <a:pt x="312" y="480"/>
                  <a:pt x="311" y="479"/>
                  <a:pt x="311" y="479"/>
                </a:cubicBezTo>
                <a:cubicBezTo>
                  <a:pt x="296" y="479"/>
                  <a:pt x="281" y="480"/>
                  <a:pt x="267" y="480"/>
                </a:cubicBezTo>
                <a:cubicBezTo>
                  <a:pt x="267" y="496"/>
                  <a:pt x="267" y="512"/>
                  <a:pt x="267" y="528"/>
                </a:cubicBezTo>
                <a:cubicBezTo>
                  <a:pt x="275" y="528"/>
                  <a:pt x="283" y="528"/>
                  <a:pt x="290" y="528"/>
                </a:cubicBezTo>
                <a:cubicBezTo>
                  <a:pt x="301" y="528"/>
                  <a:pt x="312" y="527"/>
                  <a:pt x="322" y="527"/>
                </a:cubicBezTo>
                <a:cubicBezTo>
                  <a:pt x="335" y="527"/>
                  <a:pt x="347" y="527"/>
                  <a:pt x="359" y="528"/>
                </a:cubicBezTo>
                <a:cubicBezTo>
                  <a:pt x="363" y="528"/>
                  <a:pt x="367" y="527"/>
                  <a:pt x="371" y="528"/>
                </a:cubicBezTo>
                <a:cubicBezTo>
                  <a:pt x="377" y="529"/>
                  <a:pt x="383" y="528"/>
                  <a:pt x="390" y="527"/>
                </a:cubicBezTo>
                <a:cubicBezTo>
                  <a:pt x="389" y="510"/>
                  <a:pt x="389" y="494"/>
                  <a:pt x="388" y="478"/>
                </a:cubicBezTo>
                <a:cubicBezTo>
                  <a:pt x="375" y="478"/>
                  <a:pt x="363" y="478"/>
                  <a:pt x="350" y="478"/>
                </a:cubicBezTo>
                <a:close/>
                <a:moveTo>
                  <a:pt x="11" y="355"/>
                </a:moveTo>
                <a:cubicBezTo>
                  <a:pt x="11" y="355"/>
                  <a:pt x="11" y="355"/>
                  <a:pt x="10" y="356"/>
                </a:cubicBezTo>
                <a:cubicBezTo>
                  <a:pt x="14" y="357"/>
                  <a:pt x="18" y="358"/>
                  <a:pt x="22" y="359"/>
                </a:cubicBezTo>
                <a:cubicBezTo>
                  <a:pt x="36" y="365"/>
                  <a:pt x="51" y="365"/>
                  <a:pt x="66" y="366"/>
                </a:cubicBezTo>
                <a:cubicBezTo>
                  <a:pt x="72" y="367"/>
                  <a:pt x="78" y="364"/>
                  <a:pt x="85" y="364"/>
                </a:cubicBezTo>
                <a:cubicBezTo>
                  <a:pt x="86" y="363"/>
                  <a:pt x="88" y="364"/>
                  <a:pt x="88" y="365"/>
                </a:cubicBezTo>
                <a:cubicBezTo>
                  <a:pt x="90" y="368"/>
                  <a:pt x="93" y="368"/>
                  <a:pt x="96" y="368"/>
                </a:cubicBezTo>
                <a:cubicBezTo>
                  <a:pt x="97" y="367"/>
                  <a:pt x="99" y="365"/>
                  <a:pt x="100" y="363"/>
                </a:cubicBezTo>
                <a:cubicBezTo>
                  <a:pt x="100" y="358"/>
                  <a:pt x="100" y="354"/>
                  <a:pt x="100" y="350"/>
                </a:cubicBezTo>
                <a:cubicBezTo>
                  <a:pt x="100" y="343"/>
                  <a:pt x="100" y="343"/>
                  <a:pt x="94" y="341"/>
                </a:cubicBezTo>
                <a:cubicBezTo>
                  <a:pt x="93" y="341"/>
                  <a:pt x="93" y="341"/>
                  <a:pt x="92" y="341"/>
                </a:cubicBezTo>
                <a:cubicBezTo>
                  <a:pt x="74" y="334"/>
                  <a:pt x="57" y="325"/>
                  <a:pt x="41" y="315"/>
                </a:cubicBezTo>
                <a:cubicBezTo>
                  <a:pt x="34" y="311"/>
                  <a:pt x="30" y="304"/>
                  <a:pt x="28" y="297"/>
                </a:cubicBezTo>
                <a:cubicBezTo>
                  <a:pt x="26" y="289"/>
                  <a:pt x="25" y="280"/>
                  <a:pt x="23" y="271"/>
                </a:cubicBezTo>
                <a:cubicBezTo>
                  <a:pt x="22" y="263"/>
                  <a:pt x="21" y="255"/>
                  <a:pt x="19" y="247"/>
                </a:cubicBezTo>
                <a:cubicBezTo>
                  <a:pt x="17" y="236"/>
                  <a:pt x="13" y="225"/>
                  <a:pt x="13" y="213"/>
                </a:cubicBezTo>
                <a:cubicBezTo>
                  <a:pt x="14" y="209"/>
                  <a:pt x="13" y="206"/>
                  <a:pt x="13" y="203"/>
                </a:cubicBezTo>
                <a:cubicBezTo>
                  <a:pt x="12" y="203"/>
                  <a:pt x="12" y="203"/>
                  <a:pt x="11" y="203"/>
                </a:cubicBezTo>
                <a:cubicBezTo>
                  <a:pt x="11" y="205"/>
                  <a:pt x="11" y="207"/>
                  <a:pt x="11" y="209"/>
                </a:cubicBezTo>
                <a:cubicBezTo>
                  <a:pt x="11" y="216"/>
                  <a:pt x="10" y="223"/>
                  <a:pt x="10" y="230"/>
                </a:cubicBezTo>
                <a:cubicBezTo>
                  <a:pt x="10" y="236"/>
                  <a:pt x="10" y="241"/>
                  <a:pt x="10" y="246"/>
                </a:cubicBezTo>
                <a:cubicBezTo>
                  <a:pt x="10" y="280"/>
                  <a:pt x="12" y="313"/>
                  <a:pt x="9" y="346"/>
                </a:cubicBezTo>
                <a:cubicBezTo>
                  <a:pt x="8" y="348"/>
                  <a:pt x="10" y="349"/>
                  <a:pt x="10" y="351"/>
                </a:cubicBezTo>
                <a:cubicBezTo>
                  <a:pt x="11" y="352"/>
                  <a:pt x="11" y="353"/>
                  <a:pt x="11" y="355"/>
                </a:cubicBezTo>
                <a:close/>
                <a:moveTo>
                  <a:pt x="107" y="45"/>
                </a:moveTo>
                <a:cubicBezTo>
                  <a:pt x="101" y="50"/>
                  <a:pt x="95" y="54"/>
                  <a:pt x="90" y="59"/>
                </a:cubicBezTo>
                <a:cubicBezTo>
                  <a:pt x="88" y="60"/>
                  <a:pt x="87" y="62"/>
                  <a:pt x="86" y="64"/>
                </a:cubicBezTo>
                <a:cubicBezTo>
                  <a:pt x="84" y="70"/>
                  <a:pt x="82" y="76"/>
                  <a:pt x="80" y="81"/>
                </a:cubicBezTo>
                <a:cubicBezTo>
                  <a:pt x="77" y="91"/>
                  <a:pt x="69" y="96"/>
                  <a:pt x="61" y="101"/>
                </a:cubicBezTo>
                <a:cubicBezTo>
                  <a:pt x="59" y="102"/>
                  <a:pt x="56" y="102"/>
                  <a:pt x="55" y="101"/>
                </a:cubicBezTo>
                <a:cubicBezTo>
                  <a:pt x="50" y="99"/>
                  <a:pt x="46" y="97"/>
                  <a:pt x="42" y="94"/>
                </a:cubicBezTo>
                <a:cubicBezTo>
                  <a:pt x="37" y="91"/>
                  <a:pt x="33" y="91"/>
                  <a:pt x="29" y="95"/>
                </a:cubicBezTo>
                <a:cubicBezTo>
                  <a:pt x="26" y="98"/>
                  <a:pt x="27" y="103"/>
                  <a:pt x="30" y="106"/>
                </a:cubicBezTo>
                <a:cubicBezTo>
                  <a:pt x="36" y="112"/>
                  <a:pt x="42" y="115"/>
                  <a:pt x="49" y="115"/>
                </a:cubicBezTo>
                <a:cubicBezTo>
                  <a:pt x="52" y="115"/>
                  <a:pt x="54" y="116"/>
                  <a:pt x="54" y="119"/>
                </a:cubicBezTo>
                <a:cubicBezTo>
                  <a:pt x="52" y="126"/>
                  <a:pt x="51" y="134"/>
                  <a:pt x="45" y="140"/>
                </a:cubicBezTo>
                <a:cubicBezTo>
                  <a:pt x="50" y="142"/>
                  <a:pt x="55" y="144"/>
                  <a:pt x="60" y="146"/>
                </a:cubicBezTo>
                <a:cubicBezTo>
                  <a:pt x="65" y="148"/>
                  <a:pt x="69" y="150"/>
                  <a:pt x="75" y="152"/>
                </a:cubicBezTo>
                <a:cubicBezTo>
                  <a:pt x="76" y="148"/>
                  <a:pt x="77" y="145"/>
                  <a:pt x="78" y="141"/>
                </a:cubicBezTo>
                <a:cubicBezTo>
                  <a:pt x="75" y="140"/>
                  <a:pt x="72" y="140"/>
                  <a:pt x="70" y="138"/>
                </a:cubicBezTo>
                <a:cubicBezTo>
                  <a:pt x="69" y="137"/>
                  <a:pt x="68" y="135"/>
                  <a:pt x="68" y="133"/>
                </a:cubicBezTo>
                <a:cubicBezTo>
                  <a:pt x="69" y="131"/>
                  <a:pt x="71" y="132"/>
                  <a:pt x="73" y="133"/>
                </a:cubicBezTo>
                <a:cubicBezTo>
                  <a:pt x="80" y="137"/>
                  <a:pt x="87" y="140"/>
                  <a:pt x="96" y="139"/>
                </a:cubicBezTo>
                <a:cubicBezTo>
                  <a:pt x="104" y="139"/>
                  <a:pt x="109" y="134"/>
                  <a:pt x="112" y="127"/>
                </a:cubicBezTo>
                <a:cubicBezTo>
                  <a:pt x="113" y="123"/>
                  <a:pt x="114" y="120"/>
                  <a:pt x="115" y="116"/>
                </a:cubicBezTo>
                <a:cubicBezTo>
                  <a:pt x="117" y="108"/>
                  <a:pt x="118" y="100"/>
                  <a:pt x="117" y="91"/>
                </a:cubicBezTo>
                <a:cubicBezTo>
                  <a:pt x="115" y="83"/>
                  <a:pt x="115" y="75"/>
                  <a:pt x="114" y="68"/>
                </a:cubicBezTo>
                <a:cubicBezTo>
                  <a:pt x="112" y="60"/>
                  <a:pt x="111" y="52"/>
                  <a:pt x="107" y="45"/>
                </a:cubicBezTo>
                <a:close/>
                <a:moveTo>
                  <a:pt x="103" y="424"/>
                </a:moveTo>
                <a:cubicBezTo>
                  <a:pt x="103" y="424"/>
                  <a:pt x="103" y="425"/>
                  <a:pt x="103" y="426"/>
                </a:cubicBezTo>
                <a:cubicBezTo>
                  <a:pt x="103" y="440"/>
                  <a:pt x="103" y="455"/>
                  <a:pt x="104" y="469"/>
                </a:cubicBezTo>
                <a:cubicBezTo>
                  <a:pt x="104" y="479"/>
                  <a:pt x="105" y="488"/>
                  <a:pt x="106" y="498"/>
                </a:cubicBezTo>
                <a:cubicBezTo>
                  <a:pt x="106" y="505"/>
                  <a:pt x="108" y="507"/>
                  <a:pt x="117" y="506"/>
                </a:cubicBezTo>
                <a:cubicBezTo>
                  <a:pt x="121" y="506"/>
                  <a:pt x="125" y="505"/>
                  <a:pt x="130" y="505"/>
                </a:cubicBezTo>
                <a:cubicBezTo>
                  <a:pt x="140" y="503"/>
                  <a:pt x="150" y="502"/>
                  <a:pt x="160" y="501"/>
                </a:cubicBezTo>
                <a:cubicBezTo>
                  <a:pt x="161" y="501"/>
                  <a:pt x="162" y="499"/>
                  <a:pt x="162" y="498"/>
                </a:cubicBezTo>
                <a:cubicBezTo>
                  <a:pt x="161" y="492"/>
                  <a:pt x="161" y="485"/>
                  <a:pt x="160" y="478"/>
                </a:cubicBezTo>
                <a:cubicBezTo>
                  <a:pt x="158" y="466"/>
                  <a:pt x="155" y="454"/>
                  <a:pt x="153" y="442"/>
                </a:cubicBezTo>
                <a:cubicBezTo>
                  <a:pt x="152" y="434"/>
                  <a:pt x="151" y="426"/>
                  <a:pt x="150" y="418"/>
                </a:cubicBezTo>
                <a:cubicBezTo>
                  <a:pt x="133" y="417"/>
                  <a:pt x="116" y="420"/>
                  <a:pt x="103" y="424"/>
                </a:cubicBezTo>
                <a:close/>
                <a:moveTo>
                  <a:pt x="388" y="445"/>
                </a:moveTo>
                <a:cubicBezTo>
                  <a:pt x="378" y="445"/>
                  <a:pt x="367" y="444"/>
                  <a:pt x="357" y="445"/>
                </a:cubicBezTo>
                <a:cubicBezTo>
                  <a:pt x="337" y="447"/>
                  <a:pt x="316" y="446"/>
                  <a:pt x="296" y="446"/>
                </a:cubicBezTo>
                <a:cubicBezTo>
                  <a:pt x="295" y="446"/>
                  <a:pt x="293" y="446"/>
                  <a:pt x="292" y="446"/>
                </a:cubicBezTo>
                <a:cubicBezTo>
                  <a:pt x="283" y="446"/>
                  <a:pt x="274" y="442"/>
                  <a:pt x="264" y="447"/>
                </a:cubicBezTo>
                <a:cubicBezTo>
                  <a:pt x="264" y="455"/>
                  <a:pt x="264" y="465"/>
                  <a:pt x="264" y="474"/>
                </a:cubicBezTo>
                <a:cubicBezTo>
                  <a:pt x="266" y="474"/>
                  <a:pt x="267" y="475"/>
                  <a:pt x="269" y="474"/>
                </a:cubicBezTo>
                <a:cubicBezTo>
                  <a:pt x="279" y="474"/>
                  <a:pt x="288" y="473"/>
                  <a:pt x="298" y="473"/>
                </a:cubicBezTo>
                <a:cubicBezTo>
                  <a:pt x="321" y="473"/>
                  <a:pt x="344" y="473"/>
                  <a:pt x="368" y="472"/>
                </a:cubicBezTo>
                <a:cubicBezTo>
                  <a:pt x="374" y="472"/>
                  <a:pt x="381" y="471"/>
                  <a:pt x="388" y="470"/>
                </a:cubicBezTo>
                <a:cubicBezTo>
                  <a:pt x="388" y="461"/>
                  <a:pt x="388" y="454"/>
                  <a:pt x="388" y="445"/>
                </a:cubicBezTo>
                <a:close/>
                <a:moveTo>
                  <a:pt x="57" y="709"/>
                </a:moveTo>
                <a:cubicBezTo>
                  <a:pt x="57" y="711"/>
                  <a:pt x="56" y="713"/>
                  <a:pt x="56" y="715"/>
                </a:cubicBezTo>
                <a:cubicBezTo>
                  <a:pt x="54" y="722"/>
                  <a:pt x="55" y="724"/>
                  <a:pt x="61" y="726"/>
                </a:cubicBezTo>
                <a:cubicBezTo>
                  <a:pt x="69" y="728"/>
                  <a:pt x="77" y="731"/>
                  <a:pt x="85" y="732"/>
                </a:cubicBezTo>
                <a:cubicBezTo>
                  <a:pt x="97" y="733"/>
                  <a:pt x="110" y="733"/>
                  <a:pt x="122" y="734"/>
                </a:cubicBezTo>
                <a:cubicBezTo>
                  <a:pt x="131" y="735"/>
                  <a:pt x="141" y="734"/>
                  <a:pt x="150" y="731"/>
                </a:cubicBezTo>
                <a:cubicBezTo>
                  <a:pt x="152" y="730"/>
                  <a:pt x="155" y="729"/>
                  <a:pt x="155" y="726"/>
                </a:cubicBezTo>
                <a:cubicBezTo>
                  <a:pt x="155" y="722"/>
                  <a:pt x="149" y="714"/>
                  <a:pt x="145" y="713"/>
                </a:cubicBezTo>
                <a:cubicBezTo>
                  <a:pt x="135" y="711"/>
                  <a:pt x="124" y="708"/>
                  <a:pt x="114" y="705"/>
                </a:cubicBezTo>
                <a:cubicBezTo>
                  <a:pt x="110" y="703"/>
                  <a:pt x="107" y="704"/>
                  <a:pt x="103" y="706"/>
                </a:cubicBezTo>
                <a:cubicBezTo>
                  <a:pt x="99" y="708"/>
                  <a:pt x="95" y="710"/>
                  <a:pt x="91" y="711"/>
                </a:cubicBezTo>
                <a:cubicBezTo>
                  <a:pt x="85" y="712"/>
                  <a:pt x="79" y="712"/>
                  <a:pt x="73" y="711"/>
                </a:cubicBezTo>
                <a:cubicBezTo>
                  <a:pt x="67" y="711"/>
                  <a:pt x="62" y="710"/>
                  <a:pt x="57" y="709"/>
                </a:cubicBezTo>
                <a:close/>
                <a:moveTo>
                  <a:pt x="338" y="697"/>
                </a:moveTo>
                <a:cubicBezTo>
                  <a:pt x="334" y="697"/>
                  <a:pt x="329" y="697"/>
                  <a:pt x="325" y="699"/>
                </a:cubicBezTo>
                <a:cubicBezTo>
                  <a:pt x="318" y="702"/>
                  <a:pt x="312" y="702"/>
                  <a:pt x="306" y="701"/>
                </a:cubicBezTo>
                <a:cubicBezTo>
                  <a:pt x="298" y="700"/>
                  <a:pt x="291" y="697"/>
                  <a:pt x="283" y="702"/>
                </a:cubicBezTo>
                <a:cubicBezTo>
                  <a:pt x="283" y="702"/>
                  <a:pt x="283" y="702"/>
                  <a:pt x="282" y="702"/>
                </a:cubicBezTo>
                <a:cubicBezTo>
                  <a:pt x="271" y="705"/>
                  <a:pt x="259" y="709"/>
                  <a:pt x="249" y="715"/>
                </a:cubicBezTo>
                <a:cubicBezTo>
                  <a:pt x="248" y="716"/>
                  <a:pt x="247" y="718"/>
                  <a:pt x="246" y="719"/>
                </a:cubicBezTo>
                <a:cubicBezTo>
                  <a:pt x="253" y="721"/>
                  <a:pt x="259" y="723"/>
                  <a:pt x="266" y="722"/>
                </a:cubicBezTo>
                <a:cubicBezTo>
                  <a:pt x="267" y="722"/>
                  <a:pt x="268" y="722"/>
                  <a:pt x="269" y="722"/>
                </a:cubicBezTo>
                <a:cubicBezTo>
                  <a:pt x="279" y="724"/>
                  <a:pt x="290" y="725"/>
                  <a:pt x="300" y="723"/>
                </a:cubicBezTo>
                <a:cubicBezTo>
                  <a:pt x="303" y="723"/>
                  <a:pt x="306" y="722"/>
                  <a:pt x="309" y="722"/>
                </a:cubicBezTo>
                <a:cubicBezTo>
                  <a:pt x="317" y="721"/>
                  <a:pt x="325" y="721"/>
                  <a:pt x="333" y="720"/>
                </a:cubicBezTo>
                <a:cubicBezTo>
                  <a:pt x="339" y="719"/>
                  <a:pt x="340" y="718"/>
                  <a:pt x="339" y="712"/>
                </a:cubicBezTo>
                <a:cubicBezTo>
                  <a:pt x="339" y="707"/>
                  <a:pt x="338" y="702"/>
                  <a:pt x="338" y="697"/>
                </a:cubicBezTo>
                <a:close/>
                <a:moveTo>
                  <a:pt x="197" y="376"/>
                </a:moveTo>
                <a:cubicBezTo>
                  <a:pt x="203" y="376"/>
                  <a:pt x="205" y="374"/>
                  <a:pt x="203" y="368"/>
                </a:cubicBezTo>
                <a:cubicBezTo>
                  <a:pt x="202" y="364"/>
                  <a:pt x="201" y="360"/>
                  <a:pt x="206" y="357"/>
                </a:cubicBezTo>
                <a:cubicBezTo>
                  <a:pt x="206" y="357"/>
                  <a:pt x="206" y="355"/>
                  <a:pt x="206" y="355"/>
                </a:cubicBezTo>
                <a:cubicBezTo>
                  <a:pt x="204" y="351"/>
                  <a:pt x="202" y="348"/>
                  <a:pt x="199" y="345"/>
                </a:cubicBezTo>
                <a:cubicBezTo>
                  <a:pt x="198" y="343"/>
                  <a:pt x="195" y="341"/>
                  <a:pt x="192" y="343"/>
                </a:cubicBezTo>
                <a:cubicBezTo>
                  <a:pt x="189" y="345"/>
                  <a:pt x="185" y="347"/>
                  <a:pt x="181" y="348"/>
                </a:cubicBezTo>
                <a:cubicBezTo>
                  <a:pt x="178" y="349"/>
                  <a:pt x="175" y="352"/>
                  <a:pt x="171" y="351"/>
                </a:cubicBezTo>
                <a:cubicBezTo>
                  <a:pt x="166" y="349"/>
                  <a:pt x="165" y="347"/>
                  <a:pt x="168" y="342"/>
                </a:cubicBezTo>
                <a:cubicBezTo>
                  <a:pt x="169" y="340"/>
                  <a:pt x="170" y="337"/>
                  <a:pt x="171" y="335"/>
                </a:cubicBezTo>
                <a:cubicBezTo>
                  <a:pt x="169" y="333"/>
                  <a:pt x="166" y="332"/>
                  <a:pt x="165" y="334"/>
                </a:cubicBezTo>
                <a:cubicBezTo>
                  <a:pt x="161" y="342"/>
                  <a:pt x="157" y="350"/>
                  <a:pt x="153" y="358"/>
                </a:cubicBezTo>
                <a:cubicBezTo>
                  <a:pt x="157" y="359"/>
                  <a:pt x="162" y="356"/>
                  <a:pt x="165" y="361"/>
                </a:cubicBezTo>
                <a:cubicBezTo>
                  <a:pt x="165" y="361"/>
                  <a:pt x="166" y="361"/>
                  <a:pt x="167" y="361"/>
                </a:cubicBezTo>
                <a:cubicBezTo>
                  <a:pt x="169" y="363"/>
                  <a:pt x="170" y="364"/>
                  <a:pt x="172" y="365"/>
                </a:cubicBezTo>
                <a:cubicBezTo>
                  <a:pt x="173" y="366"/>
                  <a:pt x="174" y="367"/>
                  <a:pt x="175" y="367"/>
                </a:cubicBezTo>
                <a:cubicBezTo>
                  <a:pt x="177" y="369"/>
                  <a:pt x="179" y="371"/>
                  <a:pt x="181" y="373"/>
                </a:cubicBezTo>
                <a:cubicBezTo>
                  <a:pt x="181" y="373"/>
                  <a:pt x="181" y="373"/>
                  <a:pt x="181" y="373"/>
                </a:cubicBezTo>
                <a:cubicBezTo>
                  <a:pt x="184" y="374"/>
                  <a:pt x="187" y="375"/>
                  <a:pt x="191" y="376"/>
                </a:cubicBezTo>
                <a:cubicBezTo>
                  <a:pt x="192" y="374"/>
                  <a:pt x="193" y="372"/>
                  <a:pt x="195" y="368"/>
                </a:cubicBezTo>
                <a:cubicBezTo>
                  <a:pt x="196" y="371"/>
                  <a:pt x="197" y="374"/>
                  <a:pt x="197" y="376"/>
                </a:cubicBezTo>
                <a:close/>
                <a:moveTo>
                  <a:pt x="313" y="395"/>
                </a:moveTo>
                <a:cubicBezTo>
                  <a:pt x="313" y="396"/>
                  <a:pt x="312" y="397"/>
                  <a:pt x="312" y="399"/>
                </a:cubicBezTo>
                <a:cubicBezTo>
                  <a:pt x="310" y="407"/>
                  <a:pt x="308" y="415"/>
                  <a:pt x="306" y="423"/>
                </a:cubicBezTo>
                <a:cubicBezTo>
                  <a:pt x="306" y="424"/>
                  <a:pt x="307" y="427"/>
                  <a:pt x="308" y="427"/>
                </a:cubicBezTo>
                <a:cubicBezTo>
                  <a:pt x="311" y="429"/>
                  <a:pt x="314" y="429"/>
                  <a:pt x="317" y="430"/>
                </a:cubicBezTo>
                <a:cubicBezTo>
                  <a:pt x="320" y="430"/>
                  <a:pt x="322" y="431"/>
                  <a:pt x="324" y="431"/>
                </a:cubicBezTo>
                <a:cubicBezTo>
                  <a:pt x="326" y="431"/>
                  <a:pt x="328" y="432"/>
                  <a:pt x="330" y="432"/>
                </a:cubicBezTo>
                <a:cubicBezTo>
                  <a:pt x="337" y="432"/>
                  <a:pt x="339" y="425"/>
                  <a:pt x="340" y="420"/>
                </a:cubicBezTo>
                <a:cubicBezTo>
                  <a:pt x="342" y="412"/>
                  <a:pt x="341" y="403"/>
                  <a:pt x="341" y="394"/>
                </a:cubicBezTo>
                <a:cubicBezTo>
                  <a:pt x="337" y="397"/>
                  <a:pt x="333" y="397"/>
                  <a:pt x="329" y="396"/>
                </a:cubicBezTo>
                <a:cubicBezTo>
                  <a:pt x="328" y="395"/>
                  <a:pt x="326" y="395"/>
                  <a:pt x="325" y="395"/>
                </a:cubicBezTo>
                <a:cubicBezTo>
                  <a:pt x="321" y="394"/>
                  <a:pt x="317" y="395"/>
                  <a:pt x="313" y="395"/>
                </a:cubicBezTo>
                <a:close/>
                <a:moveTo>
                  <a:pt x="43" y="598"/>
                </a:moveTo>
                <a:cubicBezTo>
                  <a:pt x="42" y="598"/>
                  <a:pt x="42" y="598"/>
                  <a:pt x="42" y="598"/>
                </a:cubicBezTo>
                <a:cubicBezTo>
                  <a:pt x="42" y="598"/>
                  <a:pt x="41" y="598"/>
                  <a:pt x="41" y="599"/>
                </a:cubicBezTo>
                <a:cubicBezTo>
                  <a:pt x="40" y="607"/>
                  <a:pt x="38" y="615"/>
                  <a:pt x="37" y="624"/>
                </a:cubicBezTo>
                <a:cubicBezTo>
                  <a:pt x="35" y="634"/>
                  <a:pt x="33" y="644"/>
                  <a:pt x="32" y="655"/>
                </a:cubicBezTo>
                <a:cubicBezTo>
                  <a:pt x="31" y="660"/>
                  <a:pt x="30" y="666"/>
                  <a:pt x="29" y="672"/>
                </a:cubicBezTo>
                <a:cubicBezTo>
                  <a:pt x="28" y="677"/>
                  <a:pt x="31" y="682"/>
                  <a:pt x="37" y="683"/>
                </a:cubicBezTo>
                <a:cubicBezTo>
                  <a:pt x="37" y="685"/>
                  <a:pt x="37" y="686"/>
                  <a:pt x="37" y="687"/>
                </a:cubicBezTo>
                <a:cubicBezTo>
                  <a:pt x="41" y="688"/>
                  <a:pt x="45" y="688"/>
                  <a:pt x="49" y="689"/>
                </a:cubicBezTo>
                <a:cubicBezTo>
                  <a:pt x="47" y="658"/>
                  <a:pt x="45" y="628"/>
                  <a:pt x="43" y="598"/>
                </a:cubicBezTo>
                <a:close/>
                <a:moveTo>
                  <a:pt x="260" y="684"/>
                </a:moveTo>
                <a:cubicBezTo>
                  <a:pt x="255" y="691"/>
                  <a:pt x="247" y="693"/>
                  <a:pt x="240" y="696"/>
                </a:cubicBezTo>
                <a:cubicBezTo>
                  <a:pt x="233" y="698"/>
                  <a:pt x="227" y="701"/>
                  <a:pt x="222" y="707"/>
                </a:cubicBezTo>
                <a:cubicBezTo>
                  <a:pt x="220" y="709"/>
                  <a:pt x="221" y="711"/>
                  <a:pt x="223" y="712"/>
                </a:cubicBezTo>
                <a:cubicBezTo>
                  <a:pt x="224" y="713"/>
                  <a:pt x="226" y="714"/>
                  <a:pt x="227" y="714"/>
                </a:cubicBezTo>
                <a:cubicBezTo>
                  <a:pt x="234" y="714"/>
                  <a:pt x="240" y="715"/>
                  <a:pt x="247" y="711"/>
                </a:cubicBezTo>
                <a:cubicBezTo>
                  <a:pt x="257" y="704"/>
                  <a:pt x="270" y="700"/>
                  <a:pt x="282" y="696"/>
                </a:cubicBezTo>
                <a:cubicBezTo>
                  <a:pt x="283" y="696"/>
                  <a:pt x="284" y="695"/>
                  <a:pt x="285" y="694"/>
                </a:cubicBezTo>
                <a:cubicBezTo>
                  <a:pt x="284" y="693"/>
                  <a:pt x="283" y="692"/>
                  <a:pt x="282" y="691"/>
                </a:cubicBezTo>
                <a:cubicBezTo>
                  <a:pt x="275" y="689"/>
                  <a:pt x="268" y="687"/>
                  <a:pt x="260" y="684"/>
                </a:cubicBezTo>
                <a:close/>
                <a:moveTo>
                  <a:pt x="160" y="410"/>
                </a:moveTo>
                <a:cubicBezTo>
                  <a:pt x="156" y="414"/>
                  <a:pt x="153" y="418"/>
                  <a:pt x="156" y="423"/>
                </a:cubicBezTo>
                <a:cubicBezTo>
                  <a:pt x="157" y="425"/>
                  <a:pt x="157" y="427"/>
                  <a:pt x="157" y="429"/>
                </a:cubicBezTo>
                <a:cubicBezTo>
                  <a:pt x="158" y="436"/>
                  <a:pt x="159" y="444"/>
                  <a:pt x="160" y="451"/>
                </a:cubicBezTo>
                <a:cubicBezTo>
                  <a:pt x="162" y="462"/>
                  <a:pt x="164" y="472"/>
                  <a:pt x="165" y="482"/>
                </a:cubicBezTo>
                <a:cubicBezTo>
                  <a:pt x="166" y="488"/>
                  <a:pt x="167" y="494"/>
                  <a:pt x="168" y="500"/>
                </a:cubicBezTo>
                <a:cubicBezTo>
                  <a:pt x="171" y="499"/>
                  <a:pt x="174" y="498"/>
                  <a:pt x="177" y="497"/>
                </a:cubicBezTo>
                <a:cubicBezTo>
                  <a:pt x="171" y="468"/>
                  <a:pt x="166" y="439"/>
                  <a:pt x="160" y="410"/>
                </a:cubicBezTo>
                <a:close/>
                <a:moveTo>
                  <a:pt x="32" y="155"/>
                </a:moveTo>
                <a:cubicBezTo>
                  <a:pt x="34" y="155"/>
                  <a:pt x="35" y="154"/>
                  <a:pt x="36" y="154"/>
                </a:cubicBezTo>
                <a:cubicBezTo>
                  <a:pt x="38" y="154"/>
                  <a:pt x="40" y="154"/>
                  <a:pt x="41" y="155"/>
                </a:cubicBezTo>
                <a:cubicBezTo>
                  <a:pt x="49" y="160"/>
                  <a:pt x="57" y="165"/>
                  <a:pt x="64" y="170"/>
                </a:cubicBezTo>
                <a:cubicBezTo>
                  <a:pt x="69" y="173"/>
                  <a:pt x="73" y="175"/>
                  <a:pt x="78" y="177"/>
                </a:cubicBezTo>
                <a:cubicBezTo>
                  <a:pt x="78" y="173"/>
                  <a:pt x="78" y="169"/>
                  <a:pt x="79" y="165"/>
                </a:cubicBezTo>
                <a:cubicBezTo>
                  <a:pt x="79" y="162"/>
                  <a:pt x="78" y="161"/>
                  <a:pt x="76" y="160"/>
                </a:cubicBezTo>
                <a:cubicBezTo>
                  <a:pt x="68" y="156"/>
                  <a:pt x="60" y="151"/>
                  <a:pt x="53" y="148"/>
                </a:cubicBezTo>
                <a:cubicBezTo>
                  <a:pt x="48" y="145"/>
                  <a:pt x="43" y="143"/>
                  <a:pt x="38" y="141"/>
                </a:cubicBezTo>
                <a:cubicBezTo>
                  <a:pt x="36" y="146"/>
                  <a:pt x="34" y="150"/>
                  <a:pt x="32" y="155"/>
                </a:cubicBezTo>
                <a:close/>
                <a:moveTo>
                  <a:pt x="26" y="689"/>
                </a:moveTo>
                <a:cubicBezTo>
                  <a:pt x="24" y="693"/>
                  <a:pt x="23" y="698"/>
                  <a:pt x="21" y="703"/>
                </a:cubicBezTo>
                <a:cubicBezTo>
                  <a:pt x="21" y="704"/>
                  <a:pt x="22" y="706"/>
                  <a:pt x="23" y="707"/>
                </a:cubicBezTo>
                <a:cubicBezTo>
                  <a:pt x="29" y="712"/>
                  <a:pt x="36" y="714"/>
                  <a:pt x="44" y="715"/>
                </a:cubicBezTo>
                <a:cubicBezTo>
                  <a:pt x="50" y="717"/>
                  <a:pt x="55" y="711"/>
                  <a:pt x="53" y="705"/>
                </a:cubicBezTo>
                <a:cubicBezTo>
                  <a:pt x="52" y="702"/>
                  <a:pt x="52" y="699"/>
                  <a:pt x="51" y="697"/>
                </a:cubicBezTo>
                <a:cubicBezTo>
                  <a:pt x="50" y="695"/>
                  <a:pt x="49" y="694"/>
                  <a:pt x="48" y="694"/>
                </a:cubicBezTo>
                <a:cubicBezTo>
                  <a:pt x="41" y="692"/>
                  <a:pt x="34" y="690"/>
                  <a:pt x="26" y="689"/>
                </a:cubicBezTo>
                <a:close/>
                <a:moveTo>
                  <a:pt x="313" y="131"/>
                </a:moveTo>
                <a:cubicBezTo>
                  <a:pt x="315" y="132"/>
                  <a:pt x="317" y="133"/>
                  <a:pt x="317" y="134"/>
                </a:cubicBezTo>
                <a:cubicBezTo>
                  <a:pt x="317" y="136"/>
                  <a:pt x="316" y="137"/>
                  <a:pt x="314" y="138"/>
                </a:cubicBezTo>
                <a:cubicBezTo>
                  <a:pt x="307" y="144"/>
                  <a:pt x="300" y="150"/>
                  <a:pt x="293" y="155"/>
                </a:cubicBezTo>
                <a:cubicBezTo>
                  <a:pt x="289" y="158"/>
                  <a:pt x="285" y="161"/>
                  <a:pt x="280" y="164"/>
                </a:cubicBezTo>
                <a:cubicBezTo>
                  <a:pt x="281" y="166"/>
                  <a:pt x="283" y="169"/>
                  <a:pt x="284" y="172"/>
                </a:cubicBezTo>
                <a:cubicBezTo>
                  <a:pt x="287" y="170"/>
                  <a:pt x="290" y="169"/>
                  <a:pt x="293" y="167"/>
                </a:cubicBezTo>
                <a:cubicBezTo>
                  <a:pt x="299" y="162"/>
                  <a:pt x="307" y="160"/>
                  <a:pt x="312" y="153"/>
                </a:cubicBezTo>
                <a:cubicBezTo>
                  <a:pt x="312" y="152"/>
                  <a:pt x="313" y="152"/>
                  <a:pt x="314" y="151"/>
                </a:cubicBezTo>
                <a:cubicBezTo>
                  <a:pt x="319" y="150"/>
                  <a:pt x="324" y="148"/>
                  <a:pt x="330" y="146"/>
                </a:cubicBezTo>
                <a:cubicBezTo>
                  <a:pt x="325" y="140"/>
                  <a:pt x="321" y="134"/>
                  <a:pt x="317" y="129"/>
                </a:cubicBezTo>
                <a:cubicBezTo>
                  <a:pt x="315" y="130"/>
                  <a:pt x="314" y="130"/>
                  <a:pt x="313" y="131"/>
                </a:cubicBezTo>
                <a:close/>
                <a:moveTo>
                  <a:pt x="108" y="383"/>
                </a:moveTo>
                <a:cubicBezTo>
                  <a:pt x="107" y="380"/>
                  <a:pt x="107" y="377"/>
                  <a:pt x="106" y="375"/>
                </a:cubicBezTo>
                <a:cubicBezTo>
                  <a:pt x="106" y="374"/>
                  <a:pt x="107" y="373"/>
                  <a:pt x="108" y="372"/>
                </a:cubicBezTo>
                <a:cubicBezTo>
                  <a:pt x="109" y="373"/>
                  <a:pt x="110" y="373"/>
                  <a:pt x="110" y="374"/>
                </a:cubicBezTo>
                <a:cubicBezTo>
                  <a:pt x="111" y="376"/>
                  <a:pt x="112" y="378"/>
                  <a:pt x="112" y="380"/>
                </a:cubicBezTo>
                <a:cubicBezTo>
                  <a:pt x="113" y="383"/>
                  <a:pt x="114" y="386"/>
                  <a:pt x="114" y="389"/>
                </a:cubicBezTo>
                <a:cubicBezTo>
                  <a:pt x="115" y="389"/>
                  <a:pt x="115" y="389"/>
                  <a:pt x="116" y="389"/>
                </a:cubicBezTo>
                <a:cubicBezTo>
                  <a:pt x="116" y="386"/>
                  <a:pt x="116" y="383"/>
                  <a:pt x="116" y="380"/>
                </a:cubicBezTo>
                <a:cubicBezTo>
                  <a:pt x="116" y="378"/>
                  <a:pt x="117" y="377"/>
                  <a:pt x="118" y="376"/>
                </a:cubicBezTo>
                <a:cubicBezTo>
                  <a:pt x="119" y="377"/>
                  <a:pt x="120" y="378"/>
                  <a:pt x="121" y="379"/>
                </a:cubicBezTo>
                <a:cubicBezTo>
                  <a:pt x="121" y="380"/>
                  <a:pt x="121" y="381"/>
                  <a:pt x="122" y="382"/>
                </a:cubicBezTo>
                <a:cubicBezTo>
                  <a:pt x="122" y="382"/>
                  <a:pt x="123" y="382"/>
                  <a:pt x="123" y="381"/>
                </a:cubicBezTo>
                <a:cubicBezTo>
                  <a:pt x="122" y="378"/>
                  <a:pt x="120" y="375"/>
                  <a:pt x="119" y="372"/>
                </a:cubicBezTo>
                <a:cubicBezTo>
                  <a:pt x="118" y="368"/>
                  <a:pt x="117" y="364"/>
                  <a:pt x="116" y="361"/>
                </a:cubicBezTo>
                <a:cubicBezTo>
                  <a:pt x="115" y="358"/>
                  <a:pt x="114" y="357"/>
                  <a:pt x="111" y="358"/>
                </a:cubicBezTo>
                <a:cubicBezTo>
                  <a:pt x="109" y="358"/>
                  <a:pt x="107" y="359"/>
                  <a:pt x="106" y="360"/>
                </a:cubicBezTo>
                <a:cubicBezTo>
                  <a:pt x="104" y="363"/>
                  <a:pt x="103" y="367"/>
                  <a:pt x="103" y="370"/>
                </a:cubicBezTo>
                <a:cubicBezTo>
                  <a:pt x="103" y="375"/>
                  <a:pt x="104" y="379"/>
                  <a:pt x="105" y="384"/>
                </a:cubicBezTo>
                <a:cubicBezTo>
                  <a:pt x="105" y="384"/>
                  <a:pt x="106" y="383"/>
                  <a:pt x="108" y="383"/>
                </a:cubicBezTo>
                <a:close/>
                <a:moveTo>
                  <a:pt x="358" y="418"/>
                </a:moveTo>
                <a:cubicBezTo>
                  <a:pt x="357" y="402"/>
                  <a:pt x="356" y="387"/>
                  <a:pt x="355" y="371"/>
                </a:cubicBezTo>
                <a:cubicBezTo>
                  <a:pt x="354" y="374"/>
                  <a:pt x="353" y="377"/>
                  <a:pt x="353" y="379"/>
                </a:cubicBezTo>
                <a:cubicBezTo>
                  <a:pt x="353" y="387"/>
                  <a:pt x="352" y="390"/>
                  <a:pt x="345" y="393"/>
                </a:cubicBezTo>
                <a:cubicBezTo>
                  <a:pt x="345" y="398"/>
                  <a:pt x="346" y="403"/>
                  <a:pt x="346" y="408"/>
                </a:cubicBezTo>
                <a:cubicBezTo>
                  <a:pt x="346" y="409"/>
                  <a:pt x="347" y="409"/>
                  <a:pt x="347" y="410"/>
                </a:cubicBezTo>
                <a:cubicBezTo>
                  <a:pt x="350" y="413"/>
                  <a:pt x="354" y="415"/>
                  <a:pt x="358" y="418"/>
                </a:cubicBezTo>
                <a:close/>
                <a:moveTo>
                  <a:pt x="169" y="327"/>
                </a:moveTo>
                <a:cubicBezTo>
                  <a:pt x="171" y="328"/>
                  <a:pt x="173" y="329"/>
                  <a:pt x="174" y="330"/>
                </a:cubicBezTo>
                <a:cubicBezTo>
                  <a:pt x="177" y="331"/>
                  <a:pt x="178" y="333"/>
                  <a:pt x="176" y="336"/>
                </a:cubicBezTo>
                <a:cubicBezTo>
                  <a:pt x="175" y="339"/>
                  <a:pt x="174" y="342"/>
                  <a:pt x="173" y="345"/>
                </a:cubicBezTo>
                <a:cubicBezTo>
                  <a:pt x="180" y="343"/>
                  <a:pt x="188" y="340"/>
                  <a:pt x="195" y="338"/>
                </a:cubicBezTo>
                <a:cubicBezTo>
                  <a:pt x="196" y="338"/>
                  <a:pt x="197" y="337"/>
                  <a:pt x="197" y="337"/>
                </a:cubicBezTo>
                <a:cubicBezTo>
                  <a:pt x="199" y="338"/>
                  <a:pt x="201" y="339"/>
                  <a:pt x="204" y="341"/>
                </a:cubicBezTo>
                <a:cubicBezTo>
                  <a:pt x="198" y="334"/>
                  <a:pt x="190" y="325"/>
                  <a:pt x="169" y="327"/>
                </a:cubicBezTo>
                <a:close/>
                <a:moveTo>
                  <a:pt x="345" y="429"/>
                </a:moveTo>
                <a:cubicBezTo>
                  <a:pt x="343" y="431"/>
                  <a:pt x="341" y="431"/>
                  <a:pt x="340" y="433"/>
                </a:cubicBezTo>
                <a:cubicBezTo>
                  <a:pt x="333" y="438"/>
                  <a:pt x="329" y="439"/>
                  <a:pt x="321" y="435"/>
                </a:cubicBezTo>
                <a:cubicBezTo>
                  <a:pt x="320" y="435"/>
                  <a:pt x="320" y="435"/>
                  <a:pt x="320" y="435"/>
                </a:cubicBezTo>
                <a:cubicBezTo>
                  <a:pt x="313" y="436"/>
                  <a:pt x="308" y="434"/>
                  <a:pt x="303" y="431"/>
                </a:cubicBezTo>
                <a:cubicBezTo>
                  <a:pt x="303" y="434"/>
                  <a:pt x="302" y="437"/>
                  <a:pt x="302" y="441"/>
                </a:cubicBezTo>
                <a:cubicBezTo>
                  <a:pt x="316" y="441"/>
                  <a:pt x="331" y="441"/>
                  <a:pt x="346" y="441"/>
                </a:cubicBezTo>
                <a:cubicBezTo>
                  <a:pt x="346" y="437"/>
                  <a:pt x="345" y="433"/>
                  <a:pt x="345" y="429"/>
                </a:cubicBezTo>
                <a:close/>
                <a:moveTo>
                  <a:pt x="150" y="353"/>
                </a:moveTo>
                <a:cubicBezTo>
                  <a:pt x="153" y="345"/>
                  <a:pt x="157" y="338"/>
                  <a:pt x="161" y="331"/>
                </a:cubicBezTo>
                <a:cubicBezTo>
                  <a:pt x="156" y="328"/>
                  <a:pt x="153" y="328"/>
                  <a:pt x="150" y="333"/>
                </a:cubicBezTo>
                <a:cubicBezTo>
                  <a:pt x="147" y="337"/>
                  <a:pt x="144" y="340"/>
                  <a:pt x="141" y="344"/>
                </a:cubicBezTo>
                <a:cubicBezTo>
                  <a:pt x="140" y="346"/>
                  <a:pt x="139" y="347"/>
                  <a:pt x="138" y="349"/>
                </a:cubicBezTo>
                <a:cubicBezTo>
                  <a:pt x="142" y="350"/>
                  <a:pt x="146" y="351"/>
                  <a:pt x="150" y="353"/>
                </a:cubicBezTo>
                <a:close/>
                <a:moveTo>
                  <a:pt x="317" y="486"/>
                </a:moveTo>
                <a:cubicBezTo>
                  <a:pt x="326" y="486"/>
                  <a:pt x="334" y="486"/>
                  <a:pt x="342" y="485"/>
                </a:cubicBezTo>
                <a:cubicBezTo>
                  <a:pt x="343" y="485"/>
                  <a:pt x="344" y="485"/>
                  <a:pt x="345" y="484"/>
                </a:cubicBezTo>
                <a:cubicBezTo>
                  <a:pt x="345" y="483"/>
                  <a:pt x="345" y="482"/>
                  <a:pt x="344" y="481"/>
                </a:cubicBezTo>
                <a:cubicBezTo>
                  <a:pt x="342" y="479"/>
                  <a:pt x="338" y="478"/>
                  <a:pt x="335" y="478"/>
                </a:cubicBezTo>
                <a:cubicBezTo>
                  <a:pt x="328" y="478"/>
                  <a:pt x="322" y="478"/>
                  <a:pt x="316" y="478"/>
                </a:cubicBezTo>
                <a:cubicBezTo>
                  <a:pt x="316" y="481"/>
                  <a:pt x="317" y="483"/>
                  <a:pt x="317" y="486"/>
                </a:cubicBezTo>
                <a:close/>
                <a:moveTo>
                  <a:pt x="181" y="321"/>
                </a:moveTo>
                <a:cubicBezTo>
                  <a:pt x="191" y="323"/>
                  <a:pt x="198" y="329"/>
                  <a:pt x="207" y="334"/>
                </a:cubicBezTo>
                <a:cubicBezTo>
                  <a:pt x="207" y="332"/>
                  <a:pt x="208" y="330"/>
                  <a:pt x="206" y="328"/>
                </a:cubicBezTo>
                <a:cubicBezTo>
                  <a:pt x="203" y="324"/>
                  <a:pt x="199" y="320"/>
                  <a:pt x="194" y="317"/>
                </a:cubicBezTo>
                <a:cubicBezTo>
                  <a:pt x="190" y="313"/>
                  <a:pt x="185" y="315"/>
                  <a:pt x="182" y="319"/>
                </a:cubicBezTo>
                <a:cubicBezTo>
                  <a:pt x="182" y="320"/>
                  <a:pt x="182" y="320"/>
                  <a:pt x="181" y="321"/>
                </a:cubicBezTo>
                <a:close/>
                <a:moveTo>
                  <a:pt x="104" y="415"/>
                </a:moveTo>
                <a:cubicBezTo>
                  <a:pt x="104" y="414"/>
                  <a:pt x="104" y="413"/>
                  <a:pt x="104" y="413"/>
                </a:cubicBezTo>
                <a:cubicBezTo>
                  <a:pt x="107" y="410"/>
                  <a:pt x="112" y="410"/>
                  <a:pt x="117" y="409"/>
                </a:cubicBezTo>
                <a:cubicBezTo>
                  <a:pt x="121" y="408"/>
                  <a:pt x="126" y="407"/>
                  <a:pt x="131" y="406"/>
                </a:cubicBezTo>
                <a:cubicBezTo>
                  <a:pt x="130" y="403"/>
                  <a:pt x="130" y="400"/>
                  <a:pt x="129" y="398"/>
                </a:cubicBezTo>
                <a:cubicBezTo>
                  <a:pt x="125" y="401"/>
                  <a:pt x="121" y="404"/>
                  <a:pt x="117" y="405"/>
                </a:cubicBezTo>
                <a:cubicBezTo>
                  <a:pt x="113" y="407"/>
                  <a:pt x="108" y="405"/>
                  <a:pt x="104" y="401"/>
                </a:cubicBezTo>
                <a:cubicBezTo>
                  <a:pt x="104" y="407"/>
                  <a:pt x="103" y="412"/>
                  <a:pt x="103" y="418"/>
                </a:cubicBezTo>
                <a:cubicBezTo>
                  <a:pt x="112" y="416"/>
                  <a:pt x="121" y="415"/>
                  <a:pt x="129" y="413"/>
                </a:cubicBezTo>
                <a:cubicBezTo>
                  <a:pt x="129" y="413"/>
                  <a:pt x="129" y="412"/>
                  <a:pt x="129" y="412"/>
                </a:cubicBezTo>
                <a:cubicBezTo>
                  <a:pt x="121" y="413"/>
                  <a:pt x="113" y="414"/>
                  <a:pt x="104" y="415"/>
                </a:cubicBezTo>
                <a:close/>
                <a:moveTo>
                  <a:pt x="358" y="440"/>
                </a:moveTo>
                <a:cubicBezTo>
                  <a:pt x="361" y="428"/>
                  <a:pt x="353" y="422"/>
                  <a:pt x="347" y="415"/>
                </a:cubicBezTo>
                <a:cubicBezTo>
                  <a:pt x="346" y="418"/>
                  <a:pt x="346" y="421"/>
                  <a:pt x="347" y="423"/>
                </a:cubicBezTo>
                <a:cubicBezTo>
                  <a:pt x="347" y="425"/>
                  <a:pt x="349" y="427"/>
                  <a:pt x="350" y="429"/>
                </a:cubicBezTo>
                <a:cubicBezTo>
                  <a:pt x="351" y="433"/>
                  <a:pt x="351" y="436"/>
                  <a:pt x="352" y="440"/>
                </a:cubicBezTo>
                <a:cubicBezTo>
                  <a:pt x="354" y="440"/>
                  <a:pt x="356" y="440"/>
                  <a:pt x="358" y="440"/>
                </a:cubicBezTo>
                <a:close/>
                <a:moveTo>
                  <a:pt x="108" y="387"/>
                </a:moveTo>
                <a:cubicBezTo>
                  <a:pt x="106" y="390"/>
                  <a:pt x="105" y="393"/>
                  <a:pt x="104" y="395"/>
                </a:cubicBezTo>
                <a:cubicBezTo>
                  <a:pt x="108" y="400"/>
                  <a:pt x="112" y="402"/>
                  <a:pt x="118" y="400"/>
                </a:cubicBezTo>
                <a:cubicBezTo>
                  <a:pt x="120" y="400"/>
                  <a:pt x="122" y="398"/>
                  <a:pt x="123" y="396"/>
                </a:cubicBezTo>
                <a:cubicBezTo>
                  <a:pt x="124" y="394"/>
                  <a:pt x="124" y="392"/>
                  <a:pt x="124" y="390"/>
                </a:cubicBezTo>
                <a:cubicBezTo>
                  <a:pt x="124" y="388"/>
                  <a:pt x="123" y="387"/>
                  <a:pt x="122" y="386"/>
                </a:cubicBezTo>
                <a:cubicBezTo>
                  <a:pt x="121" y="390"/>
                  <a:pt x="120" y="393"/>
                  <a:pt x="116" y="394"/>
                </a:cubicBezTo>
                <a:cubicBezTo>
                  <a:pt x="111" y="395"/>
                  <a:pt x="110" y="391"/>
                  <a:pt x="108" y="387"/>
                </a:cubicBezTo>
                <a:close/>
                <a:moveTo>
                  <a:pt x="265" y="311"/>
                </a:moveTo>
                <a:cubicBezTo>
                  <a:pt x="266" y="312"/>
                  <a:pt x="267" y="314"/>
                  <a:pt x="268" y="316"/>
                </a:cubicBezTo>
                <a:cubicBezTo>
                  <a:pt x="276" y="301"/>
                  <a:pt x="284" y="286"/>
                  <a:pt x="290" y="269"/>
                </a:cubicBezTo>
                <a:cubicBezTo>
                  <a:pt x="281" y="283"/>
                  <a:pt x="275" y="298"/>
                  <a:pt x="265" y="311"/>
                </a:cubicBezTo>
                <a:close/>
                <a:moveTo>
                  <a:pt x="89" y="186"/>
                </a:moveTo>
                <a:cubicBezTo>
                  <a:pt x="90" y="181"/>
                  <a:pt x="91" y="177"/>
                  <a:pt x="92" y="174"/>
                </a:cubicBezTo>
                <a:cubicBezTo>
                  <a:pt x="89" y="170"/>
                  <a:pt x="87" y="167"/>
                  <a:pt x="85" y="164"/>
                </a:cubicBezTo>
                <a:cubicBezTo>
                  <a:pt x="85" y="172"/>
                  <a:pt x="80" y="181"/>
                  <a:pt x="89" y="186"/>
                </a:cubicBezTo>
                <a:close/>
                <a:moveTo>
                  <a:pt x="302" y="415"/>
                </a:moveTo>
                <a:cubicBezTo>
                  <a:pt x="302" y="415"/>
                  <a:pt x="301" y="415"/>
                  <a:pt x="301" y="415"/>
                </a:cubicBezTo>
                <a:cubicBezTo>
                  <a:pt x="293" y="422"/>
                  <a:pt x="294" y="432"/>
                  <a:pt x="290" y="441"/>
                </a:cubicBezTo>
                <a:cubicBezTo>
                  <a:pt x="292" y="441"/>
                  <a:pt x="294" y="441"/>
                  <a:pt x="296" y="441"/>
                </a:cubicBezTo>
                <a:cubicBezTo>
                  <a:pt x="297" y="436"/>
                  <a:pt x="298" y="432"/>
                  <a:pt x="299" y="428"/>
                </a:cubicBezTo>
                <a:cubicBezTo>
                  <a:pt x="300" y="424"/>
                  <a:pt x="301" y="420"/>
                  <a:pt x="302" y="415"/>
                </a:cubicBezTo>
                <a:close/>
                <a:moveTo>
                  <a:pt x="273" y="324"/>
                </a:moveTo>
                <a:cubicBezTo>
                  <a:pt x="278" y="314"/>
                  <a:pt x="282" y="304"/>
                  <a:pt x="288" y="295"/>
                </a:cubicBezTo>
                <a:cubicBezTo>
                  <a:pt x="291" y="289"/>
                  <a:pt x="292" y="287"/>
                  <a:pt x="291" y="283"/>
                </a:cubicBezTo>
                <a:cubicBezTo>
                  <a:pt x="284" y="295"/>
                  <a:pt x="279" y="308"/>
                  <a:pt x="270" y="320"/>
                </a:cubicBezTo>
                <a:cubicBezTo>
                  <a:pt x="271" y="321"/>
                  <a:pt x="272" y="323"/>
                  <a:pt x="273" y="324"/>
                </a:cubicBezTo>
                <a:close/>
                <a:moveTo>
                  <a:pt x="279" y="178"/>
                </a:moveTo>
                <a:cubicBezTo>
                  <a:pt x="280" y="172"/>
                  <a:pt x="278" y="168"/>
                  <a:pt x="271" y="168"/>
                </a:cubicBezTo>
                <a:cubicBezTo>
                  <a:pt x="267" y="175"/>
                  <a:pt x="267" y="175"/>
                  <a:pt x="270" y="179"/>
                </a:cubicBezTo>
                <a:cubicBezTo>
                  <a:pt x="272" y="179"/>
                  <a:pt x="273" y="179"/>
                  <a:pt x="274" y="179"/>
                </a:cubicBezTo>
                <a:cubicBezTo>
                  <a:pt x="275" y="181"/>
                  <a:pt x="276" y="181"/>
                  <a:pt x="277" y="179"/>
                </a:cubicBezTo>
                <a:cubicBezTo>
                  <a:pt x="278" y="178"/>
                  <a:pt x="279" y="178"/>
                  <a:pt x="279" y="178"/>
                </a:cubicBezTo>
                <a:close/>
                <a:moveTo>
                  <a:pt x="283" y="232"/>
                </a:moveTo>
                <a:cubicBezTo>
                  <a:pt x="278" y="243"/>
                  <a:pt x="271" y="252"/>
                  <a:pt x="270" y="264"/>
                </a:cubicBezTo>
                <a:cubicBezTo>
                  <a:pt x="271" y="264"/>
                  <a:pt x="271" y="264"/>
                  <a:pt x="271" y="263"/>
                </a:cubicBezTo>
                <a:cubicBezTo>
                  <a:pt x="275" y="256"/>
                  <a:pt x="277" y="249"/>
                  <a:pt x="281" y="242"/>
                </a:cubicBezTo>
                <a:cubicBezTo>
                  <a:pt x="283" y="239"/>
                  <a:pt x="286" y="236"/>
                  <a:pt x="283" y="232"/>
                </a:cubicBezTo>
                <a:close/>
                <a:moveTo>
                  <a:pt x="270" y="244"/>
                </a:moveTo>
                <a:cubicBezTo>
                  <a:pt x="271" y="244"/>
                  <a:pt x="271" y="244"/>
                  <a:pt x="271" y="244"/>
                </a:cubicBezTo>
                <a:cubicBezTo>
                  <a:pt x="273" y="240"/>
                  <a:pt x="276" y="235"/>
                  <a:pt x="278" y="231"/>
                </a:cubicBezTo>
                <a:cubicBezTo>
                  <a:pt x="278" y="229"/>
                  <a:pt x="278" y="227"/>
                  <a:pt x="279" y="226"/>
                </a:cubicBezTo>
                <a:cubicBezTo>
                  <a:pt x="283" y="223"/>
                  <a:pt x="281" y="220"/>
                  <a:pt x="280" y="217"/>
                </a:cubicBezTo>
                <a:cubicBezTo>
                  <a:pt x="276" y="226"/>
                  <a:pt x="271" y="234"/>
                  <a:pt x="270" y="244"/>
                </a:cubicBezTo>
                <a:close/>
                <a:moveTo>
                  <a:pt x="269" y="162"/>
                </a:moveTo>
                <a:cubicBezTo>
                  <a:pt x="268" y="158"/>
                  <a:pt x="267" y="154"/>
                  <a:pt x="266" y="150"/>
                </a:cubicBezTo>
                <a:cubicBezTo>
                  <a:pt x="260" y="157"/>
                  <a:pt x="259" y="163"/>
                  <a:pt x="266" y="167"/>
                </a:cubicBezTo>
                <a:cubicBezTo>
                  <a:pt x="267" y="166"/>
                  <a:pt x="268" y="164"/>
                  <a:pt x="269" y="162"/>
                </a:cubicBezTo>
                <a:close/>
                <a:moveTo>
                  <a:pt x="269" y="284"/>
                </a:moveTo>
                <a:cubicBezTo>
                  <a:pt x="270" y="282"/>
                  <a:pt x="271" y="279"/>
                  <a:pt x="272" y="277"/>
                </a:cubicBezTo>
                <a:cubicBezTo>
                  <a:pt x="276" y="269"/>
                  <a:pt x="279" y="262"/>
                  <a:pt x="284" y="254"/>
                </a:cubicBezTo>
                <a:cubicBezTo>
                  <a:pt x="285" y="252"/>
                  <a:pt x="287" y="250"/>
                  <a:pt x="285" y="246"/>
                </a:cubicBezTo>
                <a:cubicBezTo>
                  <a:pt x="283" y="250"/>
                  <a:pt x="282" y="253"/>
                  <a:pt x="280" y="256"/>
                </a:cubicBezTo>
                <a:cubicBezTo>
                  <a:pt x="278" y="261"/>
                  <a:pt x="276" y="267"/>
                  <a:pt x="273" y="271"/>
                </a:cubicBezTo>
                <a:cubicBezTo>
                  <a:pt x="269" y="275"/>
                  <a:pt x="269" y="279"/>
                  <a:pt x="269" y="284"/>
                </a:cubicBezTo>
                <a:close/>
                <a:moveTo>
                  <a:pt x="355" y="354"/>
                </a:moveTo>
                <a:cubicBezTo>
                  <a:pt x="356" y="354"/>
                  <a:pt x="356" y="354"/>
                  <a:pt x="357" y="354"/>
                </a:cubicBezTo>
                <a:cubicBezTo>
                  <a:pt x="362" y="342"/>
                  <a:pt x="359" y="330"/>
                  <a:pt x="359" y="318"/>
                </a:cubicBezTo>
                <a:cubicBezTo>
                  <a:pt x="358" y="330"/>
                  <a:pt x="357" y="342"/>
                  <a:pt x="355" y="354"/>
                </a:cubicBezTo>
                <a:close/>
                <a:moveTo>
                  <a:pt x="177" y="373"/>
                </a:moveTo>
                <a:cubicBezTo>
                  <a:pt x="173" y="369"/>
                  <a:pt x="168" y="370"/>
                  <a:pt x="163" y="377"/>
                </a:cubicBezTo>
                <a:cubicBezTo>
                  <a:pt x="165" y="378"/>
                  <a:pt x="166" y="379"/>
                  <a:pt x="167" y="380"/>
                </a:cubicBezTo>
                <a:cubicBezTo>
                  <a:pt x="171" y="377"/>
                  <a:pt x="174" y="375"/>
                  <a:pt x="177" y="373"/>
                </a:cubicBezTo>
                <a:close/>
                <a:moveTo>
                  <a:pt x="394" y="474"/>
                </a:moveTo>
                <a:cubicBezTo>
                  <a:pt x="394" y="489"/>
                  <a:pt x="395" y="504"/>
                  <a:pt x="396" y="520"/>
                </a:cubicBezTo>
                <a:cubicBezTo>
                  <a:pt x="396" y="520"/>
                  <a:pt x="397" y="520"/>
                  <a:pt x="397" y="520"/>
                </a:cubicBezTo>
                <a:cubicBezTo>
                  <a:pt x="396" y="504"/>
                  <a:pt x="396" y="489"/>
                  <a:pt x="394" y="474"/>
                </a:cubicBezTo>
                <a:close/>
                <a:moveTo>
                  <a:pt x="94" y="168"/>
                </a:moveTo>
                <a:cubicBezTo>
                  <a:pt x="95" y="167"/>
                  <a:pt x="95" y="167"/>
                  <a:pt x="96" y="167"/>
                </a:cubicBezTo>
                <a:cubicBezTo>
                  <a:pt x="91" y="162"/>
                  <a:pt x="87" y="156"/>
                  <a:pt x="83" y="151"/>
                </a:cubicBezTo>
                <a:cubicBezTo>
                  <a:pt x="82" y="153"/>
                  <a:pt x="82" y="153"/>
                  <a:pt x="81" y="155"/>
                </a:cubicBezTo>
                <a:cubicBezTo>
                  <a:pt x="86" y="159"/>
                  <a:pt x="90" y="163"/>
                  <a:pt x="94" y="168"/>
                </a:cubicBezTo>
                <a:close/>
                <a:moveTo>
                  <a:pt x="268" y="211"/>
                </a:moveTo>
                <a:cubicBezTo>
                  <a:pt x="269" y="211"/>
                  <a:pt x="270" y="211"/>
                  <a:pt x="270" y="211"/>
                </a:cubicBezTo>
                <a:cubicBezTo>
                  <a:pt x="271" y="204"/>
                  <a:pt x="278" y="199"/>
                  <a:pt x="276" y="191"/>
                </a:cubicBezTo>
                <a:cubicBezTo>
                  <a:pt x="273" y="198"/>
                  <a:pt x="271" y="204"/>
                  <a:pt x="268" y="211"/>
                </a:cubicBezTo>
                <a:close/>
                <a:moveTo>
                  <a:pt x="154" y="410"/>
                </a:moveTo>
                <a:cubicBezTo>
                  <a:pt x="145" y="410"/>
                  <a:pt x="143" y="410"/>
                  <a:pt x="143" y="413"/>
                </a:cubicBezTo>
                <a:cubicBezTo>
                  <a:pt x="147" y="414"/>
                  <a:pt x="152" y="418"/>
                  <a:pt x="154" y="410"/>
                </a:cubicBezTo>
                <a:close/>
                <a:moveTo>
                  <a:pt x="169" y="366"/>
                </a:moveTo>
                <a:cubicBezTo>
                  <a:pt x="164" y="365"/>
                  <a:pt x="161" y="366"/>
                  <a:pt x="157" y="369"/>
                </a:cubicBezTo>
                <a:cubicBezTo>
                  <a:pt x="158" y="370"/>
                  <a:pt x="158" y="371"/>
                  <a:pt x="159" y="372"/>
                </a:cubicBezTo>
                <a:cubicBezTo>
                  <a:pt x="162" y="370"/>
                  <a:pt x="165" y="368"/>
                  <a:pt x="169" y="366"/>
                </a:cubicBezTo>
                <a:close/>
                <a:moveTo>
                  <a:pt x="171" y="382"/>
                </a:moveTo>
                <a:cubicBezTo>
                  <a:pt x="177" y="383"/>
                  <a:pt x="181" y="385"/>
                  <a:pt x="184" y="380"/>
                </a:cubicBezTo>
                <a:cubicBezTo>
                  <a:pt x="180" y="377"/>
                  <a:pt x="176" y="379"/>
                  <a:pt x="171" y="382"/>
                </a:cubicBezTo>
                <a:close/>
                <a:moveTo>
                  <a:pt x="283" y="316"/>
                </a:moveTo>
                <a:cubicBezTo>
                  <a:pt x="279" y="320"/>
                  <a:pt x="280" y="326"/>
                  <a:pt x="274" y="328"/>
                </a:cubicBezTo>
                <a:cubicBezTo>
                  <a:pt x="275" y="329"/>
                  <a:pt x="275" y="331"/>
                  <a:pt x="276" y="334"/>
                </a:cubicBezTo>
                <a:cubicBezTo>
                  <a:pt x="279" y="327"/>
                  <a:pt x="281" y="322"/>
                  <a:pt x="283" y="316"/>
                </a:cubicBezTo>
                <a:close/>
                <a:moveTo>
                  <a:pt x="276" y="281"/>
                </a:moveTo>
                <a:cubicBezTo>
                  <a:pt x="276" y="281"/>
                  <a:pt x="276" y="281"/>
                  <a:pt x="277" y="281"/>
                </a:cubicBezTo>
                <a:cubicBezTo>
                  <a:pt x="281" y="274"/>
                  <a:pt x="284" y="267"/>
                  <a:pt x="288" y="259"/>
                </a:cubicBezTo>
                <a:cubicBezTo>
                  <a:pt x="288" y="259"/>
                  <a:pt x="287" y="259"/>
                  <a:pt x="287" y="259"/>
                </a:cubicBezTo>
                <a:cubicBezTo>
                  <a:pt x="283" y="266"/>
                  <a:pt x="279" y="273"/>
                  <a:pt x="276" y="281"/>
                </a:cubicBezTo>
                <a:close/>
                <a:moveTo>
                  <a:pt x="269" y="224"/>
                </a:moveTo>
                <a:cubicBezTo>
                  <a:pt x="269" y="225"/>
                  <a:pt x="270" y="225"/>
                  <a:pt x="270" y="225"/>
                </a:cubicBezTo>
                <a:cubicBezTo>
                  <a:pt x="272" y="221"/>
                  <a:pt x="274" y="217"/>
                  <a:pt x="276" y="213"/>
                </a:cubicBezTo>
                <a:cubicBezTo>
                  <a:pt x="275" y="213"/>
                  <a:pt x="275" y="212"/>
                  <a:pt x="274" y="212"/>
                </a:cubicBezTo>
                <a:cubicBezTo>
                  <a:pt x="273" y="216"/>
                  <a:pt x="271" y="220"/>
                  <a:pt x="269" y="224"/>
                </a:cubicBezTo>
                <a:close/>
                <a:moveTo>
                  <a:pt x="272" y="290"/>
                </a:moveTo>
                <a:cubicBezTo>
                  <a:pt x="272" y="290"/>
                  <a:pt x="271" y="289"/>
                  <a:pt x="271" y="289"/>
                </a:cubicBezTo>
                <a:cubicBezTo>
                  <a:pt x="269" y="293"/>
                  <a:pt x="267" y="296"/>
                  <a:pt x="265" y="300"/>
                </a:cubicBezTo>
                <a:cubicBezTo>
                  <a:pt x="265" y="300"/>
                  <a:pt x="266" y="301"/>
                  <a:pt x="266" y="301"/>
                </a:cubicBezTo>
                <a:cubicBezTo>
                  <a:pt x="268" y="297"/>
                  <a:pt x="270" y="294"/>
                  <a:pt x="272" y="290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3723565" y="2905301"/>
            <a:ext cx="606150" cy="1039113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837204" y="4801268"/>
            <a:ext cx="4525651" cy="769441"/>
            <a:chOff x="4099906" y="5398672"/>
            <a:chExt cx="3992187" cy="769441"/>
          </a:xfrm>
        </p:grpSpPr>
        <p:sp>
          <p:nvSpPr>
            <p:cNvPr id="6" name="文本框 5"/>
            <p:cNvSpPr txBox="1"/>
            <p:nvPr/>
          </p:nvSpPr>
          <p:spPr>
            <a:xfrm flipH="1">
              <a:off x="4099906" y="5398672"/>
              <a:ext cx="3992187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40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r>
                <a:rPr lang="en-US" altLang="zh-CN" sz="400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.</a:t>
              </a:r>
              <a:r>
                <a:rPr lang="zh-CN" altLang="en-US" sz="40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在此添加标题</a:t>
              </a:r>
              <a:endParaRPr lang="zh-CN" altLang="en-US" sz="4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116971" y="6118422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116971" y="5461050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744215" y="1216318"/>
            <a:ext cx="2730973" cy="3716929"/>
            <a:chOff x="3606801" y="4005263"/>
            <a:chExt cx="2101850" cy="2860675"/>
          </a:xfrm>
          <a:solidFill>
            <a:srgbClr val="005790"/>
          </a:solidFill>
        </p:grpSpPr>
        <p:sp>
          <p:nvSpPr>
            <p:cNvPr id="28" name="Freeform 694"/>
            <p:cNvSpPr>
              <a:spLocks noEditPoints="1"/>
            </p:cNvSpPr>
            <p:nvPr/>
          </p:nvSpPr>
          <p:spPr bwMode="auto">
            <a:xfrm>
              <a:off x="3606801" y="4005263"/>
              <a:ext cx="2101850" cy="2860675"/>
            </a:xfrm>
            <a:custGeom>
              <a:avLst/>
              <a:gdLst>
                <a:gd name="T0" fmla="*/ 256 w 560"/>
                <a:gd name="T1" fmla="*/ 4 h 762"/>
                <a:gd name="T2" fmla="*/ 248 w 560"/>
                <a:gd name="T3" fmla="*/ 55 h 762"/>
                <a:gd name="T4" fmla="*/ 137 w 560"/>
                <a:gd name="T5" fmla="*/ 233 h 762"/>
                <a:gd name="T6" fmla="*/ 386 w 560"/>
                <a:gd name="T7" fmla="*/ 241 h 762"/>
                <a:gd name="T8" fmla="*/ 372 w 560"/>
                <a:gd name="T9" fmla="*/ 304 h 762"/>
                <a:gd name="T10" fmla="*/ 370 w 560"/>
                <a:gd name="T11" fmla="*/ 324 h 762"/>
                <a:gd name="T12" fmla="*/ 297 w 560"/>
                <a:gd name="T13" fmla="*/ 365 h 762"/>
                <a:gd name="T14" fmla="*/ 165 w 560"/>
                <a:gd name="T15" fmla="*/ 358 h 762"/>
                <a:gd name="T16" fmla="*/ 135 w 560"/>
                <a:gd name="T17" fmla="*/ 468 h 762"/>
                <a:gd name="T18" fmla="*/ 17 w 560"/>
                <a:gd name="T19" fmla="*/ 506 h 762"/>
                <a:gd name="T20" fmla="*/ 241 w 560"/>
                <a:gd name="T21" fmla="*/ 617 h 762"/>
                <a:gd name="T22" fmla="*/ 232 w 560"/>
                <a:gd name="T23" fmla="*/ 604 h 762"/>
                <a:gd name="T24" fmla="*/ 44 w 560"/>
                <a:gd name="T25" fmla="*/ 541 h 762"/>
                <a:gd name="T26" fmla="*/ 36 w 560"/>
                <a:gd name="T27" fmla="*/ 537 h 762"/>
                <a:gd name="T28" fmla="*/ 60 w 560"/>
                <a:gd name="T29" fmla="*/ 539 h 762"/>
                <a:gd name="T30" fmla="*/ 175 w 560"/>
                <a:gd name="T31" fmla="*/ 601 h 762"/>
                <a:gd name="T32" fmla="*/ 200 w 560"/>
                <a:gd name="T33" fmla="*/ 597 h 762"/>
                <a:gd name="T34" fmla="*/ 204 w 560"/>
                <a:gd name="T35" fmla="*/ 613 h 762"/>
                <a:gd name="T36" fmla="*/ 217 w 560"/>
                <a:gd name="T37" fmla="*/ 620 h 762"/>
                <a:gd name="T38" fmla="*/ 223 w 560"/>
                <a:gd name="T39" fmla="*/ 584 h 762"/>
                <a:gd name="T40" fmla="*/ 236 w 560"/>
                <a:gd name="T41" fmla="*/ 603 h 762"/>
                <a:gd name="T42" fmla="*/ 247 w 560"/>
                <a:gd name="T43" fmla="*/ 609 h 762"/>
                <a:gd name="T44" fmla="*/ 215 w 560"/>
                <a:gd name="T45" fmla="*/ 465 h 762"/>
                <a:gd name="T46" fmla="*/ 254 w 560"/>
                <a:gd name="T47" fmla="*/ 428 h 762"/>
                <a:gd name="T48" fmla="*/ 218 w 560"/>
                <a:gd name="T49" fmla="*/ 63 h 762"/>
                <a:gd name="T50" fmla="*/ 222 w 560"/>
                <a:gd name="T51" fmla="*/ 397 h 762"/>
                <a:gd name="T52" fmla="*/ 196 w 560"/>
                <a:gd name="T53" fmla="*/ 422 h 762"/>
                <a:gd name="T54" fmla="*/ 194 w 560"/>
                <a:gd name="T55" fmla="*/ 393 h 762"/>
                <a:gd name="T56" fmla="*/ 173 w 560"/>
                <a:gd name="T57" fmla="*/ 371 h 762"/>
                <a:gd name="T58" fmla="*/ 171 w 560"/>
                <a:gd name="T59" fmla="*/ 390 h 762"/>
                <a:gd name="T60" fmla="*/ 140 w 560"/>
                <a:gd name="T61" fmla="*/ 458 h 762"/>
                <a:gd name="T62" fmla="*/ 159 w 560"/>
                <a:gd name="T63" fmla="*/ 463 h 762"/>
                <a:gd name="T64" fmla="*/ 135 w 560"/>
                <a:gd name="T65" fmla="*/ 474 h 762"/>
                <a:gd name="T66" fmla="*/ 111 w 560"/>
                <a:gd name="T67" fmla="*/ 490 h 762"/>
                <a:gd name="T68" fmla="*/ 57 w 560"/>
                <a:gd name="T69" fmla="*/ 490 h 762"/>
                <a:gd name="T70" fmla="*/ 24 w 560"/>
                <a:gd name="T71" fmla="*/ 510 h 762"/>
                <a:gd name="T72" fmla="*/ 34 w 560"/>
                <a:gd name="T73" fmla="*/ 516 h 762"/>
                <a:gd name="T74" fmla="*/ 196 w 560"/>
                <a:gd name="T75" fmla="*/ 587 h 762"/>
                <a:gd name="T76" fmla="*/ 211 w 560"/>
                <a:gd name="T77" fmla="*/ 562 h 762"/>
                <a:gd name="T78" fmla="*/ 212 w 560"/>
                <a:gd name="T79" fmla="*/ 479 h 762"/>
                <a:gd name="T80" fmla="*/ 186 w 560"/>
                <a:gd name="T81" fmla="*/ 542 h 762"/>
                <a:gd name="T82" fmla="*/ 169 w 560"/>
                <a:gd name="T83" fmla="*/ 565 h 762"/>
                <a:gd name="T84" fmla="*/ 70 w 560"/>
                <a:gd name="T85" fmla="*/ 511 h 762"/>
                <a:gd name="T86" fmla="*/ 72 w 560"/>
                <a:gd name="T87" fmla="*/ 491 h 762"/>
                <a:gd name="T88" fmla="*/ 215 w 560"/>
                <a:gd name="T89" fmla="*/ 410 h 762"/>
                <a:gd name="T90" fmla="*/ 248 w 560"/>
                <a:gd name="T91" fmla="*/ 412 h 762"/>
                <a:gd name="T92" fmla="*/ 257 w 560"/>
                <a:gd name="T93" fmla="*/ 409 h 762"/>
                <a:gd name="T94" fmla="*/ 485 w 560"/>
                <a:gd name="T95" fmla="*/ 129 h 762"/>
                <a:gd name="T96" fmla="*/ 460 w 560"/>
                <a:gd name="T97" fmla="*/ 161 h 762"/>
                <a:gd name="T98" fmla="*/ 272 w 560"/>
                <a:gd name="T99" fmla="*/ 66 h 762"/>
                <a:gd name="T100" fmla="*/ 474 w 560"/>
                <a:gd name="T101" fmla="*/ 182 h 762"/>
                <a:gd name="T102" fmla="*/ 335 w 560"/>
                <a:gd name="T103" fmla="*/ 388 h 762"/>
                <a:gd name="T104" fmla="*/ 379 w 560"/>
                <a:gd name="T105" fmla="*/ 363 h 762"/>
                <a:gd name="T106" fmla="*/ 420 w 560"/>
                <a:gd name="T107" fmla="*/ 351 h 762"/>
                <a:gd name="T108" fmla="*/ 388 w 560"/>
                <a:gd name="T109" fmla="*/ 342 h 762"/>
                <a:gd name="T110" fmla="*/ 415 w 560"/>
                <a:gd name="T111" fmla="*/ 350 h 762"/>
                <a:gd name="T112" fmla="*/ 507 w 560"/>
                <a:gd name="T113" fmla="*/ 182 h 762"/>
                <a:gd name="T114" fmla="*/ 494 w 560"/>
                <a:gd name="T115" fmla="*/ 184 h 762"/>
                <a:gd name="T116" fmla="*/ 477 w 560"/>
                <a:gd name="T117" fmla="*/ 175 h 762"/>
                <a:gd name="T118" fmla="*/ 461 w 560"/>
                <a:gd name="T119" fmla="*/ 175 h 762"/>
                <a:gd name="T120" fmla="*/ 524 w 560"/>
                <a:gd name="T121" fmla="*/ 18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0" h="762">
                  <a:moveTo>
                    <a:pt x="558" y="194"/>
                  </a:moveTo>
                  <a:cubicBezTo>
                    <a:pt x="558" y="194"/>
                    <a:pt x="557" y="193"/>
                    <a:pt x="557" y="193"/>
                  </a:cubicBezTo>
                  <a:cubicBezTo>
                    <a:pt x="557" y="193"/>
                    <a:pt x="556" y="193"/>
                    <a:pt x="556" y="193"/>
                  </a:cubicBezTo>
                  <a:cubicBezTo>
                    <a:pt x="529" y="179"/>
                    <a:pt x="502" y="167"/>
                    <a:pt x="475" y="153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80" y="145"/>
                    <a:pt x="486" y="138"/>
                    <a:pt x="492" y="131"/>
                  </a:cubicBezTo>
                  <a:cubicBezTo>
                    <a:pt x="494" y="129"/>
                    <a:pt x="493" y="128"/>
                    <a:pt x="491" y="128"/>
                  </a:cubicBezTo>
                  <a:cubicBezTo>
                    <a:pt x="494" y="127"/>
                    <a:pt x="497" y="125"/>
                    <a:pt x="494" y="124"/>
                  </a:cubicBezTo>
                  <a:cubicBezTo>
                    <a:pt x="487" y="120"/>
                    <a:pt x="480" y="117"/>
                    <a:pt x="472" y="113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42" y="97"/>
                    <a:pt x="413" y="79"/>
                    <a:pt x="383" y="64"/>
                  </a:cubicBezTo>
                  <a:cubicBezTo>
                    <a:pt x="344" y="43"/>
                    <a:pt x="304" y="22"/>
                    <a:pt x="264" y="3"/>
                  </a:cubicBezTo>
                  <a:cubicBezTo>
                    <a:pt x="265" y="2"/>
                    <a:pt x="265" y="0"/>
                    <a:pt x="262" y="0"/>
                  </a:cubicBezTo>
                  <a:cubicBezTo>
                    <a:pt x="260" y="0"/>
                    <a:pt x="256" y="3"/>
                    <a:pt x="256" y="4"/>
                  </a:cubicBezTo>
                  <a:cubicBezTo>
                    <a:pt x="256" y="5"/>
                    <a:pt x="256" y="5"/>
                    <a:pt x="255" y="6"/>
                  </a:cubicBezTo>
                  <a:cubicBezTo>
                    <a:pt x="253" y="6"/>
                    <a:pt x="252" y="7"/>
                    <a:pt x="251" y="8"/>
                  </a:cubicBezTo>
                  <a:cubicBezTo>
                    <a:pt x="246" y="20"/>
                    <a:pt x="246" y="35"/>
                    <a:pt x="245" y="48"/>
                  </a:cubicBezTo>
                  <a:cubicBezTo>
                    <a:pt x="245" y="51"/>
                    <a:pt x="253" y="50"/>
                    <a:pt x="254" y="47"/>
                  </a:cubicBezTo>
                  <a:cubicBezTo>
                    <a:pt x="255" y="34"/>
                    <a:pt x="254" y="21"/>
                    <a:pt x="259" y="8"/>
                  </a:cubicBezTo>
                  <a:cubicBezTo>
                    <a:pt x="296" y="26"/>
                    <a:pt x="333" y="45"/>
                    <a:pt x="370" y="64"/>
                  </a:cubicBezTo>
                  <a:cubicBezTo>
                    <a:pt x="401" y="81"/>
                    <a:pt x="431" y="100"/>
                    <a:pt x="463" y="116"/>
                  </a:cubicBezTo>
                  <a:cubicBezTo>
                    <a:pt x="459" y="119"/>
                    <a:pt x="456" y="123"/>
                    <a:pt x="453" y="126"/>
                  </a:cubicBezTo>
                  <a:cubicBezTo>
                    <a:pt x="453" y="125"/>
                    <a:pt x="454" y="123"/>
                    <a:pt x="454" y="122"/>
                  </a:cubicBezTo>
                  <a:cubicBezTo>
                    <a:pt x="455" y="119"/>
                    <a:pt x="447" y="122"/>
                    <a:pt x="446" y="123"/>
                  </a:cubicBezTo>
                  <a:cubicBezTo>
                    <a:pt x="441" y="130"/>
                    <a:pt x="436" y="137"/>
                    <a:pt x="434" y="145"/>
                  </a:cubicBezTo>
                  <a:cubicBezTo>
                    <a:pt x="408" y="131"/>
                    <a:pt x="382" y="115"/>
                    <a:pt x="356" y="101"/>
                  </a:cubicBezTo>
                  <a:cubicBezTo>
                    <a:pt x="322" y="84"/>
                    <a:pt x="289" y="66"/>
                    <a:pt x="255" y="51"/>
                  </a:cubicBezTo>
                  <a:cubicBezTo>
                    <a:pt x="252" y="49"/>
                    <a:pt x="245" y="53"/>
                    <a:pt x="248" y="55"/>
                  </a:cubicBezTo>
                  <a:cubicBezTo>
                    <a:pt x="246" y="55"/>
                    <a:pt x="244" y="56"/>
                    <a:pt x="244" y="57"/>
                  </a:cubicBezTo>
                  <a:cubicBezTo>
                    <a:pt x="241" y="62"/>
                    <a:pt x="238" y="68"/>
                    <a:pt x="236" y="74"/>
                  </a:cubicBezTo>
                  <a:cubicBezTo>
                    <a:pt x="235" y="77"/>
                    <a:pt x="234" y="81"/>
                    <a:pt x="233" y="84"/>
                  </a:cubicBezTo>
                  <a:cubicBezTo>
                    <a:pt x="229" y="83"/>
                    <a:pt x="225" y="80"/>
                    <a:pt x="223" y="78"/>
                  </a:cubicBezTo>
                  <a:cubicBezTo>
                    <a:pt x="218" y="74"/>
                    <a:pt x="223" y="66"/>
                    <a:pt x="225" y="62"/>
                  </a:cubicBezTo>
                  <a:cubicBezTo>
                    <a:pt x="226" y="62"/>
                    <a:pt x="224" y="61"/>
                    <a:pt x="222" y="62"/>
                  </a:cubicBezTo>
                  <a:cubicBezTo>
                    <a:pt x="224" y="61"/>
                    <a:pt x="225" y="59"/>
                    <a:pt x="223" y="57"/>
                  </a:cubicBezTo>
                  <a:cubicBezTo>
                    <a:pt x="206" y="48"/>
                    <a:pt x="189" y="40"/>
                    <a:pt x="172" y="32"/>
                  </a:cubicBezTo>
                  <a:cubicBezTo>
                    <a:pt x="171" y="31"/>
                    <a:pt x="169" y="31"/>
                    <a:pt x="168" y="32"/>
                  </a:cubicBezTo>
                  <a:cubicBezTo>
                    <a:pt x="166" y="31"/>
                    <a:pt x="163" y="32"/>
                    <a:pt x="162" y="34"/>
                  </a:cubicBezTo>
                  <a:cubicBezTo>
                    <a:pt x="135" y="91"/>
                    <a:pt x="101" y="161"/>
                    <a:pt x="139" y="222"/>
                  </a:cubicBezTo>
                  <a:cubicBezTo>
                    <a:pt x="140" y="222"/>
                    <a:pt x="141" y="223"/>
                    <a:pt x="142" y="223"/>
                  </a:cubicBezTo>
                  <a:cubicBezTo>
                    <a:pt x="138" y="225"/>
                    <a:pt x="135" y="227"/>
                    <a:pt x="132" y="230"/>
                  </a:cubicBezTo>
                  <a:cubicBezTo>
                    <a:pt x="127" y="233"/>
                    <a:pt x="134" y="236"/>
                    <a:pt x="137" y="233"/>
                  </a:cubicBezTo>
                  <a:cubicBezTo>
                    <a:pt x="196" y="193"/>
                    <a:pt x="233" y="138"/>
                    <a:pt x="266" y="77"/>
                  </a:cubicBezTo>
                  <a:cubicBezTo>
                    <a:pt x="293" y="90"/>
                    <a:pt x="319" y="104"/>
                    <a:pt x="346" y="118"/>
                  </a:cubicBezTo>
                  <a:cubicBezTo>
                    <a:pt x="373" y="132"/>
                    <a:pt x="400" y="149"/>
                    <a:pt x="428" y="163"/>
                  </a:cubicBezTo>
                  <a:cubicBezTo>
                    <a:pt x="425" y="164"/>
                    <a:pt x="421" y="166"/>
                    <a:pt x="424" y="168"/>
                  </a:cubicBezTo>
                  <a:cubicBezTo>
                    <a:pt x="424" y="168"/>
                    <a:pt x="425" y="169"/>
                    <a:pt x="425" y="169"/>
                  </a:cubicBezTo>
                  <a:cubicBezTo>
                    <a:pt x="412" y="189"/>
                    <a:pt x="400" y="210"/>
                    <a:pt x="391" y="232"/>
                  </a:cubicBezTo>
                  <a:cubicBezTo>
                    <a:pt x="384" y="230"/>
                    <a:pt x="378" y="227"/>
                    <a:pt x="373" y="222"/>
                  </a:cubicBezTo>
                  <a:cubicBezTo>
                    <a:pt x="373" y="221"/>
                    <a:pt x="371" y="222"/>
                    <a:pt x="371" y="222"/>
                  </a:cubicBezTo>
                  <a:cubicBezTo>
                    <a:pt x="376" y="228"/>
                    <a:pt x="383" y="230"/>
                    <a:pt x="389" y="233"/>
                  </a:cubicBezTo>
                  <a:cubicBezTo>
                    <a:pt x="390" y="233"/>
                    <a:pt x="390" y="233"/>
                    <a:pt x="391" y="233"/>
                  </a:cubicBezTo>
                  <a:cubicBezTo>
                    <a:pt x="390" y="235"/>
                    <a:pt x="389" y="237"/>
                    <a:pt x="388" y="240"/>
                  </a:cubicBezTo>
                  <a:cubicBezTo>
                    <a:pt x="383" y="237"/>
                    <a:pt x="377" y="235"/>
                    <a:pt x="372" y="231"/>
                  </a:cubicBezTo>
                  <a:cubicBezTo>
                    <a:pt x="372" y="231"/>
                    <a:pt x="370" y="231"/>
                    <a:pt x="370" y="232"/>
                  </a:cubicBezTo>
                  <a:cubicBezTo>
                    <a:pt x="375" y="236"/>
                    <a:pt x="381" y="238"/>
                    <a:pt x="386" y="241"/>
                  </a:cubicBezTo>
                  <a:cubicBezTo>
                    <a:pt x="387" y="241"/>
                    <a:pt x="387" y="241"/>
                    <a:pt x="387" y="241"/>
                  </a:cubicBezTo>
                  <a:cubicBezTo>
                    <a:pt x="387" y="242"/>
                    <a:pt x="386" y="244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0" y="245"/>
                    <a:pt x="374" y="244"/>
                    <a:pt x="370" y="240"/>
                  </a:cubicBezTo>
                  <a:cubicBezTo>
                    <a:pt x="369" y="240"/>
                    <a:pt x="367" y="241"/>
                    <a:pt x="368" y="241"/>
                  </a:cubicBezTo>
                  <a:cubicBezTo>
                    <a:pt x="372" y="245"/>
                    <a:pt x="378" y="246"/>
                    <a:pt x="384" y="247"/>
                  </a:cubicBezTo>
                  <a:cubicBezTo>
                    <a:pt x="384" y="247"/>
                    <a:pt x="385" y="247"/>
                    <a:pt x="385" y="247"/>
                  </a:cubicBezTo>
                  <a:cubicBezTo>
                    <a:pt x="384" y="251"/>
                    <a:pt x="382" y="254"/>
                    <a:pt x="381" y="258"/>
                  </a:cubicBezTo>
                  <a:cubicBezTo>
                    <a:pt x="376" y="255"/>
                    <a:pt x="370" y="253"/>
                    <a:pt x="366" y="249"/>
                  </a:cubicBezTo>
                  <a:cubicBezTo>
                    <a:pt x="365" y="248"/>
                    <a:pt x="363" y="249"/>
                    <a:pt x="364" y="250"/>
                  </a:cubicBezTo>
                  <a:cubicBezTo>
                    <a:pt x="369" y="254"/>
                    <a:pt x="375" y="257"/>
                    <a:pt x="380" y="259"/>
                  </a:cubicBezTo>
                  <a:cubicBezTo>
                    <a:pt x="380" y="259"/>
                    <a:pt x="381" y="259"/>
                    <a:pt x="381" y="259"/>
                  </a:cubicBezTo>
                  <a:cubicBezTo>
                    <a:pt x="377" y="274"/>
                    <a:pt x="374" y="289"/>
                    <a:pt x="372" y="304"/>
                  </a:cubicBezTo>
                  <a:cubicBezTo>
                    <a:pt x="366" y="301"/>
                    <a:pt x="360" y="299"/>
                    <a:pt x="355" y="295"/>
                  </a:cubicBezTo>
                  <a:cubicBezTo>
                    <a:pt x="354" y="294"/>
                    <a:pt x="352" y="295"/>
                    <a:pt x="353" y="296"/>
                  </a:cubicBezTo>
                  <a:cubicBezTo>
                    <a:pt x="359" y="301"/>
                    <a:pt x="366" y="303"/>
                    <a:pt x="372" y="305"/>
                  </a:cubicBezTo>
                  <a:cubicBezTo>
                    <a:pt x="372" y="307"/>
                    <a:pt x="372" y="308"/>
                    <a:pt x="372" y="310"/>
                  </a:cubicBezTo>
                  <a:cubicBezTo>
                    <a:pt x="368" y="308"/>
                    <a:pt x="365" y="307"/>
                    <a:pt x="362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64" y="308"/>
                    <a:pt x="367" y="310"/>
                    <a:pt x="371" y="311"/>
                  </a:cubicBezTo>
                  <a:cubicBezTo>
                    <a:pt x="371" y="311"/>
                    <a:pt x="372" y="311"/>
                    <a:pt x="372" y="311"/>
                  </a:cubicBezTo>
                  <a:cubicBezTo>
                    <a:pt x="371" y="313"/>
                    <a:pt x="371" y="314"/>
                    <a:pt x="371" y="316"/>
                  </a:cubicBezTo>
                  <a:cubicBezTo>
                    <a:pt x="369" y="314"/>
                    <a:pt x="366" y="314"/>
                    <a:pt x="364" y="314"/>
                  </a:cubicBezTo>
                  <a:cubicBezTo>
                    <a:pt x="363" y="314"/>
                    <a:pt x="361" y="315"/>
                    <a:pt x="362" y="315"/>
                  </a:cubicBezTo>
                  <a:cubicBezTo>
                    <a:pt x="365" y="315"/>
                    <a:pt x="368" y="316"/>
                    <a:pt x="370" y="317"/>
                  </a:cubicBezTo>
                  <a:cubicBezTo>
                    <a:pt x="370" y="317"/>
                    <a:pt x="371" y="317"/>
                    <a:pt x="371" y="317"/>
                  </a:cubicBezTo>
                  <a:cubicBezTo>
                    <a:pt x="371" y="319"/>
                    <a:pt x="370" y="322"/>
                    <a:pt x="370" y="324"/>
                  </a:cubicBezTo>
                  <a:cubicBezTo>
                    <a:pt x="368" y="323"/>
                    <a:pt x="367" y="321"/>
                    <a:pt x="365" y="319"/>
                  </a:cubicBezTo>
                  <a:cubicBezTo>
                    <a:pt x="365" y="319"/>
                    <a:pt x="363" y="320"/>
                    <a:pt x="363" y="320"/>
                  </a:cubicBezTo>
                  <a:cubicBezTo>
                    <a:pt x="365" y="322"/>
                    <a:pt x="366" y="324"/>
                    <a:pt x="369" y="325"/>
                  </a:cubicBezTo>
                  <a:cubicBezTo>
                    <a:pt x="369" y="325"/>
                    <a:pt x="370" y="325"/>
                    <a:pt x="370" y="325"/>
                  </a:cubicBezTo>
                  <a:cubicBezTo>
                    <a:pt x="369" y="334"/>
                    <a:pt x="368" y="344"/>
                    <a:pt x="367" y="353"/>
                  </a:cubicBezTo>
                  <a:cubicBezTo>
                    <a:pt x="359" y="361"/>
                    <a:pt x="350" y="369"/>
                    <a:pt x="341" y="375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29" y="369"/>
                    <a:pt x="316" y="366"/>
                    <a:pt x="308" y="356"/>
                  </a:cubicBezTo>
                  <a:cubicBezTo>
                    <a:pt x="307" y="355"/>
                    <a:pt x="305" y="356"/>
                    <a:pt x="306" y="357"/>
                  </a:cubicBezTo>
                  <a:cubicBezTo>
                    <a:pt x="315" y="367"/>
                    <a:pt x="328" y="370"/>
                    <a:pt x="339" y="376"/>
                  </a:cubicBezTo>
                  <a:cubicBezTo>
                    <a:pt x="339" y="376"/>
                    <a:pt x="340" y="376"/>
                    <a:pt x="340" y="376"/>
                  </a:cubicBezTo>
                  <a:cubicBezTo>
                    <a:pt x="337" y="378"/>
                    <a:pt x="335" y="380"/>
                    <a:pt x="332" y="381"/>
                  </a:cubicBezTo>
                  <a:cubicBezTo>
                    <a:pt x="320" y="377"/>
                    <a:pt x="309" y="371"/>
                    <a:pt x="298" y="364"/>
                  </a:cubicBezTo>
                  <a:cubicBezTo>
                    <a:pt x="298" y="363"/>
                    <a:pt x="296" y="364"/>
                    <a:pt x="297" y="365"/>
                  </a:cubicBezTo>
                  <a:cubicBezTo>
                    <a:pt x="307" y="372"/>
                    <a:pt x="318" y="378"/>
                    <a:pt x="330" y="382"/>
                  </a:cubicBezTo>
                  <a:cubicBezTo>
                    <a:pt x="327" y="384"/>
                    <a:pt x="323" y="386"/>
                    <a:pt x="319" y="388"/>
                  </a:cubicBezTo>
                  <a:cubicBezTo>
                    <a:pt x="300" y="395"/>
                    <a:pt x="280" y="399"/>
                    <a:pt x="258" y="400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28" y="389"/>
                    <a:pt x="203" y="369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2" y="359"/>
                    <a:pt x="173" y="358"/>
                    <a:pt x="173" y="357"/>
                  </a:cubicBezTo>
                  <a:cubicBezTo>
                    <a:pt x="174" y="355"/>
                    <a:pt x="172" y="355"/>
                    <a:pt x="171" y="355"/>
                  </a:cubicBezTo>
                  <a:cubicBezTo>
                    <a:pt x="171" y="354"/>
                    <a:pt x="171" y="354"/>
                    <a:pt x="171" y="353"/>
                  </a:cubicBezTo>
                  <a:cubicBezTo>
                    <a:pt x="142" y="321"/>
                    <a:pt x="133" y="282"/>
                    <a:pt x="136" y="240"/>
                  </a:cubicBezTo>
                  <a:cubicBezTo>
                    <a:pt x="137" y="236"/>
                    <a:pt x="128" y="238"/>
                    <a:pt x="128" y="241"/>
                  </a:cubicBezTo>
                  <a:cubicBezTo>
                    <a:pt x="124" y="284"/>
                    <a:pt x="134" y="324"/>
                    <a:pt x="163" y="357"/>
                  </a:cubicBezTo>
                  <a:cubicBezTo>
                    <a:pt x="163" y="357"/>
                    <a:pt x="164" y="358"/>
                    <a:pt x="165" y="358"/>
                  </a:cubicBezTo>
                  <a:cubicBezTo>
                    <a:pt x="165" y="358"/>
                    <a:pt x="165" y="358"/>
                    <a:pt x="165" y="358"/>
                  </a:cubicBezTo>
                  <a:cubicBezTo>
                    <a:pt x="163" y="364"/>
                    <a:pt x="160" y="370"/>
                    <a:pt x="158" y="376"/>
                  </a:cubicBezTo>
                  <a:cubicBezTo>
                    <a:pt x="152" y="375"/>
                    <a:pt x="146" y="376"/>
                    <a:pt x="141" y="378"/>
                  </a:cubicBezTo>
                  <a:cubicBezTo>
                    <a:pt x="126" y="383"/>
                    <a:pt x="129" y="400"/>
                    <a:pt x="132" y="412"/>
                  </a:cubicBezTo>
                  <a:cubicBezTo>
                    <a:pt x="132" y="413"/>
                    <a:pt x="133" y="413"/>
                    <a:pt x="133" y="413"/>
                  </a:cubicBezTo>
                  <a:cubicBezTo>
                    <a:pt x="128" y="412"/>
                    <a:pt x="122" y="412"/>
                    <a:pt x="118" y="413"/>
                  </a:cubicBezTo>
                  <a:cubicBezTo>
                    <a:pt x="102" y="416"/>
                    <a:pt x="93" y="433"/>
                    <a:pt x="99" y="448"/>
                  </a:cubicBezTo>
                  <a:cubicBezTo>
                    <a:pt x="100" y="450"/>
                    <a:pt x="102" y="450"/>
                    <a:pt x="104" y="450"/>
                  </a:cubicBezTo>
                  <a:cubicBezTo>
                    <a:pt x="104" y="451"/>
                    <a:pt x="105" y="451"/>
                    <a:pt x="106" y="452"/>
                  </a:cubicBezTo>
                  <a:cubicBezTo>
                    <a:pt x="120" y="456"/>
                    <a:pt x="135" y="468"/>
                    <a:pt x="150" y="46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8" y="465"/>
                    <a:pt x="146" y="465"/>
                    <a:pt x="143" y="466"/>
                  </a:cubicBezTo>
                  <a:cubicBezTo>
                    <a:pt x="143" y="466"/>
                    <a:pt x="141" y="467"/>
                    <a:pt x="140" y="468"/>
                  </a:cubicBezTo>
                  <a:cubicBezTo>
                    <a:pt x="140" y="468"/>
                    <a:pt x="139" y="467"/>
                    <a:pt x="139" y="467"/>
                  </a:cubicBezTo>
                  <a:cubicBezTo>
                    <a:pt x="138" y="467"/>
                    <a:pt x="136" y="467"/>
                    <a:pt x="135" y="468"/>
                  </a:cubicBezTo>
                  <a:cubicBezTo>
                    <a:pt x="134" y="467"/>
                    <a:pt x="134" y="466"/>
                    <a:pt x="134" y="466"/>
                  </a:cubicBezTo>
                  <a:cubicBezTo>
                    <a:pt x="133" y="462"/>
                    <a:pt x="125" y="464"/>
                    <a:pt x="126" y="468"/>
                  </a:cubicBezTo>
                  <a:cubicBezTo>
                    <a:pt x="128" y="477"/>
                    <a:pt x="125" y="485"/>
                    <a:pt x="119" y="489"/>
                  </a:cubicBezTo>
                  <a:cubicBezTo>
                    <a:pt x="119" y="488"/>
                    <a:pt x="120" y="488"/>
                    <a:pt x="120" y="487"/>
                  </a:cubicBezTo>
                  <a:cubicBezTo>
                    <a:pt x="121" y="486"/>
                    <a:pt x="120" y="485"/>
                    <a:pt x="119" y="485"/>
                  </a:cubicBezTo>
                  <a:cubicBezTo>
                    <a:pt x="128" y="479"/>
                    <a:pt x="128" y="466"/>
                    <a:pt x="118" y="458"/>
                  </a:cubicBezTo>
                  <a:cubicBezTo>
                    <a:pt x="107" y="451"/>
                    <a:pt x="90" y="447"/>
                    <a:pt x="77" y="451"/>
                  </a:cubicBezTo>
                  <a:cubicBezTo>
                    <a:pt x="65" y="455"/>
                    <a:pt x="63" y="470"/>
                    <a:pt x="62" y="482"/>
                  </a:cubicBezTo>
                  <a:cubicBezTo>
                    <a:pt x="52" y="477"/>
                    <a:pt x="36" y="471"/>
                    <a:pt x="29" y="482"/>
                  </a:cubicBezTo>
                  <a:cubicBezTo>
                    <a:pt x="23" y="493"/>
                    <a:pt x="30" y="499"/>
                    <a:pt x="38" y="503"/>
                  </a:cubicBezTo>
                  <a:cubicBezTo>
                    <a:pt x="37" y="505"/>
                    <a:pt x="37" y="507"/>
                    <a:pt x="36" y="509"/>
                  </a:cubicBezTo>
                  <a:cubicBezTo>
                    <a:pt x="32" y="507"/>
                    <a:pt x="28" y="504"/>
                    <a:pt x="23" y="502"/>
                  </a:cubicBezTo>
                  <a:cubicBezTo>
                    <a:pt x="21" y="500"/>
                    <a:pt x="13" y="504"/>
                    <a:pt x="17" y="506"/>
                  </a:cubicBezTo>
                  <a:cubicBezTo>
                    <a:pt x="17" y="506"/>
                    <a:pt x="17" y="506"/>
                    <a:pt x="17" y="506"/>
                  </a:cubicBezTo>
                  <a:cubicBezTo>
                    <a:pt x="16" y="506"/>
                    <a:pt x="15" y="507"/>
                    <a:pt x="14" y="508"/>
                  </a:cubicBezTo>
                  <a:cubicBezTo>
                    <a:pt x="12" y="513"/>
                    <a:pt x="6" y="522"/>
                    <a:pt x="7" y="528"/>
                  </a:cubicBezTo>
                  <a:cubicBezTo>
                    <a:pt x="4" y="528"/>
                    <a:pt x="0" y="531"/>
                    <a:pt x="3" y="532"/>
                  </a:cubicBezTo>
                  <a:cubicBezTo>
                    <a:pt x="35" y="552"/>
                    <a:pt x="71" y="566"/>
                    <a:pt x="104" y="583"/>
                  </a:cubicBezTo>
                  <a:cubicBezTo>
                    <a:pt x="130" y="595"/>
                    <a:pt x="156" y="610"/>
                    <a:pt x="183" y="622"/>
                  </a:cubicBezTo>
                  <a:cubicBezTo>
                    <a:pt x="180" y="622"/>
                    <a:pt x="178" y="624"/>
                    <a:pt x="180" y="626"/>
                  </a:cubicBezTo>
                  <a:cubicBezTo>
                    <a:pt x="213" y="664"/>
                    <a:pt x="236" y="708"/>
                    <a:pt x="244" y="758"/>
                  </a:cubicBezTo>
                  <a:cubicBezTo>
                    <a:pt x="245" y="762"/>
                    <a:pt x="254" y="760"/>
                    <a:pt x="253" y="756"/>
                  </a:cubicBezTo>
                  <a:cubicBezTo>
                    <a:pt x="245" y="706"/>
                    <a:pt x="222" y="663"/>
                    <a:pt x="190" y="626"/>
                  </a:cubicBezTo>
                  <a:cubicBezTo>
                    <a:pt x="197" y="631"/>
                    <a:pt x="205" y="635"/>
                    <a:pt x="213" y="635"/>
                  </a:cubicBezTo>
                  <a:cubicBezTo>
                    <a:pt x="223" y="635"/>
                    <a:pt x="226" y="626"/>
                    <a:pt x="230" y="618"/>
                  </a:cubicBezTo>
                  <a:cubicBezTo>
                    <a:pt x="231" y="619"/>
                    <a:pt x="231" y="619"/>
                    <a:pt x="231" y="619"/>
                  </a:cubicBezTo>
                  <a:cubicBezTo>
                    <a:pt x="234" y="619"/>
                    <a:pt x="238" y="619"/>
                    <a:pt x="241" y="619"/>
                  </a:cubicBezTo>
                  <a:cubicBezTo>
                    <a:pt x="242" y="619"/>
                    <a:pt x="242" y="617"/>
                    <a:pt x="241" y="617"/>
                  </a:cubicBezTo>
                  <a:cubicBezTo>
                    <a:pt x="238" y="617"/>
                    <a:pt x="234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6"/>
                  </a:cubicBezTo>
                  <a:cubicBezTo>
                    <a:pt x="233" y="614"/>
                    <a:pt x="230" y="613"/>
                    <a:pt x="227" y="614"/>
                  </a:cubicBezTo>
                  <a:cubicBezTo>
                    <a:pt x="228" y="611"/>
                    <a:pt x="229" y="609"/>
                    <a:pt x="230" y="607"/>
                  </a:cubicBezTo>
                  <a:cubicBezTo>
                    <a:pt x="232" y="608"/>
                    <a:pt x="234" y="610"/>
                    <a:pt x="235" y="611"/>
                  </a:cubicBezTo>
                  <a:cubicBezTo>
                    <a:pt x="236" y="611"/>
                    <a:pt x="236" y="611"/>
                    <a:pt x="237" y="611"/>
                  </a:cubicBezTo>
                  <a:cubicBezTo>
                    <a:pt x="238" y="612"/>
                    <a:pt x="239" y="611"/>
                    <a:pt x="240" y="610"/>
                  </a:cubicBezTo>
                  <a:cubicBezTo>
                    <a:pt x="240" y="610"/>
                    <a:pt x="239" y="610"/>
                    <a:pt x="238" y="610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8" y="610"/>
                    <a:pt x="237" y="610"/>
                    <a:pt x="237" y="609"/>
                  </a:cubicBezTo>
                  <a:cubicBezTo>
                    <a:pt x="237" y="609"/>
                    <a:pt x="236" y="608"/>
                    <a:pt x="236" y="607"/>
                  </a:cubicBezTo>
                  <a:cubicBezTo>
                    <a:pt x="235" y="606"/>
                    <a:pt x="235" y="605"/>
                    <a:pt x="234" y="603"/>
                  </a:cubicBezTo>
                  <a:cubicBezTo>
                    <a:pt x="234" y="603"/>
                    <a:pt x="232" y="603"/>
                    <a:pt x="232" y="604"/>
                  </a:cubicBezTo>
                  <a:cubicBezTo>
                    <a:pt x="232" y="605"/>
                    <a:pt x="233" y="606"/>
                    <a:pt x="233" y="607"/>
                  </a:cubicBezTo>
                  <a:cubicBezTo>
                    <a:pt x="232" y="606"/>
                    <a:pt x="230" y="605"/>
                    <a:pt x="229" y="603"/>
                  </a:cubicBezTo>
                  <a:cubicBezTo>
                    <a:pt x="228" y="603"/>
                    <a:pt x="226" y="604"/>
                    <a:pt x="227" y="604"/>
                  </a:cubicBezTo>
                  <a:cubicBezTo>
                    <a:pt x="227" y="605"/>
                    <a:pt x="228" y="605"/>
                    <a:pt x="228" y="606"/>
                  </a:cubicBezTo>
                  <a:cubicBezTo>
                    <a:pt x="227" y="609"/>
                    <a:pt x="226" y="612"/>
                    <a:pt x="224" y="615"/>
                  </a:cubicBezTo>
                  <a:cubicBezTo>
                    <a:pt x="224" y="615"/>
                    <a:pt x="224" y="615"/>
                    <a:pt x="223" y="616"/>
                  </a:cubicBezTo>
                  <a:cubicBezTo>
                    <a:pt x="221" y="619"/>
                    <a:pt x="218" y="629"/>
                    <a:pt x="213" y="629"/>
                  </a:cubicBezTo>
                  <a:cubicBezTo>
                    <a:pt x="214" y="628"/>
                    <a:pt x="214" y="628"/>
                    <a:pt x="213" y="627"/>
                  </a:cubicBezTo>
                  <a:cubicBezTo>
                    <a:pt x="207" y="625"/>
                    <a:pt x="201" y="623"/>
                    <a:pt x="196" y="620"/>
                  </a:cubicBezTo>
                  <a:cubicBezTo>
                    <a:pt x="194" y="619"/>
                    <a:pt x="192" y="617"/>
                    <a:pt x="190" y="615"/>
                  </a:cubicBezTo>
                  <a:cubicBezTo>
                    <a:pt x="188" y="614"/>
                    <a:pt x="186" y="614"/>
                    <a:pt x="184" y="615"/>
                  </a:cubicBezTo>
                  <a:cubicBezTo>
                    <a:pt x="159" y="604"/>
                    <a:pt x="135" y="591"/>
                    <a:pt x="111" y="579"/>
                  </a:cubicBezTo>
                  <a:cubicBezTo>
                    <a:pt x="87" y="567"/>
                    <a:pt x="62" y="556"/>
                    <a:pt x="39" y="544"/>
                  </a:cubicBezTo>
                  <a:cubicBezTo>
                    <a:pt x="41" y="544"/>
                    <a:pt x="43" y="542"/>
                    <a:pt x="44" y="541"/>
                  </a:cubicBezTo>
                  <a:cubicBezTo>
                    <a:pt x="44" y="541"/>
                    <a:pt x="44" y="540"/>
                    <a:pt x="44" y="540"/>
                  </a:cubicBezTo>
                  <a:cubicBezTo>
                    <a:pt x="47" y="535"/>
                    <a:pt x="49" y="530"/>
                    <a:pt x="52" y="526"/>
                  </a:cubicBezTo>
                  <a:cubicBezTo>
                    <a:pt x="53" y="525"/>
                    <a:pt x="51" y="525"/>
                    <a:pt x="50" y="526"/>
                  </a:cubicBezTo>
                  <a:cubicBezTo>
                    <a:pt x="48" y="529"/>
                    <a:pt x="46" y="533"/>
                    <a:pt x="44" y="537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4" y="536"/>
                    <a:pt x="42" y="537"/>
                    <a:pt x="42" y="537"/>
                  </a:cubicBezTo>
                  <a:cubicBezTo>
                    <a:pt x="42" y="538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38" y="538"/>
                    <a:pt x="35" y="537"/>
                    <a:pt x="32" y="536"/>
                  </a:cubicBezTo>
                  <a:cubicBezTo>
                    <a:pt x="35" y="530"/>
                    <a:pt x="37" y="525"/>
                    <a:pt x="41" y="519"/>
                  </a:cubicBezTo>
                  <a:cubicBezTo>
                    <a:pt x="42" y="520"/>
                    <a:pt x="43" y="521"/>
                    <a:pt x="45" y="521"/>
                  </a:cubicBezTo>
                  <a:cubicBezTo>
                    <a:pt x="42" y="526"/>
                    <a:pt x="40" y="531"/>
                    <a:pt x="37" y="535"/>
                  </a:cubicBezTo>
                  <a:cubicBezTo>
                    <a:pt x="37" y="535"/>
                    <a:pt x="35" y="535"/>
                    <a:pt x="35" y="536"/>
                  </a:cubicBezTo>
                  <a:cubicBezTo>
                    <a:pt x="35" y="536"/>
                    <a:pt x="36" y="537"/>
                    <a:pt x="36" y="537"/>
                  </a:cubicBezTo>
                  <a:cubicBezTo>
                    <a:pt x="36" y="538"/>
                    <a:pt x="38" y="537"/>
                    <a:pt x="38" y="537"/>
                  </a:cubicBezTo>
                  <a:cubicBezTo>
                    <a:pt x="41" y="532"/>
                    <a:pt x="43" y="527"/>
                    <a:pt x="46" y="522"/>
                  </a:cubicBezTo>
                  <a:cubicBezTo>
                    <a:pt x="50" y="524"/>
                    <a:pt x="54" y="526"/>
                    <a:pt x="58" y="528"/>
                  </a:cubicBezTo>
                  <a:cubicBezTo>
                    <a:pt x="58" y="528"/>
                    <a:pt x="57" y="528"/>
                    <a:pt x="57" y="528"/>
                  </a:cubicBezTo>
                  <a:cubicBezTo>
                    <a:pt x="54" y="532"/>
                    <a:pt x="52" y="536"/>
                    <a:pt x="50" y="540"/>
                  </a:cubicBezTo>
                  <a:cubicBezTo>
                    <a:pt x="50" y="539"/>
                    <a:pt x="48" y="540"/>
                    <a:pt x="48" y="540"/>
                  </a:cubicBezTo>
                  <a:cubicBezTo>
                    <a:pt x="48" y="541"/>
                    <a:pt x="48" y="543"/>
                    <a:pt x="48" y="544"/>
                  </a:cubicBezTo>
                  <a:cubicBezTo>
                    <a:pt x="48" y="544"/>
                    <a:pt x="50" y="544"/>
                    <a:pt x="50" y="543"/>
                  </a:cubicBezTo>
                  <a:cubicBezTo>
                    <a:pt x="53" y="538"/>
                    <a:pt x="55" y="533"/>
                    <a:pt x="59" y="528"/>
                  </a:cubicBezTo>
                  <a:cubicBezTo>
                    <a:pt x="60" y="529"/>
                    <a:pt x="61" y="529"/>
                    <a:pt x="62" y="530"/>
                  </a:cubicBezTo>
                  <a:cubicBezTo>
                    <a:pt x="61" y="532"/>
                    <a:pt x="60" y="535"/>
                    <a:pt x="59" y="537"/>
                  </a:cubicBezTo>
                  <a:cubicBezTo>
                    <a:pt x="58" y="539"/>
                    <a:pt x="56" y="543"/>
                    <a:pt x="54" y="544"/>
                  </a:cubicBezTo>
                  <a:cubicBezTo>
                    <a:pt x="53" y="545"/>
                    <a:pt x="55" y="545"/>
                    <a:pt x="56" y="545"/>
                  </a:cubicBezTo>
                  <a:cubicBezTo>
                    <a:pt x="58" y="543"/>
                    <a:pt x="59" y="541"/>
                    <a:pt x="60" y="539"/>
                  </a:cubicBezTo>
                  <a:cubicBezTo>
                    <a:pt x="61" y="536"/>
                    <a:pt x="62" y="534"/>
                    <a:pt x="64" y="531"/>
                  </a:cubicBezTo>
                  <a:cubicBezTo>
                    <a:pt x="65" y="531"/>
                    <a:pt x="66" y="532"/>
                    <a:pt x="68" y="533"/>
                  </a:cubicBezTo>
                  <a:cubicBezTo>
                    <a:pt x="65" y="538"/>
                    <a:pt x="63" y="545"/>
                    <a:pt x="59" y="549"/>
                  </a:cubicBezTo>
                  <a:cubicBezTo>
                    <a:pt x="58" y="550"/>
                    <a:pt x="60" y="550"/>
                    <a:pt x="60" y="550"/>
                  </a:cubicBezTo>
                  <a:cubicBezTo>
                    <a:pt x="65" y="545"/>
                    <a:pt x="67" y="539"/>
                    <a:pt x="69" y="533"/>
                  </a:cubicBezTo>
                  <a:cubicBezTo>
                    <a:pt x="85" y="541"/>
                    <a:pt x="102" y="548"/>
                    <a:pt x="118" y="556"/>
                  </a:cubicBezTo>
                  <a:cubicBezTo>
                    <a:pt x="135" y="565"/>
                    <a:pt x="153" y="574"/>
                    <a:pt x="170" y="583"/>
                  </a:cubicBezTo>
                  <a:cubicBezTo>
                    <a:pt x="170" y="583"/>
                    <a:pt x="170" y="583"/>
                    <a:pt x="170" y="583"/>
                  </a:cubicBezTo>
                  <a:cubicBezTo>
                    <a:pt x="168" y="589"/>
                    <a:pt x="164" y="594"/>
                    <a:pt x="162" y="600"/>
                  </a:cubicBezTo>
                  <a:cubicBezTo>
                    <a:pt x="162" y="601"/>
                    <a:pt x="164" y="601"/>
                    <a:pt x="165" y="600"/>
                  </a:cubicBezTo>
                  <a:cubicBezTo>
                    <a:pt x="166" y="594"/>
                    <a:pt x="170" y="589"/>
                    <a:pt x="172" y="583"/>
                  </a:cubicBezTo>
                  <a:cubicBezTo>
                    <a:pt x="175" y="585"/>
                    <a:pt x="177" y="586"/>
                    <a:pt x="180" y="587"/>
                  </a:cubicBezTo>
                  <a:cubicBezTo>
                    <a:pt x="180" y="588"/>
                    <a:pt x="180" y="588"/>
                    <a:pt x="180" y="589"/>
                  </a:cubicBezTo>
                  <a:cubicBezTo>
                    <a:pt x="178" y="593"/>
                    <a:pt x="176" y="596"/>
                    <a:pt x="175" y="601"/>
                  </a:cubicBezTo>
                  <a:cubicBezTo>
                    <a:pt x="175" y="601"/>
                    <a:pt x="176" y="601"/>
                    <a:pt x="176" y="601"/>
                  </a:cubicBezTo>
                  <a:cubicBezTo>
                    <a:pt x="178" y="600"/>
                    <a:pt x="179" y="599"/>
                    <a:pt x="180" y="598"/>
                  </a:cubicBezTo>
                  <a:cubicBezTo>
                    <a:pt x="181" y="597"/>
                    <a:pt x="179" y="597"/>
                    <a:pt x="178" y="598"/>
                  </a:cubicBezTo>
                  <a:cubicBezTo>
                    <a:pt x="178" y="598"/>
                    <a:pt x="178" y="598"/>
                    <a:pt x="178" y="598"/>
                  </a:cubicBezTo>
                  <a:cubicBezTo>
                    <a:pt x="179" y="595"/>
                    <a:pt x="180" y="593"/>
                    <a:pt x="181" y="590"/>
                  </a:cubicBezTo>
                  <a:cubicBezTo>
                    <a:pt x="182" y="591"/>
                    <a:pt x="183" y="590"/>
                    <a:pt x="185" y="590"/>
                  </a:cubicBezTo>
                  <a:cubicBezTo>
                    <a:pt x="187" y="591"/>
                    <a:pt x="190" y="592"/>
                    <a:pt x="193" y="593"/>
                  </a:cubicBezTo>
                  <a:cubicBezTo>
                    <a:pt x="190" y="599"/>
                    <a:pt x="187" y="604"/>
                    <a:pt x="185" y="611"/>
                  </a:cubicBezTo>
                  <a:cubicBezTo>
                    <a:pt x="185" y="612"/>
                    <a:pt x="187" y="611"/>
                    <a:pt x="187" y="611"/>
                  </a:cubicBezTo>
                  <a:cubicBezTo>
                    <a:pt x="189" y="610"/>
                    <a:pt x="190" y="609"/>
                    <a:pt x="192" y="607"/>
                  </a:cubicBezTo>
                  <a:cubicBezTo>
                    <a:pt x="193" y="606"/>
                    <a:pt x="191" y="605"/>
                    <a:pt x="190" y="606"/>
                  </a:cubicBezTo>
                  <a:cubicBezTo>
                    <a:pt x="189" y="607"/>
                    <a:pt x="189" y="608"/>
                    <a:pt x="188" y="608"/>
                  </a:cubicBezTo>
                  <a:cubicBezTo>
                    <a:pt x="190" y="603"/>
                    <a:pt x="192" y="599"/>
                    <a:pt x="194" y="594"/>
                  </a:cubicBezTo>
                  <a:cubicBezTo>
                    <a:pt x="196" y="595"/>
                    <a:pt x="198" y="596"/>
                    <a:pt x="200" y="597"/>
                  </a:cubicBezTo>
                  <a:cubicBezTo>
                    <a:pt x="197" y="603"/>
                    <a:pt x="194" y="608"/>
                    <a:pt x="192" y="615"/>
                  </a:cubicBezTo>
                  <a:cubicBezTo>
                    <a:pt x="192" y="615"/>
                    <a:pt x="192" y="615"/>
                    <a:pt x="193" y="615"/>
                  </a:cubicBezTo>
                  <a:cubicBezTo>
                    <a:pt x="194" y="615"/>
                    <a:pt x="195" y="615"/>
                    <a:pt x="196" y="614"/>
                  </a:cubicBezTo>
                  <a:cubicBezTo>
                    <a:pt x="197" y="613"/>
                    <a:pt x="195" y="613"/>
                    <a:pt x="195" y="614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196" y="608"/>
                    <a:pt x="199" y="603"/>
                    <a:pt x="202" y="597"/>
                  </a:cubicBezTo>
                  <a:cubicBezTo>
                    <a:pt x="204" y="598"/>
                    <a:pt x="206" y="599"/>
                    <a:pt x="209" y="600"/>
                  </a:cubicBezTo>
                  <a:cubicBezTo>
                    <a:pt x="207" y="604"/>
                    <a:pt x="205" y="607"/>
                    <a:pt x="203" y="610"/>
                  </a:cubicBezTo>
                  <a:cubicBezTo>
                    <a:pt x="202" y="612"/>
                    <a:pt x="199" y="618"/>
                    <a:pt x="200" y="620"/>
                  </a:cubicBezTo>
                  <a:cubicBezTo>
                    <a:pt x="200" y="620"/>
                    <a:pt x="201" y="620"/>
                    <a:pt x="201" y="620"/>
                  </a:cubicBezTo>
                  <a:cubicBezTo>
                    <a:pt x="202" y="620"/>
                    <a:pt x="202" y="620"/>
                    <a:pt x="202" y="620"/>
                  </a:cubicBezTo>
                  <a:cubicBezTo>
                    <a:pt x="203" y="620"/>
                    <a:pt x="203" y="618"/>
                    <a:pt x="202" y="618"/>
                  </a:cubicBezTo>
                  <a:cubicBezTo>
                    <a:pt x="202" y="618"/>
                    <a:pt x="202" y="618"/>
                    <a:pt x="202" y="618"/>
                  </a:cubicBezTo>
                  <a:cubicBezTo>
                    <a:pt x="202" y="617"/>
                    <a:pt x="203" y="615"/>
                    <a:pt x="204" y="613"/>
                  </a:cubicBezTo>
                  <a:cubicBezTo>
                    <a:pt x="205" y="611"/>
                    <a:pt x="206" y="610"/>
                    <a:pt x="207" y="608"/>
                  </a:cubicBezTo>
                  <a:cubicBezTo>
                    <a:pt x="208" y="605"/>
                    <a:pt x="209" y="603"/>
                    <a:pt x="210" y="601"/>
                  </a:cubicBezTo>
                  <a:cubicBezTo>
                    <a:pt x="212" y="602"/>
                    <a:pt x="214" y="602"/>
                    <a:pt x="216" y="603"/>
                  </a:cubicBezTo>
                  <a:cubicBezTo>
                    <a:pt x="214" y="609"/>
                    <a:pt x="211" y="614"/>
                    <a:pt x="208" y="620"/>
                  </a:cubicBezTo>
                  <a:cubicBezTo>
                    <a:pt x="208" y="621"/>
                    <a:pt x="210" y="620"/>
                    <a:pt x="210" y="620"/>
                  </a:cubicBezTo>
                  <a:cubicBezTo>
                    <a:pt x="211" y="619"/>
                    <a:pt x="211" y="619"/>
                    <a:pt x="212" y="618"/>
                  </a:cubicBezTo>
                  <a:cubicBezTo>
                    <a:pt x="213" y="618"/>
                    <a:pt x="212" y="618"/>
                    <a:pt x="212" y="618"/>
                  </a:cubicBezTo>
                  <a:cubicBezTo>
                    <a:pt x="214" y="613"/>
                    <a:pt x="216" y="609"/>
                    <a:pt x="218" y="604"/>
                  </a:cubicBezTo>
                  <a:cubicBezTo>
                    <a:pt x="219" y="604"/>
                    <a:pt x="219" y="604"/>
                    <a:pt x="220" y="605"/>
                  </a:cubicBezTo>
                  <a:cubicBezTo>
                    <a:pt x="220" y="605"/>
                    <a:pt x="221" y="605"/>
                    <a:pt x="222" y="605"/>
                  </a:cubicBezTo>
                  <a:cubicBezTo>
                    <a:pt x="219" y="610"/>
                    <a:pt x="216" y="616"/>
                    <a:pt x="214" y="622"/>
                  </a:cubicBezTo>
                  <a:cubicBezTo>
                    <a:pt x="214" y="623"/>
                    <a:pt x="216" y="623"/>
                    <a:pt x="216" y="622"/>
                  </a:cubicBezTo>
                  <a:cubicBezTo>
                    <a:pt x="217" y="622"/>
                    <a:pt x="218" y="621"/>
                    <a:pt x="219" y="620"/>
                  </a:cubicBezTo>
                  <a:cubicBezTo>
                    <a:pt x="219" y="619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9" y="615"/>
                    <a:pt x="221" y="609"/>
                    <a:pt x="224" y="604"/>
                  </a:cubicBezTo>
                  <a:cubicBezTo>
                    <a:pt x="226" y="603"/>
                    <a:pt x="228" y="602"/>
                    <a:pt x="227" y="601"/>
                  </a:cubicBezTo>
                  <a:cubicBezTo>
                    <a:pt x="228" y="601"/>
                    <a:pt x="227" y="600"/>
                    <a:pt x="226" y="601"/>
                  </a:cubicBezTo>
                  <a:cubicBezTo>
                    <a:pt x="226" y="598"/>
                    <a:pt x="228" y="594"/>
                    <a:pt x="228" y="592"/>
                  </a:cubicBezTo>
                  <a:cubicBezTo>
                    <a:pt x="229" y="589"/>
                    <a:pt x="229" y="587"/>
                    <a:pt x="229" y="584"/>
                  </a:cubicBezTo>
                  <a:cubicBezTo>
                    <a:pt x="229" y="583"/>
                    <a:pt x="227" y="584"/>
                    <a:pt x="227" y="584"/>
                  </a:cubicBezTo>
                  <a:cubicBezTo>
                    <a:pt x="227" y="588"/>
                    <a:pt x="227" y="591"/>
                    <a:pt x="226" y="594"/>
                  </a:cubicBezTo>
                  <a:cubicBezTo>
                    <a:pt x="226" y="595"/>
                    <a:pt x="225" y="598"/>
                    <a:pt x="224" y="600"/>
                  </a:cubicBezTo>
                  <a:cubicBezTo>
                    <a:pt x="223" y="599"/>
                    <a:pt x="222" y="599"/>
                    <a:pt x="220" y="598"/>
                  </a:cubicBezTo>
                  <a:cubicBezTo>
                    <a:pt x="220" y="598"/>
                    <a:pt x="221" y="597"/>
                    <a:pt x="221" y="597"/>
                  </a:cubicBezTo>
                  <a:cubicBezTo>
                    <a:pt x="221" y="597"/>
                    <a:pt x="221" y="597"/>
                    <a:pt x="220" y="597"/>
                  </a:cubicBezTo>
                  <a:cubicBezTo>
                    <a:pt x="221" y="593"/>
                    <a:pt x="223" y="589"/>
                    <a:pt x="225" y="585"/>
                  </a:cubicBezTo>
                  <a:cubicBezTo>
                    <a:pt x="225" y="583"/>
                    <a:pt x="223" y="583"/>
                    <a:pt x="223" y="584"/>
                  </a:cubicBezTo>
                  <a:cubicBezTo>
                    <a:pt x="221" y="589"/>
                    <a:pt x="219" y="593"/>
                    <a:pt x="218" y="597"/>
                  </a:cubicBezTo>
                  <a:cubicBezTo>
                    <a:pt x="212" y="595"/>
                    <a:pt x="206" y="592"/>
                    <a:pt x="200" y="589"/>
                  </a:cubicBezTo>
                  <a:cubicBezTo>
                    <a:pt x="202" y="589"/>
                    <a:pt x="203" y="588"/>
                    <a:pt x="204" y="588"/>
                  </a:cubicBezTo>
                  <a:cubicBezTo>
                    <a:pt x="204" y="587"/>
                    <a:pt x="204" y="587"/>
                    <a:pt x="204" y="587"/>
                  </a:cubicBezTo>
                  <a:cubicBezTo>
                    <a:pt x="204" y="588"/>
                    <a:pt x="204" y="589"/>
                    <a:pt x="204" y="589"/>
                  </a:cubicBezTo>
                  <a:cubicBezTo>
                    <a:pt x="204" y="591"/>
                    <a:pt x="208" y="590"/>
                    <a:pt x="210" y="589"/>
                  </a:cubicBezTo>
                  <a:cubicBezTo>
                    <a:pt x="210" y="590"/>
                    <a:pt x="209" y="591"/>
                    <a:pt x="209" y="592"/>
                  </a:cubicBezTo>
                  <a:cubicBezTo>
                    <a:pt x="208" y="593"/>
                    <a:pt x="212" y="593"/>
                    <a:pt x="212" y="593"/>
                  </a:cubicBezTo>
                  <a:cubicBezTo>
                    <a:pt x="213" y="593"/>
                    <a:pt x="216" y="592"/>
                    <a:pt x="217" y="591"/>
                  </a:cubicBezTo>
                  <a:cubicBezTo>
                    <a:pt x="219" y="587"/>
                    <a:pt x="221" y="583"/>
                    <a:pt x="224" y="579"/>
                  </a:cubicBezTo>
                  <a:cubicBezTo>
                    <a:pt x="227" y="582"/>
                    <a:pt x="231" y="585"/>
                    <a:pt x="236" y="588"/>
                  </a:cubicBezTo>
                  <a:cubicBezTo>
                    <a:pt x="236" y="591"/>
                    <a:pt x="236" y="595"/>
                    <a:pt x="235" y="598"/>
                  </a:cubicBezTo>
                  <a:cubicBezTo>
                    <a:pt x="235" y="599"/>
                    <a:pt x="234" y="602"/>
                    <a:pt x="234" y="603"/>
                  </a:cubicBezTo>
                  <a:cubicBezTo>
                    <a:pt x="234" y="604"/>
                    <a:pt x="236" y="603"/>
                    <a:pt x="236" y="603"/>
                  </a:cubicBezTo>
                  <a:cubicBezTo>
                    <a:pt x="236" y="603"/>
                    <a:pt x="236" y="602"/>
                    <a:pt x="237" y="602"/>
                  </a:cubicBezTo>
                  <a:cubicBezTo>
                    <a:pt x="237" y="602"/>
                    <a:pt x="236" y="602"/>
                    <a:pt x="236" y="602"/>
                  </a:cubicBezTo>
                  <a:cubicBezTo>
                    <a:pt x="236" y="600"/>
                    <a:pt x="237" y="598"/>
                    <a:pt x="237" y="597"/>
                  </a:cubicBezTo>
                  <a:cubicBezTo>
                    <a:pt x="238" y="594"/>
                    <a:pt x="238" y="592"/>
                    <a:pt x="238" y="589"/>
                  </a:cubicBezTo>
                  <a:cubicBezTo>
                    <a:pt x="239" y="590"/>
                    <a:pt x="240" y="590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5"/>
                    <a:pt x="242" y="599"/>
                    <a:pt x="241" y="603"/>
                  </a:cubicBezTo>
                  <a:cubicBezTo>
                    <a:pt x="241" y="604"/>
                    <a:pt x="243" y="604"/>
                    <a:pt x="243" y="603"/>
                  </a:cubicBezTo>
                  <a:cubicBezTo>
                    <a:pt x="244" y="599"/>
                    <a:pt x="243" y="595"/>
                    <a:pt x="243" y="591"/>
                  </a:cubicBezTo>
                  <a:cubicBezTo>
                    <a:pt x="244" y="591"/>
                    <a:pt x="244" y="591"/>
                    <a:pt x="244" y="591"/>
                  </a:cubicBezTo>
                  <a:cubicBezTo>
                    <a:pt x="245" y="594"/>
                    <a:pt x="245" y="597"/>
                    <a:pt x="245" y="601"/>
                  </a:cubicBezTo>
                  <a:cubicBezTo>
                    <a:pt x="244" y="601"/>
                    <a:pt x="244" y="601"/>
                    <a:pt x="244" y="602"/>
                  </a:cubicBezTo>
                  <a:cubicBezTo>
                    <a:pt x="245" y="604"/>
                    <a:pt x="246" y="606"/>
                    <a:pt x="247" y="609"/>
                  </a:cubicBezTo>
                  <a:cubicBezTo>
                    <a:pt x="248" y="609"/>
                    <a:pt x="250" y="609"/>
                    <a:pt x="249" y="608"/>
                  </a:cubicBezTo>
                  <a:cubicBezTo>
                    <a:pt x="248" y="606"/>
                    <a:pt x="247" y="604"/>
                    <a:pt x="247" y="602"/>
                  </a:cubicBezTo>
                  <a:cubicBezTo>
                    <a:pt x="247" y="602"/>
                    <a:pt x="247" y="602"/>
                    <a:pt x="247" y="602"/>
                  </a:cubicBezTo>
                  <a:cubicBezTo>
                    <a:pt x="248" y="601"/>
                    <a:pt x="248" y="600"/>
                    <a:pt x="248" y="599"/>
                  </a:cubicBezTo>
                  <a:cubicBezTo>
                    <a:pt x="248" y="599"/>
                    <a:pt x="248" y="599"/>
                    <a:pt x="247" y="599"/>
                  </a:cubicBezTo>
                  <a:cubicBezTo>
                    <a:pt x="247" y="596"/>
                    <a:pt x="247" y="592"/>
                    <a:pt x="246" y="589"/>
                  </a:cubicBezTo>
                  <a:cubicBezTo>
                    <a:pt x="247" y="588"/>
                    <a:pt x="248" y="586"/>
                    <a:pt x="245" y="585"/>
                  </a:cubicBezTo>
                  <a:cubicBezTo>
                    <a:pt x="238" y="581"/>
                    <a:pt x="233" y="577"/>
                    <a:pt x="228" y="572"/>
                  </a:cubicBezTo>
                  <a:cubicBezTo>
                    <a:pt x="228" y="571"/>
                    <a:pt x="228" y="571"/>
                    <a:pt x="228" y="571"/>
                  </a:cubicBezTo>
                  <a:cubicBezTo>
                    <a:pt x="229" y="570"/>
                    <a:pt x="228" y="570"/>
                    <a:pt x="227" y="570"/>
                  </a:cubicBezTo>
                  <a:cubicBezTo>
                    <a:pt x="219" y="561"/>
                    <a:pt x="215" y="550"/>
                    <a:pt x="214" y="537"/>
                  </a:cubicBezTo>
                  <a:cubicBezTo>
                    <a:pt x="214" y="527"/>
                    <a:pt x="218" y="518"/>
                    <a:pt x="222" y="509"/>
                  </a:cubicBezTo>
                  <a:cubicBezTo>
                    <a:pt x="223" y="505"/>
                    <a:pt x="229" y="500"/>
                    <a:pt x="230" y="495"/>
                  </a:cubicBezTo>
                  <a:cubicBezTo>
                    <a:pt x="233" y="482"/>
                    <a:pt x="218" y="477"/>
                    <a:pt x="215" y="465"/>
                  </a:cubicBezTo>
                  <a:cubicBezTo>
                    <a:pt x="211" y="447"/>
                    <a:pt x="213" y="420"/>
                    <a:pt x="230" y="408"/>
                  </a:cubicBezTo>
                  <a:cubicBezTo>
                    <a:pt x="240" y="443"/>
                    <a:pt x="276" y="468"/>
                    <a:pt x="283" y="505"/>
                  </a:cubicBezTo>
                  <a:cubicBezTo>
                    <a:pt x="290" y="539"/>
                    <a:pt x="273" y="576"/>
                    <a:pt x="293" y="607"/>
                  </a:cubicBezTo>
                  <a:cubicBezTo>
                    <a:pt x="300" y="628"/>
                    <a:pt x="321" y="649"/>
                    <a:pt x="334" y="666"/>
                  </a:cubicBezTo>
                  <a:cubicBezTo>
                    <a:pt x="354" y="692"/>
                    <a:pt x="377" y="719"/>
                    <a:pt x="393" y="748"/>
                  </a:cubicBezTo>
                  <a:cubicBezTo>
                    <a:pt x="394" y="751"/>
                    <a:pt x="402" y="748"/>
                    <a:pt x="401" y="746"/>
                  </a:cubicBezTo>
                  <a:cubicBezTo>
                    <a:pt x="387" y="720"/>
                    <a:pt x="368" y="697"/>
                    <a:pt x="351" y="674"/>
                  </a:cubicBezTo>
                  <a:cubicBezTo>
                    <a:pt x="340" y="659"/>
                    <a:pt x="329" y="645"/>
                    <a:pt x="318" y="630"/>
                  </a:cubicBezTo>
                  <a:cubicBezTo>
                    <a:pt x="313" y="623"/>
                    <a:pt x="304" y="614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280" y="574"/>
                    <a:pt x="297" y="531"/>
                    <a:pt x="290" y="496"/>
                  </a:cubicBezTo>
                  <a:cubicBezTo>
                    <a:pt x="285" y="470"/>
                    <a:pt x="264" y="451"/>
                    <a:pt x="250" y="429"/>
                  </a:cubicBezTo>
                  <a:cubicBezTo>
                    <a:pt x="251" y="429"/>
                    <a:pt x="253" y="428"/>
                    <a:pt x="254" y="428"/>
                  </a:cubicBezTo>
                  <a:cubicBezTo>
                    <a:pt x="259" y="422"/>
                    <a:pt x="261" y="415"/>
                    <a:pt x="264" y="408"/>
                  </a:cubicBezTo>
                  <a:cubicBezTo>
                    <a:pt x="308" y="412"/>
                    <a:pt x="347" y="397"/>
                    <a:pt x="381" y="370"/>
                  </a:cubicBezTo>
                  <a:cubicBezTo>
                    <a:pt x="380" y="376"/>
                    <a:pt x="381" y="382"/>
                    <a:pt x="381" y="388"/>
                  </a:cubicBezTo>
                  <a:cubicBezTo>
                    <a:pt x="380" y="391"/>
                    <a:pt x="387" y="391"/>
                    <a:pt x="389" y="388"/>
                  </a:cubicBezTo>
                  <a:cubicBezTo>
                    <a:pt x="394" y="388"/>
                    <a:pt x="399" y="388"/>
                    <a:pt x="404" y="388"/>
                  </a:cubicBezTo>
                  <a:cubicBezTo>
                    <a:pt x="406" y="387"/>
                    <a:pt x="410" y="387"/>
                    <a:pt x="410" y="384"/>
                  </a:cubicBezTo>
                  <a:cubicBezTo>
                    <a:pt x="410" y="375"/>
                    <a:pt x="410" y="367"/>
                    <a:pt x="411" y="358"/>
                  </a:cubicBezTo>
                  <a:cubicBezTo>
                    <a:pt x="488" y="341"/>
                    <a:pt x="522" y="261"/>
                    <a:pt x="556" y="197"/>
                  </a:cubicBezTo>
                  <a:cubicBezTo>
                    <a:pt x="558" y="196"/>
                    <a:pt x="560" y="195"/>
                    <a:pt x="558" y="194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11" y="160"/>
                    <a:pt x="141" y="94"/>
                    <a:pt x="168" y="38"/>
                  </a:cubicBezTo>
                  <a:cubicBezTo>
                    <a:pt x="184" y="46"/>
                    <a:pt x="201" y="54"/>
                    <a:pt x="216" y="62"/>
                  </a:cubicBezTo>
                  <a:cubicBezTo>
                    <a:pt x="217" y="63"/>
                    <a:pt x="218" y="63"/>
                    <a:pt x="218" y="63"/>
                  </a:cubicBezTo>
                  <a:cubicBezTo>
                    <a:pt x="218" y="63"/>
                    <a:pt x="217" y="63"/>
                    <a:pt x="217" y="64"/>
                  </a:cubicBezTo>
                  <a:cubicBezTo>
                    <a:pt x="215" y="68"/>
                    <a:pt x="210" y="76"/>
                    <a:pt x="214" y="80"/>
                  </a:cubicBezTo>
                  <a:cubicBezTo>
                    <a:pt x="217" y="84"/>
                    <a:pt x="224" y="87"/>
                    <a:pt x="230" y="88"/>
                  </a:cubicBezTo>
                  <a:cubicBezTo>
                    <a:pt x="236" y="89"/>
                    <a:pt x="240" y="85"/>
                    <a:pt x="241" y="80"/>
                  </a:cubicBezTo>
                  <a:cubicBezTo>
                    <a:pt x="243" y="76"/>
                    <a:pt x="245" y="72"/>
                    <a:pt x="246" y="68"/>
                  </a:cubicBezTo>
                  <a:cubicBezTo>
                    <a:pt x="250" y="70"/>
                    <a:pt x="255" y="72"/>
                    <a:pt x="259" y="74"/>
                  </a:cubicBezTo>
                  <a:cubicBezTo>
                    <a:pt x="230" y="129"/>
                    <a:pt x="197" y="180"/>
                    <a:pt x="147" y="218"/>
                  </a:cubicBezTo>
                  <a:close/>
                  <a:moveTo>
                    <a:pt x="262" y="68"/>
                  </a:moveTo>
                  <a:cubicBezTo>
                    <a:pt x="258" y="66"/>
                    <a:pt x="255" y="65"/>
                    <a:pt x="251" y="63"/>
                  </a:cubicBezTo>
                  <a:cubicBezTo>
                    <a:pt x="250" y="63"/>
                    <a:pt x="249" y="63"/>
                    <a:pt x="248" y="63"/>
                  </a:cubicBezTo>
                  <a:cubicBezTo>
                    <a:pt x="249" y="61"/>
                    <a:pt x="250" y="59"/>
                    <a:pt x="251" y="56"/>
                  </a:cubicBezTo>
                  <a:cubicBezTo>
                    <a:pt x="256" y="58"/>
                    <a:pt x="260" y="61"/>
                    <a:pt x="265" y="63"/>
                  </a:cubicBezTo>
                  <a:cubicBezTo>
                    <a:pt x="264" y="65"/>
                    <a:pt x="263" y="66"/>
                    <a:pt x="262" y="68"/>
                  </a:cubicBezTo>
                  <a:close/>
                  <a:moveTo>
                    <a:pt x="222" y="397"/>
                  </a:moveTo>
                  <a:cubicBezTo>
                    <a:pt x="222" y="398"/>
                    <a:pt x="222" y="398"/>
                    <a:pt x="221" y="398"/>
                  </a:cubicBezTo>
                  <a:cubicBezTo>
                    <a:pt x="221" y="398"/>
                    <a:pt x="221" y="399"/>
                    <a:pt x="220" y="400"/>
                  </a:cubicBezTo>
                  <a:cubicBezTo>
                    <a:pt x="220" y="399"/>
                    <a:pt x="220" y="398"/>
                    <a:pt x="220" y="396"/>
                  </a:cubicBezTo>
                  <a:cubicBezTo>
                    <a:pt x="221" y="397"/>
                    <a:pt x="221" y="397"/>
                    <a:pt x="222" y="397"/>
                  </a:cubicBezTo>
                  <a:close/>
                  <a:moveTo>
                    <a:pt x="216" y="394"/>
                  </a:moveTo>
                  <a:cubicBezTo>
                    <a:pt x="216" y="394"/>
                    <a:pt x="215" y="394"/>
                    <a:pt x="215" y="395"/>
                  </a:cubicBezTo>
                  <a:cubicBezTo>
                    <a:pt x="212" y="393"/>
                    <a:pt x="209" y="391"/>
                    <a:pt x="207" y="390"/>
                  </a:cubicBezTo>
                  <a:cubicBezTo>
                    <a:pt x="205" y="389"/>
                    <a:pt x="204" y="388"/>
                    <a:pt x="202" y="387"/>
                  </a:cubicBezTo>
                  <a:cubicBezTo>
                    <a:pt x="202" y="387"/>
                    <a:pt x="202" y="386"/>
                    <a:pt x="202" y="386"/>
                  </a:cubicBezTo>
                  <a:cubicBezTo>
                    <a:pt x="202" y="386"/>
                    <a:pt x="202" y="386"/>
                    <a:pt x="202" y="386"/>
                  </a:cubicBezTo>
                  <a:cubicBezTo>
                    <a:pt x="207" y="388"/>
                    <a:pt x="212" y="391"/>
                    <a:pt x="216" y="394"/>
                  </a:cubicBezTo>
                  <a:close/>
                  <a:moveTo>
                    <a:pt x="202" y="413"/>
                  </a:moveTo>
                  <a:cubicBezTo>
                    <a:pt x="202" y="413"/>
                    <a:pt x="203" y="414"/>
                    <a:pt x="203" y="414"/>
                  </a:cubicBezTo>
                  <a:cubicBezTo>
                    <a:pt x="201" y="417"/>
                    <a:pt x="199" y="420"/>
                    <a:pt x="196" y="422"/>
                  </a:cubicBezTo>
                  <a:cubicBezTo>
                    <a:pt x="198" y="419"/>
                    <a:pt x="200" y="415"/>
                    <a:pt x="201" y="410"/>
                  </a:cubicBezTo>
                  <a:cubicBezTo>
                    <a:pt x="201" y="411"/>
                    <a:pt x="202" y="412"/>
                    <a:pt x="202" y="413"/>
                  </a:cubicBezTo>
                  <a:close/>
                  <a:moveTo>
                    <a:pt x="185" y="432"/>
                  </a:moveTo>
                  <a:cubicBezTo>
                    <a:pt x="189" y="431"/>
                    <a:pt x="193" y="430"/>
                    <a:pt x="196" y="429"/>
                  </a:cubicBezTo>
                  <a:cubicBezTo>
                    <a:pt x="190" y="434"/>
                    <a:pt x="181" y="434"/>
                    <a:pt x="171" y="430"/>
                  </a:cubicBezTo>
                  <a:cubicBezTo>
                    <a:pt x="170" y="430"/>
                    <a:pt x="166" y="431"/>
                    <a:pt x="165" y="432"/>
                  </a:cubicBezTo>
                  <a:cubicBezTo>
                    <a:pt x="164" y="430"/>
                    <a:pt x="163" y="429"/>
                    <a:pt x="161" y="427"/>
                  </a:cubicBezTo>
                  <a:cubicBezTo>
                    <a:pt x="168" y="429"/>
                    <a:pt x="175" y="430"/>
                    <a:pt x="182" y="429"/>
                  </a:cubicBezTo>
                  <a:cubicBezTo>
                    <a:pt x="182" y="429"/>
                    <a:pt x="182" y="429"/>
                    <a:pt x="181" y="429"/>
                  </a:cubicBezTo>
                  <a:cubicBezTo>
                    <a:pt x="178" y="432"/>
                    <a:pt x="184" y="432"/>
                    <a:pt x="185" y="432"/>
                  </a:cubicBezTo>
                  <a:close/>
                  <a:moveTo>
                    <a:pt x="188" y="388"/>
                  </a:moveTo>
                  <a:cubicBezTo>
                    <a:pt x="190" y="389"/>
                    <a:pt x="191" y="389"/>
                    <a:pt x="193" y="390"/>
                  </a:cubicBezTo>
                  <a:cubicBezTo>
                    <a:pt x="193" y="390"/>
                    <a:pt x="194" y="390"/>
                    <a:pt x="194" y="390"/>
                  </a:cubicBezTo>
                  <a:cubicBezTo>
                    <a:pt x="194" y="391"/>
                    <a:pt x="194" y="392"/>
                    <a:pt x="194" y="393"/>
                  </a:cubicBezTo>
                  <a:cubicBezTo>
                    <a:pt x="192" y="391"/>
                    <a:pt x="190" y="389"/>
                    <a:pt x="188" y="388"/>
                  </a:cubicBezTo>
                  <a:close/>
                  <a:moveTo>
                    <a:pt x="175" y="372"/>
                  </a:moveTo>
                  <a:cubicBezTo>
                    <a:pt x="184" y="376"/>
                    <a:pt x="192" y="380"/>
                    <a:pt x="200" y="385"/>
                  </a:cubicBezTo>
                  <a:cubicBezTo>
                    <a:pt x="200" y="385"/>
                    <a:pt x="199" y="385"/>
                    <a:pt x="198" y="385"/>
                  </a:cubicBezTo>
                  <a:cubicBezTo>
                    <a:pt x="191" y="381"/>
                    <a:pt x="184" y="378"/>
                    <a:pt x="177" y="375"/>
                  </a:cubicBezTo>
                  <a:cubicBezTo>
                    <a:pt x="177" y="375"/>
                    <a:pt x="178" y="374"/>
                    <a:pt x="178" y="374"/>
                  </a:cubicBezTo>
                  <a:cubicBezTo>
                    <a:pt x="178" y="373"/>
                    <a:pt x="176" y="373"/>
                    <a:pt x="176" y="374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75" y="374"/>
                    <a:pt x="175" y="374"/>
                    <a:pt x="175" y="374"/>
                  </a:cubicBezTo>
                  <a:cubicBezTo>
                    <a:pt x="175" y="373"/>
                    <a:pt x="175" y="372"/>
                    <a:pt x="175" y="372"/>
                  </a:cubicBezTo>
                  <a:close/>
                  <a:moveTo>
                    <a:pt x="170" y="365"/>
                  </a:moveTo>
                  <a:cubicBezTo>
                    <a:pt x="170" y="366"/>
                    <a:pt x="171" y="366"/>
                    <a:pt x="171" y="366"/>
                  </a:cubicBezTo>
                  <a:cubicBezTo>
                    <a:pt x="169" y="367"/>
                    <a:pt x="168" y="368"/>
                    <a:pt x="170" y="369"/>
                  </a:cubicBezTo>
                  <a:cubicBezTo>
                    <a:pt x="171" y="370"/>
                    <a:pt x="172" y="370"/>
                    <a:pt x="173" y="371"/>
                  </a:cubicBezTo>
                  <a:cubicBezTo>
                    <a:pt x="173" y="371"/>
                    <a:pt x="173" y="372"/>
                    <a:pt x="173" y="373"/>
                  </a:cubicBezTo>
                  <a:cubicBezTo>
                    <a:pt x="173" y="373"/>
                    <a:pt x="172" y="373"/>
                    <a:pt x="172" y="373"/>
                  </a:cubicBezTo>
                  <a:cubicBezTo>
                    <a:pt x="171" y="372"/>
                    <a:pt x="169" y="373"/>
                    <a:pt x="167" y="374"/>
                  </a:cubicBezTo>
                  <a:cubicBezTo>
                    <a:pt x="168" y="371"/>
                    <a:pt x="169" y="368"/>
                    <a:pt x="170" y="365"/>
                  </a:cubicBezTo>
                  <a:close/>
                  <a:moveTo>
                    <a:pt x="166" y="377"/>
                  </a:moveTo>
                  <a:cubicBezTo>
                    <a:pt x="167" y="377"/>
                    <a:pt x="168" y="378"/>
                    <a:pt x="169" y="378"/>
                  </a:cubicBezTo>
                  <a:cubicBezTo>
                    <a:pt x="168" y="378"/>
                    <a:pt x="167" y="377"/>
                    <a:pt x="165" y="377"/>
                  </a:cubicBezTo>
                  <a:cubicBezTo>
                    <a:pt x="166" y="377"/>
                    <a:pt x="166" y="377"/>
                    <a:pt x="166" y="377"/>
                  </a:cubicBezTo>
                  <a:close/>
                  <a:moveTo>
                    <a:pt x="141" y="410"/>
                  </a:moveTo>
                  <a:cubicBezTo>
                    <a:pt x="138" y="402"/>
                    <a:pt x="134" y="387"/>
                    <a:pt x="145" y="383"/>
                  </a:cubicBezTo>
                  <a:cubicBezTo>
                    <a:pt x="148" y="382"/>
                    <a:pt x="152" y="382"/>
                    <a:pt x="156" y="382"/>
                  </a:cubicBezTo>
                  <a:cubicBezTo>
                    <a:pt x="155" y="383"/>
                    <a:pt x="158" y="384"/>
                    <a:pt x="161" y="383"/>
                  </a:cubicBezTo>
                  <a:cubicBezTo>
                    <a:pt x="165" y="384"/>
                    <a:pt x="169" y="386"/>
                    <a:pt x="173" y="387"/>
                  </a:cubicBezTo>
                  <a:cubicBezTo>
                    <a:pt x="172" y="388"/>
                    <a:pt x="172" y="389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0" y="391"/>
                    <a:pt x="172" y="391"/>
                    <a:pt x="172" y="391"/>
                  </a:cubicBezTo>
                  <a:cubicBezTo>
                    <a:pt x="173" y="390"/>
                    <a:pt x="174" y="389"/>
                    <a:pt x="175" y="388"/>
                  </a:cubicBezTo>
                  <a:cubicBezTo>
                    <a:pt x="184" y="392"/>
                    <a:pt x="192" y="400"/>
                    <a:pt x="191" y="411"/>
                  </a:cubicBezTo>
                  <a:cubicBezTo>
                    <a:pt x="189" y="427"/>
                    <a:pt x="171" y="423"/>
                    <a:pt x="161" y="420"/>
                  </a:cubicBezTo>
                  <a:cubicBezTo>
                    <a:pt x="159" y="419"/>
                    <a:pt x="156" y="420"/>
                    <a:pt x="155" y="422"/>
                  </a:cubicBezTo>
                  <a:cubicBezTo>
                    <a:pt x="150" y="419"/>
                    <a:pt x="143" y="416"/>
                    <a:pt x="137" y="414"/>
                  </a:cubicBezTo>
                  <a:cubicBezTo>
                    <a:pt x="139" y="414"/>
                    <a:pt x="141" y="412"/>
                    <a:pt x="141" y="410"/>
                  </a:cubicBezTo>
                  <a:close/>
                  <a:moveTo>
                    <a:pt x="147" y="459"/>
                  </a:moveTo>
                  <a:cubicBezTo>
                    <a:pt x="145" y="459"/>
                    <a:pt x="143" y="459"/>
                    <a:pt x="142" y="459"/>
                  </a:cubicBezTo>
                  <a:cubicBezTo>
                    <a:pt x="142" y="458"/>
                    <a:pt x="140" y="457"/>
                    <a:pt x="140" y="458"/>
                  </a:cubicBezTo>
                  <a:cubicBezTo>
                    <a:pt x="140" y="458"/>
                    <a:pt x="140" y="458"/>
                    <a:pt x="140" y="458"/>
                  </a:cubicBezTo>
                  <a:cubicBezTo>
                    <a:pt x="130" y="457"/>
                    <a:pt x="120" y="450"/>
                    <a:pt x="111" y="446"/>
                  </a:cubicBezTo>
                  <a:cubicBezTo>
                    <a:pt x="110" y="446"/>
                    <a:pt x="109" y="446"/>
                    <a:pt x="107" y="447"/>
                  </a:cubicBezTo>
                  <a:cubicBezTo>
                    <a:pt x="107" y="447"/>
                    <a:pt x="107" y="446"/>
                    <a:pt x="107" y="446"/>
                  </a:cubicBezTo>
                  <a:cubicBezTo>
                    <a:pt x="101" y="432"/>
                    <a:pt x="111" y="417"/>
                    <a:pt x="127" y="419"/>
                  </a:cubicBezTo>
                  <a:cubicBezTo>
                    <a:pt x="136" y="420"/>
                    <a:pt x="147" y="425"/>
                    <a:pt x="154" y="431"/>
                  </a:cubicBezTo>
                  <a:cubicBezTo>
                    <a:pt x="158" y="435"/>
                    <a:pt x="159" y="441"/>
                    <a:pt x="159" y="446"/>
                  </a:cubicBezTo>
                  <a:cubicBezTo>
                    <a:pt x="159" y="447"/>
                    <a:pt x="159" y="447"/>
                    <a:pt x="159" y="448"/>
                  </a:cubicBezTo>
                  <a:cubicBezTo>
                    <a:pt x="158" y="450"/>
                    <a:pt x="157" y="452"/>
                    <a:pt x="157" y="454"/>
                  </a:cubicBezTo>
                  <a:cubicBezTo>
                    <a:pt x="154" y="457"/>
                    <a:pt x="151" y="458"/>
                    <a:pt x="147" y="459"/>
                  </a:cubicBezTo>
                  <a:close/>
                  <a:moveTo>
                    <a:pt x="159" y="463"/>
                  </a:moveTo>
                  <a:cubicBezTo>
                    <a:pt x="159" y="464"/>
                    <a:pt x="159" y="464"/>
                    <a:pt x="159" y="464"/>
                  </a:cubicBezTo>
                  <a:cubicBezTo>
                    <a:pt x="158" y="465"/>
                    <a:pt x="158" y="465"/>
                    <a:pt x="157" y="466"/>
                  </a:cubicBezTo>
                  <a:cubicBezTo>
                    <a:pt x="157" y="466"/>
                    <a:pt x="157" y="466"/>
                    <a:pt x="156" y="466"/>
                  </a:cubicBezTo>
                  <a:cubicBezTo>
                    <a:pt x="157" y="465"/>
                    <a:pt x="158" y="464"/>
                    <a:pt x="159" y="463"/>
                  </a:cubicBezTo>
                  <a:close/>
                  <a:moveTo>
                    <a:pt x="156" y="469"/>
                  </a:move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6" y="469"/>
                  </a:cubicBezTo>
                  <a:close/>
                  <a:moveTo>
                    <a:pt x="150" y="474"/>
                  </a:moveTo>
                  <a:cubicBezTo>
                    <a:pt x="148" y="476"/>
                    <a:pt x="145" y="477"/>
                    <a:pt x="142" y="478"/>
                  </a:cubicBezTo>
                  <a:cubicBezTo>
                    <a:pt x="144" y="476"/>
                    <a:pt x="147" y="475"/>
                    <a:pt x="150" y="474"/>
                  </a:cubicBezTo>
                  <a:close/>
                  <a:moveTo>
                    <a:pt x="145" y="469"/>
                  </a:moveTo>
                  <a:cubicBezTo>
                    <a:pt x="146" y="469"/>
                    <a:pt x="146" y="469"/>
                    <a:pt x="146" y="469"/>
                  </a:cubicBezTo>
                  <a:cubicBezTo>
                    <a:pt x="146" y="469"/>
                    <a:pt x="145" y="469"/>
                    <a:pt x="145" y="469"/>
                  </a:cubicBezTo>
                  <a:cubicBezTo>
                    <a:pt x="145" y="469"/>
                    <a:pt x="145" y="469"/>
                    <a:pt x="145" y="469"/>
                  </a:cubicBezTo>
                  <a:close/>
                  <a:moveTo>
                    <a:pt x="139" y="472"/>
                  </a:moveTo>
                  <a:cubicBezTo>
                    <a:pt x="139" y="472"/>
                    <a:pt x="138" y="472"/>
                    <a:pt x="138" y="472"/>
                  </a:cubicBezTo>
                  <a:cubicBezTo>
                    <a:pt x="137" y="473"/>
                    <a:pt x="136" y="473"/>
                    <a:pt x="135" y="474"/>
                  </a:cubicBezTo>
                  <a:cubicBezTo>
                    <a:pt x="135" y="473"/>
                    <a:pt x="135" y="472"/>
                    <a:pt x="135" y="471"/>
                  </a:cubicBezTo>
                  <a:cubicBezTo>
                    <a:pt x="136" y="472"/>
                    <a:pt x="138" y="472"/>
                    <a:pt x="139" y="472"/>
                  </a:cubicBezTo>
                  <a:close/>
                  <a:moveTo>
                    <a:pt x="135" y="475"/>
                  </a:moveTo>
                  <a:cubicBezTo>
                    <a:pt x="136" y="475"/>
                    <a:pt x="137" y="475"/>
                    <a:pt x="139" y="475"/>
                  </a:cubicBezTo>
                  <a:cubicBezTo>
                    <a:pt x="141" y="474"/>
                    <a:pt x="143" y="473"/>
                    <a:pt x="146" y="473"/>
                  </a:cubicBezTo>
                  <a:cubicBezTo>
                    <a:pt x="142" y="475"/>
                    <a:pt x="138" y="476"/>
                    <a:pt x="135" y="478"/>
                  </a:cubicBezTo>
                  <a:cubicBezTo>
                    <a:pt x="135" y="477"/>
                    <a:pt x="135" y="476"/>
                    <a:pt x="135" y="475"/>
                  </a:cubicBezTo>
                  <a:close/>
                  <a:moveTo>
                    <a:pt x="74" y="462"/>
                  </a:moveTo>
                  <a:cubicBezTo>
                    <a:pt x="80" y="447"/>
                    <a:pt x="98" y="456"/>
                    <a:pt x="108" y="461"/>
                  </a:cubicBezTo>
                  <a:cubicBezTo>
                    <a:pt x="113" y="463"/>
                    <a:pt x="116" y="467"/>
                    <a:pt x="118" y="472"/>
                  </a:cubicBezTo>
                  <a:cubicBezTo>
                    <a:pt x="122" y="485"/>
                    <a:pt x="104" y="487"/>
                    <a:pt x="96" y="486"/>
                  </a:cubicBezTo>
                  <a:cubicBezTo>
                    <a:pt x="87" y="485"/>
                    <a:pt x="79" y="484"/>
                    <a:pt x="70" y="483"/>
                  </a:cubicBezTo>
                  <a:cubicBezTo>
                    <a:pt x="71" y="476"/>
                    <a:pt x="72" y="469"/>
                    <a:pt x="74" y="462"/>
                  </a:cubicBezTo>
                  <a:close/>
                  <a:moveTo>
                    <a:pt x="111" y="490"/>
                  </a:moveTo>
                  <a:cubicBezTo>
                    <a:pt x="110" y="490"/>
                    <a:pt x="110" y="490"/>
                    <a:pt x="110" y="491"/>
                  </a:cubicBezTo>
                  <a:cubicBezTo>
                    <a:pt x="109" y="491"/>
                    <a:pt x="108" y="492"/>
                    <a:pt x="108" y="493"/>
                  </a:cubicBezTo>
                  <a:cubicBezTo>
                    <a:pt x="107" y="493"/>
                    <a:pt x="105" y="493"/>
                    <a:pt x="104" y="493"/>
                  </a:cubicBezTo>
                  <a:cubicBezTo>
                    <a:pt x="103" y="492"/>
                    <a:pt x="103" y="492"/>
                    <a:pt x="102" y="491"/>
                  </a:cubicBezTo>
                  <a:cubicBezTo>
                    <a:pt x="102" y="491"/>
                    <a:pt x="100" y="492"/>
                    <a:pt x="100" y="492"/>
                  </a:cubicBezTo>
                  <a:cubicBezTo>
                    <a:pt x="98" y="492"/>
                    <a:pt x="96" y="491"/>
                    <a:pt x="94" y="491"/>
                  </a:cubicBezTo>
                  <a:cubicBezTo>
                    <a:pt x="99" y="491"/>
                    <a:pt x="104" y="490"/>
                    <a:pt x="109" y="489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110" y="490"/>
                    <a:pt x="110" y="490"/>
                    <a:pt x="111" y="490"/>
                  </a:cubicBezTo>
                  <a:close/>
                  <a:moveTo>
                    <a:pt x="34" y="490"/>
                  </a:moveTo>
                  <a:cubicBezTo>
                    <a:pt x="32" y="482"/>
                    <a:pt x="40" y="480"/>
                    <a:pt x="46" y="482"/>
                  </a:cubicBezTo>
                  <a:cubicBezTo>
                    <a:pt x="51" y="483"/>
                    <a:pt x="55" y="485"/>
                    <a:pt x="59" y="487"/>
                  </a:cubicBezTo>
                  <a:cubicBezTo>
                    <a:pt x="59" y="487"/>
                    <a:pt x="60" y="487"/>
                    <a:pt x="60" y="487"/>
                  </a:cubicBezTo>
                  <a:cubicBezTo>
                    <a:pt x="59" y="488"/>
                    <a:pt x="58" y="489"/>
                    <a:pt x="57" y="490"/>
                  </a:cubicBezTo>
                  <a:cubicBezTo>
                    <a:pt x="55" y="490"/>
                    <a:pt x="53" y="491"/>
                    <a:pt x="53" y="492"/>
                  </a:cubicBezTo>
                  <a:cubicBezTo>
                    <a:pt x="52" y="493"/>
                    <a:pt x="51" y="495"/>
                    <a:pt x="50" y="496"/>
                  </a:cubicBezTo>
                  <a:cubicBezTo>
                    <a:pt x="50" y="496"/>
                    <a:pt x="50" y="497"/>
                    <a:pt x="50" y="497"/>
                  </a:cubicBezTo>
                  <a:cubicBezTo>
                    <a:pt x="49" y="498"/>
                    <a:pt x="48" y="499"/>
                    <a:pt x="47" y="501"/>
                  </a:cubicBezTo>
                  <a:cubicBezTo>
                    <a:pt x="47" y="501"/>
                    <a:pt x="47" y="501"/>
                    <a:pt x="47" y="501"/>
                  </a:cubicBezTo>
                  <a:cubicBezTo>
                    <a:pt x="49" y="496"/>
                    <a:pt x="51" y="492"/>
                    <a:pt x="53" y="487"/>
                  </a:cubicBezTo>
                  <a:cubicBezTo>
                    <a:pt x="54" y="485"/>
                    <a:pt x="46" y="486"/>
                    <a:pt x="45" y="488"/>
                  </a:cubicBezTo>
                  <a:cubicBezTo>
                    <a:pt x="43" y="492"/>
                    <a:pt x="42" y="495"/>
                    <a:pt x="41" y="498"/>
                  </a:cubicBezTo>
                  <a:cubicBezTo>
                    <a:pt x="38" y="496"/>
                    <a:pt x="35" y="494"/>
                    <a:pt x="34" y="490"/>
                  </a:cubicBezTo>
                  <a:close/>
                  <a:moveTo>
                    <a:pt x="22" y="525"/>
                  </a:moveTo>
                  <a:cubicBezTo>
                    <a:pt x="21" y="527"/>
                    <a:pt x="21" y="529"/>
                    <a:pt x="21" y="531"/>
                  </a:cubicBezTo>
                  <a:cubicBezTo>
                    <a:pt x="20" y="530"/>
                    <a:pt x="20" y="530"/>
                    <a:pt x="19" y="529"/>
                  </a:cubicBezTo>
                  <a:cubicBezTo>
                    <a:pt x="12" y="524"/>
                    <a:pt x="19" y="514"/>
                    <a:pt x="22" y="509"/>
                  </a:cubicBezTo>
                  <a:cubicBezTo>
                    <a:pt x="23" y="509"/>
                    <a:pt x="23" y="509"/>
                    <a:pt x="24" y="510"/>
                  </a:cubicBezTo>
                  <a:cubicBezTo>
                    <a:pt x="21" y="514"/>
                    <a:pt x="19" y="518"/>
                    <a:pt x="18" y="522"/>
                  </a:cubicBezTo>
                  <a:cubicBezTo>
                    <a:pt x="17" y="523"/>
                    <a:pt x="19" y="522"/>
                    <a:pt x="20" y="522"/>
                  </a:cubicBezTo>
                  <a:cubicBezTo>
                    <a:pt x="21" y="518"/>
                    <a:pt x="23" y="514"/>
                    <a:pt x="25" y="510"/>
                  </a:cubicBezTo>
                  <a:cubicBezTo>
                    <a:pt x="27" y="512"/>
                    <a:pt x="29" y="513"/>
                    <a:pt x="31" y="514"/>
                  </a:cubicBezTo>
                  <a:cubicBezTo>
                    <a:pt x="28" y="517"/>
                    <a:pt x="26" y="522"/>
                    <a:pt x="24" y="526"/>
                  </a:cubicBezTo>
                  <a:cubicBezTo>
                    <a:pt x="24" y="525"/>
                    <a:pt x="24" y="525"/>
                    <a:pt x="24" y="524"/>
                  </a:cubicBezTo>
                  <a:cubicBezTo>
                    <a:pt x="24" y="524"/>
                    <a:pt x="22" y="524"/>
                    <a:pt x="22" y="525"/>
                  </a:cubicBezTo>
                  <a:close/>
                  <a:moveTo>
                    <a:pt x="31" y="534"/>
                  </a:moveTo>
                  <a:cubicBezTo>
                    <a:pt x="30" y="533"/>
                    <a:pt x="29" y="534"/>
                    <a:pt x="29" y="534"/>
                  </a:cubicBezTo>
                  <a:cubicBezTo>
                    <a:pt x="29" y="535"/>
                    <a:pt x="29" y="535"/>
                    <a:pt x="29" y="535"/>
                  </a:cubicBezTo>
                  <a:cubicBezTo>
                    <a:pt x="27" y="534"/>
                    <a:pt x="24" y="533"/>
                    <a:pt x="22" y="531"/>
                  </a:cubicBezTo>
                  <a:cubicBezTo>
                    <a:pt x="23" y="531"/>
                    <a:pt x="23" y="531"/>
                    <a:pt x="23" y="531"/>
                  </a:cubicBezTo>
                  <a:cubicBezTo>
                    <a:pt x="26" y="525"/>
                    <a:pt x="28" y="520"/>
                    <a:pt x="32" y="514"/>
                  </a:cubicBezTo>
                  <a:cubicBezTo>
                    <a:pt x="33" y="515"/>
                    <a:pt x="33" y="515"/>
                    <a:pt x="34" y="516"/>
                  </a:cubicBezTo>
                  <a:cubicBezTo>
                    <a:pt x="33" y="518"/>
                    <a:pt x="31" y="520"/>
                    <a:pt x="30" y="523"/>
                  </a:cubicBezTo>
                  <a:cubicBezTo>
                    <a:pt x="29" y="524"/>
                    <a:pt x="29" y="525"/>
                    <a:pt x="28" y="527"/>
                  </a:cubicBezTo>
                  <a:cubicBezTo>
                    <a:pt x="28" y="527"/>
                    <a:pt x="28" y="528"/>
                    <a:pt x="27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6" y="530"/>
                    <a:pt x="26" y="530"/>
                    <a:pt x="26" y="531"/>
                  </a:cubicBezTo>
                  <a:cubicBezTo>
                    <a:pt x="26" y="532"/>
                    <a:pt x="27" y="531"/>
                    <a:pt x="28" y="531"/>
                  </a:cubicBezTo>
                  <a:cubicBezTo>
                    <a:pt x="29" y="530"/>
                    <a:pt x="30" y="526"/>
                    <a:pt x="31" y="525"/>
                  </a:cubicBezTo>
                  <a:cubicBezTo>
                    <a:pt x="32" y="522"/>
                    <a:pt x="34" y="519"/>
                    <a:pt x="36" y="516"/>
                  </a:cubicBezTo>
                  <a:cubicBezTo>
                    <a:pt x="37" y="517"/>
                    <a:pt x="38" y="518"/>
                    <a:pt x="39" y="518"/>
                  </a:cubicBezTo>
                  <a:cubicBezTo>
                    <a:pt x="36" y="523"/>
                    <a:pt x="34" y="528"/>
                    <a:pt x="31" y="534"/>
                  </a:cubicBezTo>
                  <a:close/>
                  <a:moveTo>
                    <a:pt x="196" y="587"/>
                  </a:moveTo>
                  <a:cubicBezTo>
                    <a:pt x="195" y="587"/>
                    <a:pt x="193" y="586"/>
                    <a:pt x="192" y="586"/>
                  </a:cubicBezTo>
                  <a:cubicBezTo>
                    <a:pt x="194" y="586"/>
                    <a:pt x="195" y="585"/>
                    <a:pt x="196" y="585"/>
                  </a:cubicBezTo>
                  <a:cubicBezTo>
                    <a:pt x="196" y="585"/>
                    <a:pt x="196" y="586"/>
                    <a:pt x="196" y="587"/>
                  </a:cubicBezTo>
                  <a:close/>
                  <a:moveTo>
                    <a:pt x="199" y="570"/>
                  </a:move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70"/>
                  </a:cubicBezTo>
                  <a:close/>
                  <a:moveTo>
                    <a:pt x="198" y="561"/>
                  </a:moveTo>
                  <a:cubicBezTo>
                    <a:pt x="198" y="561"/>
                    <a:pt x="198" y="560"/>
                    <a:pt x="198" y="560"/>
                  </a:cubicBezTo>
                  <a:cubicBezTo>
                    <a:pt x="198" y="559"/>
                    <a:pt x="197" y="559"/>
                    <a:pt x="195" y="559"/>
                  </a:cubicBezTo>
                  <a:cubicBezTo>
                    <a:pt x="196" y="558"/>
                    <a:pt x="197" y="557"/>
                    <a:pt x="198" y="556"/>
                  </a:cubicBezTo>
                  <a:cubicBezTo>
                    <a:pt x="198" y="557"/>
                    <a:pt x="198" y="559"/>
                    <a:pt x="199" y="560"/>
                  </a:cubicBezTo>
                  <a:cubicBezTo>
                    <a:pt x="199" y="560"/>
                    <a:pt x="198" y="560"/>
                    <a:pt x="198" y="561"/>
                  </a:cubicBezTo>
                  <a:close/>
                  <a:moveTo>
                    <a:pt x="207" y="556"/>
                  </a:moveTo>
                  <a:cubicBezTo>
                    <a:pt x="205" y="552"/>
                    <a:pt x="205" y="546"/>
                    <a:pt x="206" y="541"/>
                  </a:cubicBezTo>
                  <a:cubicBezTo>
                    <a:pt x="206" y="542"/>
                    <a:pt x="206" y="543"/>
                    <a:pt x="206" y="544"/>
                  </a:cubicBezTo>
                  <a:cubicBezTo>
                    <a:pt x="207" y="551"/>
                    <a:pt x="209" y="557"/>
                    <a:pt x="211" y="562"/>
                  </a:cubicBezTo>
                  <a:cubicBezTo>
                    <a:pt x="210" y="560"/>
                    <a:pt x="208" y="558"/>
                    <a:pt x="207" y="556"/>
                  </a:cubicBezTo>
                  <a:close/>
                  <a:moveTo>
                    <a:pt x="215" y="581"/>
                  </a:moveTo>
                  <a:cubicBezTo>
                    <a:pt x="215" y="581"/>
                    <a:pt x="214" y="582"/>
                    <a:pt x="214" y="583"/>
                  </a:cubicBezTo>
                  <a:cubicBezTo>
                    <a:pt x="214" y="583"/>
                    <a:pt x="214" y="582"/>
                    <a:pt x="214" y="582"/>
                  </a:cubicBezTo>
                  <a:cubicBezTo>
                    <a:pt x="214" y="581"/>
                    <a:pt x="214" y="581"/>
                    <a:pt x="212" y="581"/>
                  </a:cubicBezTo>
                  <a:cubicBezTo>
                    <a:pt x="212" y="581"/>
                    <a:pt x="212" y="580"/>
                    <a:pt x="212" y="580"/>
                  </a:cubicBezTo>
                  <a:cubicBezTo>
                    <a:pt x="213" y="580"/>
                    <a:pt x="214" y="580"/>
                    <a:pt x="214" y="581"/>
                  </a:cubicBezTo>
                  <a:cubicBezTo>
                    <a:pt x="214" y="581"/>
                    <a:pt x="215" y="581"/>
                    <a:pt x="215" y="581"/>
                  </a:cubicBezTo>
                  <a:close/>
                  <a:moveTo>
                    <a:pt x="217" y="494"/>
                  </a:moveTo>
                  <a:cubicBezTo>
                    <a:pt x="217" y="499"/>
                    <a:pt x="215" y="505"/>
                    <a:pt x="213" y="511"/>
                  </a:cubicBezTo>
                  <a:cubicBezTo>
                    <a:pt x="215" y="506"/>
                    <a:pt x="216" y="500"/>
                    <a:pt x="217" y="494"/>
                  </a:cubicBezTo>
                  <a:close/>
                  <a:moveTo>
                    <a:pt x="226" y="403"/>
                  </a:moveTo>
                  <a:cubicBezTo>
                    <a:pt x="218" y="409"/>
                    <a:pt x="212" y="418"/>
                    <a:pt x="208" y="427"/>
                  </a:cubicBezTo>
                  <a:cubicBezTo>
                    <a:pt x="202" y="439"/>
                    <a:pt x="201" y="469"/>
                    <a:pt x="212" y="479"/>
                  </a:cubicBezTo>
                  <a:cubicBezTo>
                    <a:pt x="213" y="480"/>
                    <a:pt x="213" y="481"/>
                    <a:pt x="214" y="483"/>
                  </a:cubicBezTo>
                  <a:cubicBezTo>
                    <a:pt x="212" y="483"/>
                    <a:pt x="211" y="484"/>
                    <a:pt x="210" y="485"/>
                  </a:cubicBezTo>
                  <a:cubicBezTo>
                    <a:pt x="210" y="487"/>
                    <a:pt x="210" y="489"/>
                    <a:pt x="209" y="491"/>
                  </a:cubicBezTo>
                  <a:cubicBezTo>
                    <a:pt x="206" y="503"/>
                    <a:pt x="195" y="512"/>
                    <a:pt x="194" y="525"/>
                  </a:cubicBezTo>
                  <a:cubicBezTo>
                    <a:pt x="194" y="527"/>
                    <a:pt x="194" y="528"/>
                    <a:pt x="194" y="530"/>
                  </a:cubicBezTo>
                  <a:cubicBezTo>
                    <a:pt x="193" y="529"/>
                    <a:pt x="191" y="528"/>
                    <a:pt x="190" y="526"/>
                  </a:cubicBezTo>
                  <a:cubicBezTo>
                    <a:pt x="190" y="526"/>
                    <a:pt x="188" y="527"/>
                    <a:pt x="188" y="527"/>
                  </a:cubicBezTo>
                  <a:cubicBezTo>
                    <a:pt x="190" y="529"/>
                    <a:pt x="192" y="531"/>
                    <a:pt x="195" y="533"/>
                  </a:cubicBezTo>
                  <a:cubicBezTo>
                    <a:pt x="195" y="535"/>
                    <a:pt x="195" y="537"/>
                    <a:pt x="195" y="539"/>
                  </a:cubicBezTo>
                  <a:cubicBezTo>
                    <a:pt x="193" y="538"/>
                    <a:pt x="191" y="537"/>
                    <a:pt x="189" y="536"/>
                  </a:cubicBezTo>
                  <a:cubicBezTo>
                    <a:pt x="188" y="535"/>
                    <a:pt x="186" y="536"/>
                    <a:pt x="187" y="537"/>
                  </a:cubicBezTo>
                  <a:cubicBezTo>
                    <a:pt x="190" y="538"/>
                    <a:pt x="192" y="540"/>
                    <a:pt x="195" y="541"/>
                  </a:cubicBezTo>
                  <a:cubicBezTo>
                    <a:pt x="195" y="544"/>
                    <a:pt x="194" y="546"/>
                    <a:pt x="194" y="548"/>
                  </a:cubicBezTo>
                  <a:cubicBezTo>
                    <a:pt x="191" y="547"/>
                    <a:pt x="188" y="545"/>
                    <a:pt x="186" y="542"/>
                  </a:cubicBezTo>
                  <a:cubicBezTo>
                    <a:pt x="186" y="541"/>
                    <a:pt x="184" y="542"/>
                    <a:pt x="184" y="543"/>
                  </a:cubicBezTo>
                  <a:cubicBezTo>
                    <a:pt x="186" y="547"/>
                    <a:pt x="189" y="548"/>
                    <a:pt x="193" y="550"/>
                  </a:cubicBezTo>
                  <a:cubicBezTo>
                    <a:pt x="192" y="552"/>
                    <a:pt x="191" y="554"/>
                    <a:pt x="190" y="556"/>
                  </a:cubicBezTo>
                  <a:cubicBezTo>
                    <a:pt x="190" y="557"/>
                    <a:pt x="190" y="557"/>
                    <a:pt x="189" y="557"/>
                  </a:cubicBezTo>
                  <a:cubicBezTo>
                    <a:pt x="185" y="555"/>
                    <a:pt x="181" y="552"/>
                    <a:pt x="179" y="548"/>
                  </a:cubicBezTo>
                  <a:cubicBezTo>
                    <a:pt x="178" y="547"/>
                    <a:pt x="176" y="548"/>
                    <a:pt x="177" y="549"/>
                  </a:cubicBezTo>
                  <a:cubicBezTo>
                    <a:pt x="180" y="553"/>
                    <a:pt x="184" y="556"/>
                    <a:pt x="188" y="559"/>
                  </a:cubicBezTo>
                  <a:cubicBezTo>
                    <a:pt x="187" y="561"/>
                    <a:pt x="185" y="564"/>
                    <a:pt x="183" y="566"/>
                  </a:cubicBezTo>
                  <a:cubicBezTo>
                    <a:pt x="180" y="564"/>
                    <a:pt x="178" y="562"/>
                    <a:pt x="176" y="558"/>
                  </a:cubicBezTo>
                  <a:cubicBezTo>
                    <a:pt x="176" y="558"/>
                    <a:pt x="174" y="559"/>
                    <a:pt x="174" y="559"/>
                  </a:cubicBezTo>
                  <a:cubicBezTo>
                    <a:pt x="176" y="563"/>
                    <a:pt x="179" y="565"/>
                    <a:pt x="182" y="568"/>
                  </a:cubicBezTo>
                  <a:cubicBezTo>
                    <a:pt x="181" y="569"/>
                    <a:pt x="180" y="571"/>
                    <a:pt x="179" y="572"/>
                  </a:cubicBezTo>
                  <a:cubicBezTo>
                    <a:pt x="176" y="570"/>
                    <a:pt x="173" y="567"/>
                    <a:pt x="170" y="564"/>
                  </a:cubicBezTo>
                  <a:cubicBezTo>
                    <a:pt x="170" y="563"/>
                    <a:pt x="168" y="564"/>
                    <a:pt x="169" y="565"/>
                  </a:cubicBezTo>
                  <a:cubicBezTo>
                    <a:pt x="171" y="569"/>
                    <a:pt x="175" y="571"/>
                    <a:pt x="178" y="574"/>
                  </a:cubicBezTo>
                  <a:cubicBezTo>
                    <a:pt x="178" y="574"/>
                    <a:pt x="177" y="575"/>
                    <a:pt x="177" y="575"/>
                  </a:cubicBezTo>
                  <a:cubicBezTo>
                    <a:pt x="176" y="577"/>
                    <a:pt x="179" y="577"/>
                    <a:pt x="182" y="576"/>
                  </a:cubicBezTo>
                  <a:cubicBezTo>
                    <a:pt x="182" y="576"/>
                    <a:pt x="182" y="576"/>
                    <a:pt x="183" y="576"/>
                  </a:cubicBezTo>
                  <a:cubicBezTo>
                    <a:pt x="182" y="578"/>
                    <a:pt x="182" y="579"/>
                    <a:pt x="181" y="581"/>
                  </a:cubicBezTo>
                  <a:cubicBezTo>
                    <a:pt x="162" y="571"/>
                    <a:pt x="143" y="561"/>
                    <a:pt x="125" y="552"/>
                  </a:cubicBezTo>
                  <a:cubicBezTo>
                    <a:pt x="96" y="538"/>
                    <a:pt x="66" y="525"/>
                    <a:pt x="38" y="510"/>
                  </a:cubicBezTo>
                  <a:cubicBezTo>
                    <a:pt x="39" y="510"/>
                    <a:pt x="42" y="509"/>
                    <a:pt x="43" y="508"/>
                  </a:cubicBezTo>
                  <a:cubicBezTo>
                    <a:pt x="43" y="509"/>
                    <a:pt x="45" y="510"/>
                    <a:pt x="46" y="510"/>
                  </a:cubicBezTo>
                  <a:cubicBezTo>
                    <a:pt x="46" y="510"/>
                    <a:pt x="46" y="511"/>
                    <a:pt x="46" y="511"/>
                  </a:cubicBezTo>
                  <a:cubicBezTo>
                    <a:pt x="44" y="514"/>
                    <a:pt x="51" y="514"/>
                    <a:pt x="53" y="512"/>
                  </a:cubicBezTo>
                  <a:cubicBezTo>
                    <a:pt x="55" y="510"/>
                    <a:pt x="56" y="508"/>
                    <a:pt x="58" y="506"/>
                  </a:cubicBezTo>
                  <a:cubicBezTo>
                    <a:pt x="62" y="508"/>
                    <a:pt x="65" y="511"/>
                    <a:pt x="69" y="512"/>
                  </a:cubicBezTo>
                  <a:cubicBezTo>
                    <a:pt x="69" y="513"/>
                    <a:pt x="71" y="512"/>
                    <a:pt x="70" y="511"/>
                  </a:cubicBezTo>
                  <a:cubicBezTo>
                    <a:pt x="67" y="509"/>
                    <a:pt x="63" y="507"/>
                    <a:pt x="59" y="505"/>
                  </a:cubicBezTo>
                  <a:cubicBezTo>
                    <a:pt x="61" y="503"/>
                    <a:pt x="62" y="502"/>
                    <a:pt x="63" y="500"/>
                  </a:cubicBezTo>
                  <a:cubicBezTo>
                    <a:pt x="68" y="503"/>
                    <a:pt x="72" y="506"/>
                    <a:pt x="77" y="509"/>
                  </a:cubicBezTo>
                  <a:cubicBezTo>
                    <a:pt x="78" y="509"/>
                    <a:pt x="80" y="508"/>
                    <a:pt x="79" y="508"/>
                  </a:cubicBezTo>
                  <a:cubicBezTo>
                    <a:pt x="74" y="505"/>
                    <a:pt x="69" y="502"/>
                    <a:pt x="64" y="498"/>
                  </a:cubicBezTo>
                  <a:cubicBezTo>
                    <a:pt x="65" y="497"/>
                    <a:pt x="66" y="496"/>
                    <a:pt x="66" y="494"/>
                  </a:cubicBezTo>
                  <a:cubicBezTo>
                    <a:pt x="77" y="500"/>
                    <a:pt x="89" y="505"/>
                    <a:pt x="101" y="508"/>
                  </a:cubicBezTo>
                  <a:cubicBezTo>
                    <a:pt x="101" y="508"/>
                    <a:pt x="103" y="507"/>
                    <a:pt x="103" y="507"/>
                  </a:cubicBezTo>
                  <a:cubicBezTo>
                    <a:pt x="90" y="504"/>
                    <a:pt x="78" y="499"/>
                    <a:pt x="67" y="493"/>
                  </a:cubicBezTo>
                  <a:cubicBezTo>
                    <a:pt x="68" y="492"/>
                    <a:pt x="68" y="490"/>
                    <a:pt x="69" y="489"/>
                  </a:cubicBezTo>
                  <a:cubicBezTo>
                    <a:pt x="69" y="489"/>
                    <a:pt x="69" y="488"/>
                    <a:pt x="69" y="488"/>
                  </a:cubicBezTo>
                  <a:cubicBezTo>
                    <a:pt x="69" y="488"/>
                    <a:pt x="69" y="488"/>
                    <a:pt x="69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9"/>
                    <a:pt x="70" y="490"/>
                    <a:pt x="72" y="491"/>
                  </a:cubicBezTo>
                  <a:cubicBezTo>
                    <a:pt x="79" y="493"/>
                    <a:pt x="87" y="496"/>
                    <a:pt x="95" y="498"/>
                  </a:cubicBezTo>
                  <a:cubicBezTo>
                    <a:pt x="96" y="499"/>
                    <a:pt x="98" y="499"/>
                    <a:pt x="99" y="500"/>
                  </a:cubicBezTo>
                  <a:cubicBezTo>
                    <a:pt x="100" y="500"/>
                    <a:pt x="102" y="500"/>
                    <a:pt x="101" y="499"/>
                  </a:cubicBezTo>
                  <a:cubicBezTo>
                    <a:pt x="101" y="499"/>
                    <a:pt x="101" y="499"/>
                    <a:pt x="101" y="499"/>
                  </a:cubicBezTo>
                  <a:cubicBezTo>
                    <a:pt x="107" y="500"/>
                    <a:pt x="114" y="500"/>
                    <a:pt x="120" y="497"/>
                  </a:cubicBezTo>
                  <a:cubicBezTo>
                    <a:pt x="127" y="493"/>
                    <a:pt x="132" y="488"/>
                    <a:pt x="134" y="481"/>
                  </a:cubicBezTo>
                  <a:cubicBezTo>
                    <a:pt x="151" y="481"/>
                    <a:pt x="180" y="463"/>
                    <a:pt x="169" y="444"/>
                  </a:cubicBezTo>
                  <a:cubicBezTo>
                    <a:pt x="168" y="444"/>
                    <a:pt x="168" y="443"/>
                    <a:pt x="168" y="443"/>
                  </a:cubicBezTo>
                  <a:cubicBezTo>
                    <a:pt x="168" y="440"/>
                    <a:pt x="167" y="437"/>
                    <a:pt x="166" y="435"/>
                  </a:cubicBezTo>
                  <a:cubicBezTo>
                    <a:pt x="186" y="442"/>
                    <a:pt x="210" y="435"/>
                    <a:pt x="213" y="411"/>
                  </a:cubicBezTo>
                  <a:cubicBezTo>
                    <a:pt x="213" y="411"/>
                    <a:pt x="213" y="411"/>
                    <a:pt x="212" y="411"/>
                  </a:cubicBezTo>
                  <a:cubicBezTo>
                    <a:pt x="213" y="410"/>
                    <a:pt x="213" y="410"/>
                    <a:pt x="214" y="410"/>
                  </a:cubicBezTo>
                  <a:cubicBezTo>
                    <a:pt x="214" y="410"/>
                    <a:pt x="214" y="410"/>
                    <a:pt x="214" y="410"/>
                  </a:cubicBezTo>
                  <a:cubicBezTo>
                    <a:pt x="214" y="410"/>
                    <a:pt x="215" y="410"/>
                    <a:pt x="215" y="410"/>
                  </a:cubicBezTo>
                  <a:cubicBezTo>
                    <a:pt x="214" y="411"/>
                    <a:pt x="214" y="413"/>
                    <a:pt x="213" y="415"/>
                  </a:cubicBezTo>
                  <a:cubicBezTo>
                    <a:pt x="212" y="416"/>
                    <a:pt x="214" y="416"/>
                    <a:pt x="215" y="415"/>
                  </a:cubicBezTo>
                  <a:cubicBezTo>
                    <a:pt x="216" y="413"/>
                    <a:pt x="217" y="411"/>
                    <a:pt x="218" y="409"/>
                  </a:cubicBezTo>
                  <a:cubicBezTo>
                    <a:pt x="219" y="409"/>
                    <a:pt x="221" y="408"/>
                    <a:pt x="221" y="407"/>
                  </a:cubicBezTo>
                  <a:cubicBezTo>
                    <a:pt x="221" y="405"/>
                    <a:pt x="221" y="404"/>
                    <a:pt x="221" y="403"/>
                  </a:cubicBezTo>
                  <a:cubicBezTo>
                    <a:pt x="222" y="401"/>
                    <a:pt x="222" y="400"/>
                    <a:pt x="223" y="398"/>
                  </a:cubicBezTo>
                  <a:cubicBezTo>
                    <a:pt x="225" y="399"/>
                    <a:pt x="226" y="400"/>
                    <a:pt x="227" y="401"/>
                  </a:cubicBezTo>
                  <a:cubicBezTo>
                    <a:pt x="227" y="402"/>
                    <a:pt x="226" y="402"/>
                    <a:pt x="226" y="403"/>
                  </a:cubicBezTo>
                  <a:close/>
                  <a:moveTo>
                    <a:pt x="236" y="398"/>
                  </a:moveTo>
                  <a:cubicBezTo>
                    <a:pt x="235" y="397"/>
                    <a:pt x="233" y="395"/>
                    <a:pt x="231" y="394"/>
                  </a:cubicBezTo>
                  <a:cubicBezTo>
                    <a:pt x="233" y="395"/>
                    <a:pt x="235" y="397"/>
                    <a:pt x="237" y="398"/>
                  </a:cubicBezTo>
                  <a:cubicBezTo>
                    <a:pt x="237" y="398"/>
                    <a:pt x="237" y="398"/>
                    <a:pt x="236" y="398"/>
                  </a:cubicBezTo>
                  <a:close/>
                  <a:moveTo>
                    <a:pt x="239" y="407"/>
                  </a:moveTo>
                  <a:cubicBezTo>
                    <a:pt x="242" y="409"/>
                    <a:pt x="245" y="411"/>
                    <a:pt x="248" y="412"/>
                  </a:cubicBezTo>
                  <a:cubicBezTo>
                    <a:pt x="247" y="415"/>
                    <a:pt x="245" y="417"/>
                    <a:pt x="244" y="418"/>
                  </a:cubicBezTo>
                  <a:cubicBezTo>
                    <a:pt x="242" y="415"/>
                    <a:pt x="240" y="411"/>
                    <a:pt x="239" y="407"/>
                  </a:cubicBezTo>
                  <a:close/>
                  <a:moveTo>
                    <a:pt x="244" y="420"/>
                  </a:moveTo>
                  <a:cubicBezTo>
                    <a:pt x="246" y="418"/>
                    <a:pt x="248" y="416"/>
                    <a:pt x="250" y="413"/>
                  </a:cubicBezTo>
                  <a:cubicBezTo>
                    <a:pt x="250" y="413"/>
                    <a:pt x="250" y="413"/>
                    <a:pt x="250" y="414"/>
                  </a:cubicBezTo>
                  <a:cubicBezTo>
                    <a:pt x="249" y="416"/>
                    <a:pt x="247" y="419"/>
                    <a:pt x="245" y="422"/>
                  </a:cubicBezTo>
                  <a:cubicBezTo>
                    <a:pt x="245" y="421"/>
                    <a:pt x="245" y="421"/>
                    <a:pt x="244" y="420"/>
                  </a:cubicBezTo>
                  <a:close/>
                  <a:moveTo>
                    <a:pt x="248" y="426"/>
                  </a:moveTo>
                  <a:cubicBezTo>
                    <a:pt x="247" y="425"/>
                    <a:pt x="247" y="424"/>
                    <a:pt x="246" y="424"/>
                  </a:cubicBezTo>
                  <a:cubicBezTo>
                    <a:pt x="249" y="421"/>
                    <a:pt x="250" y="417"/>
                    <a:pt x="252" y="414"/>
                  </a:cubicBezTo>
                  <a:cubicBezTo>
                    <a:pt x="253" y="414"/>
                    <a:pt x="253" y="414"/>
                    <a:pt x="254" y="414"/>
                  </a:cubicBezTo>
                  <a:cubicBezTo>
                    <a:pt x="252" y="418"/>
                    <a:pt x="251" y="422"/>
                    <a:pt x="248" y="426"/>
                  </a:cubicBezTo>
                  <a:close/>
                  <a:moveTo>
                    <a:pt x="257" y="408"/>
                  </a:moveTo>
                  <a:cubicBezTo>
                    <a:pt x="257" y="409"/>
                    <a:pt x="257" y="409"/>
                    <a:pt x="257" y="409"/>
                  </a:cubicBezTo>
                  <a:cubicBezTo>
                    <a:pt x="252" y="406"/>
                    <a:pt x="247" y="404"/>
                    <a:pt x="242" y="401"/>
                  </a:cubicBezTo>
                  <a:cubicBezTo>
                    <a:pt x="242" y="401"/>
                    <a:pt x="242" y="400"/>
                    <a:pt x="242" y="400"/>
                  </a:cubicBezTo>
                  <a:cubicBezTo>
                    <a:pt x="246" y="402"/>
                    <a:pt x="251" y="403"/>
                    <a:pt x="255" y="405"/>
                  </a:cubicBezTo>
                  <a:cubicBezTo>
                    <a:pt x="255" y="405"/>
                    <a:pt x="255" y="405"/>
                    <a:pt x="255" y="405"/>
                  </a:cubicBezTo>
                  <a:cubicBezTo>
                    <a:pt x="256" y="405"/>
                    <a:pt x="256" y="405"/>
                    <a:pt x="257" y="405"/>
                  </a:cubicBezTo>
                  <a:cubicBezTo>
                    <a:pt x="256" y="406"/>
                    <a:pt x="257" y="407"/>
                    <a:pt x="258" y="408"/>
                  </a:cubicBezTo>
                  <a:cubicBezTo>
                    <a:pt x="257" y="408"/>
                    <a:pt x="257" y="408"/>
                    <a:pt x="257" y="408"/>
                  </a:cubicBezTo>
                  <a:close/>
                  <a:moveTo>
                    <a:pt x="477" y="123"/>
                  </a:moveTo>
                  <a:cubicBezTo>
                    <a:pt x="477" y="123"/>
                    <a:pt x="477" y="123"/>
                    <a:pt x="478" y="123"/>
                  </a:cubicBezTo>
                  <a:cubicBezTo>
                    <a:pt x="477" y="124"/>
                    <a:pt x="476" y="124"/>
                    <a:pt x="476" y="124"/>
                  </a:cubicBezTo>
                  <a:cubicBezTo>
                    <a:pt x="476" y="124"/>
                    <a:pt x="476" y="123"/>
                    <a:pt x="477" y="123"/>
                  </a:cubicBezTo>
                  <a:close/>
                  <a:moveTo>
                    <a:pt x="482" y="125"/>
                  </a:moveTo>
                  <a:cubicBezTo>
                    <a:pt x="484" y="126"/>
                    <a:pt x="486" y="127"/>
                    <a:pt x="487" y="128"/>
                  </a:cubicBezTo>
                  <a:cubicBezTo>
                    <a:pt x="486" y="128"/>
                    <a:pt x="485" y="128"/>
                    <a:pt x="485" y="129"/>
                  </a:cubicBezTo>
                  <a:cubicBezTo>
                    <a:pt x="481" y="134"/>
                    <a:pt x="477" y="139"/>
                    <a:pt x="473" y="144"/>
                  </a:cubicBezTo>
                  <a:cubicBezTo>
                    <a:pt x="476" y="138"/>
                    <a:pt x="480" y="132"/>
                    <a:pt x="482" y="125"/>
                  </a:cubicBezTo>
                  <a:close/>
                  <a:moveTo>
                    <a:pt x="470" y="119"/>
                  </a:moveTo>
                  <a:cubicBezTo>
                    <a:pt x="470" y="119"/>
                    <a:pt x="470" y="120"/>
                    <a:pt x="470" y="120"/>
                  </a:cubicBezTo>
                  <a:cubicBezTo>
                    <a:pt x="469" y="122"/>
                    <a:pt x="467" y="124"/>
                    <a:pt x="466" y="126"/>
                  </a:cubicBezTo>
                  <a:cubicBezTo>
                    <a:pt x="467" y="124"/>
                    <a:pt x="468" y="122"/>
                    <a:pt x="470" y="119"/>
                  </a:cubicBezTo>
                  <a:close/>
                  <a:moveTo>
                    <a:pt x="464" y="151"/>
                  </a:moveTo>
                  <a:cubicBezTo>
                    <a:pt x="465" y="151"/>
                    <a:pt x="466" y="151"/>
                    <a:pt x="468" y="150"/>
                  </a:cubicBezTo>
                  <a:cubicBezTo>
                    <a:pt x="466" y="153"/>
                    <a:pt x="464" y="156"/>
                    <a:pt x="461" y="158"/>
                  </a:cubicBezTo>
                  <a:cubicBezTo>
                    <a:pt x="461" y="158"/>
                    <a:pt x="460" y="158"/>
                    <a:pt x="459" y="158"/>
                  </a:cubicBezTo>
                  <a:cubicBezTo>
                    <a:pt x="461" y="156"/>
                    <a:pt x="462" y="153"/>
                    <a:pt x="464" y="151"/>
                  </a:cubicBezTo>
                  <a:close/>
                  <a:moveTo>
                    <a:pt x="460" y="160"/>
                  </a:move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0"/>
                    <a:pt x="460" y="160"/>
                  </a:cubicBezTo>
                  <a:close/>
                  <a:moveTo>
                    <a:pt x="449" y="142"/>
                  </a:moveTo>
                  <a:cubicBezTo>
                    <a:pt x="449" y="141"/>
                    <a:pt x="450" y="141"/>
                    <a:pt x="450" y="140"/>
                  </a:cubicBezTo>
                  <a:cubicBezTo>
                    <a:pt x="449" y="141"/>
                    <a:pt x="449" y="143"/>
                    <a:pt x="448" y="144"/>
                  </a:cubicBezTo>
                  <a:cubicBezTo>
                    <a:pt x="449" y="143"/>
                    <a:pt x="449" y="143"/>
                    <a:pt x="449" y="142"/>
                  </a:cubicBezTo>
                  <a:close/>
                  <a:moveTo>
                    <a:pt x="449" y="172"/>
                  </a:moveTo>
                  <a:cubicBezTo>
                    <a:pt x="449" y="172"/>
                    <a:pt x="449" y="172"/>
                    <a:pt x="449" y="172"/>
                  </a:cubicBezTo>
                  <a:cubicBezTo>
                    <a:pt x="449" y="173"/>
                    <a:pt x="449" y="173"/>
                    <a:pt x="449" y="174"/>
                  </a:cubicBezTo>
                  <a:cubicBezTo>
                    <a:pt x="449" y="174"/>
                    <a:pt x="449" y="174"/>
                    <a:pt x="448" y="174"/>
                  </a:cubicBezTo>
                  <a:cubicBezTo>
                    <a:pt x="448" y="173"/>
                    <a:pt x="449" y="172"/>
                    <a:pt x="449" y="172"/>
                  </a:cubicBezTo>
                  <a:close/>
                  <a:moveTo>
                    <a:pt x="426" y="155"/>
                  </a:moveTo>
                  <a:cubicBezTo>
                    <a:pt x="401" y="142"/>
                    <a:pt x="377" y="127"/>
                    <a:pt x="352" y="114"/>
                  </a:cubicBezTo>
                  <a:cubicBezTo>
                    <a:pt x="325" y="99"/>
                    <a:pt x="297" y="85"/>
                    <a:pt x="269" y="71"/>
                  </a:cubicBezTo>
                  <a:cubicBezTo>
                    <a:pt x="270" y="70"/>
                    <a:pt x="271" y="68"/>
                    <a:pt x="272" y="66"/>
                  </a:cubicBezTo>
                  <a:cubicBezTo>
                    <a:pt x="298" y="79"/>
                    <a:pt x="323" y="92"/>
                    <a:pt x="349" y="106"/>
                  </a:cubicBezTo>
                  <a:cubicBezTo>
                    <a:pt x="378" y="121"/>
                    <a:pt x="405" y="138"/>
                    <a:pt x="434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6" y="154"/>
                    <a:pt x="437" y="154"/>
                  </a:cubicBezTo>
                  <a:cubicBezTo>
                    <a:pt x="436" y="155"/>
                    <a:pt x="435" y="157"/>
                    <a:pt x="435" y="158"/>
                  </a:cubicBezTo>
                  <a:cubicBezTo>
                    <a:pt x="434" y="158"/>
                    <a:pt x="433" y="158"/>
                    <a:pt x="433" y="158"/>
                  </a:cubicBezTo>
                  <a:cubicBezTo>
                    <a:pt x="431" y="158"/>
                    <a:pt x="430" y="157"/>
                    <a:pt x="429" y="157"/>
                  </a:cubicBezTo>
                  <a:cubicBezTo>
                    <a:pt x="429" y="156"/>
                    <a:pt x="429" y="156"/>
                    <a:pt x="429" y="156"/>
                  </a:cubicBezTo>
                  <a:cubicBezTo>
                    <a:pt x="428" y="156"/>
                    <a:pt x="427" y="155"/>
                    <a:pt x="426" y="155"/>
                  </a:cubicBezTo>
                  <a:close/>
                  <a:moveTo>
                    <a:pt x="433" y="178"/>
                  </a:moveTo>
                  <a:cubicBezTo>
                    <a:pt x="438" y="181"/>
                    <a:pt x="443" y="184"/>
                    <a:pt x="448" y="186"/>
                  </a:cubicBezTo>
                  <a:cubicBezTo>
                    <a:pt x="447" y="186"/>
                    <a:pt x="446" y="187"/>
                    <a:pt x="447" y="187"/>
                  </a:cubicBezTo>
                  <a:cubicBezTo>
                    <a:pt x="452" y="190"/>
                    <a:pt x="457" y="196"/>
                    <a:pt x="464" y="194"/>
                  </a:cubicBezTo>
                  <a:cubicBezTo>
                    <a:pt x="470" y="192"/>
                    <a:pt x="472" y="187"/>
                    <a:pt x="474" y="182"/>
                  </a:cubicBezTo>
                  <a:cubicBezTo>
                    <a:pt x="490" y="190"/>
                    <a:pt x="506" y="199"/>
                    <a:pt x="521" y="207"/>
                  </a:cubicBezTo>
                  <a:cubicBezTo>
                    <a:pt x="521" y="207"/>
                    <a:pt x="521" y="207"/>
                    <a:pt x="521" y="207"/>
                  </a:cubicBezTo>
                  <a:cubicBezTo>
                    <a:pt x="492" y="260"/>
                    <a:pt x="458" y="326"/>
                    <a:pt x="390" y="331"/>
                  </a:cubicBezTo>
                  <a:cubicBezTo>
                    <a:pt x="389" y="331"/>
                    <a:pt x="389" y="331"/>
                    <a:pt x="388" y="331"/>
                  </a:cubicBezTo>
                  <a:cubicBezTo>
                    <a:pt x="391" y="277"/>
                    <a:pt x="409" y="227"/>
                    <a:pt x="433" y="178"/>
                  </a:cubicBezTo>
                  <a:close/>
                  <a:moveTo>
                    <a:pt x="370" y="359"/>
                  </a:moveTo>
                  <a:cubicBezTo>
                    <a:pt x="373" y="359"/>
                    <a:pt x="376" y="358"/>
                    <a:pt x="376" y="356"/>
                  </a:cubicBezTo>
                  <a:cubicBezTo>
                    <a:pt x="376" y="355"/>
                    <a:pt x="376" y="355"/>
                    <a:pt x="376" y="354"/>
                  </a:cubicBezTo>
                  <a:cubicBezTo>
                    <a:pt x="377" y="353"/>
                    <a:pt x="378" y="352"/>
                    <a:pt x="379" y="351"/>
                  </a:cubicBezTo>
                  <a:cubicBezTo>
                    <a:pt x="379" y="353"/>
                    <a:pt x="379" y="355"/>
                    <a:pt x="379" y="357"/>
                  </a:cubicBezTo>
                  <a:cubicBezTo>
                    <a:pt x="372" y="362"/>
                    <a:pt x="365" y="366"/>
                    <a:pt x="357" y="371"/>
                  </a:cubicBezTo>
                  <a:cubicBezTo>
                    <a:pt x="362" y="367"/>
                    <a:pt x="366" y="363"/>
                    <a:pt x="370" y="359"/>
                  </a:cubicBezTo>
                  <a:close/>
                  <a:moveTo>
                    <a:pt x="322" y="393"/>
                  </a:moveTo>
                  <a:cubicBezTo>
                    <a:pt x="327" y="391"/>
                    <a:pt x="331" y="390"/>
                    <a:pt x="335" y="388"/>
                  </a:cubicBezTo>
                  <a:cubicBezTo>
                    <a:pt x="331" y="390"/>
                    <a:pt x="326" y="393"/>
                    <a:pt x="320" y="394"/>
                  </a:cubicBezTo>
                  <a:cubicBezTo>
                    <a:pt x="321" y="394"/>
                    <a:pt x="322" y="393"/>
                    <a:pt x="322" y="393"/>
                  </a:cubicBezTo>
                  <a:close/>
                  <a:moveTo>
                    <a:pt x="276" y="404"/>
                  </a:moveTo>
                  <a:cubicBezTo>
                    <a:pt x="280" y="403"/>
                    <a:pt x="285" y="403"/>
                    <a:pt x="289" y="402"/>
                  </a:cubicBezTo>
                  <a:cubicBezTo>
                    <a:pt x="289" y="403"/>
                    <a:pt x="289" y="403"/>
                    <a:pt x="290" y="403"/>
                  </a:cubicBezTo>
                  <a:cubicBezTo>
                    <a:pt x="285" y="404"/>
                    <a:pt x="281" y="404"/>
                    <a:pt x="276" y="404"/>
                  </a:cubicBezTo>
                  <a:close/>
                  <a:moveTo>
                    <a:pt x="381" y="367"/>
                  </a:moveTo>
                  <a:cubicBezTo>
                    <a:pt x="379" y="367"/>
                    <a:pt x="376" y="367"/>
                    <a:pt x="374" y="368"/>
                  </a:cubicBezTo>
                  <a:cubicBezTo>
                    <a:pt x="351" y="387"/>
                    <a:pt x="325" y="399"/>
                    <a:pt x="297" y="403"/>
                  </a:cubicBezTo>
                  <a:cubicBezTo>
                    <a:pt x="302" y="401"/>
                    <a:pt x="308" y="399"/>
                    <a:pt x="313" y="397"/>
                  </a:cubicBezTo>
                  <a:cubicBezTo>
                    <a:pt x="313" y="397"/>
                    <a:pt x="313" y="398"/>
                    <a:pt x="315" y="397"/>
                  </a:cubicBezTo>
                  <a:cubicBezTo>
                    <a:pt x="329" y="396"/>
                    <a:pt x="340" y="388"/>
                    <a:pt x="353" y="382"/>
                  </a:cubicBezTo>
                  <a:cubicBezTo>
                    <a:pt x="356" y="380"/>
                    <a:pt x="353" y="380"/>
                    <a:pt x="350" y="380"/>
                  </a:cubicBezTo>
                  <a:cubicBezTo>
                    <a:pt x="360" y="375"/>
                    <a:pt x="370" y="370"/>
                    <a:pt x="379" y="363"/>
                  </a:cubicBezTo>
                  <a:cubicBezTo>
                    <a:pt x="380" y="364"/>
                    <a:pt x="380" y="364"/>
                    <a:pt x="381" y="365"/>
                  </a:cubicBezTo>
                  <a:cubicBezTo>
                    <a:pt x="381" y="365"/>
                    <a:pt x="381" y="366"/>
                    <a:pt x="381" y="367"/>
                  </a:cubicBezTo>
                  <a:close/>
                  <a:moveTo>
                    <a:pt x="379" y="342"/>
                  </a:moveTo>
                  <a:cubicBezTo>
                    <a:pt x="378" y="342"/>
                    <a:pt x="378" y="343"/>
                    <a:pt x="377" y="344"/>
                  </a:cubicBezTo>
                  <a:cubicBezTo>
                    <a:pt x="380" y="311"/>
                    <a:pt x="382" y="279"/>
                    <a:pt x="394" y="247"/>
                  </a:cubicBezTo>
                  <a:cubicBezTo>
                    <a:pt x="398" y="233"/>
                    <a:pt x="404" y="220"/>
                    <a:pt x="411" y="208"/>
                  </a:cubicBezTo>
                  <a:cubicBezTo>
                    <a:pt x="393" y="250"/>
                    <a:pt x="380" y="294"/>
                    <a:pt x="379" y="342"/>
                  </a:cubicBezTo>
                  <a:close/>
                  <a:moveTo>
                    <a:pt x="422" y="351"/>
                  </a:moveTo>
                  <a:cubicBezTo>
                    <a:pt x="422" y="351"/>
                    <a:pt x="422" y="351"/>
                    <a:pt x="422" y="351"/>
                  </a:cubicBezTo>
                  <a:cubicBezTo>
                    <a:pt x="423" y="350"/>
                    <a:pt x="423" y="349"/>
                    <a:pt x="423" y="348"/>
                  </a:cubicBezTo>
                  <a:cubicBezTo>
                    <a:pt x="424" y="348"/>
                    <a:pt x="423" y="348"/>
                    <a:pt x="422" y="348"/>
                  </a:cubicBezTo>
                  <a:cubicBezTo>
                    <a:pt x="422" y="342"/>
                    <a:pt x="423" y="335"/>
                    <a:pt x="424" y="329"/>
                  </a:cubicBezTo>
                  <a:cubicBezTo>
                    <a:pt x="425" y="328"/>
                    <a:pt x="422" y="329"/>
                    <a:pt x="422" y="329"/>
                  </a:cubicBezTo>
                  <a:cubicBezTo>
                    <a:pt x="421" y="336"/>
                    <a:pt x="420" y="344"/>
                    <a:pt x="420" y="351"/>
                  </a:cubicBezTo>
                  <a:cubicBezTo>
                    <a:pt x="420" y="351"/>
                    <a:pt x="420" y="351"/>
                    <a:pt x="421" y="351"/>
                  </a:cubicBezTo>
                  <a:cubicBezTo>
                    <a:pt x="418" y="352"/>
                    <a:pt x="414" y="353"/>
                    <a:pt x="411" y="354"/>
                  </a:cubicBezTo>
                  <a:cubicBezTo>
                    <a:pt x="410" y="351"/>
                    <a:pt x="411" y="337"/>
                    <a:pt x="412" y="335"/>
                  </a:cubicBezTo>
                  <a:cubicBezTo>
                    <a:pt x="412" y="334"/>
                    <a:pt x="410" y="334"/>
                    <a:pt x="409" y="335"/>
                  </a:cubicBezTo>
                  <a:cubicBezTo>
                    <a:pt x="409" y="337"/>
                    <a:pt x="407" y="350"/>
                    <a:pt x="409" y="354"/>
                  </a:cubicBezTo>
                  <a:cubicBezTo>
                    <a:pt x="409" y="354"/>
                    <a:pt x="408" y="354"/>
                    <a:pt x="408" y="354"/>
                  </a:cubicBezTo>
                  <a:cubicBezTo>
                    <a:pt x="407" y="355"/>
                    <a:pt x="407" y="355"/>
                    <a:pt x="406" y="355"/>
                  </a:cubicBezTo>
                  <a:cubicBezTo>
                    <a:pt x="405" y="355"/>
                    <a:pt x="403" y="356"/>
                    <a:pt x="403" y="357"/>
                  </a:cubicBezTo>
                  <a:cubicBezTo>
                    <a:pt x="402" y="366"/>
                    <a:pt x="401" y="375"/>
                    <a:pt x="401" y="383"/>
                  </a:cubicBezTo>
                  <a:cubicBezTo>
                    <a:pt x="397" y="383"/>
                    <a:pt x="393" y="384"/>
                    <a:pt x="389" y="384"/>
                  </a:cubicBezTo>
                  <a:cubicBezTo>
                    <a:pt x="389" y="375"/>
                    <a:pt x="389" y="365"/>
                    <a:pt x="391" y="356"/>
                  </a:cubicBezTo>
                  <a:cubicBezTo>
                    <a:pt x="391" y="354"/>
                    <a:pt x="389" y="354"/>
                    <a:pt x="388" y="354"/>
                  </a:cubicBezTo>
                  <a:cubicBezTo>
                    <a:pt x="387" y="350"/>
                    <a:pt x="388" y="346"/>
                    <a:pt x="388" y="342"/>
                  </a:cubicBezTo>
                  <a:cubicBezTo>
                    <a:pt x="388" y="342"/>
                    <a:pt x="388" y="342"/>
                    <a:pt x="388" y="342"/>
                  </a:cubicBezTo>
                  <a:cubicBezTo>
                    <a:pt x="389" y="340"/>
                    <a:pt x="389" y="339"/>
                    <a:pt x="388" y="338"/>
                  </a:cubicBezTo>
                  <a:cubicBezTo>
                    <a:pt x="388" y="338"/>
                    <a:pt x="388" y="337"/>
                    <a:pt x="388" y="336"/>
                  </a:cubicBezTo>
                  <a:cubicBezTo>
                    <a:pt x="388" y="336"/>
                    <a:pt x="388" y="336"/>
                    <a:pt x="388" y="336"/>
                  </a:cubicBezTo>
                  <a:cubicBezTo>
                    <a:pt x="392" y="335"/>
                    <a:pt x="395" y="335"/>
                    <a:pt x="398" y="334"/>
                  </a:cubicBezTo>
                  <a:cubicBezTo>
                    <a:pt x="398" y="340"/>
                    <a:pt x="398" y="345"/>
                    <a:pt x="397" y="351"/>
                  </a:cubicBezTo>
                  <a:cubicBezTo>
                    <a:pt x="397" y="352"/>
                    <a:pt x="399" y="351"/>
                    <a:pt x="399" y="351"/>
                  </a:cubicBezTo>
                  <a:cubicBezTo>
                    <a:pt x="400" y="345"/>
                    <a:pt x="400" y="340"/>
                    <a:pt x="400" y="334"/>
                  </a:cubicBezTo>
                  <a:cubicBezTo>
                    <a:pt x="401" y="334"/>
                    <a:pt x="402" y="334"/>
                    <a:pt x="403" y="334"/>
                  </a:cubicBezTo>
                  <a:cubicBezTo>
                    <a:pt x="403" y="338"/>
                    <a:pt x="403" y="343"/>
                    <a:pt x="404" y="348"/>
                  </a:cubicBezTo>
                  <a:cubicBezTo>
                    <a:pt x="404" y="349"/>
                    <a:pt x="406" y="349"/>
                    <a:pt x="406" y="348"/>
                  </a:cubicBezTo>
                  <a:cubicBezTo>
                    <a:pt x="405" y="343"/>
                    <a:pt x="405" y="338"/>
                    <a:pt x="405" y="333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9" y="332"/>
                    <a:pt x="413" y="331"/>
                    <a:pt x="417" y="330"/>
                  </a:cubicBezTo>
                  <a:cubicBezTo>
                    <a:pt x="415" y="337"/>
                    <a:pt x="415" y="343"/>
                    <a:pt x="415" y="350"/>
                  </a:cubicBezTo>
                  <a:cubicBezTo>
                    <a:pt x="415" y="351"/>
                    <a:pt x="417" y="351"/>
                    <a:pt x="417" y="350"/>
                  </a:cubicBezTo>
                  <a:cubicBezTo>
                    <a:pt x="417" y="343"/>
                    <a:pt x="417" y="336"/>
                    <a:pt x="419" y="329"/>
                  </a:cubicBezTo>
                  <a:cubicBezTo>
                    <a:pt x="472" y="310"/>
                    <a:pt x="504" y="254"/>
                    <a:pt x="530" y="206"/>
                  </a:cubicBezTo>
                  <a:cubicBezTo>
                    <a:pt x="531" y="205"/>
                    <a:pt x="530" y="204"/>
                    <a:pt x="529" y="204"/>
                  </a:cubicBezTo>
                  <a:cubicBezTo>
                    <a:pt x="529" y="203"/>
                    <a:pt x="529" y="202"/>
                    <a:pt x="528" y="202"/>
                  </a:cubicBezTo>
                  <a:cubicBezTo>
                    <a:pt x="523" y="199"/>
                    <a:pt x="518" y="196"/>
                    <a:pt x="513" y="194"/>
                  </a:cubicBezTo>
                  <a:cubicBezTo>
                    <a:pt x="513" y="194"/>
                    <a:pt x="513" y="193"/>
                    <a:pt x="513" y="193"/>
                  </a:cubicBezTo>
                  <a:cubicBezTo>
                    <a:pt x="512" y="190"/>
                    <a:pt x="514" y="187"/>
                    <a:pt x="514" y="184"/>
                  </a:cubicBezTo>
                  <a:cubicBezTo>
                    <a:pt x="515" y="184"/>
                    <a:pt x="513" y="184"/>
                    <a:pt x="512" y="185"/>
                  </a:cubicBezTo>
                  <a:cubicBezTo>
                    <a:pt x="512" y="187"/>
                    <a:pt x="511" y="190"/>
                    <a:pt x="511" y="193"/>
                  </a:cubicBezTo>
                  <a:cubicBezTo>
                    <a:pt x="509" y="192"/>
                    <a:pt x="508" y="191"/>
                    <a:pt x="506" y="190"/>
                  </a:cubicBezTo>
                  <a:cubicBezTo>
                    <a:pt x="506" y="190"/>
                    <a:pt x="507" y="190"/>
                    <a:pt x="507" y="190"/>
                  </a:cubicBezTo>
                  <a:cubicBezTo>
                    <a:pt x="508" y="187"/>
                    <a:pt x="508" y="184"/>
                    <a:pt x="509" y="181"/>
                  </a:cubicBezTo>
                  <a:cubicBezTo>
                    <a:pt x="509" y="181"/>
                    <a:pt x="507" y="181"/>
                    <a:pt x="507" y="182"/>
                  </a:cubicBezTo>
                  <a:cubicBezTo>
                    <a:pt x="506" y="184"/>
                    <a:pt x="506" y="187"/>
                    <a:pt x="505" y="190"/>
                  </a:cubicBezTo>
                  <a:cubicBezTo>
                    <a:pt x="504" y="189"/>
                    <a:pt x="503" y="189"/>
                    <a:pt x="502" y="188"/>
                  </a:cubicBezTo>
                  <a:cubicBezTo>
                    <a:pt x="502" y="188"/>
                    <a:pt x="502" y="188"/>
                    <a:pt x="502" y="188"/>
                  </a:cubicBezTo>
                  <a:cubicBezTo>
                    <a:pt x="502" y="186"/>
                    <a:pt x="502" y="184"/>
                    <a:pt x="503" y="183"/>
                  </a:cubicBezTo>
                  <a:cubicBezTo>
                    <a:pt x="503" y="181"/>
                    <a:pt x="504" y="179"/>
                    <a:pt x="505" y="176"/>
                  </a:cubicBezTo>
                  <a:cubicBezTo>
                    <a:pt x="505" y="176"/>
                    <a:pt x="503" y="176"/>
                    <a:pt x="503" y="177"/>
                  </a:cubicBezTo>
                  <a:cubicBezTo>
                    <a:pt x="502" y="179"/>
                    <a:pt x="501" y="181"/>
                    <a:pt x="501" y="184"/>
                  </a:cubicBezTo>
                  <a:cubicBezTo>
                    <a:pt x="500" y="185"/>
                    <a:pt x="500" y="186"/>
                    <a:pt x="500" y="187"/>
                  </a:cubicBezTo>
                  <a:cubicBezTo>
                    <a:pt x="499" y="186"/>
                    <a:pt x="497" y="186"/>
                    <a:pt x="496" y="185"/>
                  </a:cubicBezTo>
                  <a:cubicBezTo>
                    <a:pt x="496" y="184"/>
                    <a:pt x="497" y="182"/>
                    <a:pt x="497" y="182"/>
                  </a:cubicBezTo>
                  <a:cubicBezTo>
                    <a:pt x="498" y="179"/>
                    <a:pt x="499" y="177"/>
                    <a:pt x="499" y="174"/>
                  </a:cubicBezTo>
                  <a:cubicBezTo>
                    <a:pt x="500" y="174"/>
                    <a:pt x="497" y="174"/>
                    <a:pt x="497" y="175"/>
                  </a:cubicBezTo>
                  <a:cubicBezTo>
                    <a:pt x="497" y="177"/>
                    <a:pt x="496" y="180"/>
                    <a:pt x="495" y="182"/>
                  </a:cubicBezTo>
                  <a:cubicBezTo>
                    <a:pt x="495" y="182"/>
                    <a:pt x="495" y="183"/>
                    <a:pt x="494" y="184"/>
                  </a:cubicBezTo>
                  <a:cubicBezTo>
                    <a:pt x="494" y="184"/>
                    <a:pt x="494" y="183"/>
                    <a:pt x="493" y="183"/>
                  </a:cubicBezTo>
                  <a:cubicBezTo>
                    <a:pt x="493" y="180"/>
                    <a:pt x="494" y="176"/>
                    <a:pt x="495" y="173"/>
                  </a:cubicBezTo>
                  <a:cubicBezTo>
                    <a:pt x="495" y="172"/>
                    <a:pt x="493" y="173"/>
                    <a:pt x="493" y="173"/>
                  </a:cubicBezTo>
                  <a:cubicBezTo>
                    <a:pt x="492" y="176"/>
                    <a:pt x="491" y="179"/>
                    <a:pt x="491" y="182"/>
                  </a:cubicBezTo>
                  <a:cubicBezTo>
                    <a:pt x="490" y="182"/>
                    <a:pt x="489" y="181"/>
                    <a:pt x="488" y="180"/>
                  </a:cubicBezTo>
                  <a:cubicBezTo>
                    <a:pt x="488" y="177"/>
                    <a:pt x="489" y="174"/>
                    <a:pt x="490" y="171"/>
                  </a:cubicBezTo>
                  <a:cubicBezTo>
                    <a:pt x="490" y="170"/>
                    <a:pt x="488" y="170"/>
                    <a:pt x="488" y="171"/>
                  </a:cubicBezTo>
                  <a:cubicBezTo>
                    <a:pt x="487" y="174"/>
                    <a:pt x="487" y="177"/>
                    <a:pt x="486" y="179"/>
                  </a:cubicBezTo>
                  <a:cubicBezTo>
                    <a:pt x="485" y="179"/>
                    <a:pt x="484" y="178"/>
                    <a:pt x="483" y="178"/>
                  </a:cubicBezTo>
                  <a:cubicBezTo>
                    <a:pt x="483" y="175"/>
                    <a:pt x="484" y="172"/>
                    <a:pt x="484" y="169"/>
                  </a:cubicBezTo>
                  <a:cubicBezTo>
                    <a:pt x="484" y="168"/>
                    <a:pt x="482" y="168"/>
                    <a:pt x="482" y="169"/>
                  </a:cubicBezTo>
                  <a:cubicBezTo>
                    <a:pt x="482" y="172"/>
                    <a:pt x="481" y="174"/>
                    <a:pt x="481" y="177"/>
                  </a:cubicBezTo>
                  <a:cubicBezTo>
                    <a:pt x="480" y="176"/>
                    <a:pt x="479" y="176"/>
                    <a:pt x="478" y="175"/>
                  </a:cubicBezTo>
                  <a:cubicBezTo>
                    <a:pt x="478" y="175"/>
                    <a:pt x="477" y="175"/>
                    <a:pt x="477" y="175"/>
                  </a:cubicBezTo>
                  <a:cubicBezTo>
                    <a:pt x="478" y="172"/>
                    <a:pt x="479" y="168"/>
                    <a:pt x="480" y="165"/>
                  </a:cubicBezTo>
                  <a:cubicBezTo>
                    <a:pt x="480" y="164"/>
                    <a:pt x="478" y="165"/>
                    <a:pt x="477" y="165"/>
                  </a:cubicBezTo>
                  <a:cubicBezTo>
                    <a:pt x="477" y="168"/>
                    <a:pt x="476" y="172"/>
                    <a:pt x="476" y="175"/>
                  </a:cubicBezTo>
                  <a:cubicBezTo>
                    <a:pt x="474" y="175"/>
                    <a:pt x="472" y="176"/>
                    <a:pt x="471" y="177"/>
                  </a:cubicBezTo>
                  <a:cubicBezTo>
                    <a:pt x="471" y="178"/>
                    <a:pt x="470" y="178"/>
                    <a:pt x="470" y="178"/>
                  </a:cubicBezTo>
                  <a:cubicBezTo>
                    <a:pt x="467" y="181"/>
                    <a:pt x="465" y="186"/>
                    <a:pt x="463" y="189"/>
                  </a:cubicBezTo>
                  <a:cubicBezTo>
                    <a:pt x="462" y="189"/>
                    <a:pt x="461" y="189"/>
                    <a:pt x="461" y="188"/>
                  </a:cubicBezTo>
                  <a:cubicBezTo>
                    <a:pt x="459" y="187"/>
                    <a:pt x="457" y="186"/>
                    <a:pt x="455" y="185"/>
                  </a:cubicBezTo>
                  <a:cubicBezTo>
                    <a:pt x="456" y="184"/>
                    <a:pt x="457" y="184"/>
                    <a:pt x="457" y="183"/>
                  </a:cubicBezTo>
                  <a:cubicBezTo>
                    <a:pt x="457" y="183"/>
                    <a:pt x="457" y="182"/>
                    <a:pt x="457" y="182"/>
                  </a:cubicBezTo>
                  <a:cubicBezTo>
                    <a:pt x="458" y="182"/>
                    <a:pt x="459" y="181"/>
                    <a:pt x="459" y="181"/>
                  </a:cubicBezTo>
                  <a:cubicBezTo>
                    <a:pt x="459" y="182"/>
                    <a:pt x="459" y="184"/>
                    <a:pt x="460" y="185"/>
                  </a:cubicBezTo>
                  <a:cubicBezTo>
                    <a:pt x="460" y="186"/>
                    <a:pt x="462" y="185"/>
                    <a:pt x="462" y="185"/>
                  </a:cubicBezTo>
                  <a:cubicBezTo>
                    <a:pt x="461" y="182"/>
                    <a:pt x="461" y="179"/>
                    <a:pt x="461" y="175"/>
                  </a:cubicBezTo>
                  <a:cubicBezTo>
                    <a:pt x="463" y="170"/>
                    <a:pt x="466" y="165"/>
                    <a:pt x="469" y="160"/>
                  </a:cubicBezTo>
                  <a:cubicBezTo>
                    <a:pt x="469" y="159"/>
                    <a:pt x="470" y="159"/>
                    <a:pt x="471" y="158"/>
                  </a:cubicBezTo>
                  <a:cubicBezTo>
                    <a:pt x="472" y="158"/>
                    <a:pt x="473" y="159"/>
                    <a:pt x="474" y="159"/>
                  </a:cubicBezTo>
                  <a:cubicBezTo>
                    <a:pt x="473" y="159"/>
                    <a:pt x="472" y="159"/>
                    <a:pt x="472" y="160"/>
                  </a:cubicBezTo>
                  <a:cubicBezTo>
                    <a:pt x="471" y="165"/>
                    <a:pt x="469" y="171"/>
                    <a:pt x="471" y="175"/>
                  </a:cubicBezTo>
                  <a:cubicBezTo>
                    <a:pt x="472" y="176"/>
                    <a:pt x="474" y="176"/>
                    <a:pt x="473" y="175"/>
                  </a:cubicBezTo>
                  <a:cubicBezTo>
                    <a:pt x="471" y="171"/>
                    <a:pt x="473" y="164"/>
                    <a:pt x="474" y="160"/>
                  </a:cubicBezTo>
                  <a:cubicBezTo>
                    <a:pt x="474" y="160"/>
                    <a:pt x="474" y="160"/>
                    <a:pt x="474" y="159"/>
                  </a:cubicBezTo>
                  <a:cubicBezTo>
                    <a:pt x="490" y="168"/>
                    <a:pt x="506" y="175"/>
                    <a:pt x="523" y="183"/>
                  </a:cubicBezTo>
                  <a:cubicBezTo>
                    <a:pt x="522" y="183"/>
                    <a:pt x="522" y="183"/>
                    <a:pt x="522" y="184"/>
                  </a:cubicBezTo>
                  <a:cubicBezTo>
                    <a:pt x="521" y="187"/>
                    <a:pt x="520" y="190"/>
                    <a:pt x="519" y="193"/>
                  </a:cubicBezTo>
                  <a:cubicBezTo>
                    <a:pt x="518" y="194"/>
                    <a:pt x="520" y="194"/>
                    <a:pt x="521" y="194"/>
                  </a:cubicBezTo>
                  <a:cubicBezTo>
                    <a:pt x="522" y="190"/>
                    <a:pt x="523" y="187"/>
                    <a:pt x="524" y="184"/>
                  </a:cubicBezTo>
                  <a:cubicBezTo>
                    <a:pt x="524" y="184"/>
                    <a:pt x="524" y="184"/>
                    <a:pt x="524" y="184"/>
                  </a:cubicBezTo>
                  <a:cubicBezTo>
                    <a:pt x="532" y="188"/>
                    <a:pt x="540" y="192"/>
                    <a:pt x="548" y="196"/>
                  </a:cubicBezTo>
                  <a:cubicBezTo>
                    <a:pt x="519" y="253"/>
                    <a:pt x="488" y="330"/>
                    <a:pt x="422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695"/>
            <p:cNvSpPr/>
            <p:nvPr/>
          </p:nvSpPr>
          <p:spPr bwMode="auto">
            <a:xfrm>
              <a:off x="3884614" y="4008438"/>
              <a:ext cx="649288" cy="965200"/>
            </a:xfrm>
            <a:custGeom>
              <a:avLst/>
              <a:gdLst>
                <a:gd name="T0" fmla="*/ 23 w 173"/>
                <a:gd name="T1" fmla="*/ 253 h 257"/>
                <a:gd name="T2" fmla="*/ 23 w 173"/>
                <a:gd name="T3" fmla="*/ 254 h 257"/>
                <a:gd name="T4" fmla="*/ 30 w 173"/>
                <a:gd name="T5" fmla="*/ 255 h 257"/>
                <a:gd name="T6" fmla="*/ 55 w 173"/>
                <a:gd name="T7" fmla="*/ 236 h 257"/>
                <a:gd name="T8" fmla="*/ 48 w 173"/>
                <a:gd name="T9" fmla="*/ 234 h 257"/>
                <a:gd name="T10" fmla="*/ 30 w 173"/>
                <a:gd name="T11" fmla="*/ 248 h 257"/>
                <a:gd name="T12" fmla="*/ 21 w 173"/>
                <a:gd name="T13" fmla="*/ 235 h 257"/>
                <a:gd name="T14" fmla="*/ 41 w 173"/>
                <a:gd name="T15" fmla="*/ 219 h 257"/>
                <a:gd name="T16" fmla="*/ 43 w 173"/>
                <a:gd name="T17" fmla="*/ 217 h 257"/>
                <a:gd name="T18" fmla="*/ 43 w 173"/>
                <a:gd name="T19" fmla="*/ 217 h 257"/>
                <a:gd name="T20" fmla="*/ 43 w 173"/>
                <a:gd name="T21" fmla="*/ 216 h 257"/>
                <a:gd name="T22" fmla="*/ 87 w 173"/>
                <a:gd name="T23" fmla="*/ 9 h 257"/>
                <a:gd name="T24" fmla="*/ 154 w 173"/>
                <a:gd name="T25" fmla="*/ 45 h 257"/>
                <a:gd name="T26" fmla="*/ 154 w 173"/>
                <a:gd name="T27" fmla="*/ 46 h 257"/>
                <a:gd name="T28" fmla="*/ 150 w 173"/>
                <a:gd name="T29" fmla="*/ 53 h 257"/>
                <a:gd name="T30" fmla="*/ 153 w 173"/>
                <a:gd name="T31" fmla="*/ 53 h 257"/>
                <a:gd name="T32" fmla="*/ 156 w 173"/>
                <a:gd name="T33" fmla="*/ 46 h 257"/>
                <a:gd name="T34" fmla="*/ 160 w 173"/>
                <a:gd name="T35" fmla="*/ 48 h 257"/>
                <a:gd name="T36" fmla="*/ 159 w 173"/>
                <a:gd name="T37" fmla="*/ 49 h 257"/>
                <a:gd name="T38" fmla="*/ 153 w 173"/>
                <a:gd name="T39" fmla="*/ 62 h 257"/>
                <a:gd name="T40" fmla="*/ 155 w 173"/>
                <a:gd name="T41" fmla="*/ 62 h 257"/>
                <a:gd name="T42" fmla="*/ 161 w 173"/>
                <a:gd name="T43" fmla="*/ 49 h 257"/>
                <a:gd name="T44" fmla="*/ 163 w 173"/>
                <a:gd name="T45" fmla="*/ 50 h 257"/>
                <a:gd name="T46" fmla="*/ 170 w 173"/>
                <a:gd name="T47" fmla="*/ 47 h 257"/>
                <a:gd name="T48" fmla="*/ 89 w 173"/>
                <a:gd name="T49" fmla="*/ 3 h 257"/>
                <a:gd name="T50" fmla="*/ 88 w 173"/>
                <a:gd name="T51" fmla="*/ 2 h 257"/>
                <a:gd name="T52" fmla="*/ 87 w 173"/>
                <a:gd name="T53" fmla="*/ 1 h 257"/>
                <a:gd name="T54" fmla="*/ 80 w 173"/>
                <a:gd name="T55" fmla="*/ 5 h 257"/>
                <a:gd name="T56" fmla="*/ 81 w 173"/>
                <a:gd name="T57" fmla="*/ 5 h 257"/>
                <a:gd name="T58" fmla="*/ 34 w 173"/>
                <a:gd name="T59" fmla="*/ 218 h 257"/>
                <a:gd name="T60" fmla="*/ 13 w 173"/>
                <a:gd name="T61" fmla="*/ 235 h 257"/>
                <a:gd name="T62" fmla="*/ 12 w 173"/>
                <a:gd name="T63" fmla="*/ 237 h 257"/>
                <a:gd name="T64" fmla="*/ 23 w 173"/>
                <a:gd name="T65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257">
                  <a:moveTo>
                    <a:pt x="23" y="253"/>
                  </a:moveTo>
                  <a:cubicBezTo>
                    <a:pt x="23" y="253"/>
                    <a:pt x="23" y="253"/>
                    <a:pt x="23" y="254"/>
                  </a:cubicBezTo>
                  <a:cubicBezTo>
                    <a:pt x="22" y="256"/>
                    <a:pt x="27" y="257"/>
                    <a:pt x="30" y="255"/>
                  </a:cubicBezTo>
                  <a:cubicBezTo>
                    <a:pt x="38" y="249"/>
                    <a:pt x="48" y="244"/>
                    <a:pt x="55" y="236"/>
                  </a:cubicBezTo>
                  <a:cubicBezTo>
                    <a:pt x="59" y="232"/>
                    <a:pt x="51" y="231"/>
                    <a:pt x="48" y="234"/>
                  </a:cubicBezTo>
                  <a:cubicBezTo>
                    <a:pt x="43" y="239"/>
                    <a:pt x="36" y="244"/>
                    <a:pt x="30" y="248"/>
                  </a:cubicBezTo>
                  <a:cubicBezTo>
                    <a:pt x="27" y="244"/>
                    <a:pt x="24" y="239"/>
                    <a:pt x="21" y="235"/>
                  </a:cubicBezTo>
                  <a:cubicBezTo>
                    <a:pt x="28" y="230"/>
                    <a:pt x="35" y="225"/>
                    <a:pt x="41" y="219"/>
                  </a:cubicBezTo>
                  <a:cubicBezTo>
                    <a:pt x="42" y="218"/>
                    <a:pt x="43" y="218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10" y="145"/>
                    <a:pt x="55" y="72"/>
                    <a:pt x="87" y="9"/>
                  </a:cubicBezTo>
                  <a:cubicBezTo>
                    <a:pt x="109" y="21"/>
                    <a:pt x="132" y="33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8"/>
                    <a:pt x="152" y="51"/>
                    <a:pt x="150" y="53"/>
                  </a:cubicBezTo>
                  <a:cubicBezTo>
                    <a:pt x="150" y="54"/>
                    <a:pt x="152" y="54"/>
                    <a:pt x="153" y="53"/>
                  </a:cubicBezTo>
                  <a:cubicBezTo>
                    <a:pt x="154" y="51"/>
                    <a:pt x="155" y="49"/>
                    <a:pt x="156" y="46"/>
                  </a:cubicBezTo>
                  <a:cubicBezTo>
                    <a:pt x="157" y="47"/>
                    <a:pt x="159" y="48"/>
                    <a:pt x="160" y="48"/>
                  </a:cubicBezTo>
                  <a:cubicBezTo>
                    <a:pt x="159" y="48"/>
                    <a:pt x="159" y="49"/>
                    <a:pt x="159" y="49"/>
                  </a:cubicBezTo>
                  <a:cubicBezTo>
                    <a:pt x="157" y="53"/>
                    <a:pt x="155" y="58"/>
                    <a:pt x="153" y="62"/>
                  </a:cubicBezTo>
                  <a:cubicBezTo>
                    <a:pt x="152" y="62"/>
                    <a:pt x="154" y="62"/>
                    <a:pt x="155" y="62"/>
                  </a:cubicBezTo>
                  <a:cubicBezTo>
                    <a:pt x="157" y="57"/>
                    <a:pt x="159" y="53"/>
                    <a:pt x="161" y="49"/>
                  </a:cubicBezTo>
                  <a:cubicBezTo>
                    <a:pt x="162" y="49"/>
                    <a:pt x="163" y="50"/>
                    <a:pt x="163" y="50"/>
                  </a:cubicBezTo>
                  <a:cubicBezTo>
                    <a:pt x="166" y="51"/>
                    <a:pt x="173" y="48"/>
                    <a:pt x="170" y="47"/>
                  </a:cubicBezTo>
                  <a:cubicBezTo>
                    <a:pt x="143" y="32"/>
                    <a:pt x="116" y="17"/>
                    <a:pt x="89" y="3"/>
                  </a:cubicBezTo>
                  <a:cubicBezTo>
                    <a:pt x="89" y="2"/>
                    <a:pt x="88" y="2"/>
                    <a:pt x="88" y="2"/>
                  </a:cubicBezTo>
                  <a:cubicBezTo>
                    <a:pt x="88" y="2"/>
                    <a:pt x="87" y="2"/>
                    <a:pt x="87" y="1"/>
                  </a:cubicBezTo>
                  <a:cubicBezTo>
                    <a:pt x="85" y="0"/>
                    <a:pt x="77" y="4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48" y="70"/>
                    <a:pt x="0" y="145"/>
                    <a:pt x="34" y="218"/>
                  </a:cubicBezTo>
                  <a:cubicBezTo>
                    <a:pt x="28" y="224"/>
                    <a:pt x="20" y="230"/>
                    <a:pt x="13" y="235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6" y="242"/>
                    <a:pt x="20" y="247"/>
                    <a:pt x="2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696"/>
            <p:cNvSpPr/>
            <p:nvPr/>
          </p:nvSpPr>
          <p:spPr bwMode="auto">
            <a:xfrm>
              <a:off x="4511676" y="5435600"/>
              <a:ext cx="66675" cy="33338"/>
            </a:xfrm>
            <a:custGeom>
              <a:avLst/>
              <a:gdLst>
                <a:gd name="T0" fmla="*/ 1 w 18"/>
                <a:gd name="T1" fmla="*/ 1 h 9"/>
                <a:gd name="T2" fmla="*/ 15 w 18"/>
                <a:gd name="T3" fmla="*/ 9 h 9"/>
                <a:gd name="T4" fmla="*/ 17 w 18"/>
                <a:gd name="T5" fmla="*/ 8 h 9"/>
                <a:gd name="T6" fmla="*/ 3 w 18"/>
                <a:gd name="T7" fmla="*/ 0 h 9"/>
                <a:gd name="T8" fmla="*/ 1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4"/>
                    <a:pt x="11" y="6"/>
                    <a:pt x="15" y="9"/>
                  </a:cubicBezTo>
                  <a:cubicBezTo>
                    <a:pt x="16" y="9"/>
                    <a:pt x="18" y="8"/>
                    <a:pt x="17" y="8"/>
                  </a:cubicBezTo>
                  <a:cubicBezTo>
                    <a:pt x="12" y="5"/>
                    <a:pt x="8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697"/>
            <p:cNvSpPr/>
            <p:nvPr/>
          </p:nvSpPr>
          <p:spPr bwMode="auto">
            <a:xfrm>
              <a:off x="4578351" y="5424488"/>
              <a:ext cx="93663" cy="49213"/>
            </a:xfrm>
            <a:custGeom>
              <a:avLst/>
              <a:gdLst>
                <a:gd name="T0" fmla="*/ 3 w 25"/>
                <a:gd name="T1" fmla="*/ 1 h 13"/>
                <a:gd name="T2" fmla="*/ 1 w 25"/>
                <a:gd name="T3" fmla="*/ 2 h 13"/>
                <a:gd name="T4" fmla="*/ 22 w 25"/>
                <a:gd name="T5" fmla="*/ 13 h 13"/>
                <a:gd name="T6" fmla="*/ 24 w 25"/>
                <a:gd name="T7" fmla="*/ 12 h 13"/>
                <a:gd name="T8" fmla="*/ 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8" y="5"/>
                    <a:pt x="15" y="9"/>
                    <a:pt x="22" y="13"/>
                  </a:cubicBezTo>
                  <a:cubicBezTo>
                    <a:pt x="23" y="13"/>
                    <a:pt x="25" y="12"/>
                    <a:pt x="24" y="12"/>
                  </a:cubicBezTo>
                  <a:cubicBezTo>
                    <a:pt x="17" y="8"/>
                    <a:pt x="10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698"/>
            <p:cNvSpPr/>
            <p:nvPr/>
          </p:nvSpPr>
          <p:spPr bwMode="auto">
            <a:xfrm>
              <a:off x="4624389" y="5416550"/>
              <a:ext cx="107950" cy="60325"/>
            </a:xfrm>
            <a:custGeom>
              <a:avLst/>
              <a:gdLst>
                <a:gd name="T0" fmla="*/ 29 w 29"/>
                <a:gd name="T1" fmla="*/ 15 h 16"/>
                <a:gd name="T2" fmla="*/ 2 w 29"/>
                <a:gd name="T3" fmla="*/ 0 h 16"/>
                <a:gd name="T4" fmla="*/ 0 w 29"/>
                <a:gd name="T5" fmla="*/ 1 h 16"/>
                <a:gd name="T6" fmla="*/ 27 w 29"/>
                <a:gd name="T7" fmla="*/ 16 h 16"/>
                <a:gd name="T8" fmla="*/ 29 w 2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15"/>
                  </a:moveTo>
                  <a:cubicBezTo>
                    <a:pt x="18" y="13"/>
                    <a:pt x="10" y="6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8" y="7"/>
                    <a:pt x="16" y="14"/>
                    <a:pt x="27" y="16"/>
                  </a:cubicBezTo>
                  <a:cubicBezTo>
                    <a:pt x="27" y="16"/>
                    <a:pt x="29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699"/>
            <p:cNvSpPr/>
            <p:nvPr/>
          </p:nvSpPr>
          <p:spPr bwMode="auto">
            <a:xfrm>
              <a:off x="4660901" y="5402263"/>
              <a:ext cx="112713" cy="55563"/>
            </a:xfrm>
            <a:custGeom>
              <a:avLst/>
              <a:gdLst>
                <a:gd name="T0" fmla="*/ 29 w 30"/>
                <a:gd name="T1" fmla="*/ 14 h 15"/>
                <a:gd name="T2" fmla="*/ 2 w 30"/>
                <a:gd name="T3" fmla="*/ 1 h 15"/>
                <a:gd name="T4" fmla="*/ 1 w 30"/>
                <a:gd name="T5" fmla="*/ 2 h 15"/>
                <a:gd name="T6" fmla="*/ 27 w 30"/>
                <a:gd name="T7" fmla="*/ 15 h 15"/>
                <a:gd name="T8" fmla="*/ 29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4"/>
                  </a:moveTo>
                  <a:cubicBezTo>
                    <a:pt x="20" y="10"/>
                    <a:pt x="11" y="5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6"/>
                    <a:pt x="18" y="11"/>
                    <a:pt x="27" y="15"/>
                  </a:cubicBezTo>
                  <a:cubicBezTo>
                    <a:pt x="28" y="15"/>
                    <a:pt x="30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700"/>
            <p:cNvSpPr/>
            <p:nvPr/>
          </p:nvSpPr>
          <p:spPr bwMode="auto">
            <a:xfrm>
              <a:off x="4699001" y="5394325"/>
              <a:ext cx="127000" cy="57150"/>
            </a:xfrm>
            <a:custGeom>
              <a:avLst/>
              <a:gdLst>
                <a:gd name="T0" fmla="*/ 32 w 34"/>
                <a:gd name="T1" fmla="*/ 13 h 15"/>
                <a:gd name="T2" fmla="*/ 3 w 34"/>
                <a:gd name="T3" fmla="*/ 0 h 15"/>
                <a:gd name="T4" fmla="*/ 1 w 34"/>
                <a:gd name="T5" fmla="*/ 1 h 15"/>
                <a:gd name="T6" fmla="*/ 31 w 34"/>
                <a:gd name="T7" fmla="*/ 15 h 15"/>
                <a:gd name="T8" fmla="*/ 32 w 3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2" y="13"/>
                  </a:moveTo>
                  <a:cubicBezTo>
                    <a:pt x="22" y="11"/>
                    <a:pt x="12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701"/>
            <p:cNvSpPr/>
            <p:nvPr/>
          </p:nvSpPr>
          <p:spPr bwMode="auto">
            <a:xfrm>
              <a:off x="4778376" y="5327650"/>
              <a:ext cx="127000" cy="55563"/>
            </a:xfrm>
            <a:custGeom>
              <a:avLst/>
              <a:gdLst>
                <a:gd name="T0" fmla="*/ 1 w 34"/>
                <a:gd name="T1" fmla="*/ 1 h 15"/>
                <a:gd name="T2" fmla="*/ 31 w 34"/>
                <a:gd name="T3" fmla="*/ 15 h 15"/>
                <a:gd name="T4" fmla="*/ 33 w 34"/>
                <a:gd name="T5" fmla="*/ 14 h 15"/>
                <a:gd name="T6" fmla="*/ 3 w 34"/>
                <a:gd name="T7" fmla="*/ 0 h 15"/>
                <a:gd name="T8" fmla="*/ 1 w 3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1" y="1"/>
                  </a:move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3" y="14"/>
                  </a:cubicBezTo>
                  <a:cubicBezTo>
                    <a:pt x="22" y="11"/>
                    <a:pt x="11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702"/>
            <p:cNvSpPr/>
            <p:nvPr/>
          </p:nvSpPr>
          <p:spPr bwMode="auto">
            <a:xfrm>
              <a:off x="4811714" y="5300663"/>
              <a:ext cx="131763" cy="71438"/>
            </a:xfrm>
            <a:custGeom>
              <a:avLst/>
              <a:gdLst>
                <a:gd name="T0" fmla="*/ 1 w 35"/>
                <a:gd name="T1" fmla="*/ 1 h 19"/>
                <a:gd name="T2" fmla="*/ 32 w 35"/>
                <a:gd name="T3" fmla="*/ 19 h 19"/>
                <a:gd name="T4" fmla="*/ 34 w 35"/>
                <a:gd name="T5" fmla="*/ 18 h 19"/>
                <a:gd name="T6" fmla="*/ 2 w 35"/>
                <a:gd name="T7" fmla="*/ 0 h 19"/>
                <a:gd name="T8" fmla="*/ 1 w 3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1" y="1"/>
                  </a:moveTo>
                  <a:cubicBezTo>
                    <a:pt x="11" y="7"/>
                    <a:pt x="22" y="13"/>
                    <a:pt x="32" y="19"/>
                  </a:cubicBezTo>
                  <a:cubicBezTo>
                    <a:pt x="33" y="19"/>
                    <a:pt x="35" y="18"/>
                    <a:pt x="34" y="18"/>
                  </a:cubicBezTo>
                  <a:cubicBezTo>
                    <a:pt x="23" y="12"/>
                    <a:pt x="13" y="6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703"/>
            <p:cNvSpPr/>
            <p:nvPr/>
          </p:nvSpPr>
          <p:spPr bwMode="auto">
            <a:xfrm>
              <a:off x="4826001" y="5278438"/>
              <a:ext cx="128588" cy="66675"/>
            </a:xfrm>
            <a:custGeom>
              <a:avLst/>
              <a:gdLst>
                <a:gd name="T0" fmla="*/ 1 w 34"/>
                <a:gd name="T1" fmla="*/ 1 h 18"/>
                <a:gd name="T2" fmla="*/ 31 w 34"/>
                <a:gd name="T3" fmla="*/ 18 h 18"/>
                <a:gd name="T4" fmla="*/ 33 w 34"/>
                <a:gd name="T5" fmla="*/ 17 h 18"/>
                <a:gd name="T6" fmla="*/ 3 w 34"/>
                <a:gd name="T7" fmla="*/ 0 h 18"/>
                <a:gd name="T8" fmla="*/ 1 w 3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"/>
                  </a:moveTo>
                  <a:cubicBezTo>
                    <a:pt x="11" y="7"/>
                    <a:pt x="21" y="13"/>
                    <a:pt x="31" y="18"/>
                  </a:cubicBezTo>
                  <a:cubicBezTo>
                    <a:pt x="32" y="18"/>
                    <a:pt x="34" y="17"/>
                    <a:pt x="33" y="17"/>
                  </a:cubicBezTo>
                  <a:cubicBezTo>
                    <a:pt x="23" y="11"/>
                    <a:pt x="13" y="6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704"/>
            <p:cNvSpPr/>
            <p:nvPr/>
          </p:nvSpPr>
          <p:spPr bwMode="auto">
            <a:xfrm>
              <a:off x="4867276" y="5259388"/>
              <a:ext cx="109538" cy="60325"/>
            </a:xfrm>
            <a:custGeom>
              <a:avLst/>
              <a:gdLst>
                <a:gd name="T0" fmla="*/ 1 w 29"/>
                <a:gd name="T1" fmla="*/ 2 h 16"/>
                <a:gd name="T2" fmla="*/ 26 w 29"/>
                <a:gd name="T3" fmla="*/ 16 h 16"/>
                <a:gd name="T4" fmla="*/ 28 w 29"/>
                <a:gd name="T5" fmla="*/ 15 h 16"/>
                <a:gd name="T6" fmla="*/ 2 w 29"/>
                <a:gd name="T7" fmla="*/ 1 h 16"/>
                <a:gd name="T8" fmla="*/ 1 w 29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2"/>
                  </a:moveTo>
                  <a:cubicBezTo>
                    <a:pt x="9" y="7"/>
                    <a:pt x="17" y="13"/>
                    <a:pt x="26" y="16"/>
                  </a:cubicBezTo>
                  <a:cubicBezTo>
                    <a:pt x="27" y="16"/>
                    <a:pt x="29" y="15"/>
                    <a:pt x="28" y="15"/>
                  </a:cubicBezTo>
                  <a:cubicBezTo>
                    <a:pt x="18" y="12"/>
                    <a:pt x="10" y="6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705"/>
            <p:cNvSpPr/>
            <p:nvPr/>
          </p:nvSpPr>
          <p:spPr bwMode="auto">
            <a:xfrm>
              <a:off x="4883151" y="5240338"/>
              <a:ext cx="74613" cy="46038"/>
            </a:xfrm>
            <a:custGeom>
              <a:avLst/>
              <a:gdLst>
                <a:gd name="T0" fmla="*/ 1 w 20"/>
                <a:gd name="T1" fmla="*/ 1 h 12"/>
                <a:gd name="T2" fmla="*/ 17 w 20"/>
                <a:gd name="T3" fmla="*/ 11 h 12"/>
                <a:gd name="T4" fmla="*/ 19 w 20"/>
                <a:gd name="T5" fmla="*/ 10 h 12"/>
                <a:gd name="T6" fmla="*/ 2 w 20"/>
                <a:gd name="T7" fmla="*/ 0 h 12"/>
                <a:gd name="T8" fmla="*/ 1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"/>
                  </a:moveTo>
                  <a:cubicBezTo>
                    <a:pt x="6" y="6"/>
                    <a:pt x="11" y="9"/>
                    <a:pt x="17" y="11"/>
                  </a:cubicBezTo>
                  <a:cubicBezTo>
                    <a:pt x="18" y="12"/>
                    <a:pt x="20" y="10"/>
                    <a:pt x="19" y="10"/>
                  </a:cubicBezTo>
                  <a:cubicBezTo>
                    <a:pt x="12" y="8"/>
                    <a:pt x="7" y="4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706"/>
            <p:cNvSpPr/>
            <p:nvPr/>
          </p:nvSpPr>
          <p:spPr bwMode="auto">
            <a:xfrm>
              <a:off x="4897439" y="5221288"/>
              <a:ext cx="76200" cy="38100"/>
            </a:xfrm>
            <a:custGeom>
              <a:avLst/>
              <a:gdLst>
                <a:gd name="T0" fmla="*/ 1 w 20"/>
                <a:gd name="T1" fmla="*/ 2 h 10"/>
                <a:gd name="T2" fmla="*/ 18 w 20"/>
                <a:gd name="T3" fmla="*/ 9 h 10"/>
                <a:gd name="T4" fmla="*/ 19 w 20"/>
                <a:gd name="T5" fmla="*/ 8 h 10"/>
                <a:gd name="T6" fmla="*/ 2 w 20"/>
                <a:gd name="T7" fmla="*/ 0 h 10"/>
                <a:gd name="T8" fmla="*/ 1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2"/>
                  </a:moveTo>
                  <a:cubicBezTo>
                    <a:pt x="6" y="4"/>
                    <a:pt x="11" y="8"/>
                    <a:pt x="18" y="9"/>
                  </a:cubicBezTo>
                  <a:cubicBezTo>
                    <a:pt x="18" y="10"/>
                    <a:pt x="20" y="8"/>
                    <a:pt x="19" y="8"/>
                  </a:cubicBezTo>
                  <a:cubicBezTo>
                    <a:pt x="13" y="7"/>
                    <a:pt x="8" y="3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707"/>
            <p:cNvSpPr/>
            <p:nvPr/>
          </p:nvSpPr>
          <p:spPr bwMode="auto">
            <a:xfrm>
              <a:off x="4910139" y="5191125"/>
              <a:ext cx="47625" cy="26988"/>
            </a:xfrm>
            <a:custGeom>
              <a:avLst/>
              <a:gdLst>
                <a:gd name="T0" fmla="*/ 0 w 13"/>
                <a:gd name="T1" fmla="*/ 1 h 7"/>
                <a:gd name="T2" fmla="*/ 11 w 13"/>
                <a:gd name="T3" fmla="*/ 6 h 7"/>
                <a:gd name="T4" fmla="*/ 13 w 13"/>
                <a:gd name="T5" fmla="*/ 6 h 7"/>
                <a:gd name="T6" fmla="*/ 2 w 13"/>
                <a:gd name="T7" fmla="*/ 0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4" y="3"/>
                    <a:pt x="7" y="5"/>
                    <a:pt x="11" y="6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708"/>
            <p:cNvSpPr/>
            <p:nvPr/>
          </p:nvSpPr>
          <p:spPr bwMode="auto">
            <a:xfrm>
              <a:off x="4921251" y="5176838"/>
              <a:ext cx="47625" cy="22225"/>
            </a:xfrm>
            <a:custGeom>
              <a:avLst/>
              <a:gdLst>
                <a:gd name="T0" fmla="*/ 1 w 13"/>
                <a:gd name="T1" fmla="*/ 1 h 6"/>
                <a:gd name="T2" fmla="*/ 11 w 13"/>
                <a:gd name="T3" fmla="*/ 5 h 6"/>
                <a:gd name="T4" fmla="*/ 11 w 13"/>
                <a:gd name="T5" fmla="*/ 4 h 6"/>
                <a:gd name="T6" fmla="*/ 3 w 13"/>
                <a:gd name="T7" fmla="*/ 0 h 6"/>
                <a:gd name="T8" fmla="*/ 1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1"/>
                  </a:moveTo>
                  <a:cubicBezTo>
                    <a:pt x="4" y="3"/>
                    <a:pt x="7" y="5"/>
                    <a:pt x="11" y="5"/>
                  </a:cubicBezTo>
                  <a:cubicBezTo>
                    <a:pt x="12" y="6"/>
                    <a:pt x="13" y="4"/>
                    <a:pt x="11" y="4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709"/>
            <p:cNvSpPr/>
            <p:nvPr/>
          </p:nvSpPr>
          <p:spPr bwMode="auto">
            <a:xfrm>
              <a:off x="4921251" y="5138738"/>
              <a:ext cx="17463" cy="7938"/>
            </a:xfrm>
            <a:custGeom>
              <a:avLst/>
              <a:gdLst>
                <a:gd name="T0" fmla="*/ 1 w 5"/>
                <a:gd name="T1" fmla="*/ 1 h 2"/>
                <a:gd name="T2" fmla="*/ 4 w 5"/>
                <a:gd name="T3" fmla="*/ 2 h 2"/>
                <a:gd name="T4" fmla="*/ 4 w 5"/>
                <a:gd name="T5" fmla="*/ 1 h 2"/>
                <a:gd name="T6" fmla="*/ 3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710"/>
            <p:cNvSpPr/>
            <p:nvPr/>
          </p:nvSpPr>
          <p:spPr bwMode="auto">
            <a:xfrm>
              <a:off x="4932364" y="5127625"/>
              <a:ext cx="33338" cy="158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3 h 4"/>
                <a:gd name="T4" fmla="*/ 2 w 9"/>
                <a:gd name="T5" fmla="*/ 0 h 4"/>
                <a:gd name="T6" fmla="*/ 1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711"/>
            <p:cNvSpPr/>
            <p:nvPr/>
          </p:nvSpPr>
          <p:spPr bwMode="auto">
            <a:xfrm>
              <a:off x="5078414" y="5267325"/>
              <a:ext cx="11113" cy="77788"/>
            </a:xfrm>
            <a:custGeom>
              <a:avLst/>
              <a:gdLst>
                <a:gd name="T0" fmla="*/ 1 w 3"/>
                <a:gd name="T1" fmla="*/ 20 h 21"/>
                <a:gd name="T2" fmla="*/ 3 w 3"/>
                <a:gd name="T3" fmla="*/ 19 h 21"/>
                <a:gd name="T4" fmla="*/ 2 w 3"/>
                <a:gd name="T5" fmla="*/ 1 h 21"/>
                <a:gd name="T6" fmla="*/ 0 w 3"/>
                <a:gd name="T7" fmla="*/ 2 h 21"/>
                <a:gd name="T8" fmla="*/ 1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20"/>
                  </a:moveTo>
                  <a:cubicBezTo>
                    <a:pt x="1" y="21"/>
                    <a:pt x="3" y="20"/>
                    <a:pt x="3" y="19"/>
                  </a:cubicBezTo>
                  <a:cubicBezTo>
                    <a:pt x="3" y="13"/>
                    <a:pt x="2" y="7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1" y="14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712"/>
            <p:cNvSpPr/>
            <p:nvPr/>
          </p:nvSpPr>
          <p:spPr bwMode="auto">
            <a:xfrm>
              <a:off x="5070476" y="5330825"/>
              <a:ext cx="46038" cy="55563"/>
            </a:xfrm>
            <a:custGeom>
              <a:avLst/>
              <a:gdLst>
                <a:gd name="T0" fmla="*/ 10 w 12"/>
                <a:gd name="T1" fmla="*/ 1 h 15"/>
                <a:gd name="T2" fmla="*/ 3 w 12"/>
                <a:gd name="T3" fmla="*/ 7 h 15"/>
                <a:gd name="T4" fmla="*/ 3 w 12"/>
                <a:gd name="T5" fmla="*/ 7 h 15"/>
                <a:gd name="T6" fmla="*/ 6 w 12"/>
                <a:gd name="T7" fmla="*/ 8 h 15"/>
                <a:gd name="T8" fmla="*/ 0 w 12"/>
                <a:gd name="T9" fmla="*/ 13 h 15"/>
                <a:gd name="T10" fmla="*/ 0 w 12"/>
                <a:gd name="T11" fmla="*/ 14 h 15"/>
                <a:gd name="T12" fmla="*/ 6 w 12"/>
                <a:gd name="T13" fmla="*/ 14 h 15"/>
                <a:gd name="T14" fmla="*/ 6 w 12"/>
                <a:gd name="T15" fmla="*/ 13 h 15"/>
                <a:gd name="T16" fmla="*/ 3 w 12"/>
                <a:gd name="T17" fmla="*/ 13 h 15"/>
                <a:gd name="T18" fmla="*/ 8 w 12"/>
                <a:gd name="T19" fmla="*/ 7 h 15"/>
                <a:gd name="T20" fmla="*/ 8 w 12"/>
                <a:gd name="T21" fmla="*/ 7 h 15"/>
                <a:gd name="T22" fmla="*/ 5 w 12"/>
                <a:gd name="T23" fmla="*/ 6 h 15"/>
                <a:gd name="T24" fmla="*/ 11 w 12"/>
                <a:gd name="T25" fmla="*/ 1 h 15"/>
                <a:gd name="T26" fmla="*/ 10 w 12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0" y="1"/>
                  </a:moveTo>
                  <a:cubicBezTo>
                    <a:pt x="7" y="2"/>
                    <a:pt x="5" y="4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4" y="10"/>
                    <a:pt x="3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7" y="14"/>
                    <a:pt x="7" y="12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713"/>
            <p:cNvSpPr/>
            <p:nvPr/>
          </p:nvSpPr>
          <p:spPr bwMode="auto">
            <a:xfrm>
              <a:off x="5075239" y="5394325"/>
              <a:ext cx="22225" cy="2222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1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5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714"/>
            <p:cNvSpPr/>
            <p:nvPr/>
          </p:nvSpPr>
          <p:spPr bwMode="auto">
            <a:xfrm>
              <a:off x="5081589" y="5416550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4 h 5"/>
                <a:gd name="T4" fmla="*/ 2 w 4"/>
                <a:gd name="T5" fmla="*/ 4 h 5"/>
                <a:gd name="T6" fmla="*/ 3 w 4"/>
                <a:gd name="T7" fmla="*/ 0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715"/>
            <p:cNvSpPr/>
            <p:nvPr/>
          </p:nvSpPr>
          <p:spPr bwMode="auto">
            <a:xfrm>
              <a:off x="5210176" y="5229225"/>
              <a:ext cx="19050" cy="63500"/>
            </a:xfrm>
            <a:custGeom>
              <a:avLst/>
              <a:gdLst>
                <a:gd name="T0" fmla="*/ 3 w 5"/>
                <a:gd name="T1" fmla="*/ 2 h 17"/>
                <a:gd name="T2" fmla="*/ 1 w 5"/>
                <a:gd name="T3" fmla="*/ 12 h 17"/>
                <a:gd name="T4" fmla="*/ 2 w 5"/>
                <a:gd name="T5" fmla="*/ 17 h 17"/>
                <a:gd name="T6" fmla="*/ 3 w 5"/>
                <a:gd name="T7" fmla="*/ 16 h 17"/>
                <a:gd name="T8" fmla="*/ 5 w 5"/>
                <a:gd name="T9" fmla="*/ 1 h 17"/>
                <a:gd name="T10" fmla="*/ 3 w 5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2"/>
                  </a:moveTo>
                  <a:cubicBezTo>
                    <a:pt x="2" y="5"/>
                    <a:pt x="1" y="8"/>
                    <a:pt x="1" y="12"/>
                  </a:cubicBezTo>
                  <a:cubicBezTo>
                    <a:pt x="1" y="13"/>
                    <a:pt x="0" y="16"/>
                    <a:pt x="2" y="17"/>
                  </a:cubicBezTo>
                  <a:cubicBezTo>
                    <a:pt x="3" y="17"/>
                    <a:pt x="4" y="16"/>
                    <a:pt x="3" y="16"/>
                  </a:cubicBezTo>
                  <a:cubicBezTo>
                    <a:pt x="2" y="15"/>
                    <a:pt x="5" y="3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716"/>
            <p:cNvSpPr/>
            <p:nvPr/>
          </p:nvSpPr>
          <p:spPr bwMode="auto">
            <a:xfrm>
              <a:off x="5240339" y="5221288"/>
              <a:ext cx="11113" cy="52388"/>
            </a:xfrm>
            <a:custGeom>
              <a:avLst/>
              <a:gdLst>
                <a:gd name="T0" fmla="*/ 3 w 3"/>
                <a:gd name="T1" fmla="*/ 1 h 14"/>
                <a:gd name="T2" fmla="*/ 1 w 3"/>
                <a:gd name="T3" fmla="*/ 2 h 14"/>
                <a:gd name="T4" fmla="*/ 1 w 3"/>
                <a:gd name="T5" fmla="*/ 13 h 14"/>
                <a:gd name="T6" fmla="*/ 3 w 3"/>
                <a:gd name="T7" fmla="*/ 13 h 14"/>
                <a:gd name="T8" fmla="*/ 3 w 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1" y="14"/>
                    <a:pt x="3" y="14"/>
                    <a:pt x="3" y="13"/>
                  </a:cubicBezTo>
                  <a:cubicBezTo>
                    <a:pt x="2" y="9"/>
                    <a:pt x="3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717"/>
            <p:cNvSpPr/>
            <p:nvPr/>
          </p:nvSpPr>
          <p:spPr bwMode="auto">
            <a:xfrm>
              <a:off x="5270501" y="5218113"/>
              <a:ext cx="17463" cy="38100"/>
            </a:xfrm>
            <a:custGeom>
              <a:avLst/>
              <a:gdLst>
                <a:gd name="T0" fmla="*/ 4 w 5"/>
                <a:gd name="T1" fmla="*/ 8 h 10"/>
                <a:gd name="T2" fmla="*/ 3 w 5"/>
                <a:gd name="T3" fmla="*/ 1 h 10"/>
                <a:gd name="T4" fmla="*/ 1 w 5"/>
                <a:gd name="T5" fmla="*/ 1 h 10"/>
                <a:gd name="T6" fmla="*/ 3 w 5"/>
                <a:gd name="T7" fmla="*/ 10 h 10"/>
                <a:gd name="T8" fmla="*/ 4 w 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2" y="8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0" y="9"/>
                    <a:pt x="3" y="10"/>
                  </a:cubicBezTo>
                  <a:cubicBezTo>
                    <a:pt x="4" y="10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718"/>
            <p:cNvSpPr/>
            <p:nvPr/>
          </p:nvSpPr>
          <p:spPr bwMode="auto">
            <a:xfrm>
              <a:off x="5300664" y="521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5 h 6"/>
                <a:gd name="T4" fmla="*/ 3 w 3"/>
                <a:gd name="T5" fmla="*/ 5 h 6"/>
                <a:gd name="T6" fmla="*/ 2 w 3"/>
                <a:gd name="T7" fmla="*/ 1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719"/>
            <p:cNvSpPr/>
            <p:nvPr/>
          </p:nvSpPr>
          <p:spPr bwMode="auto">
            <a:xfrm>
              <a:off x="5348289" y="4618038"/>
              <a:ext cx="19050" cy="63500"/>
            </a:xfrm>
            <a:custGeom>
              <a:avLst/>
              <a:gdLst>
                <a:gd name="T0" fmla="*/ 3 w 5"/>
                <a:gd name="T1" fmla="*/ 1 h 17"/>
                <a:gd name="T2" fmla="*/ 2 w 5"/>
                <a:gd name="T3" fmla="*/ 16 h 17"/>
                <a:gd name="T4" fmla="*/ 4 w 5"/>
                <a:gd name="T5" fmla="*/ 15 h 17"/>
                <a:gd name="T6" fmla="*/ 5 w 5"/>
                <a:gd name="T7" fmla="*/ 2 h 17"/>
                <a:gd name="T8" fmla="*/ 3 w 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3" y="1"/>
                  </a:moveTo>
                  <a:cubicBezTo>
                    <a:pt x="1" y="6"/>
                    <a:pt x="0" y="12"/>
                    <a:pt x="2" y="16"/>
                  </a:cubicBezTo>
                  <a:cubicBezTo>
                    <a:pt x="2" y="17"/>
                    <a:pt x="4" y="16"/>
                    <a:pt x="4" y="15"/>
                  </a:cubicBezTo>
                  <a:cubicBezTo>
                    <a:pt x="2" y="11"/>
                    <a:pt x="3" y="6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720"/>
            <p:cNvSpPr/>
            <p:nvPr/>
          </p:nvSpPr>
          <p:spPr bwMode="auto">
            <a:xfrm>
              <a:off x="5581651" y="4711700"/>
              <a:ext cx="14288" cy="41275"/>
            </a:xfrm>
            <a:custGeom>
              <a:avLst/>
              <a:gdLst>
                <a:gd name="T0" fmla="*/ 3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1 w 4"/>
                <a:gd name="T7" fmla="*/ 11 h 11"/>
                <a:gd name="T8" fmla="*/ 3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0"/>
                  </a:moveTo>
                  <a:cubicBezTo>
                    <a:pt x="2" y="7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1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721"/>
            <p:cNvSpPr/>
            <p:nvPr/>
          </p:nvSpPr>
          <p:spPr bwMode="auto">
            <a:xfrm>
              <a:off x="5595939" y="4748213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0 h 6"/>
                <a:gd name="T4" fmla="*/ 3 w 5"/>
                <a:gd name="T5" fmla="*/ 1 h 6"/>
                <a:gd name="T6" fmla="*/ 1 w 5"/>
                <a:gd name="T7" fmla="*/ 5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2"/>
                    <a:pt x="1" y="4"/>
                    <a:pt x="1" y="5"/>
                  </a:cubicBezTo>
                  <a:cubicBezTo>
                    <a:pt x="0" y="6"/>
                    <a:pt x="2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6" name="Freeform 722"/>
            <p:cNvSpPr/>
            <p:nvPr/>
          </p:nvSpPr>
          <p:spPr bwMode="auto">
            <a:xfrm>
              <a:off x="5086351" y="4576763"/>
              <a:ext cx="115888" cy="52388"/>
            </a:xfrm>
            <a:custGeom>
              <a:avLst/>
              <a:gdLst>
                <a:gd name="T0" fmla="*/ 30 w 31"/>
                <a:gd name="T1" fmla="*/ 12 h 14"/>
                <a:gd name="T2" fmla="*/ 2 w 31"/>
                <a:gd name="T3" fmla="*/ 0 h 14"/>
                <a:gd name="T4" fmla="*/ 1 w 31"/>
                <a:gd name="T5" fmla="*/ 1 h 14"/>
                <a:gd name="T6" fmla="*/ 29 w 31"/>
                <a:gd name="T7" fmla="*/ 13 h 14"/>
                <a:gd name="T8" fmla="*/ 30 w 31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0" y="12"/>
                  </a:moveTo>
                  <a:cubicBezTo>
                    <a:pt x="21" y="8"/>
                    <a:pt x="11" y="5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6"/>
                    <a:pt x="19" y="9"/>
                    <a:pt x="29" y="13"/>
                  </a:cubicBezTo>
                  <a:cubicBezTo>
                    <a:pt x="29" y="14"/>
                    <a:pt x="31" y="13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7" name="Freeform 723"/>
            <p:cNvSpPr/>
            <p:nvPr/>
          </p:nvSpPr>
          <p:spPr bwMode="auto">
            <a:xfrm>
              <a:off x="5092701" y="4610100"/>
              <a:ext cx="87313" cy="55563"/>
            </a:xfrm>
            <a:custGeom>
              <a:avLst/>
              <a:gdLst>
                <a:gd name="T0" fmla="*/ 22 w 23"/>
                <a:gd name="T1" fmla="*/ 13 h 15"/>
                <a:gd name="T2" fmla="*/ 2 w 23"/>
                <a:gd name="T3" fmla="*/ 1 h 15"/>
                <a:gd name="T4" fmla="*/ 0 w 23"/>
                <a:gd name="T5" fmla="*/ 1 h 15"/>
                <a:gd name="T6" fmla="*/ 20 w 23"/>
                <a:gd name="T7" fmla="*/ 14 h 15"/>
                <a:gd name="T8" fmla="*/ 22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13"/>
                  </a:moveTo>
                  <a:cubicBezTo>
                    <a:pt x="15" y="10"/>
                    <a:pt x="7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5" y="8"/>
                    <a:pt x="13" y="11"/>
                    <a:pt x="20" y="14"/>
                  </a:cubicBezTo>
                  <a:cubicBezTo>
                    <a:pt x="21" y="15"/>
                    <a:pt x="23" y="14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8" name="Freeform 724"/>
            <p:cNvSpPr/>
            <p:nvPr/>
          </p:nvSpPr>
          <p:spPr bwMode="auto">
            <a:xfrm>
              <a:off x="5086351" y="4646613"/>
              <a:ext cx="63500" cy="30163"/>
            </a:xfrm>
            <a:custGeom>
              <a:avLst/>
              <a:gdLst>
                <a:gd name="T0" fmla="*/ 17 w 17"/>
                <a:gd name="T1" fmla="*/ 7 h 8"/>
                <a:gd name="T2" fmla="*/ 3 w 17"/>
                <a:gd name="T3" fmla="*/ 0 h 8"/>
                <a:gd name="T4" fmla="*/ 1 w 17"/>
                <a:gd name="T5" fmla="*/ 1 h 8"/>
                <a:gd name="T6" fmla="*/ 15 w 17"/>
                <a:gd name="T7" fmla="*/ 8 h 8"/>
                <a:gd name="T8" fmla="*/ 17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7"/>
                  </a:moveTo>
                  <a:cubicBezTo>
                    <a:pt x="12" y="5"/>
                    <a:pt x="7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4"/>
                    <a:pt x="10" y="6"/>
                    <a:pt x="15" y="8"/>
                  </a:cubicBezTo>
                  <a:cubicBezTo>
                    <a:pt x="15" y="8"/>
                    <a:pt x="17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9" name="Freeform 725"/>
            <p:cNvSpPr/>
            <p:nvPr/>
          </p:nvSpPr>
          <p:spPr bwMode="auto">
            <a:xfrm>
              <a:off x="5089526" y="4673600"/>
              <a:ext cx="52388" cy="33338"/>
            </a:xfrm>
            <a:custGeom>
              <a:avLst/>
              <a:gdLst>
                <a:gd name="T0" fmla="*/ 0 w 14"/>
                <a:gd name="T1" fmla="*/ 1 h 9"/>
                <a:gd name="T2" fmla="*/ 11 w 14"/>
                <a:gd name="T3" fmla="*/ 8 h 9"/>
                <a:gd name="T4" fmla="*/ 13 w 14"/>
                <a:gd name="T5" fmla="*/ 8 h 9"/>
                <a:gd name="T6" fmla="*/ 2 w 14"/>
                <a:gd name="T7" fmla="*/ 0 h 9"/>
                <a:gd name="T8" fmla="*/ 0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1"/>
                  </a:moveTo>
                  <a:cubicBezTo>
                    <a:pt x="3" y="5"/>
                    <a:pt x="7" y="6"/>
                    <a:pt x="11" y="8"/>
                  </a:cubicBezTo>
                  <a:cubicBezTo>
                    <a:pt x="12" y="9"/>
                    <a:pt x="14" y="8"/>
                    <a:pt x="13" y="8"/>
                  </a:cubicBezTo>
                  <a:cubicBezTo>
                    <a:pt x="9" y="6"/>
                    <a:pt x="5" y="4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726"/>
            <p:cNvSpPr/>
            <p:nvPr/>
          </p:nvSpPr>
          <p:spPr bwMode="auto">
            <a:xfrm>
              <a:off x="5075239" y="4706938"/>
              <a:ext cx="44450" cy="26988"/>
            </a:xfrm>
            <a:custGeom>
              <a:avLst/>
              <a:gdLst>
                <a:gd name="T0" fmla="*/ 1 w 12"/>
                <a:gd name="T1" fmla="*/ 1 h 7"/>
                <a:gd name="T2" fmla="*/ 9 w 12"/>
                <a:gd name="T3" fmla="*/ 7 h 7"/>
                <a:gd name="T4" fmla="*/ 11 w 12"/>
                <a:gd name="T5" fmla="*/ 6 h 7"/>
                <a:gd name="T6" fmla="*/ 3 w 12"/>
                <a:gd name="T7" fmla="*/ 0 h 7"/>
                <a:gd name="T8" fmla="*/ 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1"/>
                  </a:moveTo>
                  <a:cubicBezTo>
                    <a:pt x="3" y="4"/>
                    <a:pt x="6" y="5"/>
                    <a:pt x="9" y="7"/>
                  </a:cubicBezTo>
                  <a:cubicBezTo>
                    <a:pt x="10" y="7"/>
                    <a:pt x="12" y="6"/>
                    <a:pt x="11" y="6"/>
                  </a:cubicBezTo>
                  <a:cubicBezTo>
                    <a:pt x="8" y="4"/>
                    <a:pt x="5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27"/>
            <p:cNvSpPr/>
            <p:nvPr/>
          </p:nvSpPr>
          <p:spPr bwMode="auto">
            <a:xfrm>
              <a:off x="5067301" y="4745038"/>
              <a:ext cx="33338" cy="22225"/>
            </a:xfrm>
            <a:custGeom>
              <a:avLst/>
              <a:gdLst>
                <a:gd name="T0" fmla="*/ 1 w 9"/>
                <a:gd name="T1" fmla="*/ 2 h 6"/>
                <a:gd name="T2" fmla="*/ 7 w 9"/>
                <a:gd name="T3" fmla="*/ 6 h 6"/>
                <a:gd name="T4" fmla="*/ 8 w 9"/>
                <a:gd name="T5" fmla="*/ 5 h 6"/>
                <a:gd name="T6" fmla="*/ 3 w 9"/>
                <a:gd name="T7" fmla="*/ 0 h 6"/>
                <a:gd name="T8" fmla="*/ 1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3" y="3"/>
                    <a:pt x="5" y="5"/>
                    <a:pt x="7" y="6"/>
                  </a:cubicBezTo>
                  <a:cubicBezTo>
                    <a:pt x="7" y="6"/>
                    <a:pt x="9" y="5"/>
                    <a:pt x="8" y="5"/>
                  </a:cubicBezTo>
                  <a:cubicBezTo>
                    <a:pt x="6" y="3"/>
                    <a:pt x="5" y="2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728"/>
            <p:cNvSpPr/>
            <p:nvPr/>
          </p:nvSpPr>
          <p:spPr bwMode="auto">
            <a:xfrm>
              <a:off x="5067301" y="4778375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4 h 5"/>
                <a:gd name="T6" fmla="*/ 2 w 5"/>
                <a:gd name="T7" fmla="*/ 1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729"/>
            <p:cNvSpPr/>
            <p:nvPr/>
          </p:nvSpPr>
          <p:spPr bwMode="auto">
            <a:xfrm>
              <a:off x="5056189" y="4805363"/>
              <a:ext cx="19050" cy="14288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4 w 5"/>
                <a:gd name="T5" fmla="*/ 3 h 4"/>
                <a:gd name="T6" fmla="*/ 2 w 5"/>
                <a:gd name="T7" fmla="*/ 1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5" y="3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730"/>
            <p:cNvSpPr/>
            <p:nvPr/>
          </p:nvSpPr>
          <p:spPr bwMode="auto">
            <a:xfrm>
              <a:off x="4965701" y="4978400"/>
              <a:ext cx="49213" cy="30163"/>
            </a:xfrm>
            <a:custGeom>
              <a:avLst/>
              <a:gdLst>
                <a:gd name="T0" fmla="*/ 12 w 13"/>
                <a:gd name="T1" fmla="*/ 7 h 8"/>
                <a:gd name="T2" fmla="*/ 3 w 13"/>
                <a:gd name="T3" fmla="*/ 0 h 8"/>
                <a:gd name="T4" fmla="*/ 1 w 13"/>
                <a:gd name="T5" fmla="*/ 1 h 8"/>
                <a:gd name="T6" fmla="*/ 11 w 13"/>
                <a:gd name="T7" fmla="*/ 8 h 8"/>
                <a:gd name="T8" fmla="*/ 12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7"/>
                  </a:moveTo>
                  <a:cubicBezTo>
                    <a:pt x="9" y="5"/>
                    <a:pt x="5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4"/>
                    <a:pt x="7" y="6"/>
                    <a:pt x="11" y="8"/>
                  </a:cubicBezTo>
                  <a:cubicBezTo>
                    <a:pt x="12" y="8"/>
                    <a:pt x="13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731"/>
            <p:cNvSpPr/>
            <p:nvPr/>
          </p:nvSpPr>
          <p:spPr bwMode="auto">
            <a:xfrm>
              <a:off x="4965701" y="5022850"/>
              <a:ext cx="49213" cy="26988"/>
            </a:xfrm>
            <a:custGeom>
              <a:avLst/>
              <a:gdLst>
                <a:gd name="T0" fmla="*/ 3 w 13"/>
                <a:gd name="T1" fmla="*/ 0 h 7"/>
                <a:gd name="T2" fmla="*/ 1 w 13"/>
                <a:gd name="T3" fmla="*/ 2 h 7"/>
                <a:gd name="T4" fmla="*/ 10 w 13"/>
                <a:gd name="T5" fmla="*/ 7 h 7"/>
                <a:gd name="T6" fmla="*/ 12 w 13"/>
                <a:gd name="T7" fmla="*/ 6 h 7"/>
                <a:gd name="T8" fmla="*/ 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4" y="4"/>
                    <a:pt x="7" y="5"/>
                    <a:pt x="10" y="7"/>
                  </a:cubicBezTo>
                  <a:cubicBezTo>
                    <a:pt x="11" y="7"/>
                    <a:pt x="13" y="6"/>
                    <a:pt x="12" y="6"/>
                  </a:cubicBezTo>
                  <a:cubicBezTo>
                    <a:pt x="9" y="4"/>
                    <a:pt x="6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732"/>
            <p:cNvSpPr/>
            <p:nvPr/>
          </p:nvSpPr>
          <p:spPr bwMode="auto">
            <a:xfrm>
              <a:off x="4943476" y="5053013"/>
              <a:ext cx="63500" cy="25400"/>
            </a:xfrm>
            <a:custGeom>
              <a:avLst/>
              <a:gdLst>
                <a:gd name="T0" fmla="*/ 1 w 17"/>
                <a:gd name="T1" fmla="*/ 1 h 7"/>
                <a:gd name="T2" fmla="*/ 15 w 17"/>
                <a:gd name="T3" fmla="*/ 7 h 7"/>
                <a:gd name="T4" fmla="*/ 17 w 17"/>
                <a:gd name="T5" fmla="*/ 6 h 7"/>
                <a:gd name="T6" fmla="*/ 3 w 17"/>
                <a:gd name="T7" fmla="*/ 0 h 7"/>
                <a:gd name="T8" fmla="*/ 1 w 1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1"/>
                  </a:moveTo>
                  <a:cubicBezTo>
                    <a:pt x="5" y="4"/>
                    <a:pt x="10" y="5"/>
                    <a:pt x="15" y="7"/>
                  </a:cubicBezTo>
                  <a:cubicBezTo>
                    <a:pt x="15" y="7"/>
                    <a:pt x="17" y="7"/>
                    <a:pt x="17" y="6"/>
                  </a:cubicBezTo>
                  <a:cubicBezTo>
                    <a:pt x="12" y="5"/>
                    <a:pt x="7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733"/>
            <p:cNvSpPr/>
            <p:nvPr/>
          </p:nvSpPr>
          <p:spPr bwMode="auto">
            <a:xfrm>
              <a:off x="4924426" y="5075238"/>
              <a:ext cx="74613" cy="41275"/>
            </a:xfrm>
            <a:custGeom>
              <a:avLst/>
              <a:gdLst>
                <a:gd name="T0" fmla="*/ 1 w 20"/>
                <a:gd name="T1" fmla="*/ 1 h 11"/>
                <a:gd name="T2" fmla="*/ 18 w 20"/>
                <a:gd name="T3" fmla="*/ 11 h 11"/>
                <a:gd name="T4" fmla="*/ 19 w 20"/>
                <a:gd name="T5" fmla="*/ 9 h 11"/>
                <a:gd name="T6" fmla="*/ 3 w 20"/>
                <a:gd name="T7" fmla="*/ 0 h 11"/>
                <a:gd name="T8" fmla="*/ 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"/>
                  </a:moveTo>
                  <a:cubicBezTo>
                    <a:pt x="6" y="5"/>
                    <a:pt x="12" y="8"/>
                    <a:pt x="18" y="11"/>
                  </a:cubicBezTo>
                  <a:cubicBezTo>
                    <a:pt x="19" y="11"/>
                    <a:pt x="20" y="10"/>
                    <a:pt x="19" y="9"/>
                  </a:cubicBezTo>
                  <a:cubicBezTo>
                    <a:pt x="14" y="7"/>
                    <a:pt x="8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734"/>
            <p:cNvSpPr/>
            <p:nvPr/>
          </p:nvSpPr>
          <p:spPr bwMode="auto">
            <a:xfrm>
              <a:off x="5164139" y="4433888"/>
              <a:ext cx="52388" cy="74613"/>
            </a:xfrm>
            <a:custGeom>
              <a:avLst/>
              <a:gdLst>
                <a:gd name="T0" fmla="*/ 12 w 14"/>
                <a:gd name="T1" fmla="*/ 0 h 20"/>
                <a:gd name="T2" fmla="*/ 0 w 14"/>
                <a:gd name="T3" fmla="*/ 19 h 20"/>
                <a:gd name="T4" fmla="*/ 2 w 14"/>
                <a:gd name="T5" fmla="*/ 19 h 20"/>
                <a:gd name="T6" fmla="*/ 14 w 14"/>
                <a:gd name="T7" fmla="*/ 0 h 20"/>
                <a:gd name="T8" fmla="*/ 12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8" y="7"/>
                    <a:pt x="4" y="13"/>
                    <a:pt x="0" y="19"/>
                  </a:cubicBezTo>
                  <a:cubicBezTo>
                    <a:pt x="0" y="20"/>
                    <a:pt x="2" y="20"/>
                    <a:pt x="2" y="19"/>
                  </a:cubicBezTo>
                  <a:cubicBezTo>
                    <a:pt x="6" y="13"/>
                    <a:pt x="10" y="7"/>
                    <a:pt x="14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735"/>
            <p:cNvSpPr/>
            <p:nvPr/>
          </p:nvSpPr>
          <p:spPr bwMode="auto">
            <a:xfrm>
              <a:off x="5191126" y="4437063"/>
              <a:ext cx="44450" cy="71438"/>
            </a:xfrm>
            <a:custGeom>
              <a:avLst/>
              <a:gdLst>
                <a:gd name="T0" fmla="*/ 10 w 12"/>
                <a:gd name="T1" fmla="*/ 1 h 19"/>
                <a:gd name="T2" fmla="*/ 0 w 12"/>
                <a:gd name="T3" fmla="*/ 19 h 19"/>
                <a:gd name="T4" fmla="*/ 2 w 12"/>
                <a:gd name="T5" fmla="*/ 19 h 19"/>
                <a:gd name="T6" fmla="*/ 12 w 12"/>
                <a:gd name="T7" fmla="*/ 1 h 19"/>
                <a:gd name="T8" fmla="*/ 1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0" y="1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0" y="19"/>
                    <a:pt x="2" y="19"/>
                    <a:pt x="2" y="19"/>
                  </a:cubicBezTo>
                  <a:cubicBezTo>
                    <a:pt x="6" y="13"/>
                    <a:pt x="9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736"/>
            <p:cNvSpPr/>
            <p:nvPr/>
          </p:nvSpPr>
          <p:spPr bwMode="auto">
            <a:xfrm>
              <a:off x="5224464" y="4437063"/>
              <a:ext cx="60325" cy="93663"/>
            </a:xfrm>
            <a:custGeom>
              <a:avLst/>
              <a:gdLst>
                <a:gd name="T0" fmla="*/ 2 w 16"/>
                <a:gd name="T1" fmla="*/ 24 h 25"/>
                <a:gd name="T2" fmla="*/ 15 w 16"/>
                <a:gd name="T3" fmla="*/ 0 h 25"/>
                <a:gd name="T4" fmla="*/ 13 w 16"/>
                <a:gd name="T5" fmla="*/ 0 h 25"/>
                <a:gd name="T6" fmla="*/ 0 w 16"/>
                <a:gd name="T7" fmla="*/ 24 h 25"/>
                <a:gd name="T8" fmla="*/ 2 w 1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24"/>
                  </a:moveTo>
                  <a:cubicBezTo>
                    <a:pt x="6" y="16"/>
                    <a:pt x="10" y="8"/>
                    <a:pt x="15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8" y="8"/>
                    <a:pt x="4" y="16"/>
                    <a:pt x="0" y="24"/>
                  </a:cubicBezTo>
                  <a:cubicBezTo>
                    <a:pt x="0" y="25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737"/>
            <p:cNvSpPr/>
            <p:nvPr/>
          </p:nvSpPr>
          <p:spPr bwMode="auto">
            <a:xfrm>
              <a:off x="4432301" y="4173538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6 h 7"/>
                <a:gd name="T6" fmla="*/ 5 w 6"/>
                <a:gd name="T7" fmla="*/ 1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3"/>
                    <a:pt x="2" y="4"/>
                    <a:pt x="1" y="6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6" y="0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738"/>
            <p:cNvSpPr/>
            <p:nvPr/>
          </p:nvSpPr>
          <p:spPr bwMode="auto">
            <a:xfrm>
              <a:off x="4462464" y="4208463"/>
              <a:ext cx="33338" cy="55563"/>
            </a:xfrm>
            <a:custGeom>
              <a:avLst/>
              <a:gdLst>
                <a:gd name="T0" fmla="*/ 7 w 9"/>
                <a:gd name="T1" fmla="*/ 1 h 15"/>
                <a:gd name="T2" fmla="*/ 0 w 9"/>
                <a:gd name="T3" fmla="*/ 14 h 15"/>
                <a:gd name="T4" fmla="*/ 2 w 9"/>
                <a:gd name="T5" fmla="*/ 14 h 15"/>
                <a:gd name="T6" fmla="*/ 9 w 9"/>
                <a:gd name="T7" fmla="*/ 1 h 15"/>
                <a:gd name="T8" fmla="*/ 7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1"/>
                  </a:moveTo>
                  <a:cubicBezTo>
                    <a:pt x="5" y="6"/>
                    <a:pt x="2" y="10"/>
                    <a:pt x="0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4" y="10"/>
                    <a:pt x="7" y="5"/>
                    <a:pt x="9" y="1"/>
                  </a:cubicBezTo>
                  <a:cubicBezTo>
                    <a:pt x="9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739"/>
            <p:cNvSpPr/>
            <p:nvPr/>
          </p:nvSpPr>
          <p:spPr bwMode="auto">
            <a:xfrm>
              <a:off x="4476751" y="4219575"/>
              <a:ext cx="30163" cy="52388"/>
            </a:xfrm>
            <a:custGeom>
              <a:avLst/>
              <a:gdLst>
                <a:gd name="T0" fmla="*/ 2 w 8"/>
                <a:gd name="T1" fmla="*/ 13 h 14"/>
                <a:gd name="T2" fmla="*/ 8 w 8"/>
                <a:gd name="T3" fmla="*/ 1 h 14"/>
                <a:gd name="T4" fmla="*/ 6 w 8"/>
                <a:gd name="T5" fmla="*/ 0 h 14"/>
                <a:gd name="T6" fmla="*/ 0 w 8"/>
                <a:gd name="T7" fmla="*/ 13 h 14"/>
                <a:gd name="T8" fmla="*/ 2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4" y="9"/>
                    <a:pt x="6" y="5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740"/>
            <p:cNvSpPr/>
            <p:nvPr/>
          </p:nvSpPr>
          <p:spPr bwMode="auto">
            <a:xfrm>
              <a:off x="4181476" y="4910138"/>
              <a:ext cx="55563" cy="26988"/>
            </a:xfrm>
            <a:custGeom>
              <a:avLst/>
              <a:gdLst>
                <a:gd name="T0" fmla="*/ 0 w 15"/>
                <a:gd name="T1" fmla="*/ 1 h 7"/>
                <a:gd name="T2" fmla="*/ 13 w 15"/>
                <a:gd name="T3" fmla="*/ 7 h 7"/>
                <a:gd name="T4" fmla="*/ 15 w 15"/>
                <a:gd name="T5" fmla="*/ 6 h 7"/>
                <a:gd name="T6" fmla="*/ 2 w 15"/>
                <a:gd name="T7" fmla="*/ 0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3" y="7"/>
                    <a:pt x="15" y="6"/>
                    <a:pt x="15" y="6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741"/>
            <p:cNvSpPr/>
            <p:nvPr/>
          </p:nvSpPr>
          <p:spPr bwMode="auto">
            <a:xfrm>
              <a:off x="4225926" y="4895850"/>
              <a:ext cx="38100" cy="174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4 h 5"/>
                <a:gd name="T6" fmla="*/ 2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10" y="4"/>
                    <a:pt x="10" y="4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742"/>
            <p:cNvSpPr/>
            <p:nvPr/>
          </p:nvSpPr>
          <p:spPr bwMode="auto">
            <a:xfrm>
              <a:off x="4248151" y="4883150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5 h 5"/>
                <a:gd name="T4" fmla="*/ 10 w 11"/>
                <a:gd name="T5" fmla="*/ 4 h 5"/>
                <a:gd name="T6" fmla="*/ 2 w 11"/>
                <a:gd name="T7" fmla="*/ 1 h 5"/>
                <a:gd name="T8" fmla="*/ 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743"/>
            <p:cNvSpPr/>
            <p:nvPr/>
          </p:nvSpPr>
          <p:spPr bwMode="auto">
            <a:xfrm>
              <a:off x="4278314" y="4872038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8 w 9"/>
                <a:gd name="T5" fmla="*/ 2 h 3"/>
                <a:gd name="T6" fmla="*/ 3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2"/>
                    <a:pt x="5" y="3"/>
                    <a:pt x="7" y="3"/>
                  </a:cubicBezTo>
                  <a:cubicBezTo>
                    <a:pt x="7" y="3"/>
                    <a:pt x="9" y="2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744"/>
            <p:cNvSpPr/>
            <p:nvPr/>
          </p:nvSpPr>
          <p:spPr bwMode="auto">
            <a:xfrm>
              <a:off x="4305301" y="4849813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6 w 9"/>
                <a:gd name="T3" fmla="*/ 3 h 3"/>
                <a:gd name="T4" fmla="*/ 7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9" y="2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745"/>
            <p:cNvSpPr/>
            <p:nvPr/>
          </p:nvSpPr>
          <p:spPr bwMode="auto">
            <a:xfrm>
              <a:off x="4327526" y="4830763"/>
              <a:ext cx="22225" cy="1111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3 w 6"/>
                <a:gd name="T5" fmla="*/ 3 h 3"/>
                <a:gd name="T6" fmla="*/ 5 w 6"/>
                <a:gd name="T7" fmla="*/ 2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746"/>
            <p:cNvSpPr/>
            <p:nvPr/>
          </p:nvSpPr>
          <p:spPr bwMode="auto">
            <a:xfrm>
              <a:off x="4341814" y="4805363"/>
              <a:ext cx="30163" cy="7938"/>
            </a:xfrm>
            <a:custGeom>
              <a:avLst/>
              <a:gdLst>
                <a:gd name="T0" fmla="*/ 1 w 8"/>
                <a:gd name="T1" fmla="*/ 1 h 2"/>
                <a:gd name="T2" fmla="*/ 6 w 8"/>
                <a:gd name="T3" fmla="*/ 2 h 2"/>
                <a:gd name="T4" fmla="*/ 7 w 8"/>
                <a:gd name="T5" fmla="*/ 1 h 2"/>
                <a:gd name="T6" fmla="*/ 3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747"/>
            <p:cNvSpPr/>
            <p:nvPr/>
          </p:nvSpPr>
          <p:spPr bwMode="auto">
            <a:xfrm>
              <a:off x="4365626" y="4789488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748"/>
            <p:cNvSpPr/>
            <p:nvPr/>
          </p:nvSpPr>
          <p:spPr bwMode="auto">
            <a:xfrm>
              <a:off x="4443414" y="4681538"/>
              <a:ext cx="30163" cy="19050"/>
            </a:xfrm>
            <a:custGeom>
              <a:avLst/>
              <a:gdLst>
                <a:gd name="T0" fmla="*/ 0 w 8"/>
                <a:gd name="T1" fmla="*/ 2 h 5"/>
                <a:gd name="T2" fmla="*/ 6 w 8"/>
                <a:gd name="T3" fmla="*/ 5 h 5"/>
                <a:gd name="T4" fmla="*/ 8 w 8"/>
                <a:gd name="T5" fmla="*/ 4 h 5"/>
                <a:gd name="T6" fmla="*/ 2 w 8"/>
                <a:gd name="T7" fmla="*/ 1 h 5"/>
                <a:gd name="T8" fmla="*/ 0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749"/>
            <p:cNvSpPr/>
            <p:nvPr/>
          </p:nvSpPr>
          <p:spPr bwMode="auto">
            <a:xfrm>
              <a:off x="4451351" y="4646613"/>
              <a:ext cx="55563" cy="19050"/>
            </a:xfrm>
            <a:custGeom>
              <a:avLst/>
              <a:gdLst>
                <a:gd name="T0" fmla="*/ 0 w 15"/>
                <a:gd name="T1" fmla="*/ 1 h 5"/>
                <a:gd name="T2" fmla="*/ 12 w 15"/>
                <a:gd name="T3" fmla="*/ 5 h 5"/>
                <a:gd name="T4" fmla="*/ 14 w 15"/>
                <a:gd name="T5" fmla="*/ 4 h 5"/>
                <a:gd name="T6" fmla="*/ 2 w 15"/>
                <a:gd name="T7" fmla="*/ 1 h 5"/>
                <a:gd name="T8" fmla="*/ 0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4" y="3"/>
                    <a:pt x="8" y="5"/>
                    <a:pt x="12" y="5"/>
                  </a:cubicBezTo>
                  <a:cubicBezTo>
                    <a:pt x="13" y="5"/>
                    <a:pt x="15" y="4"/>
                    <a:pt x="14" y="4"/>
                  </a:cubicBezTo>
                  <a:cubicBezTo>
                    <a:pt x="9" y="4"/>
                    <a:pt x="6" y="3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750"/>
            <p:cNvSpPr/>
            <p:nvPr/>
          </p:nvSpPr>
          <p:spPr bwMode="auto">
            <a:xfrm>
              <a:off x="4470401" y="4618038"/>
              <a:ext cx="60325" cy="22225"/>
            </a:xfrm>
            <a:custGeom>
              <a:avLst/>
              <a:gdLst>
                <a:gd name="T0" fmla="*/ 1 w 16"/>
                <a:gd name="T1" fmla="*/ 1 h 6"/>
                <a:gd name="T2" fmla="*/ 14 w 16"/>
                <a:gd name="T3" fmla="*/ 5 h 6"/>
                <a:gd name="T4" fmla="*/ 15 w 16"/>
                <a:gd name="T5" fmla="*/ 4 h 6"/>
                <a:gd name="T6" fmla="*/ 3 w 16"/>
                <a:gd name="T7" fmla="*/ 0 h 6"/>
                <a:gd name="T8" fmla="*/ 1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1"/>
                  </a:moveTo>
                  <a:cubicBezTo>
                    <a:pt x="5" y="3"/>
                    <a:pt x="9" y="5"/>
                    <a:pt x="14" y="5"/>
                  </a:cubicBezTo>
                  <a:cubicBezTo>
                    <a:pt x="15" y="6"/>
                    <a:pt x="16" y="4"/>
                    <a:pt x="15" y="4"/>
                  </a:cubicBezTo>
                  <a:cubicBezTo>
                    <a:pt x="11" y="3"/>
                    <a:pt x="7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751"/>
            <p:cNvSpPr/>
            <p:nvPr/>
          </p:nvSpPr>
          <p:spPr bwMode="auto">
            <a:xfrm>
              <a:off x="4495801" y="4591050"/>
              <a:ext cx="60325" cy="22225"/>
            </a:xfrm>
            <a:custGeom>
              <a:avLst/>
              <a:gdLst>
                <a:gd name="T0" fmla="*/ 1 w 16"/>
                <a:gd name="T1" fmla="*/ 2 h 6"/>
                <a:gd name="T2" fmla="*/ 14 w 16"/>
                <a:gd name="T3" fmla="*/ 6 h 6"/>
                <a:gd name="T4" fmla="*/ 14 w 16"/>
                <a:gd name="T5" fmla="*/ 5 h 6"/>
                <a:gd name="T6" fmla="*/ 2 w 16"/>
                <a:gd name="T7" fmla="*/ 1 h 6"/>
                <a:gd name="T8" fmla="*/ 1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2"/>
                  </a:moveTo>
                  <a:cubicBezTo>
                    <a:pt x="5" y="4"/>
                    <a:pt x="9" y="6"/>
                    <a:pt x="14" y="6"/>
                  </a:cubicBezTo>
                  <a:cubicBezTo>
                    <a:pt x="15" y="6"/>
                    <a:pt x="16" y="5"/>
                    <a:pt x="14" y="5"/>
                  </a:cubicBezTo>
                  <a:cubicBezTo>
                    <a:pt x="10" y="5"/>
                    <a:pt x="6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752"/>
            <p:cNvSpPr/>
            <p:nvPr/>
          </p:nvSpPr>
          <p:spPr bwMode="auto">
            <a:xfrm>
              <a:off x="4518026" y="4552950"/>
              <a:ext cx="71438" cy="2698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7 h 7"/>
                <a:gd name="T4" fmla="*/ 17 w 19"/>
                <a:gd name="T5" fmla="*/ 6 h 7"/>
                <a:gd name="T6" fmla="*/ 3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5"/>
                    <a:pt x="11" y="7"/>
                    <a:pt x="17" y="7"/>
                  </a:cubicBezTo>
                  <a:cubicBezTo>
                    <a:pt x="18" y="7"/>
                    <a:pt x="19" y="6"/>
                    <a:pt x="17" y="6"/>
                  </a:cubicBezTo>
                  <a:cubicBezTo>
                    <a:pt x="12" y="6"/>
                    <a:pt x="7" y="3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753"/>
            <p:cNvSpPr/>
            <p:nvPr/>
          </p:nvSpPr>
          <p:spPr bwMode="auto">
            <a:xfrm>
              <a:off x="4537076" y="4522788"/>
              <a:ext cx="82550" cy="30163"/>
            </a:xfrm>
            <a:custGeom>
              <a:avLst/>
              <a:gdLst>
                <a:gd name="T0" fmla="*/ 1 w 22"/>
                <a:gd name="T1" fmla="*/ 2 h 8"/>
                <a:gd name="T2" fmla="*/ 20 w 22"/>
                <a:gd name="T3" fmla="*/ 7 h 8"/>
                <a:gd name="T4" fmla="*/ 20 w 22"/>
                <a:gd name="T5" fmla="*/ 6 h 8"/>
                <a:gd name="T6" fmla="*/ 3 w 22"/>
                <a:gd name="T7" fmla="*/ 0 h 8"/>
                <a:gd name="T8" fmla="*/ 1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2"/>
                  </a:moveTo>
                  <a:cubicBezTo>
                    <a:pt x="7" y="5"/>
                    <a:pt x="13" y="6"/>
                    <a:pt x="20" y="7"/>
                  </a:cubicBezTo>
                  <a:cubicBezTo>
                    <a:pt x="21" y="8"/>
                    <a:pt x="22" y="6"/>
                    <a:pt x="20" y="6"/>
                  </a:cubicBezTo>
                  <a:cubicBezTo>
                    <a:pt x="14" y="5"/>
                    <a:pt x="8" y="3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754"/>
            <p:cNvSpPr/>
            <p:nvPr/>
          </p:nvSpPr>
          <p:spPr bwMode="auto">
            <a:xfrm>
              <a:off x="4560889" y="4478338"/>
              <a:ext cx="93663" cy="38100"/>
            </a:xfrm>
            <a:custGeom>
              <a:avLst/>
              <a:gdLst>
                <a:gd name="T0" fmla="*/ 1 w 25"/>
                <a:gd name="T1" fmla="*/ 2 h 10"/>
                <a:gd name="T2" fmla="*/ 22 w 25"/>
                <a:gd name="T3" fmla="*/ 10 h 10"/>
                <a:gd name="T4" fmla="*/ 24 w 25"/>
                <a:gd name="T5" fmla="*/ 8 h 10"/>
                <a:gd name="T6" fmla="*/ 3 w 25"/>
                <a:gd name="T7" fmla="*/ 0 h 10"/>
                <a:gd name="T8" fmla="*/ 1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2"/>
                  </a:moveTo>
                  <a:cubicBezTo>
                    <a:pt x="8" y="5"/>
                    <a:pt x="15" y="8"/>
                    <a:pt x="22" y="10"/>
                  </a:cubicBezTo>
                  <a:cubicBezTo>
                    <a:pt x="23" y="10"/>
                    <a:pt x="25" y="9"/>
                    <a:pt x="24" y="8"/>
                  </a:cubicBezTo>
                  <a:cubicBezTo>
                    <a:pt x="16" y="7"/>
                    <a:pt x="10" y="4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755"/>
            <p:cNvSpPr/>
            <p:nvPr/>
          </p:nvSpPr>
          <p:spPr bwMode="auto">
            <a:xfrm>
              <a:off x="4597401" y="4451350"/>
              <a:ext cx="90488" cy="38100"/>
            </a:xfrm>
            <a:custGeom>
              <a:avLst/>
              <a:gdLst>
                <a:gd name="T0" fmla="*/ 0 w 24"/>
                <a:gd name="T1" fmla="*/ 1 h 10"/>
                <a:gd name="T2" fmla="*/ 22 w 24"/>
                <a:gd name="T3" fmla="*/ 10 h 10"/>
                <a:gd name="T4" fmla="*/ 23 w 24"/>
                <a:gd name="T5" fmla="*/ 10 h 10"/>
                <a:gd name="T6" fmla="*/ 2 w 24"/>
                <a:gd name="T7" fmla="*/ 1 h 10"/>
                <a:gd name="T8" fmla="*/ 0 w 2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7" y="6"/>
                    <a:pt x="14" y="10"/>
                    <a:pt x="22" y="10"/>
                  </a:cubicBezTo>
                  <a:cubicBezTo>
                    <a:pt x="22" y="10"/>
                    <a:pt x="24" y="10"/>
                    <a:pt x="23" y="10"/>
                  </a:cubicBezTo>
                  <a:cubicBezTo>
                    <a:pt x="15" y="9"/>
                    <a:pt x="9" y="5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756"/>
            <p:cNvSpPr/>
            <p:nvPr/>
          </p:nvSpPr>
          <p:spPr bwMode="auto">
            <a:xfrm>
              <a:off x="4605339" y="4433888"/>
              <a:ext cx="101600" cy="36513"/>
            </a:xfrm>
            <a:custGeom>
              <a:avLst/>
              <a:gdLst>
                <a:gd name="T0" fmla="*/ 1 w 27"/>
                <a:gd name="T1" fmla="*/ 2 h 10"/>
                <a:gd name="T2" fmla="*/ 25 w 27"/>
                <a:gd name="T3" fmla="*/ 10 h 10"/>
                <a:gd name="T4" fmla="*/ 26 w 27"/>
                <a:gd name="T5" fmla="*/ 8 h 10"/>
                <a:gd name="T6" fmla="*/ 3 w 27"/>
                <a:gd name="T7" fmla="*/ 1 h 10"/>
                <a:gd name="T8" fmla="*/ 1 w 2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" y="2"/>
                  </a:moveTo>
                  <a:cubicBezTo>
                    <a:pt x="9" y="6"/>
                    <a:pt x="17" y="8"/>
                    <a:pt x="25" y="10"/>
                  </a:cubicBezTo>
                  <a:cubicBezTo>
                    <a:pt x="26" y="10"/>
                    <a:pt x="27" y="9"/>
                    <a:pt x="26" y="8"/>
                  </a:cubicBezTo>
                  <a:cubicBezTo>
                    <a:pt x="18" y="7"/>
                    <a:pt x="10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757"/>
            <p:cNvSpPr/>
            <p:nvPr/>
          </p:nvSpPr>
          <p:spPr bwMode="auto">
            <a:xfrm>
              <a:off x="4619626" y="4384675"/>
              <a:ext cx="112713" cy="52388"/>
            </a:xfrm>
            <a:custGeom>
              <a:avLst/>
              <a:gdLst>
                <a:gd name="T0" fmla="*/ 1 w 30"/>
                <a:gd name="T1" fmla="*/ 2 h 14"/>
                <a:gd name="T2" fmla="*/ 27 w 30"/>
                <a:gd name="T3" fmla="*/ 14 h 14"/>
                <a:gd name="T4" fmla="*/ 29 w 30"/>
                <a:gd name="T5" fmla="*/ 13 h 14"/>
                <a:gd name="T6" fmla="*/ 2 w 30"/>
                <a:gd name="T7" fmla="*/ 0 h 14"/>
                <a:gd name="T8" fmla="*/ 1 w 3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2"/>
                  </a:moveTo>
                  <a:cubicBezTo>
                    <a:pt x="10" y="6"/>
                    <a:pt x="18" y="11"/>
                    <a:pt x="27" y="14"/>
                  </a:cubicBezTo>
                  <a:cubicBezTo>
                    <a:pt x="28" y="14"/>
                    <a:pt x="30" y="13"/>
                    <a:pt x="29" y="13"/>
                  </a:cubicBezTo>
                  <a:cubicBezTo>
                    <a:pt x="19" y="10"/>
                    <a:pt x="11" y="5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758"/>
            <p:cNvSpPr/>
            <p:nvPr/>
          </p:nvSpPr>
          <p:spPr bwMode="auto">
            <a:xfrm>
              <a:off x="4660901" y="4373563"/>
              <a:ext cx="90488" cy="44450"/>
            </a:xfrm>
            <a:custGeom>
              <a:avLst/>
              <a:gdLst>
                <a:gd name="T0" fmla="*/ 23 w 24"/>
                <a:gd name="T1" fmla="*/ 11 h 12"/>
                <a:gd name="T2" fmla="*/ 3 w 24"/>
                <a:gd name="T3" fmla="*/ 1 h 12"/>
                <a:gd name="T4" fmla="*/ 1 w 24"/>
                <a:gd name="T5" fmla="*/ 1 h 12"/>
                <a:gd name="T6" fmla="*/ 22 w 24"/>
                <a:gd name="T7" fmla="*/ 12 h 12"/>
                <a:gd name="T8" fmla="*/ 23 w 2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11"/>
                  </a:moveTo>
                  <a:cubicBezTo>
                    <a:pt x="16" y="9"/>
                    <a:pt x="9" y="4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8" y="5"/>
                    <a:pt x="14" y="10"/>
                    <a:pt x="22" y="12"/>
                  </a:cubicBezTo>
                  <a:cubicBezTo>
                    <a:pt x="22" y="12"/>
                    <a:pt x="24" y="11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759"/>
            <p:cNvSpPr/>
            <p:nvPr/>
          </p:nvSpPr>
          <p:spPr bwMode="auto">
            <a:xfrm>
              <a:off x="4297364" y="5232400"/>
              <a:ext cx="25400" cy="15875"/>
            </a:xfrm>
            <a:custGeom>
              <a:avLst/>
              <a:gdLst>
                <a:gd name="T0" fmla="*/ 6 w 7"/>
                <a:gd name="T1" fmla="*/ 2 h 4"/>
                <a:gd name="T2" fmla="*/ 3 w 7"/>
                <a:gd name="T3" fmla="*/ 0 h 4"/>
                <a:gd name="T4" fmla="*/ 1 w 7"/>
                <a:gd name="T5" fmla="*/ 2 h 4"/>
                <a:gd name="T6" fmla="*/ 5 w 7"/>
                <a:gd name="T7" fmla="*/ 3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4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760"/>
            <p:cNvSpPr/>
            <p:nvPr/>
          </p:nvSpPr>
          <p:spPr bwMode="auto">
            <a:xfrm>
              <a:off x="4300539" y="5259388"/>
              <a:ext cx="26988" cy="14288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6 w 7"/>
                <a:gd name="T5" fmla="*/ 2 h 4"/>
                <a:gd name="T6" fmla="*/ 2 w 7"/>
                <a:gd name="T7" fmla="*/ 1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761"/>
            <p:cNvSpPr/>
            <p:nvPr/>
          </p:nvSpPr>
          <p:spPr bwMode="auto">
            <a:xfrm>
              <a:off x="4289426" y="5286375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762"/>
            <p:cNvSpPr/>
            <p:nvPr/>
          </p:nvSpPr>
          <p:spPr bwMode="auto">
            <a:xfrm>
              <a:off x="4286251" y="5300663"/>
              <a:ext cx="96838" cy="52388"/>
            </a:xfrm>
            <a:custGeom>
              <a:avLst/>
              <a:gdLst>
                <a:gd name="T0" fmla="*/ 3 w 26"/>
                <a:gd name="T1" fmla="*/ 1 h 14"/>
                <a:gd name="T2" fmla="*/ 1 w 26"/>
                <a:gd name="T3" fmla="*/ 2 h 14"/>
                <a:gd name="T4" fmla="*/ 24 w 26"/>
                <a:gd name="T5" fmla="*/ 14 h 14"/>
                <a:gd name="T6" fmla="*/ 26 w 26"/>
                <a:gd name="T7" fmla="*/ 13 h 14"/>
                <a:gd name="T8" fmla="*/ 3 w 2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7" y="7"/>
                    <a:pt x="17" y="9"/>
                    <a:pt x="24" y="14"/>
                  </a:cubicBezTo>
                  <a:cubicBezTo>
                    <a:pt x="24" y="14"/>
                    <a:pt x="26" y="13"/>
                    <a:pt x="26" y="13"/>
                  </a:cubicBezTo>
                  <a:cubicBezTo>
                    <a:pt x="19" y="8"/>
                    <a:pt x="9" y="7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763"/>
            <p:cNvSpPr/>
            <p:nvPr/>
          </p:nvSpPr>
          <p:spPr bwMode="auto">
            <a:xfrm>
              <a:off x="4286251" y="5327650"/>
              <a:ext cx="303213" cy="171450"/>
            </a:xfrm>
            <a:custGeom>
              <a:avLst/>
              <a:gdLst>
                <a:gd name="T0" fmla="*/ 3 w 81"/>
                <a:gd name="T1" fmla="*/ 1 h 46"/>
                <a:gd name="T2" fmla="*/ 1 w 81"/>
                <a:gd name="T3" fmla="*/ 2 h 46"/>
                <a:gd name="T4" fmla="*/ 35 w 81"/>
                <a:gd name="T5" fmla="*/ 22 h 46"/>
                <a:gd name="T6" fmla="*/ 78 w 81"/>
                <a:gd name="T7" fmla="*/ 46 h 46"/>
                <a:gd name="T8" fmla="*/ 80 w 81"/>
                <a:gd name="T9" fmla="*/ 44 h 46"/>
                <a:gd name="T10" fmla="*/ 42 w 81"/>
                <a:gd name="T11" fmla="*/ 24 h 46"/>
                <a:gd name="T12" fmla="*/ 3 w 8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0" y="11"/>
                    <a:pt x="24" y="16"/>
                    <a:pt x="35" y="22"/>
                  </a:cubicBezTo>
                  <a:cubicBezTo>
                    <a:pt x="50" y="30"/>
                    <a:pt x="64" y="37"/>
                    <a:pt x="78" y="46"/>
                  </a:cubicBezTo>
                  <a:cubicBezTo>
                    <a:pt x="79" y="46"/>
                    <a:pt x="81" y="45"/>
                    <a:pt x="80" y="44"/>
                  </a:cubicBezTo>
                  <a:cubicBezTo>
                    <a:pt x="67" y="37"/>
                    <a:pt x="55" y="30"/>
                    <a:pt x="42" y="24"/>
                  </a:cubicBezTo>
                  <a:cubicBezTo>
                    <a:pt x="29" y="17"/>
                    <a:pt x="13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764"/>
            <p:cNvSpPr/>
            <p:nvPr/>
          </p:nvSpPr>
          <p:spPr bwMode="auto">
            <a:xfrm>
              <a:off x="4338639" y="5900738"/>
              <a:ext cx="11113" cy="1270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765"/>
            <p:cNvSpPr/>
            <p:nvPr/>
          </p:nvSpPr>
          <p:spPr bwMode="auto">
            <a:xfrm>
              <a:off x="3816351" y="5924550"/>
              <a:ext cx="60325" cy="33338"/>
            </a:xfrm>
            <a:custGeom>
              <a:avLst/>
              <a:gdLst>
                <a:gd name="T0" fmla="*/ 15 w 16"/>
                <a:gd name="T1" fmla="*/ 7 h 9"/>
                <a:gd name="T2" fmla="*/ 2 w 16"/>
                <a:gd name="T3" fmla="*/ 1 h 9"/>
                <a:gd name="T4" fmla="*/ 1 w 16"/>
                <a:gd name="T5" fmla="*/ 2 h 9"/>
                <a:gd name="T6" fmla="*/ 14 w 16"/>
                <a:gd name="T7" fmla="*/ 9 h 9"/>
                <a:gd name="T8" fmla="*/ 15 w 1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1" y="5"/>
                    <a:pt x="6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4"/>
                    <a:pt x="9" y="7"/>
                    <a:pt x="14" y="9"/>
                  </a:cubicBezTo>
                  <a:cubicBezTo>
                    <a:pt x="14" y="9"/>
                    <a:pt x="16" y="8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0" name="Freeform 766"/>
            <p:cNvSpPr/>
            <p:nvPr/>
          </p:nvSpPr>
          <p:spPr bwMode="auto">
            <a:xfrm>
              <a:off x="4170364" y="5683250"/>
              <a:ext cx="11113" cy="1111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1" name="Freeform 767"/>
            <p:cNvSpPr/>
            <p:nvPr/>
          </p:nvSpPr>
          <p:spPr bwMode="auto">
            <a:xfrm>
              <a:off x="4176714" y="6183313"/>
              <a:ext cx="38100" cy="66675"/>
            </a:xfrm>
            <a:custGeom>
              <a:avLst/>
              <a:gdLst>
                <a:gd name="T0" fmla="*/ 7 w 10"/>
                <a:gd name="T1" fmla="*/ 1 h 18"/>
                <a:gd name="T2" fmla="*/ 0 w 10"/>
                <a:gd name="T3" fmla="*/ 17 h 18"/>
                <a:gd name="T4" fmla="*/ 2 w 10"/>
                <a:gd name="T5" fmla="*/ 17 h 18"/>
                <a:gd name="T6" fmla="*/ 9 w 10"/>
                <a:gd name="T7" fmla="*/ 1 h 18"/>
                <a:gd name="T8" fmla="*/ 7 w 1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7" y="1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10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2" name="Freeform 768"/>
            <p:cNvSpPr/>
            <p:nvPr/>
          </p:nvSpPr>
          <p:spPr bwMode="auto">
            <a:xfrm>
              <a:off x="4195764" y="6186488"/>
              <a:ext cx="38100" cy="63500"/>
            </a:xfrm>
            <a:custGeom>
              <a:avLst/>
              <a:gdLst>
                <a:gd name="T0" fmla="*/ 2 w 10"/>
                <a:gd name="T1" fmla="*/ 16 h 17"/>
                <a:gd name="T2" fmla="*/ 10 w 10"/>
                <a:gd name="T3" fmla="*/ 1 h 17"/>
                <a:gd name="T4" fmla="*/ 8 w 10"/>
                <a:gd name="T5" fmla="*/ 1 h 17"/>
                <a:gd name="T6" fmla="*/ 0 w 10"/>
                <a:gd name="T7" fmla="*/ 17 h 17"/>
                <a:gd name="T8" fmla="*/ 2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6"/>
                  </a:moveTo>
                  <a:cubicBezTo>
                    <a:pt x="4" y="11"/>
                    <a:pt x="7" y="6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2" y="17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3" name="Freeform 769"/>
            <p:cNvSpPr/>
            <p:nvPr/>
          </p:nvSpPr>
          <p:spPr bwMode="auto">
            <a:xfrm>
              <a:off x="4229101" y="6216650"/>
              <a:ext cx="30163" cy="57150"/>
            </a:xfrm>
            <a:custGeom>
              <a:avLst/>
              <a:gdLst>
                <a:gd name="T0" fmla="*/ 6 w 8"/>
                <a:gd name="T1" fmla="*/ 1 h 15"/>
                <a:gd name="T2" fmla="*/ 0 w 8"/>
                <a:gd name="T3" fmla="*/ 15 h 15"/>
                <a:gd name="T4" fmla="*/ 2 w 8"/>
                <a:gd name="T5" fmla="*/ 14 h 15"/>
                <a:gd name="T6" fmla="*/ 5 w 8"/>
                <a:gd name="T7" fmla="*/ 11 h 15"/>
                <a:gd name="T8" fmla="*/ 3 w 8"/>
                <a:gd name="T9" fmla="*/ 11 h 15"/>
                <a:gd name="T10" fmla="*/ 8 w 8"/>
                <a:gd name="T11" fmla="*/ 0 h 15"/>
                <a:gd name="T12" fmla="*/ 6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6" y="1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0" y="15"/>
                    <a:pt x="2" y="14"/>
                    <a:pt x="2" y="14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5" y="8"/>
                    <a:pt x="7" y="4"/>
                    <a:pt x="8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770"/>
            <p:cNvSpPr/>
            <p:nvPr/>
          </p:nvSpPr>
          <p:spPr bwMode="auto">
            <a:xfrm>
              <a:off x="4270376" y="6227763"/>
              <a:ext cx="38100" cy="68263"/>
            </a:xfrm>
            <a:custGeom>
              <a:avLst/>
              <a:gdLst>
                <a:gd name="T0" fmla="*/ 8 w 10"/>
                <a:gd name="T1" fmla="*/ 1 h 18"/>
                <a:gd name="T2" fmla="*/ 0 w 10"/>
                <a:gd name="T3" fmla="*/ 18 h 18"/>
                <a:gd name="T4" fmla="*/ 2 w 10"/>
                <a:gd name="T5" fmla="*/ 17 h 18"/>
                <a:gd name="T6" fmla="*/ 5 w 10"/>
                <a:gd name="T7" fmla="*/ 15 h 18"/>
                <a:gd name="T8" fmla="*/ 3 w 10"/>
                <a:gd name="T9" fmla="*/ 15 h 18"/>
                <a:gd name="T10" fmla="*/ 3 w 10"/>
                <a:gd name="T11" fmla="*/ 16 h 18"/>
                <a:gd name="T12" fmla="*/ 10 w 10"/>
                <a:gd name="T13" fmla="*/ 0 h 18"/>
                <a:gd name="T14" fmla="*/ 8 w 10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5" y="6"/>
                    <a:pt x="1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7"/>
                    <a:pt x="4" y="16"/>
                    <a:pt x="5" y="15"/>
                  </a:cubicBezTo>
                  <a:cubicBezTo>
                    <a:pt x="6" y="14"/>
                    <a:pt x="4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0"/>
                    <a:pt x="7" y="5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71"/>
            <p:cNvSpPr/>
            <p:nvPr/>
          </p:nvSpPr>
          <p:spPr bwMode="auto">
            <a:xfrm>
              <a:off x="3959226" y="6108700"/>
              <a:ext cx="206375" cy="104775"/>
            </a:xfrm>
            <a:custGeom>
              <a:avLst/>
              <a:gdLst>
                <a:gd name="T0" fmla="*/ 1 w 55"/>
                <a:gd name="T1" fmla="*/ 2 h 28"/>
                <a:gd name="T2" fmla="*/ 53 w 55"/>
                <a:gd name="T3" fmla="*/ 28 h 28"/>
                <a:gd name="T4" fmla="*/ 54 w 55"/>
                <a:gd name="T5" fmla="*/ 27 h 28"/>
                <a:gd name="T6" fmla="*/ 3 w 55"/>
                <a:gd name="T7" fmla="*/ 1 h 28"/>
                <a:gd name="T8" fmla="*/ 1 w 55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8">
                  <a:moveTo>
                    <a:pt x="1" y="2"/>
                  </a:moveTo>
                  <a:cubicBezTo>
                    <a:pt x="16" y="15"/>
                    <a:pt x="35" y="19"/>
                    <a:pt x="53" y="28"/>
                  </a:cubicBezTo>
                  <a:cubicBezTo>
                    <a:pt x="53" y="28"/>
                    <a:pt x="55" y="27"/>
                    <a:pt x="54" y="27"/>
                  </a:cubicBezTo>
                  <a:cubicBezTo>
                    <a:pt x="37" y="18"/>
                    <a:pt x="18" y="1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772"/>
            <p:cNvSpPr/>
            <p:nvPr/>
          </p:nvSpPr>
          <p:spPr bwMode="auto">
            <a:xfrm>
              <a:off x="4410076" y="6392863"/>
              <a:ext cx="49213" cy="34925"/>
            </a:xfrm>
            <a:custGeom>
              <a:avLst/>
              <a:gdLst>
                <a:gd name="T0" fmla="*/ 1 w 13"/>
                <a:gd name="T1" fmla="*/ 7 h 9"/>
                <a:gd name="T2" fmla="*/ 2 w 13"/>
                <a:gd name="T3" fmla="*/ 8 h 9"/>
                <a:gd name="T4" fmla="*/ 12 w 13"/>
                <a:gd name="T5" fmla="*/ 2 h 9"/>
                <a:gd name="T6" fmla="*/ 11 w 13"/>
                <a:gd name="T7" fmla="*/ 1 h 9"/>
                <a:gd name="T8" fmla="*/ 1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6" y="7"/>
                    <a:pt x="9" y="4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3"/>
                    <a:pt x="5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773"/>
            <p:cNvSpPr/>
            <p:nvPr/>
          </p:nvSpPr>
          <p:spPr bwMode="auto">
            <a:xfrm>
              <a:off x="4429126" y="6423025"/>
              <a:ext cx="44450" cy="22225"/>
            </a:xfrm>
            <a:custGeom>
              <a:avLst/>
              <a:gdLst>
                <a:gd name="T0" fmla="*/ 2 w 12"/>
                <a:gd name="T1" fmla="*/ 5 h 6"/>
                <a:gd name="T2" fmla="*/ 11 w 12"/>
                <a:gd name="T3" fmla="*/ 1 h 6"/>
                <a:gd name="T4" fmla="*/ 9 w 12"/>
                <a:gd name="T5" fmla="*/ 0 h 6"/>
                <a:gd name="T6" fmla="*/ 2 w 12"/>
                <a:gd name="T7" fmla="*/ 4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774"/>
            <p:cNvSpPr/>
            <p:nvPr/>
          </p:nvSpPr>
          <p:spPr bwMode="auto">
            <a:xfrm>
              <a:off x="4440239" y="6456363"/>
              <a:ext cx="22225" cy="15875"/>
            </a:xfrm>
            <a:custGeom>
              <a:avLst/>
              <a:gdLst>
                <a:gd name="T0" fmla="*/ 2 w 6"/>
                <a:gd name="T1" fmla="*/ 3 h 4"/>
                <a:gd name="T2" fmla="*/ 6 w 6"/>
                <a:gd name="T3" fmla="*/ 1 h 4"/>
                <a:gd name="T4" fmla="*/ 4 w 6"/>
                <a:gd name="T5" fmla="*/ 0 h 4"/>
                <a:gd name="T6" fmla="*/ 1 w 6"/>
                <a:gd name="T7" fmla="*/ 3 h 4"/>
                <a:gd name="T8" fmla="*/ 2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5" y="2"/>
                    <a:pt x="6" y="1"/>
                  </a:cubicBezTo>
                  <a:cubicBezTo>
                    <a:pt x="6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775"/>
            <p:cNvSpPr/>
            <p:nvPr/>
          </p:nvSpPr>
          <p:spPr bwMode="auto">
            <a:xfrm>
              <a:off x="4448176" y="6483350"/>
              <a:ext cx="33338" cy="14288"/>
            </a:xfrm>
            <a:custGeom>
              <a:avLst/>
              <a:gdLst>
                <a:gd name="T0" fmla="*/ 2 w 9"/>
                <a:gd name="T1" fmla="*/ 3 h 4"/>
                <a:gd name="T2" fmla="*/ 7 w 9"/>
                <a:gd name="T3" fmla="*/ 0 h 4"/>
                <a:gd name="T4" fmla="*/ 6 w 9"/>
                <a:gd name="T5" fmla="*/ 0 h 4"/>
                <a:gd name="T6" fmla="*/ 1 w 9"/>
                <a:gd name="T7" fmla="*/ 3 h 4"/>
                <a:gd name="T8" fmla="*/ 2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3"/>
                  </a:moveTo>
                  <a:cubicBezTo>
                    <a:pt x="4" y="3"/>
                    <a:pt x="6" y="1"/>
                    <a:pt x="7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776"/>
            <p:cNvSpPr/>
            <p:nvPr/>
          </p:nvSpPr>
          <p:spPr bwMode="auto">
            <a:xfrm>
              <a:off x="4465639" y="6497638"/>
              <a:ext cx="11113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777"/>
            <p:cNvSpPr/>
            <p:nvPr/>
          </p:nvSpPr>
          <p:spPr bwMode="auto">
            <a:xfrm>
              <a:off x="4470401" y="6535738"/>
              <a:ext cx="14288" cy="3175"/>
            </a:xfrm>
            <a:custGeom>
              <a:avLst/>
              <a:gdLst>
                <a:gd name="T0" fmla="*/ 2 w 4"/>
                <a:gd name="T1" fmla="*/ 1 h 1"/>
                <a:gd name="T2" fmla="*/ 3 w 4"/>
                <a:gd name="T3" fmla="*/ 0 h 1"/>
                <a:gd name="T4" fmla="*/ 2 w 4"/>
                <a:gd name="T5" fmla="*/ 0 h 1"/>
                <a:gd name="T6" fmla="*/ 2 w 4"/>
                <a:gd name="T7" fmla="*/ 1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778"/>
            <p:cNvSpPr/>
            <p:nvPr/>
          </p:nvSpPr>
          <p:spPr bwMode="auto">
            <a:xfrm>
              <a:off x="4451351" y="6389688"/>
              <a:ext cx="66675" cy="19050"/>
            </a:xfrm>
            <a:custGeom>
              <a:avLst/>
              <a:gdLst>
                <a:gd name="T0" fmla="*/ 16 w 18"/>
                <a:gd name="T1" fmla="*/ 0 h 5"/>
                <a:gd name="T2" fmla="*/ 2 w 18"/>
                <a:gd name="T3" fmla="*/ 4 h 5"/>
                <a:gd name="T4" fmla="*/ 2 w 18"/>
                <a:gd name="T5" fmla="*/ 5 h 5"/>
                <a:gd name="T6" fmla="*/ 17 w 18"/>
                <a:gd name="T7" fmla="*/ 0 h 5"/>
                <a:gd name="T8" fmla="*/ 16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6" y="0"/>
                  </a:moveTo>
                  <a:cubicBezTo>
                    <a:pt x="12" y="3"/>
                    <a:pt x="7" y="3"/>
                    <a:pt x="2" y="4"/>
                  </a:cubicBezTo>
                  <a:cubicBezTo>
                    <a:pt x="1" y="4"/>
                    <a:pt x="0" y="5"/>
                    <a:pt x="2" y="5"/>
                  </a:cubicBezTo>
                  <a:cubicBezTo>
                    <a:pt x="7" y="4"/>
                    <a:pt x="13" y="4"/>
                    <a:pt x="17" y="0"/>
                  </a:cubicBezTo>
                  <a:cubicBezTo>
                    <a:pt x="18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779"/>
            <p:cNvSpPr/>
            <p:nvPr/>
          </p:nvSpPr>
          <p:spPr bwMode="auto">
            <a:xfrm>
              <a:off x="4448176" y="6373813"/>
              <a:ext cx="66675" cy="15875"/>
            </a:xfrm>
            <a:custGeom>
              <a:avLst/>
              <a:gdLst>
                <a:gd name="T0" fmla="*/ 2 w 18"/>
                <a:gd name="T1" fmla="*/ 4 h 4"/>
                <a:gd name="T2" fmla="*/ 17 w 18"/>
                <a:gd name="T3" fmla="*/ 2 h 4"/>
                <a:gd name="T4" fmla="*/ 17 w 18"/>
                <a:gd name="T5" fmla="*/ 0 h 4"/>
                <a:gd name="T6" fmla="*/ 2 w 18"/>
                <a:gd name="T7" fmla="*/ 2 h 4"/>
                <a:gd name="T8" fmla="*/ 2 w 1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2" y="4"/>
                  </a:moveTo>
                  <a:cubicBezTo>
                    <a:pt x="7" y="4"/>
                    <a:pt x="12" y="3"/>
                    <a:pt x="17" y="2"/>
                  </a:cubicBezTo>
                  <a:cubicBezTo>
                    <a:pt x="18" y="2"/>
                    <a:pt x="18" y="0"/>
                    <a:pt x="17" y="0"/>
                  </a:cubicBezTo>
                  <a:cubicBezTo>
                    <a:pt x="12" y="1"/>
                    <a:pt x="7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80"/>
            <p:cNvSpPr/>
            <p:nvPr/>
          </p:nvSpPr>
          <p:spPr bwMode="auto">
            <a:xfrm>
              <a:off x="4459289" y="6362700"/>
              <a:ext cx="44450" cy="7938"/>
            </a:xfrm>
            <a:custGeom>
              <a:avLst/>
              <a:gdLst>
                <a:gd name="T0" fmla="*/ 1 w 12"/>
                <a:gd name="T1" fmla="*/ 2 h 2"/>
                <a:gd name="T2" fmla="*/ 10 w 12"/>
                <a:gd name="T3" fmla="*/ 2 h 2"/>
                <a:gd name="T4" fmla="*/ 11 w 12"/>
                <a:gd name="T5" fmla="*/ 0 h 2"/>
                <a:gd name="T6" fmla="*/ 2 w 12"/>
                <a:gd name="T7" fmla="*/ 0 h 2"/>
                <a:gd name="T8" fmla="*/ 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2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781"/>
            <p:cNvSpPr/>
            <p:nvPr/>
          </p:nvSpPr>
          <p:spPr bwMode="auto">
            <a:xfrm>
              <a:off x="4459289" y="6340475"/>
              <a:ext cx="58738" cy="7938"/>
            </a:xfrm>
            <a:custGeom>
              <a:avLst/>
              <a:gdLst>
                <a:gd name="T0" fmla="*/ 2 w 16"/>
                <a:gd name="T1" fmla="*/ 0 h 2"/>
                <a:gd name="T2" fmla="*/ 2 w 16"/>
                <a:gd name="T3" fmla="*/ 2 h 2"/>
                <a:gd name="T4" fmla="*/ 14 w 16"/>
                <a:gd name="T5" fmla="*/ 2 h 2"/>
                <a:gd name="T6" fmla="*/ 14 w 16"/>
                <a:gd name="T7" fmla="*/ 0 h 2"/>
                <a:gd name="T8" fmla="*/ 2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5" y="2"/>
                    <a:pt x="16" y="0"/>
                    <a:pt x="14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782"/>
            <p:cNvSpPr/>
            <p:nvPr/>
          </p:nvSpPr>
          <p:spPr bwMode="auto">
            <a:xfrm>
              <a:off x="4503739" y="6276975"/>
              <a:ext cx="22225" cy="33338"/>
            </a:xfrm>
            <a:custGeom>
              <a:avLst/>
              <a:gdLst>
                <a:gd name="T0" fmla="*/ 6 w 6"/>
                <a:gd name="T1" fmla="*/ 8 h 9"/>
                <a:gd name="T2" fmla="*/ 6 w 6"/>
                <a:gd name="T3" fmla="*/ 5 h 9"/>
                <a:gd name="T4" fmla="*/ 4 w 6"/>
                <a:gd name="T5" fmla="*/ 5 h 9"/>
                <a:gd name="T6" fmla="*/ 2 w 6"/>
                <a:gd name="T7" fmla="*/ 1 h 9"/>
                <a:gd name="T8" fmla="*/ 0 w 6"/>
                <a:gd name="T9" fmla="*/ 2 h 9"/>
                <a:gd name="T10" fmla="*/ 4 w 6"/>
                <a:gd name="T11" fmla="*/ 8 h 9"/>
                <a:gd name="T12" fmla="*/ 6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4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783"/>
            <p:cNvSpPr/>
            <p:nvPr/>
          </p:nvSpPr>
          <p:spPr bwMode="auto">
            <a:xfrm>
              <a:off x="4556126" y="6213475"/>
              <a:ext cx="11113" cy="30163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0 h 8"/>
                <a:gd name="T4" fmla="*/ 1 w 3"/>
                <a:gd name="T5" fmla="*/ 1 h 8"/>
                <a:gd name="T6" fmla="*/ 0 w 3"/>
                <a:gd name="T7" fmla="*/ 7 h 8"/>
                <a:gd name="T8" fmla="*/ 2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3" y="5"/>
                    <a:pt x="3" y="2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784"/>
            <p:cNvSpPr/>
            <p:nvPr/>
          </p:nvSpPr>
          <p:spPr bwMode="auto">
            <a:xfrm>
              <a:off x="4492626" y="6569075"/>
              <a:ext cx="30163" cy="12700"/>
            </a:xfrm>
            <a:custGeom>
              <a:avLst/>
              <a:gdLst>
                <a:gd name="T0" fmla="*/ 1 w 8"/>
                <a:gd name="T1" fmla="*/ 3 h 3"/>
                <a:gd name="T2" fmla="*/ 6 w 8"/>
                <a:gd name="T3" fmla="*/ 2 h 3"/>
                <a:gd name="T4" fmla="*/ 5 w 8"/>
                <a:gd name="T5" fmla="*/ 0 h 3"/>
                <a:gd name="T6" fmla="*/ 1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785"/>
            <p:cNvSpPr/>
            <p:nvPr/>
          </p:nvSpPr>
          <p:spPr bwMode="auto">
            <a:xfrm>
              <a:off x="4506914" y="6604000"/>
              <a:ext cx="38100" cy="1111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1 h 3"/>
                <a:gd name="T4" fmla="*/ 9 w 10"/>
                <a:gd name="T5" fmla="*/ 0 h 3"/>
                <a:gd name="T6" fmla="*/ 1 w 10"/>
                <a:gd name="T7" fmla="*/ 2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786"/>
            <p:cNvSpPr/>
            <p:nvPr/>
          </p:nvSpPr>
          <p:spPr bwMode="auto">
            <a:xfrm>
              <a:off x="4522789" y="6629400"/>
              <a:ext cx="25400" cy="4763"/>
            </a:xfrm>
            <a:custGeom>
              <a:avLst/>
              <a:gdLst>
                <a:gd name="T0" fmla="*/ 5 w 7"/>
                <a:gd name="T1" fmla="*/ 1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1 h 1"/>
                <a:gd name="T8" fmla="*/ 5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5" y="1"/>
                  </a:moveTo>
                  <a:cubicBezTo>
                    <a:pt x="6" y="1"/>
                    <a:pt x="7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787"/>
            <p:cNvSpPr/>
            <p:nvPr/>
          </p:nvSpPr>
          <p:spPr bwMode="auto">
            <a:xfrm>
              <a:off x="4533901" y="6667500"/>
              <a:ext cx="33338" cy="3175"/>
            </a:xfrm>
            <a:custGeom>
              <a:avLst/>
              <a:gdLst>
                <a:gd name="T0" fmla="*/ 7 w 9"/>
                <a:gd name="T1" fmla="*/ 1 h 1"/>
                <a:gd name="T2" fmla="*/ 8 w 9"/>
                <a:gd name="T3" fmla="*/ 0 h 1"/>
                <a:gd name="T4" fmla="*/ 3 w 9"/>
                <a:gd name="T5" fmla="*/ 0 h 1"/>
                <a:gd name="T6" fmla="*/ 2 w 9"/>
                <a:gd name="T7" fmla="*/ 1 h 1"/>
                <a:gd name="T8" fmla="*/ 7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7" y="1"/>
                  </a:moveTo>
                  <a:cubicBezTo>
                    <a:pt x="8" y="1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788"/>
            <p:cNvSpPr/>
            <p:nvPr/>
          </p:nvSpPr>
          <p:spPr bwMode="auto">
            <a:xfrm>
              <a:off x="4556126" y="6700838"/>
              <a:ext cx="41275" cy="4763"/>
            </a:xfrm>
            <a:custGeom>
              <a:avLst/>
              <a:gdLst>
                <a:gd name="T0" fmla="*/ 10 w 11"/>
                <a:gd name="T1" fmla="*/ 0 h 1"/>
                <a:gd name="T2" fmla="*/ 2 w 11"/>
                <a:gd name="T3" fmla="*/ 0 h 1"/>
                <a:gd name="T4" fmla="*/ 1 w 11"/>
                <a:gd name="T5" fmla="*/ 1 h 1"/>
                <a:gd name="T6" fmla="*/ 9 w 11"/>
                <a:gd name="T7" fmla="*/ 1 h 1"/>
                <a:gd name="T8" fmla="*/ 10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0" y="0"/>
                  </a:moveTo>
                  <a:cubicBezTo>
                    <a:pt x="7" y="0"/>
                    <a:pt x="4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0" y="1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789"/>
            <p:cNvSpPr/>
            <p:nvPr/>
          </p:nvSpPr>
          <p:spPr bwMode="auto">
            <a:xfrm>
              <a:off x="4564064" y="6734175"/>
              <a:ext cx="44450" cy="4763"/>
            </a:xfrm>
            <a:custGeom>
              <a:avLst/>
              <a:gdLst>
                <a:gd name="T0" fmla="*/ 11 w 12"/>
                <a:gd name="T1" fmla="*/ 1 h 1"/>
                <a:gd name="T2" fmla="*/ 11 w 12"/>
                <a:gd name="T3" fmla="*/ 0 h 1"/>
                <a:gd name="T4" fmla="*/ 2 w 12"/>
                <a:gd name="T5" fmla="*/ 0 h 1"/>
                <a:gd name="T6" fmla="*/ 1 w 12"/>
                <a:gd name="T7" fmla="*/ 1 h 1"/>
                <a:gd name="T8" fmla="*/ 11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1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4" y="1"/>
                    <a:pt x="7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790"/>
            <p:cNvSpPr/>
            <p:nvPr/>
          </p:nvSpPr>
          <p:spPr bwMode="auto">
            <a:xfrm>
              <a:off x="4572001" y="6769100"/>
              <a:ext cx="71438" cy="7938"/>
            </a:xfrm>
            <a:custGeom>
              <a:avLst/>
              <a:gdLst>
                <a:gd name="T0" fmla="*/ 17 w 19"/>
                <a:gd name="T1" fmla="*/ 1 h 2"/>
                <a:gd name="T2" fmla="*/ 3 w 19"/>
                <a:gd name="T3" fmla="*/ 0 h 2"/>
                <a:gd name="T4" fmla="*/ 2 w 19"/>
                <a:gd name="T5" fmla="*/ 2 h 2"/>
                <a:gd name="T6" fmla="*/ 17 w 19"/>
                <a:gd name="T7" fmla="*/ 2 h 2"/>
                <a:gd name="T8" fmla="*/ 17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7" y="1"/>
                  </a:moveTo>
                  <a:cubicBezTo>
                    <a:pt x="12" y="1"/>
                    <a:pt x="8" y="1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2"/>
                    <a:pt x="12" y="2"/>
                    <a:pt x="17" y="2"/>
                  </a:cubicBezTo>
                  <a:cubicBezTo>
                    <a:pt x="18" y="2"/>
                    <a:pt x="19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791"/>
            <p:cNvSpPr/>
            <p:nvPr/>
          </p:nvSpPr>
          <p:spPr bwMode="auto">
            <a:xfrm>
              <a:off x="4586289" y="6805613"/>
              <a:ext cx="57150" cy="7938"/>
            </a:xfrm>
            <a:custGeom>
              <a:avLst/>
              <a:gdLst>
                <a:gd name="T0" fmla="*/ 14 w 15"/>
                <a:gd name="T1" fmla="*/ 1 h 2"/>
                <a:gd name="T2" fmla="*/ 3 w 15"/>
                <a:gd name="T3" fmla="*/ 1 h 2"/>
                <a:gd name="T4" fmla="*/ 1 w 15"/>
                <a:gd name="T5" fmla="*/ 1 h 2"/>
                <a:gd name="T6" fmla="*/ 13 w 15"/>
                <a:gd name="T7" fmla="*/ 2 h 2"/>
                <a:gd name="T8" fmla="*/ 14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4" y="1"/>
                  </a:moveTo>
                  <a:cubicBezTo>
                    <a:pt x="10" y="1"/>
                    <a:pt x="7" y="1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3" y="2"/>
                    <a:pt x="15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792"/>
            <p:cNvSpPr/>
            <p:nvPr/>
          </p:nvSpPr>
          <p:spPr bwMode="auto">
            <a:xfrm>
              <a:off x="4608514" y="6843713"/>
              <a:ext cx="68263" cy="3175"/>
            </a:xfrm>
            <a:custGeom>
              <a:avLst/>
              <a:gdLst>
                <a:gd name="T0" fmla="*/ 17 w 18"/>
                <a:gd name="T1" fmla="*/ 1 h 1"/>
                <a:gd name="T2" fmla="*/ 3 w 18"/>
                <a:gd name="T3" fmla="*/ 0 h 1"/>
                <a:gd name="T4" fmla="*/ 1 w 18"/>
                <a:gd name="T5" fmla="*/ 1 h 1"/>
                <a:gd name="T6" fmla="*/ 16 w 18"/>
                <a:gd name="T7" fmla="*/ 1 h 1"/>
                <a:gd name="T8" fmla="*/ 17 w 1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">
                  <a:moveTo>
                    <a:pt x="17" y="1"/>
                  </a:moveTo>
                  <a:cubicBezTo>
                    <a:pt x="12" y="1"/>
                    <a:pt x="7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6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793"/>
            <p:cNvSpPr/>
            <p:nvPr/>
          </p:nvSpPr>
          <p:spPr bwMode="auto">
            <a:xfrm>
              <a:off x="4910139" y="6794500"/>
              <a:ext cx="66675" cy="23813"/>
            </a:xfrm>
            <a:custGeom>
              <a:avLst/>
              <a:gdLst>
                <a:gd name="T0" fmla="*/ 17 w 18"/>
                <a:gd name="T1" fmla="*/ 0 h 6"/>
                <a:gd name="T2" fmla="*/ 1 w 18"/>
                <a:gd name="T3" fmla="*/ 5 h 6"/>
                <a:gd name="T4" fmla="*/ 1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1"/>
                    <a:pt x="6" y="4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4"/>
                    <a:pt x="12" y="2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794"/>
            <p:cNvSpPr/>
            <p:nvPr/>
          </p:nvSpPr>
          <p:spPr bwMode="auto">
            <a:xfrm>
              <a:off x="4879976" y="6750050"/>
              <a:ext cx="100013" cy="38100"/>
            </a:xfrm>
            <a:custGeom>
              <a:avLst/>
              <a:gdLst>
                <a:gd name="T0" fmla="*/ 26 w 27"/>
                <a:gd name="T1" fmla="*/ 1 h 10"/>
                <a:gd name="T2" fmla="*/ 1 w 27"/>
                <a:gd name="T3" fmla="*/ 8 h 10"/>
                <a:gd name="T4" fmla="*/ 1 w 27"/>
                <a:gd name="T5" fmla="*/ 10 h 10"/>
                <a:gd name="T6" fmla="*/ 26 w 27"/>
                <a:gd name="T7" fmla="*/ 2 h 10"/>
                <a:gd name="T8" fmla="*/ 26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26" y="1"/>
                  </a:moveTo>
                  <a:cubicBezTo>
                    <a:pt x="18" y="4"/>
                    <a:pt x="9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9" y="7"/>
                    <a:pt x="18" y="5"/>
                    <a:pt x="26" y="2"/>
                  </a:cubicBezTo>
                  <a:cubicBezTo>
                    <a:pt x="27" y="2"/>
                    <a:pt x="27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795"/>
            <p:cNvSpPr/>
            <p:nvPr/>
          </p:nvSpPr>
          <p:spPr bwMode="auto">
            <a:xfrm>
              <a:off x="4845051" y="6723063"/>
              <a:ext cx="106363" cy="26988"/>
            </a:xfrm>
            <a:custGeom>
              <a:avLst/>
              <a:gdLst>
                <a:gd name="T0" fmla="*/ 26 w 28"/>
                <a:gd name="T1" fmla="*/ 0 h 7"/>
                <a:gd name="T2" fmla="*/ 3 w 28"/>
                <a:gd name="T3" fmla="*/ 6 h 7"/>
                <a:gd name="T4" fmla="*/ 2 w 28"/>
                <a:gd name="T5" fmla="*/ 7 h 7"/>
                <a:gd name="T6" fmla="*/ 27 w 28"/>
                <a:gd name="T7" fmla="*/ 0 h 7"/>
                <a:gd name="T8" fmla="*/ 26 w 2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6" y="0"/>
                  </a:moveTo>
                  <a:cubicBezTo>
                    <a:pt x="19" y="5"/>
                    <a:pt x="11" y="6"/>
                    <a:pt x="3" y="6"/>
                  </a:cubicBezTo>
                  <a:cubicBezTo>
                    <a:pt x="2" y="7"/>
                    <a:pt x="0" y="7"/>
                    <a:pt x="2" y="7"/>
                  </a:cubicBezTo>
                  <a:cubicBezTo>
                    <a:pt x="11" y="7"/>
                    <a:pt x="20" y="5"/>
                    <a:pt x="27" y="0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796"/>
            <p:cNvSpPr/>
            <p:nvPr/>
          </p:nvSpPr>
          <p:spPr bwMode="auto">
            <a:xfrm>
              <a:off x="4841876" y="6681788"/>
              <a:ext cx="85725" cy="46038"/>
            </a:xfrm>
            <a:custGeom>
              <a:avLst/>
              <a:gdLst>
                <a:gd name="T0" fmla="*/ 20 w 23"/>
                <a:gd name="T1" fmla="*/ 1 h 12"/>
                <a:gd name="T2" fmla="*/ 1 w 23"/>
                <a:gd name="T3" fmla="*/ 11 h 12"/>
                <a:gd name="T4" fmla="*/ 2 w 23"/>
                <a:gd name="T5" fmla="*/ 12 h 12"/>
                <a:gd name="T6" fmla="*/ 22 w 23"/>
                <a:gd name="T7" fmla="*/ 1 h 12"/>
                <a:gd name="T8" fmla="*/ 20 w 2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0" y="1"/>
                  </a:moveTo>
                  <a:cubicBezTo>
                    <a:pt x="15" y="5"/>
                    <a:pt x="7" y="8"/>
                    <a:pt x="1" y="11"/>
                  </a:cubicBezTo>
                  <a:cubicBezTo>
                    <a:pt x="0" y="12"/>
                    <a:pt x="2" y="12"/>
                    <a:pt x="2" y="12"/>
                  </a:cubicBezTo>
                  <a:cubicBezTo>
                    <a:pt x="9" y="8"/>
                    <a:pt x="16" y="6"/>
                    <a:pt x="22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797"/>
            <p:cNvSpPr/>
            <p:nvPr/>
          </p:nvSpPr>
          <p:spPr bwMode="auto">
            <a:xfrm>
              <a:off x="4830764" y="6640513"/>
              <a:ext cx="66675" cy="52388"/>
            </a:xfrm>
            <a:custGeom>
              <a:avLst/>
              <a:gdLst>
                <a:gd name="T0" fmla="*/ 17 w 18"/>
                <a:gd name="T1" fmla="*/ 0 h 14"/>
                <a:gd name="T2" fmla="*/ 15 w 18"/>
                <a:gd name="T3" fmla="*/ 1 h 14"/>
                <a:gd name="T4" fmla="*/ 2 w 18"/>
                <a:gd name="T5" fmla="*/ 14 h 14"/>
                <a:gd name="T6" fmla="*/ 3 w 18"/>
                <a:gd name="T7" fmla="*/ 14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8" y="0"/>
                    <a:pt x="16" y="0"/>
                    <a:pt x="15" y="1"/>
                  </a:cubicBezTo>
                  <a:cubicBezTo>
                    <a:pt x="13" y="7"/>
                    <a:pt x="8" y="11"/>
                    <a:pt x="2" y="14"/>
                  </a:cubicBezTo>
                  <a:cubicBezTo>
                    <a:pt x="0" y="14"/>
                    <a:pt x="2" y="14"/>
                    <a:pt x="3" y="14"/>
                  </a:cubicBezTo>
                  <a:cubicBezTo>
                    <a:pt x="9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798"/>
            <p:cNvSpPr/>
            <p:nvPr/>
          </p:nvSpPr>
          <p:spPr bwMode="auto">
            <a:xfrm>
              <a:off x="4822826" y="6592888"/>
              <a:ext cx="68263" cy="63500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0 h 17"/>
                <a:gd name="T4" fmla="*/ 1 w 18"/>
                <a:gd name="T5" fmla="*/ 17 h 17"/>
                <a:gd name="T6" fmla="*/ 3 w 18"/>
                <a:gd name="T7" fmla="*/ 17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3" y="8"/>
                    <a:pt x="7" y="13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9" y="12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799"/>
            <p:cNvSpPr/>
            <p:nvPr/>
          </p:nvSpPr>
          <p:spPr bwMode="auto">
            <a:xfrm>
              <a:off x="4830764" y="6557963"/>
              <a:ext cx="36513" cy="65088"/>
            </a:xfrm>
            <a:custGeom>
              <a:avLst/>
              <a:gdLst>
                <a:gd name="T0" fmla="*/ 3 w 10"/>
                <a:gd name="T1" fmla="*/ 16 h 17"/>
                <a:gd name="T2" fmla="*/ 10 w 10"/>
                <a:gd name="T3" fmla="*/ 0 h 17"/>
                <a:gd name="T4" fmla="*/ 8 w 10"/>
                <a:gd name="T5" fmla="*/ 1 h 17"/>
                <a:gd name="T6" fmla="*/ 0 w 10"/>
                <a:gd name="T7" fmla="*/ 17 h 17"/>
                <a:gd name="T8" fmla="*/ 3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3" y="16"/>
                  </a:moveTo>
                  <a:cubicBezTo>
                    <a:pt x="5" y="11"/>
                    <a:pt x="8" y="6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800"/>
            <p:cNvSpPr/>
            <p:nvPr/>
          </p:nvSpPr>
          <p:spPr bwMode="auto">
            <a:xfrm>
              <a:off x="4819651" y="6532563"/>
              <a:ext cx="22225" cy="49213"/>
            </a:xfrm>
            <a:custGeom>
              <a:avLst/>
              <a:gdLst>
                <a:gd name="T0" fmla="*/ 3 w 6"/>
                <a:gd name="T1" fmla="*/ 12 h 13"/>
                <a:gd name="T2" fmla="*/ 6 w 6"/>
                <a:gd name="T3" fmla="*/ 0 h 13"/>
                <a:gd name="T4" fmla="*/ 3 w 6"/>
                <a:gd name="T5" fmla="*/ 1 h 13"/>
                <a:gd name="T6" fmla="*/ 0 w 6"/>
                <a:gd name="T7" fmla="*/ 12 h 13"/>
                <a:gd name="T8" fmla="*/ 3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801"/>
            <p:cNvSpPr/>
            <p:nvPr/>
          </p:nvSpPr>
          <p:spPr bwMode="auto">
            <a:xfrm>
              <a:off x="4792664" y="6491288"/>
              <a:ext cx="19050" cy="66675"/>
            </a:xfrm>
            <a:custGeom>
              <a:avLst/>
              <a:gdLst>
                <a:gd name="T0" fmla="*/ 3 w 5"/>
                <a:gd name="T1" fmla="*/ 1 h 18"/>
                <a:gd name="T2" fmla="*/ 0 w 5"/>
                <a:gd name="T3" fmla="*/ 17 h 18"/>
                <a:gd name="T4" fmla="*/ 2 w 5"/>
                <a:gd name="T5" fmla="*/ 17 h 18"/>
                <a:gd name="T6" fmla="*/ 5 w 5"/>
                <a:gd name="T7" fmla="*/ 1 h 18"/>
                <a:gd name="T8" fmla="*/ 3 w 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3" y="1"/>
                  </a:moveTo>
                  <a:cubicBezTo>
                    <a:pt x="2" y="7"/>
                    <a:pt x="1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2"/>
                    <a:pt x="4" y="6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802"/>
            <p:cNvSpPr/>
            <p:nvPr/>
          </p:nvSpPr>
          <p:spPr bwMode="auto">
            <a:xfrm>
              <a:off x="4762501" y="6461125"/>
              <a:ext cx="19050" cy="41275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0 h 11"/>
                <a:gd name="T4" fmla="*/ 3 w 5"/>
                <a:gd name="T5" fmla="*/ 10 h 11"/>
                <a:gd name="T6" fmla="*/ 5 w 5"/>
                <a:gd name="T7" fmla="*/ 1 h 11"/>
                <a:gd name="T8" fmla="*/ 3 w 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4" y="7"/>
                    <a:pt x="5" y="4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803"/>
            <p:cNvSpPr/>
            <p:nvPr/>
          </p:nvSpPr>
          <p:spPr bwMode="auto">
            <a:xfrm>
              <a:off x="4737101" y="6415088"/>
              <a:ext cx="14288" cy="38100"/>
            </a:xfrm>
            <a:custGeom>
              <a:avLst/>
              <a:gdLst>
                <a:gd name="T0" fmla="*/ 2 w 4"/>
                <a:gd name="T1" fmla="*/ 1 h 10"/>
                <a:gd name="T2" fmla="*/ 0 w 4"/>
                <a:gd name="T3" fmla="*/ 9 h 10"/>
                <a:gd name="T4" fmla="*/ 2 w 4"/>
                <a:gd name="T5" fmla="*/ 9 h 10"/>
                <a:gd name="T6" fmla="*/ 4 w 4"/>
                <a:gd name="T7" fmla="*/ 1 h 10"/>
                <a:gd name="T8" fmla="*/ 2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1"/>
                  </a:moveTo>
                  <a:cubicBezTo>
                    <a:pt x="1" y="4"/>
                    <a:pt x="1" y="7"/>
                    <a:pt x="0" y="9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3" y="6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804"/>
            <p:cNvSpPr/>
            <p:nvPr/>
          </p:nvSpPr>
          <p:spPr bwMode="auto">
            <a:xfrm>
              <a:off x="4706939" y="6373813"/>
              <a:ext cx="7938" cy="38100"/>
            </a:xfrm>
            <a:custGeom>
              <a:avLst/>
              <a:gdLst>
                <a:gd name="T0" fmla="*/ 0 w 2"/>
                <a:gd name="T1" fmla="*/ 2 h 10"/>
                <a:gd name="T2" fmla="*/ 0 w 2"/>
                <a:gd name="T3" fmla="*/ 9 h 10"/>
                <a:gd name="T4" fmla="*/ 2 w 2"/>
                <a:gd name="T5" fmla="*/ 9 h 10"/>
                <a:gd name="T6" fmla="*/ 2 w 2"/>
                <a:gd name="T7" fmla="*/ 1 h 10"/>
                <a:gd name="T8" fmla="*/ 0 w 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2" y="9"/>
                    <a:pt x="2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805"/>
            <p:cNvSpPr/>
            <p:nvPr/>
          </p:nvSpPr>
          <p:spPr bwMode="auto">
            <a:xfrm>
              <a:off x="4672014" y="6321425"/>
              <a:ext cx="7938" cy="38100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9 h 10"/>
                <a:gd name="T4" fmla="*/ 2 w 2"/>
                <a:gd name="T5" fmla="*/ 8 h 10"/>
                <a:gd name="T6" fmla="*/ 2 w 2"/>
                <a:gd name="T7" fmla="*/ 0 h 10"/>
                <a:gd name="T8" fmla="*/ 0 w 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2" y="6"/>
                    <a:pt x="2" y="3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0" name="Freeform 166"/>
          <p:cNvSpPr>
            <a:spLocks noEditPoints="1"/>
          </p:cNvSpPr>
          <p:nvPr/>
        </p:nvSpPr>
        <p:spPr bwMode="auto">
          <a:xfrm>
            <a:off x="7623270" y="3081439"/>
            <a:ext cx="927618" cy="771388"/>
          </a:xfrm>
          <a:custGeom>
            <a:avLst/>
            <a:gdLst>
              <a:gd name="T0" fmla="*/ 297 w 310"/>
              <a:gd name="T1" fmla="*/ 13 h 258"/>
              <a:gd name="T2" fmla="*/ 310 w 310"/>
              <a:gd name="T3" fmla="*/ 25 h 258"/>
              <a:gd name="T4" fmla="*/ 299 w 310"/>
              <a:gd name="T5" fmla="*/ 38 h 258"/>
              <a:gd name="T6" fmla="*/ 248 w 310"/>
              <a:gd name="T7" fmla="*/ 79 h 258"/>
              <a:gd name="T8" fmla="*/ 252 w 310"/>
              <a:gd name="T9" fmla="*/ 156 h 258"/>
              <a:gd name="T10" fmla="*/ 229 w 310"/>
              <a:gd name="T11" fmla="*/ 205 h 258"/>
              <a:gd name="T12" fmla="*/ 90 w 310"/>
              <a:gd name="T13" fmla="*/ 250 h 258"/>
              <a:gd name="T14" fmla="*/ 5 w 310"/>
              <a:gd name="T15" fmla="*/ 162 h 258"/>
              <a:gd name="T16" fmla="*/ 34 w 310"/>
              <a:gd name="T17" fmla="*/ 45 h 258"/>
              <a:gd name="T18" fmla="*/ 121 w 310"/>
              <a:gd name="T19" fmla="*/ 1 h 258"/>
              <a:gd name="T20" fmla="*/ 200 w 310"/>
              <a:gd name="T21" fmla="*/ 22 h 258"/>
              <a:gd name="T22" fmla="*/ 196 w 310"/>
              <a:gd name="T23" fmla="*/ 32 h 258"/>
              <a:gd name="T24" fmla="*/ 119 w 310"/>
              <a:gd name="T25" fmla="*/ 7 h 258"/>
              <a:gd name="T26" fmla="*/ 8 w 310"/>
              <a:gd name="T27" fmla="*/ 109 h 258"/>
              <a:gd name="T28" fmla="*/ 41 w 310"/>
              <a:gd name="T29" fmla="*/ 213 h 258"/>
              <a:gd name="T30" fmla="*/ 128 w 310"/>
              <a:gd name="T31" fmla="*/ 250 h 258"/>
              <a:gd name="T32" fmla="*/ 221 w 310"/>
              <a:gd name="T33" fmla="*/ 208 h 258"/>
              <a:gd name="T34" fmla="*/ 244 w 310"/>
              <a:gd name="T35" fmla="*/ 160 h 258"/>
              <a:gd name="T36" fmla="*/ 232 w 310"/>
              <a:gd name="T37" fmla="*/ 93 h 258"/>
              <a:gd name="T38" fmla="*/ 185 w 310"/>
              <a:gd name="T39" fmla="*/ 142 h 258"/>
              <a:gd name="T40" fmla="*/ 131 w 310"/>
              <a:gd name="T41" fmla="*/ 182 h 258"/>
              <a:gd name="T42" fmla="*/ 63 w 310"/>
              <a:gd name="T43" fmla="*/ 109 h 258"/>
              <a:gd name="T44" fmla="*/ 126 w 310"/>
              <a:gd name="T45" fmla="*/ 122 h 258"/>
              <a:gd name="T46" fmla="*/ 128 w 310"/>
              <a:gd name="T47" fmla="*/ 171 h 258"/>
              <a:gd name="T48" fmla="*/ 192 w 310"/>
              <a:gd name="T49" fmla="*/ 101 h 258"/>
              <a:gd name="T50" fmla="*/ 277 w 310"/>
              <a:gd name="T51" fmla="*/ 28 h 258"/>
              <a:gd name="T52" fmla="*/ 177 w 310"/>
              <a:gd name="T53" fmla="*/ 92 h 258"/>
              <a:gd name="T54" fmla="*/ 103 w 310"/>
              <a:gd name="T55" fmla="*/ 118 h 258"/>
              <a:gd name="T56" fmla="*/ 232 w 310"/>
              <a:gd name="T57" fmla="*/ 85 h 258"/>
              <a:gd name="T58" fmla="*/ 170 w 310"/>
              <a:gd name="T59" fmla="*/ 135 h 258"/>
              <a:gd name="T60" fmla="*/ 205 w 310"/>
              <a:gd name="T61" fmla="*/ 98 h 258"/>
              <a:gd name="T62" fmla="*/ 260 w 310"/>
              <a:gd name="T63" fmla="*/ 47 h 258"/>
              <a:gd name="T64" fmla="*/ 273 w 310"/>
              <a:gd name="T65" fmla="*/ 38 h 258"/>
              <a:gd name="T66" fmla="*/ 216 w 310"/>
              <a:gd name="T67" fmla="*/ 86 h 258"/>
              <a:gd name="T68" fmla="*/ 225 w 310"/>
              <a:gd name="T69" fmla="*/ 77 h 258"/>
              <a:gd name="T70" fmla="*/ 175 w 310"/>
              <a:gd name="T71" fmla="*/ 142 h 258"/>
              <a:gd name="T72" fmla="*/ 286 w 310"/>
              <a:gd name="T73" fmla="*/ 29 h 258"/>
              <a:gd name="T74" fmla="*/ 249 w 310"/>
              <a:gd name="T75" fmla="*/ 56 h 258"/>
              <a:gd name="T76" fmla="*/ 187 w 310"/>
              <a:gd name="T77" fmla="*/ 130 h 258"/>
              <a:gd name="T78" fmla="*/ 155 w 310"/>
              <a:gd name="T79" fmla="*/ 150 h 258"/>
              <a:gd name="T80" fmla="*/ 142 w 310"/>
              <a:gd name="T81" fmla="*/ 178 h 258"/>
              <a:gd name="T82" fmla="*/ 290 w 310"/>
              <a:gd name="T83" fmla="*/ 35 h 258"/>
              <a:gd name="T84" fmla="*/ 136 w 310"/>
              <a:gd name="T85" fmla="*/ 18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0" h="258">
                <a:moveTo>
                  <a:pt x="228" y="48"/>
                </a:moveTo>
                <a:cubicBezTo>
                  <a:pt x="245" y="39"/>
                  <a:pt x="261" y="30"/>
                  <a:pt x="278" y="21"/>
                </a:cubicBezTo>
                <a:cubicBezTo>
                  <a:pt x="284" y="18"/>
                  <a:pt x="290" y="16"/>
                  <a:pt x="297" y="13"/>
                </a:cubicBezTo>
                <a:cubicBezTo>
                  <a:pt x="300" y="12"/>
                  <a:pt x="303" y="12"/>
                  <a:pt x="304" y="16"/>
                </a:cubicBezTo>
                <a:cubicBezTo>
                  <a:pt x="304" y="16"/>
                  <a:pt x="305" y="17"/>
                  <a:pt x="305" y="17"/>
                </a:cubicBezTo>
                <a:cubicBezTo>
                  <a:pt x="307" y="20"/>
                  <a:pt x="310" y="22"/>
                  <a:pt x="310" y="25"/>
                </a:cubicBezTo>
                <a:cubicBezTo>
                  <a:pt x="310" y="27"/>
                  <a:pt x="306" y="30"/>
                  <a:pt x="304" y="32"/>
                </a:cubicBezTo>
                <a:cubicBezTo>
                  <a:pt x="303" y="33"/>
                  <a:pt x="303" y="34"/>
                  <a:pt x="302" y="35"/>
                </a:cubicBezTo>
                <a:cubicBezTo>
                  <a:pt x="301" y="36"/>
                  <a:pt x="300" y="38"/>
                  <a:pt x="299" y="38"/>
                </a:cubicBezTo>
                <a:cubicBezTo>
                  <a:pt x="293" y="37"/>
                  <a:pt x="290" y="44"/>
                  <a:pt x="286" y="47"/>
                </a:cubicBezTo>
                <a:cubicBezTo>
                  <a:pt x="284" y="49"/>
                  <a:pt x="282" y="50"/>
                  <a:pt x="280" y="52"/>
                </a:cubicBezTo>
                <a:cubicBezTo>
                  <a:pt x="270" y="61"/>
                  <a:pt x="259" y="70"/>
                  <a:pt x="248" y="79"/>
                </a:cubicBezTo>
                <a:cubicBezTo>
                  <a:pt x="254" y="87"/>
                  <a:pt x="255" y="96"/>
                  <a:pt x="255" y="105"/>
                </a:cubicBezTo>
                <a:cubicBezTo>
                  <a:pt x="255" y="109"/>
                  <a:pt x="257" y="113"/>
                  <a:pt x="257" y="118"/>
                </a:cubicBezTo>
                <a:cubicBezTo>
                  <a:pt x="258" y="131"/>
                  <a:pt x="256" y="143"/>
                  <a:pt x="252" y="156"/>
                </a:cubicBezTo>
                <a:cubicBezTo>
                  <a:pt x="249" y="165"/>
                  <a:pt x="247" y="174"/>
                  <a:pt x="243" y="183"/>
                </a:cubicBezTo>
                <a:cubicBezTo>
                  <a:pt x="241" y="188"/>
                  <a:pt x="238" y="192"/>
                  <a:pt x="235" y="197"/>
                </a:cubicBezTo>
                <a:cubicBezTo>
                  <a:pt x="233" y="199"/>
                  <a:pt x="231" y="202"/>
                  <a:pt x="229" y="205"/>
                </a:cubicBezTo>
                <a:cubicBezTo>
                  <a:pt x="220" y="222"/>
                  <a:pt x="206" y="235"/>
                  <a:pt x="188" y="243"/>
                </a:cubicBezTo>
                <a:cubicBezTo>
                  <a:pt x="170" y="252"/>
                  <a:pt x="150" y="258"/>
                  <a:pt x="129" y="257"/>
                </a:cubicBezTo>
                <a:cubicBezTo>
                  <a:pt x="115" y="257"/>
                  <a:pt x="103" y="255"/>
                  <a:pt x="90" y="250"/>
                </a:cubicBezTo>
                <a:cubicBezTo>
                  <a:pt x="73" y="244"/>
                  <a:pt x="58" y="233"/>
                  <a:pt x="43" y="224"/>
                </a:cubicBezTo>
                <a:cubicBezTo>
                  <a:pt x="34" y="217"/>
                  <a:pt x="27" y="208"/>
                  <a:pt x="22" y="198"/>
                </a:cubicBezTo>
                <a:cubicBezTo>
                  <a:pt x="15" y="187"/>
                  <a:pt x="9" y="175"/>
                  <a:pt x="5" y="162"/>
                </a:cubicBezTo>
                <a:cubicBezTo>
                  <a:pt x="2" y="155"/>
                  <a:pt x="2" y="147"/>
                  <a:pt x="1" y="139"/>
                </a:cubicBezTo>
                <a:cubicBezTo>
                  <a:pt x="0" y="122"/>
                  <a:pt x="3" y="105"/>
                  <a:pt x="7" y="88"/>
                </a:cubicBezTo>
                <a:cubicBezTo>
                  <a:pt x="11" y="71"/>
                  <a:pt x="22" y="57"/>
                  <a:pt x="34" y="45"/>
                </a:cubicBezTo>
                <a:cubicBezTo>
                  <a:pt x="43" y="35"/>
                  <a:pt x="54" y="27"/>
                  <a:pt x="64" y="18"/>
                </a:cubicBezTo>
                <a:cubicBezTo>
                  <a:pt x="68" y="15"/>
                  <a:pt x="72" y="13"/>
                  <a:pt x="76" y="12"/>
                </a:cubicBezTo>
                <a:cubicBezTo>
                  <a:pt x="91" y="8"/>
                  <a:pt x="106" y="4"/>
                  <a:pt x="121" y="1"/>
                </a:cubicBezTo>
                <a:cubicBezTo>
                  <a:pt x="126" y="0"/>
                  <a:pt x="132" y="1"/>
                  <a:pt x="137" y="2"/>
                </a:cubicBezTo>
                <a:cubicBezTo>
                  <a:pt x="153" y="3"/>
                  <a:pt x="168" y="6"/>
                  <a:pt x="183" y="12"/>
                </a:cubicBezTo>
                <a:cubicBezTo>
                  <a:pt x="189" y="14"/>
                  <a:pt x="195" y="18"/>
                  <a:pt x="200" y="22"/>
                </a:cubicBezTo>
                <a:cubicBezTo>
                  <a:pt x="210" y="30"/>
                  <a:pt x="223" y="35"/>
                  <a:pt x="228" y="48"/>
                </a:cubicBezTo>
                <a:close/>
                <a:moveTo>
                  <a:pt x="224" y="52"/>
                </a:moveTo>
                <a:cubicBezTo>
                  <a:pt x="215" y="45"/>
                  <a:pt x="207" y="36"/>
                  <a:pt x="196" y="32"/>
                </a:cubicBezTo>
                <a:cubicBezTo>
                  <a:pt x="194" y="31"/>
                  <a:pt x="192" y="28"/>
                  <a:pt x="189" y="27"/>
                </a:cubicBezTo>
                <a:cubicBezTo>
                  <a:pt x="176" y="21"/>
                  <a:pt x="164" y="13"/>
                  <a:pt x="150" y="9"/>
                </a:cubicBezTo>
                <a:cubicBezTo>
                  <a:pt x="140" y="6"/>
                  <a:pt x="129" y="7"/>
                  <a:pt x="119" y="7"/>
                </a:cubicBezTo>
                <a:cubicBezTo>
                  <a:pt x="103" y="7"/>
                  <a:pt x="89" y="15"/>
                  <a:pt x="74" y="20"/>
                </a:cubicBezTo>
                <a:cubicBezTo>
                  <a:pt x="61" y="25"/>
                  <a:pt x="52" y="35"/>
                  <a:pt x="43" y="44"/>
                </a:cubicBezTo>
                <a:cubicBezTo>
                  <a:pt x="25" y="62"/>
                  <a:pt x="12" y="83"/>
                  <a:pt x="8" y="109"/>
                </a:cubicBezTo>
                <a:cubicBezTo>
                  <a:pt x="6" y="124"/>
                  <a:pt x="6" y="140"/>
                  <a:pt x="9" y="155"/>
                </a:cubicBezTo>
                <a:cubicBezTo>
                  <a:pt x="11" y="167"/>
                  <a:pt x="18" y="178"/>
                  <a:pt x="24" y="189"/>
                </a:cubicBezTo>
                <a:cubicBezTo>
                  <a:pt x="28" y="198"/>
                  <a:pt x="33" y="207"/>
                  <a:pt x="41" y="213"/>
                </a:cubicBezTo>
                <a:cubicBezTo>
                  <a:pt x="56" y="225"/>
                  <a:pt x="70" y="237"/>
                  <a:pt x="88" y="243"/>
                </a:cubicBezTo>
                <a:cubicBezTo>
                  <a:pt x="96" y="247"/>
                  <a:pt x="104" y="249"/>
                  <a:pt x="112" y="249"/>
                </a:cubicBezTo>
                <a:cubicBezTo>
                  <a:pt x="117" y="249"/>
                  <a:pt x="123" y="250"/>
                  <a:pt x="128" y="250"/>
                </a:cubicBezTo>
                <a:cubicBezTo>
                  <a:pt x="136" y="250"/>
                  <a:pt x="145" y="252"/>
                  <a:pt x="152" y="249"/>
                </a:cubicBezTo>
                <a:cubicBezTo>
                  <a:pt x="166" y="245"/>
                  <a:pt x="179" y="239"/>
                  <a:pt x="192" y="233"/>
                </a:cubicBezTo>
                <a:cubicBezTo>
                  <a:pt x="205" y="228"/>
                  <a:pt x="213" y="218"/>
                  <a:pt x="221" y="208"/>
                </a:cubicBezTo>
                <a:cubicBezTo>
                  <a:pt x="225" y="203"/>
                  <a:pt x="228" y="196"/>
                  <a:pt x="231" y="190"/>
                </a:cubicBezTo>
                <a:cubicBezTo>
                  <a:pt x="235" y="183"/>
                  <a:pt x="239" y="176"/>
                  <a:pt x="242" y="169"/>
                </a:cubicBezTo>
                <a:cubicBezTo>
                  <a:pt x="243" y="166"/>
                  <a:pt x="243" y="163"/>
                  <a:pt x="244" y="160"/>
                </a:cubicBezTo>
                <a:cubicBezTo>
                  <a:pt x="249" y="143"/>
                  <a:pt x="254" y="126"/>
                  <a:pt x="251" y="109"/>
                </a:cubicBezTo>
                <a:cubicBezTo>
                  <a:pt x="249" y="100"/>
                  <a:pt x="249" y="91"/>
                  <a:pt x="242" y="84"/>
                </a:cubicBezTo>
                <a:cubicBezTo>
                  <a:pt x="239" y="87"/>
                  <a:pt x="235" y="89"/>
                  <a:pt x="232" y="93"/>
                </a:cubicBezTo>
                <a:cubicBezTo>
                  <a:pt x="224" y="100"/>
                  <a:pt x="217" y="108"/>
                  <a:pt x="209" y="116"/>
                </a:cubicBezTo>
                <a:cubicBezTo>
                  <a:pt x="202" y="124"/>
                  <a:pt x="191" y="129"/>
                  <a:pt x="187" y="140"/>
                </a:cubicBezTo>
                <a:cubicBezTo>
                  <a:pt x="187" y="141"/>
                  <a:pt x="186" y="141"/>
                  <a:pt x="185" y="142"/>
                </a:cubicBezTo>
                <a:cubicBezTo>
                  <a:pt x="183" y="143"/>
                  <a:pt x="181" y="144"/>
                  <a:pt x="180" y="145"/>
                </a:cubicBezTo>
                <a:cubicBezTo>
                  <a:pt x="168" y="158"/>
                  <a:pt x="157" y="170"/>
                  <a:pt x="145" y="183"/>
                </a:cubicBezTo>
                <a:cubicBezTo>
                  <a:pt x="139" y="188"/>
                  <a:pt x="136" y="188"/>
                  <a:pt x="131" y="182"/>
                </a:cubicBezTo>
                <a:cubicBezTo>
                  <a:pt x="121" y="171"/>
                  <a:pt x="111" y="159"/>
                  <a:pt x="101" y="148"/>
                </a:cubicBezTo>
                <a:cubicBezTo>
                  <a:pt x="91" y="138"/>
                  <a:pt x="81" y="128"/>
                  <a:pt x="72" y="117"/>
                </a:cubicBezTo>
                <a:cubicBezTo>
                  <a:pt x="69" y="115"/>
                  <a:pt x="66" y="112"/>
                  <a:pt x="63" y="109"/>
                </a:cubicBezTo>
                <a:cubicBezTo>
                  <a:pt x="65" y="104"/>
                  <a:pt x="70" y="103"/>
                  <a:pt x="74" y="104"/>
                </a:cubicBezTo>
                <a:cubicBezTo>
                  <a:pt x="80" y="105"/>
                  <a:pt x="87" y="107"/>
                  <a:pt x="93" y="109"/>
                </a:cubicBezTo>
                <a:cubicBezTo>
                  <a:pt x="105" y="113"/>
                  <a:pt x="116" y="118"/>
                  <a:pt x="126" y="122"/>
                </a:cubicBezTo>
                <a:cubicBezTo>
                  <a:pt x="159" y="98"/>
                  <a:pt x="191" y="75"/>
                  <a:pt x="224" y="52"/>
                </a:cubicBezTo>
                <a:close/>
                <a:moveTo>
                  <a:pt x="66" y="108"/>
                </a:moveTo>
                <a:cubicBezTo>
                  <a:pt x="92" y="125"/>
                  <a:pt x="108" y="150"/>
                  <a:pt x="128" y="171"/>
                </a:cubicBezTo>
                <a:cubicBezTo>
                  <a:pt x="132" y="167"/>
                  <a:pt x="136" y="162"/>
                  <a:pt x="140" y="158"/>
                </a:cubicBezTo>
                <a:cubicBezTo>
                  <a:pt x="153" y="144"/>
                  <a:pt x="166" y="130"/>
                  <a:pt x="180" y="116"/>
                </a:cubicBezTo>
                <a:cubicBezTo>
                  <a:pt x="184" y="111"/>
                  <a:pt x="188" y="106"/>
                  <a:pt x="192" y="101"/>
                </a:cubicBezTo>
                <a:cubicBezTo>
                  <a:pt x="196" y="97"/>
                  <a:pt x="202" y="93"/>
                  <a:pt x="206" y="89"/>
                </a:cubicBezTo>
                <a:cubicBezTo>
                  <a:pt x="222" y="71"/>
                  <a:pt x="239" y="56"/>
                  <a:pt x="258" y="42"/>
                </a:cubicBezTo>
                <a:cubicBezTo>
                  <a:pt x="265" y="37"/>
                  <a:pt x="271" y="33"/>
                  <a:pt x="277" y="28"/>
                </a:cubicBezTo>
                <a:cubicBezTo>
                  <a:pt x="275" y="28"/>
                  <a:pt x="273" y="29"/>
                  <a:pt x="271" y="30"/>
                </a:cubicBezTo>
                <a:cubicBezTo>
                  <a:pt x="254" y="41"/>
                  <a:pt x="236" y="51"/>
                  <a:pt x="220" y="62"/>
                </a:cubicBezTo>
                <a:cubicBezTo>
                  <a:pt x="205" y="72"/>
                  <a:pt x="191" y="82"/>
                  <a:pt x="177" y="92"/>
                </a:cubicBezTo>
                <a:cubicBezTo>
                  <a:pt x="161" y="103"/>
                  <a:pt x="146" y="115"/>
                  <a:pt x="131" y="126"/>
                </a:cubicBezTo>
                <a:cubicBezTo>
                  <a:pt x="130" y="127"/>
                  <a:pt x="128" y="128"/>
                  <a:pt x="127" y="127"/>
                </a:cubicBezTo>
                <a:cubicBezTo>
                  <a:pt x="119" y="124"/>
                  <a:pt x="111" y="122"/>
                  <a:pt x="103" y="118"/>
                </a:cubicBezTo>
                <a:cubicBezTo>
                  <a:pt x="91" y="113"/>
                  <a:pt x="81" y="106"/>
                  <a:pt x="66" y="108"/>
                </a:cubicBezTo>
                <a:close/>
                <a:moveTo>
                  <a:pt x="239" y="64"/>
                </a:moveTo>
                <a:cubicBezTo>
                  <a:pt x="229" y="69"/>
                  <a:pt x="228" y="74"/>
                  <a:pt x="232" y="85"/>
                </a:cubicBezTo>
                <a:cubicBezTo>
                  <a:pt x="241" y="79"/>
                  <a:pt x="243" y="75"/>
                  <a:pt x="239" y="64"/>
                </a:cubicBezTo>
                <a:close/>
                <a:moveTo>
                  <a:pt x="160" y="157"/>
                </a:moveTo>
                <a:cubicBezTo>
                  <a:pt x="170" y="152"/>
                  <a:pt x="171" y="144"/>
                  <a:pt x="170" y="135"/>
                </a:cubicBezTo>
                <a:cubicBezTo>
                  <a:pt x="160" y="141"/>
                  <a:pt x="159" y="143"/>
                  <a:pt x="160" y="157"/>
                </a:cubicBezTo>
                <a:close/>
                <a:moveTo>
                  <a:pt x="198" y="118"/>
                </a:moveTo>
                <a:cubicBezTo>
                  <a:pt x="209" y="114"/>
                  <a:pt x="205" y="106"/>
                  <a:pt x="205" y="98"/>
                </a:cubicBezTo>
                <a:cubicBezTo>
                  <a:pt x="195" y="105"/>
                  <a:pt x="193" y="113"/>
                  <a:pt x="198" y="118"/>
                </a:cubicBezTo>
                <a:close/>
                <a:moveTo>
                  <a:pt x="255" y="65"/>
                </a:moveTo>
                <a:cubicBezTo>
                  <a:pt x="263" y="61"/>
                  <a:pt x="263" y="61"/>
                  <a:pt x="260" y="47"/>
                </a:cubicBezTo>
                <a:cubicBezTo>
                  <a:pt x="252" y="52"/>
                  <a:pt x="252" y="52"/>
                  <a:pt x="255" y="65"/>
                </a:cubicBezTo>
                <a:close/>
                <a:moveTo>
                  <a:pt x="267" y="55"/>
                </a:moveTo>
                <a:cubicBezTo>
                  <a:pt x="274" y="50"/>
                  <a:pt x="275" y="47"/>
                  <a:pt x="273" y="38"/>
                </a:cubicBezTo>
                <a:cubicBezTo>
                  <a:pt x="265" y="42"/>
                  <a:pt x="265" y="42"/>
                  <a:pt x="267" y="55"/>
                </a:cubicBezTo>
                <a:close/>
                <a:moveTo>
                  <a:pt x="211" y="107"/>
                </a:moveTo>
                <a:cubicBezTo>
                  <a:pt x="220" y="101"/>
                  <a:pt x="214" y="93"/>
                  <a:pt x="216" y="86"/>
                </a:cubicBezTo>
                <a:cubicBezTo>
                  <a:pt x="209" y="92"/>
                  <a:pt x="209" y="92"/>
                  <a:pt x="211" y="107"/>
                </a:cubicBezTo>
                <a:close/>
                <a:moveTo>
                  <a:pt x="222" y="95"/>
                </a:moveTo>
                <a:cubicBezTo>
                  <a:pt x="226" y="92"/>
                  <a:pt x="228" y="85"/>
                  <a:pt x="225" y="77"/>
                </a:cubicBezTo>
                <a:cubicBezTo>
                  <a:pt x="219" y="83"/>
                  <a:pt x="218" y="86"/>
                  <a:pt x="222" y="95"/>
                </a:cubicBezTo>
                <a:close/>
                <a:moveTo>
                  <a:pt x="181" y="124"/>
                </a:moveTo>
                <a:cubicBezTo>
                  <a:pt x="173" y="128"/>
                  <a:pt x="174" y="135"/>
                  <a:pt x="175" y="142"/>
                </a:cubicBezTo>
                <a:cubicBezTo>
                  <a:pt x="182" y="137"/>
                  <a:pt x="182" y="131"/>
                  <a:pt x="181" y="124"/>
                </a:cubicBezTo>
                <a:close/>
                <a:moveTo>
                  <a:pt x="279" y="46"/>
                </a:moveTo>
                <a:cubicBezTo>
                  <a:pt x="287" y="42"/>
                  <a:pt x="284" y="35"/>
                  <a:pt x="286" y="29"/>
                </a:cubicBezTo>
                <a:cubicBezTo>
                  <a:pt x="276" y="33"/>
                  <a:pt x="278" y="40"/>
                  <a:pt x="279" y="46"/>
                </a:cubicBezTo>
                <a:close/>
                <a:moveTo>
                  <a:pt x="246" y="73"/>
                </a:moveTo>
                <a:cubicBezTo>
                  <a:pt x="250" y="71"/>
                  <a:pt x="251" y="65"/>
                  <a:pt x="249" y="56"/>
                </a:cubicBezTo>
                <a:cubicBezTo>
                  <a:pt x="243" y="60"/>
                  <a:pt x="243" y="63"/>
                  <a:pt x="246" y="73"/>
                </a:cubicBezTo>
                <a:close/>
                <a:moveTo>
                  <a:pt x="192" y="112"/>
                </a:moveTo>
                <a:cubicBezTo>
                  <a:pt x="184" y="119"/>
                  <a:pt x="184" y="119"/>
                  <a:pt x="187" y="130"/>
                </a:cubicBezTo>
                <a:cubicBezTo>
                  <a:pt x="193" y="126"/>
                  <a:pt x="190" y="119"/>
                  <a:pt x="192" y="112"/>
                </a:cubicBezTo>
                <a:close/>
                <a:moveTo>
                  <a:pt x="151" y="168"/>
                </a:moveTo>
                <a:cubicBezTo>
                  <a:pt x="158" y="163"/>
                  <a:pt x="155" y="156"/>
                  <a:pt x="155" y="150"/>
                </a:cubicBezTo>
                <a:cubicBezTo>
                  <a:pt x="149" y="154"/>
                  <a:pt x="148" y="159"/>
                  <a:pt x="151" y="168"/>
                </a:cubicBezTo>
                <a:close/>
                <a:moveTo>
                  <a:pt x="146" y="160"/>
                </a:moveTo>
                <a:cubicBezTo>
                  <a:pt x="136" y="165"/>
                  <a:pt x="143" y="172"/>
                  <a:pt x="142" y="178"/>
                </a:cubicBezTo>
                <a:cubicBezTo>
                  <a:pt x="149" y="173"/>
                  <a:pt x="145" y="167"/>
                  <a:pt x="146" y="160"/>
                </a:cubicBezTo>
                <a:close/>
                <a:moveTo>
                  <a:pt x="295" y="20"/>
                </a:moveTo>
                <a:cubicBezTo>
                  <a:pt x="287" y="25"/>
                  <a:pt x="287" y="26"/>
                  <a:pt x="290" y="35"/>
                </a:cubicBezTo>
                <a:cubicBezTo>
                  <a:pt x="298" y="32"/>
                  <a:pt x="295" y="26"/>
                  <a:pt x="295" y="20"/>
                </a:cubicBezTo>
                <a:close/>
                <a:moveTo>
                  <a:pt x="131" y="177"/>
                </a:moveTo>
                <a:cubicBezTo>
                  <a:pt x="133" y="178"/>
                  <a:pt x="134" y="179"/>
                  <a:pt x="136" y="181"/>
                </a:cubicBezTo>
                <a:cubicBezTo>
                  <a:pt x="136" y="177"/>
                  <a:pt x="136" y="174"/>
                  <a:pt x="136" y="170"/>
                </a:cubicBezTo>
                <a:cubicBezTo>
                  <a:pt x="134" y="172"/>
                  <a:pt x="133" y="174"/>
                  <a:pt x="131" y="17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1" name="Freeform 284"/>
          <p:cNvSpPr>
            <a:spLocks noEditPoints="1"/>
          </p:cNvSpPr>
          <p:nvPr/>
        </p:nvSpPr>
        <p:spPr bwMode="auto">
          <a:xfrm rot="1761427">
            <a:off x="3047377" y="2573486"/>
            <a:ext cx="554190" cy="402357"/>
          </a:xfrm>
          <a:custGeom>
            <a:avLst/>
            <a:gdLst>
              <a:gd name="T0" fmla="*/ 65 w 191"/>
              <a:gd name="T1" fmla="*/ 3 h 138"/>
              <a:gd name="T2" fmla="*/ 143 w 191"/>
              <a:gd name="T3" fmla="*/ 1 h 138"/>
              <a:gd name="T4" fmla="*/ 183 w 191"/>
              <a:gd name="T5" fmla="*/ 1 h 138"/>
              <a:gd name="T6" fmla="*/ 191 w 191"/>
              <a:gd name="T7" fmla="*/ 23 h 138"/>
              <a:gd name="T8" fmla="*/ 191 w 191"/>
              <a:gd name="T9" fmla="*/ 106 h 138"/>
              <a:gd name="T10" fmla="*/ 181 w 191"/>
              <a:gd name="T11" fmla="*/ 135 h 138"/>
              <a:gd name="T12" fmla="*/ 157 w 191"/>
              <a:gd name="T13" fmla="*/ 136 h 138"/>
              <a:gd name="T14" fmla="*/ 135 w 191"/>
              <a:gd name="T15" fmla="*/ 134 h 138"/>
              <a:gd name="T16" fmla="*/ 71 w 191"/>
              <a:gd name="T17" fmla="*/ 136 h 138"/>
              <a:gd name="T18" fmla="*/ 11 w 191"/>
              <a:gd name="T19" fmla="*/ 137 h 138"/>
              <a:gd name="T20" fmla="*/ 1 w 191"/>
              <a:gd name="T21" fmla="*/ 103 h 138"/>
              <a:gd name="T22" fmla="*/ 0 w 191"/>
              <a:gd name="T23" fmla="*/ 6 h 138"/>
              <a:gd name="T24" fmla="*/ 17 w 191"/>
              <a:gd name="T25" fmla="*/ 1 h 138"/>
              <a:gd name="T26" fmla="*/ 10 w 191"/>
              <a:gd name="T27" fmla="*/ 6 h 138"/>
              <a:gd name="T28" fmla="*/ 21 w 191"/>
              <a:gd name="T29" fmla="*/ 22 h 138"/>
              <a:gd name="T30" fmla="*/ 41 w 191"/>
              <a:gd name="T31" fmla="*/ 40 h 138"/>
              <a:gd name="T32" fmla="*/ 92 w 191"/>
              <a:gd name="T33" fmla="*/ 73 h 138"/>
              <a:gd name="T34" fmla="*/ 122 w 191"/>
              <a:gd name="T35" fmla="*/ 56 h 138"/>
              <a:gd name="T36" fmla="*/ 164 w 191"/>
              <a:gd name="T37" fmla="*/ 16 h 138"/>
              <a:gd name="T38" fmla="*/ 153 w 191"/>
              <a:gd name="T39" fmla="*/ 6 h 138"/>
              <a:gd name="T40" fmla="*/ 106 w 191"/>
              <a:gd name="T41" fmla="*/ 6 h 138"/>
              <a:gd name="T42" fmla="*/ 42 w 191"/>
              <a:gd name="T43" fmla="*/ 7 h 138"/>
              <a:gd name="T44" fmla="*/ 111 w 191"/>
              <a:gd name="T45" fmla="*/ 76 h 138"/>
              <a:gd name="T46" fmla="*/ 132 w 191"/>
              <a:gd name="T47" fmla="*/ 102 h 138"/>
              <a:gd name="T48" fmla="*/ 155 w 191"/>
              <a:gd name="T49" fmla="*/ 129 h 138"/>
              <a:gd name="T50" fmla="*/ 180 w 191"/>
              <a:gd name="T51" fmla="*/ 130 h 138"/>
              <a:gd name="T52" fmla="*/ 186 w 191"/>
              <a:gd name="T53" fmla="*/ 97 h 138"/>
              <a:gd name="T54" fmla="*/ 186 w 191"/>
              <a:gd name="T55" fmla="*/ 31 h 138"/>
              <a:gd name="T56" fmla="*/ 184 w 191"/>
              <a:gd name="T57" fmla="*/ 9 h 138"/>
              <a:gd name="T58" fmla="*/ 80 w 191"/>
              <a:gd name="T59" fmla="*/ 74 h 138"/>
              <a:gd name="T60" fmla="*/ 5 w 191"/>
              <a:gd name="T61" fmla="*/ 51 h 138"/>
              <a:gd name="T62" fmla="*/ 5 w 191"/>
              <a:gd name="T63" fmla="*/ 128 h 138"/>
              <a:gd name="T64" fmla="*/ 42 w 191"/>
              <a:gd name="T65" fmla="*/ 132 h 138"/>
              <a:gd name="T66" fmla="*/ 55 w 191"/>
              <a:gd name="T67" fmla="*/ 113 h 138"/>
              <a:gd name="T68" fmla="*/ 52 w 191"/>
              <a:gd name="T69" fmla="*/ 131 h 138"/>
              <a:gd name="T70" fmla="*/ 140 w 191"/>
              <a:gd name="T71" fmla="*/ 122 h 138"/>
              <a:gd name="T72" fmla="*/ 106 w 191"/>
              <a:gd name="T73" fmla="*/ 81 h 138"/>
              <a:gd name="T74" fmla="*/ 84 w 191"/>
              <a:gd name="T75" fmla="*/ 78 h 138"/>
              <a:gd name="T76" fmla="*/ 52 w 191"/>
              <a:gd name="T77" fmla="*/ 13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1" h="138">
                <a:moveTo>
                  <a:pt x="17" y="1"/>
                </a:moveTo>
                <a:cubicBezTo>
                  <a:pt x="33" y="2"/>
                  <a:pt x="49" y="3"/>
                  <a:pt x="65" y="3"/>
                </a:cubicBezTo>
                <a:cubicBezTo>
                  <a:pt x="83" y="3"/>
                  <a:pt x="102" y="1"/>
                  <a:pt x="120" y="0"/>
                </a:cubicBezTo>
                <a:cubicBezTo>
                  <a:pt x="128" y="0"/>
                  <a:pt x="135" y="1"/>
                  <a:pt x="143" y="1"/>
                </a:cubicBezTo>
                <a:cubicBezTo>
                  <a:pt x="150" y="1"/>
                  <a:pt x="158" y="2"/>
                  <a:pt x="165" y="2"/>
                </a:cubicBezTo>
                <a:cubicBezTo>
                  <a:pt x="171" y="2"/>
                  <a:pt x="177" y="1"/>
                  <a:pt x="183" y="1"/>
                </a:cubicBezTo>
                <a:cubicBezTo>
                  <a:pt x="184" y="1"/>
                  <a:pt x="185" y="2"/>
                  <a:pt x="185" y="3"/>
                </a:cubicBezTo>
                <a:cubicBezTo>
                  <a:pt x="190" y="9"/>
                  <a:pt x="191" y="16"/>
                  <a:pt x="191" y="23"/>
                </a:cubicBezTo>
                <a:cubicBezTo>
                  <a:pt x="191" y="36"/>
                  <a:pt x="191" y="48"/>
                  <a:pt x="191" y="61"/>
                </a:cubicBezTo>
                <a:cubicBezTo>
                  <a:pt x="191" y="76"/>
                  <a:pt x="191" y="91"/>
                  <a:pt x="191" y="106"/>
                </a:cubicBezTo>
                <a:cubicBezTo>
                  <a:pt x="190" y="114"/>
                  <a:pt x="189" y="122"/>
                  <a:pt x="188" y="130"/>
                </a:cubicBezTo>
                <a:cubicBezTo>
                  <a:pt x="188" y="133"/>
                  <a:pt x="184" y="135"/>
                  <a:pt x="181" y="135"/>
                </a:cubicBezTo>
                <a:cubicBezTo>
                  <a:pt x="174" y="135"/>
                  <a:pt x="168" y="135"/>
                  <a:pt x="161" y="135"/>
                </a:cubicBezTo>
                <a:cubicBezTo>
                  <a:pt x="160" y="135"/>
                  <a:pt x="158" y="135"/>
                  <a:pt x="157" y="136"/>
                </a:cubicBezTo>
                <a:cubicBezTo>
                  <a:pt x="156" y="136"/>
                  <a:pt x="154" y="137"/>
                  <a:pt x="154" y="136"/>
                </a:cubicBezTo>
                <a:cubicBezTo>
                  <a:pt x="148" y="132"/>
                  <a:pt x="141" y="134"/>
                  <a:pt x="135" y="134"/>
                </a:cubicBezTo>
                <a:cubicBezTo>
                  <a:pt x="119" y="134"/>
                  <a:pt x="103" y="134"/>
                  <a:pt x="87" y="134"/>
                </a:cubicBezTo>
                <a:cubicBezTo>
                  <a:pt x="82" y="134"/>
                  <a:pt x="76" y="135"/>
                  <a:pt x="71" y="136"/>
                </a:cubicBezTo>
                <a:cubicBezTo>
                  <a:pt x="63" y="136"/>
                  <a:pt x="55" y="137"/>
                  <a:pt x="47" y="136"/>
                </a:cubicBezTo>
                <a:cubicBezTo>
                  <a:pt x="35" y="136"/>
                  <a:pt x="23" y="136"/>
                  <a:pt x="11" y="137"/>
                </a:cubicBezTo>
                <a:cubicBezTo>
                  <a:pt x="3" y="138"/>
                  <a:pt x="0" y="135"/>
                  <a:pt x="0" y="127"/>
                </a:cubicBezTo>
                <a:cubicBezTo>
                  <a:pt x="0" y="119"/>
                  <a:pt x="1" y="111"/>
                  <a:pt x="1" y="103"/>
                </a:cubicBezTo>
                <a:cubicBezTo>
                  <a:pt x="0" y="85"/>
                  <a:pt x="0" y="67"/>
                  <a:pt x="0" y="48"/>
                </a:cubicBezTo>
                <a:cubicBezTo>
                  <a:pt x="0" y="34"/>
                  <a:pt x="0" y="20"/>
                  <a:pt x="0" y="6"/>
                </a:cubicBezTo>
                <a:cubicBezTo>
                  <a:pt x="0" y="3"/>
                  <a:pt x="1" y="1"/>
                  <a:pt x="5" y="1"/>
                </a:cubicBezTo>
                <a:cubicBezTo>
                  <a:pt x="9" y="1"/>
                  <a:pt x="13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lose/>
                <a:moveTo>
                  <a:pt x="10" y="6"/>
                </a:moveTo>
                <a:cubicBezTo>
                  <a:pt x="9" y="6"/>
                  <a:pt x="9" y="6"/>
                  <a:pt x="9" y="7"/>
                </a:cubicBezTo>
                <a:cubicBezTo>
                  <a:pt x="13" y="12"/>
                  <a:pt x="17" y="17"/>
                  <a:pt x="21" y="22"/>
                </a:cubicBezTo>
                <a:cubicBezTo>
                  <a:pt x="26" y="27"/>
                  <a:pt x="32" y="32"/>
                  <a:pt x="38" y="37"/>
                </a:cubicBezTo>
                <a:cubicBezTo>
                  <a:pt x="39" y="38"/>
                  <a:pt x="40" y="39"/>
                  <a:pt x="41" y="40"/>
                </a:cubicBezTo>
                <a:cubicBezTo>
                  <a:pt x="47" y="44"/>
                  <a:pt x="54" y="48"/>
                  <a:pt x="60" y="52"/>
                </a:cubicBezTo>
                <a:cubicBezTo>
                  <a:pt x="70" y="60"/>
                  <a:pt x="80" y="68"/>
                  <a:pt x="92" y="73"/>
                </a:cubicBezTo>
                <a:cubicBezTo>
                  <a:pt x="96" y="74"/>
                  <a:pt x="99" y="74"/>
                  <a:pt x="102" y="71"/>
                </a:cubicBezTo>
                <a:cubicBezTo>
                  <a:pt x="109" y="66"/>
                  <a:pt x="115" y="61"/>
                  <a:pt x="122" y="56"/>
                </a:cubicBezTo>
                <a:cubicBezTo>
                  <a:pt x="126" y="52"/>
                  <a:pt x="131" y="49"/>
                  <a:pt x="134" y="45"/>
                </a:cubicBezTo>
                <a:cubicBezTo>
                  <a:pt x="144" y="36"/>
                  <a:pt x="154" y="25"/>
                  <a:pt x="164" y="16"/>
                </a:cubicBezTo>
                <a:cubicBezTo>
                  <a:pt x="167" y="12"/>
                  <a:pt x="171" y="10"/>
                  <a:pt x="175" y="6"/>
                </a:cubicBezTo>
                <a:cubicBezTo>
                  <a:pt x="167" y="6"/>
                  <a:pt x="160" y="6"/>
                  <a:pt x="153" y="6"/>
                </a:cubicBezTo>
                <a:cubicBezTo>
                  <a:pt x="147" y="6"/>
                  <a:pt x="141" y="5"/>
                  <a:pt x="136" y="5"/>
                </a:cubicBezTo>
                <a:cubicBezTo>
                  <a:pt x="126" y="5"/>
                  <a:pt x="116" y="6"/>
                  <a:pt x="106" y="6"/>
                </a:cubicBezTo>
                <a:cubicBezTo>
                  <a:pt x="101" y="6"/>
                  <a:pt x="95" y="7"/>
                  <a:pt x="90" y="7"/>
                </a:cubicBezTo>
                <a:cubicBezTo>
                  <a:pt x="74" y="7"/>
                  <a:pt x="58" y="7"/>
                  <a:pt x="42" y="7"/>
                </a:cubicBezTo>
                <a:cubicBezTo>
                  <a:pt x="31" y="7"/>
                  <a:pt x="20" y="6"/>
                  <a:pt x="10" y="6"/>
                </a:cubicBezTo>
                <a:close/>
                <a:moveTo>
                  <a:pt x="111" y="76"/>
                </a:moveTo>
                <a:cubicBezTo>
                  <a:pt x="113" y="79"/>
                  <a:pt x="115" y="82"/>
                  <a:pt x="117" y="85"/>
                </a:cubicBezTo>
                <a:cubicBezTo>
                  <a:pt x="122" y="91"/>
                  <a:pt x="127" y="96"/>
                  <a:pt x="132" y="102"/>
                </a:cubicBezTo>
                <a:cubicBezTo>
                  <a:pt x="135" y="105"/>
                  <a:pt x="137" y="108"/>
                  <a:pt x="140" y="112"/>
                </a:cubicBezTo>
                <a:cubicBezTo>
                  <a:pt x="145" y="117"/>
                  <a:pt x="150" y="123"/>
                  <a:pt x="155" y="129"/>
                </a:cubicBezTo>
                <a:cubicBezTo>
                  <a:pt x="155" y="129"/>
                  <a:pt x="156" y="129"/>
                  <a:pt x="156" y="129"/>
                </a:cubicBezTo>
                <a:cubicBezTo>
                  <a:pt x="164" y="130"/>
                  <a:pt x="172" y="130"/>
                  <a:pt x="180" y="130"/>
                </a:cubicBezTo>
                <a:cubicBezTo>
                  <a:pt x="182" y="130"/>
                  <a:pt x="183" y="129"/>
                  <a:pt x="184" y="127"/>
                </a:cubicBezTo>
                <a:cubicBezTo>
                  <a:pt x="184" y="117"/>
                  <a:pt x="186" y="107"/>
                  <a:pt x="186" y="97"/>
                </a:cubicBezTo>
                <a:cubicBezTo>
                  <a:pt x="187" y="86"/>
                  <a:pt x="186" y="76"/>
                  <a:pt x="186" y="65"/>
                </a:cubicBezTo>
                <a:cubicBezTo>
                  <a:pt x="186" y="54"/>
                  <a:pt x="186" y="43"/>
                  <a:pt x="186" y="31"/>
                </a:cubicBezTo>
                <a:cubicBezTo>
                  <a:pt x="186" y="25"/>
                  <a:pt x="186" y="19"/>
                  <a:pt x="185" y="12"/>
                </a:cubicBezTo>
                <a:cubicBezTo>
                  <a:pt x="185" y="11"/>
                  <a:pt x="184" y="10"/>
                  <a:pt x="184" y="9"/>
                </a:cubicBezTo>
                <a:cubicBezTo>
                  <a:pt x="158" y="30"/>
                  <a:pt x="137" y="56"/>
                  <a:pt x="111" y="76"/>
                </a:cubicBezTo>
                <a:close/>
                <a:moveTo>
                  <a:pt x="80" y="74"/>
                </a:moveTo>
                <a:cubicBezTo>
                  <a:pt x="54" y="55"/>
                  <a:pt x="27" y="38"/>
                  <a:pt x="5" y="16"/>
                </a:cubicBezTo>
                <a:cubicBezTo>
                  <a:pt x="5" y="28"/>
                  <a:pt x="5" y="39"/>
                  <a:pt x="5" y="51"/>
                </a:cubicBezTo>
                <a:cubicBezTo>
                  <a:pt x="5" y="60"/>
                  <a:pt x="5" y="68"/>
                  <a:pt x="5" y="77"/>
                </a:cubicBezTo>
                <a:cubicBezTo>
                  <a:pt x="5" y="94"/>
                  <a:pt x="5" y="111"/>
                  <a:pt x="5" y="128"/>
                </a:cubicBezTo>
                <a:cubicBezTo>
                  <a:pt x="5" y="131"/>
                  <a:pt x="6" y="133"/>
                  <a:pt x="9" y="133"/>
                </a:cubicBezTo>
                <a:cubicBezTo>
                  <a:pt x="20" y="132"/>
                  <a:pt x="31" y="132"/>
                  <a:pt x="42" y="132"/>
                </a:cubicBezTo>
                <a:cubicBezTo>
                  <a:pt x="43" y="132"/>
                  <a:pt x="45" y="131"/>
                  <a:pt x="45" y="130"/>
                </a:cubicBezTo>
                <a:cubicBezTo>
                  <a:pt x="49" y="124"/>
                  <a:pt x="52" y="119"/>
                  <a:pt x="55" y="113"/>
                </a:cubicBezTo>
                <a:cubicBezTo>
                  <a:pt x="63" y="100"/>
                  <a:pt x="71" y="88"/>
                  <a:pt x="80" y="74"/>
                </a:cubicBezTo>
                <a:close/>
                <a:moveTo>
                  <a:pt x="52" y="131"/>
                </a:moveTo>
                <a:cubicBezTo>
                  <a:pt x="84" y="130"/>
                  <a:pt x="115" y="130"/>
                  <a:pt x="147" y="129"/>
                </a:cubicBezTo>
                <a:cubicBezTo>
                  <a:pt x="144" y="126"/>
                  <a:pt x="142" y="124"/>
                  <a:pt x="140" y="122"/>
                </a:cubicBezTo>
                <a:cubicBezTo>
                  <a:pt x="137" y="117"/>
                  <a:pt x="135" y="113"/>
                  <a:pt x="131" y="109"/>
                </a:cubicBezTo>
                <a:cubicBezTo>
                  <a:pt x="123" y="99"/>
                  <a:pt x="115" y="90"/>
                  <a:pt x="106" y="81"/>
                </a:cubicBezTo>
                <a:cubicBezTo>
                  <a:pt x="105" y="80"/>
                  <a:pt x="103" y="79"/>
                  <a:pt x="102" y="80"/>
                </a:cubicBezTo>
                <a:cubicBezTo>
                  <a:pt x="96" y="82"/>
                  <a:pt x="90" y="82"/>
                  <a:pt x="84" y="78"/>
                </a:cubicBezTo>
                <a:cubicBezTo>
                  <a:pt x="84" y="78"/>
                  <a:pt x="83" y="78"/>
                  <a:pt x="83" y="78"/>
                </a:cubicBezTo>
                <a:cubicBezTo>
                  <a:pt x="76" y="98"/>
                  <a:pt x="61" y="113"/>
                  <a:pt x="52" y="13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48" name="组合 147"/>
          <p:cNvGrpSpPr/>
          <p:nvPr/>
        </p:nvGrpSpPr>
        <p:grpSpPr>
          <a:xfrm rot="1890111">
            <a:off x="8815873" y="2392448"/>
            <a:ext cx="792163" cy="647700"/>
            <a:chOff x="8210551" y="4244976"/>
            <a:chExt cx="792163" cy="647700"/>
          </a:xfrm>
        </p:grpSpPr>
        <p:sp>
          <p:nvSpPr>
            <p:cNvPr id="149" name="Freeform 20"/>
            <p:cNvSpPr>
              <a:spLocks noEditPoints="1"/>
            </p:cNvSpPr>
            <p:nvPr/>
          </p:nvSpPr>
          <p:spPr bwMode="auto">
            <a:xfrm>
              <a:off x="8210551" y="4244976"/>
              <a:ext cx="792163" cy="647700"/>
            </a:xfrm>
            <a:custGeom>
              <a:avLst/>
              <a:gdLst>
                <a:gd name="T0" fmla="*/ 325 w 326"/>
                <a:gd name="T1" fmla="*/ 76 h 266"/>
                <a:gd name="T2" fmla="*/ 257 w 326"/>
                <a:gd name="T3" fmla="*/ 261 h 266"/>
                <a:gd name="T4" fmla="*/ 189 w 326"/>
                <a:gd name="T5" fmla="*/ 250 h 266"/>
                <a:gd name="T6" fmla="*/ 91 w 326"/>
                <a:gd name="T7" fmla="*/ 233 h 266"/>
                <a:gd name="T8" fmla="*/ 0 w 326"/>
                <a:gd name="T9" fmla="*/ 222 h 266"/>
                <a:gd name="T10" fmla="*/ 10 w 326"/>
                <a:gd name="T11" fmla="*/ 58 h 266"/>
                <a:gd name="T12" fmla="*/ 74 w 326"/>
                <a:gd name="T13" fmla="*/ 2 h 266"/>
                <a:gd name="T14" fmla="*/ 160 w 326"/>
                <a:gd name="T15" fmla="*/ 8 h 266"/>
                <a:gd name="T16" fmla="*/ 223 w 326"/>
                <a:gd name="T17" fmla="*/ 25 h 266"/>
                <a:gd name="T18" fmla="*/ 282 w 326"/>
                <a:gd name="T19" fmla="*/ 44 h 266"/>
                <a:gd name="T20" fmla="*/ 237 w 326"/>
                <a:gd name="T21" fmla="*/ 217 h 266"/>
                <a:gd name="T22" fmla="*/ 240 w 326"/>
                <a:gd name="T23" fmla="*/ 241 h 266"/>
                <a:gd name="T24" fmla="*/ 264 w 326"/>
                <a:gd name="T25" fmla="*/ 222 h 266"/>
                <a:gd name="T26" fmla="*/ 319 w 326"/>
                <a:gd name="T27" fmla="*/ 75 h 266"/>
                <a:gd name="T28" fmla="*/ 295 w 326"/>
                <a:gd name="T29" fmla="*/ 83 h 266"/>
                <a:gd name="T30" fmla="*/ 292 w 326"/>
                <a:gd name="T31" fmla="*/ 87 h 266"/>
                <a:gd name="T32" fmla="*/ 292 w 326"/>
                <a:gd name="T33" fmla="*/ 96 h 266"/>
                <a:gd name="T34" fmla="*/ 273 w 326"/>
                <a:gd name="T35" fmla="*/ 96 h 266"/>
                <a:gd name="T36" fmla="*/ 278 w 326"/>
                <a:gd name="T37" fmla="*/ 123 h 266"/>
                <a:gd name="T38" fmla="*/ 260 w 326"/>
                <a:gd name="T39" fmla="*/ 138 h 266"/>
                <a:gd name="T40" fmla="*/ 258 w 326"/>
                <a:gd name="T41" fmla="*/ 141 h 266"/>
                <a:gd name="T42" fmla="*/ 270 w 326"/>
                <a:gd name="T43" fmla="*/ 168 h 266"/>
                <a:gd name="T44" fmla="*/ 250 w 326"/>
                <a:gd name="T45" fmla="*/ 169 h 266"/>
                <a:gd name="T46" fmla="*/ 253 w 326"/>
                <a:gd name="T47" fmla="*/ 186 h 266"/>
                <a:gd name="T48" fmla="*/ 241 w 326"/>
                <a:gd name="T49" fmla="*/ 202 h 266"/>
                <a:gd name="T50" fmla="*/ 237 w 326"/>
                <a:gd name="T51" fmla="*/ 217 h 266"/>
                <a:gd name="T52" fmla="*/ 58 w 326"/>
                <a:gd name="T53" fmla="*/ 225 h 266"/>
                <a:gd name="T54" fmla="*/ 197 w 326"/>
                <a:gd name="T55" fmla="*/ 229 h 266"/>
                <a:gd name="T56" fmla="*/ 206 w 326"/>
                <a:gd name="T57" fmla="*/ 197 h 266"/>
                <a:gd name="T58" fmla="*/ 217 w 326"/>
                <a:gd name="T59" fmla="*/ 19 h 266"/>
                <a:gd name="T60" fmla="*/ 159 w 326"/>
                <a:gd name="T61" fmla="*/ 13 h 266"/>
                <a:gd name="T62" fmla="*/ 65 w 326"/>
                <a:gd name="T63" fmla="*/ 7 h 266"/>
                <a:gd name="T64" fmla="*/ 19 w 326"/>
                <a:gd name="T65" fmla="*/ 40 h 266"/>
                <a:gd name="T66" fmla="*/ 8 w 326"/>
                <a:gd name="T67" fmla="*/ 183 h 266"/>
                <a:gd name="T68" fmla="*/ 145 w 326"/>
                <a:gd name="T69" fmla="*/ 239 h 266"/>
                <a:gd name="T70" fmla="*/ 223 w 326"/>
                <a:gd name="T71" fmla="*/ 245 h 266"/>
                <a:gd name="T72" fmla="*/ 253 w 326"/>
                <a:gd name="T73" fmla="*/ 136 h 266"/>
                <a:gd name="T74" fmla="*/ 278 w 326"/>
                <a:gd name="T75" fmla="*/ 48 h 266"/>
                <a:gd name="T76" fmla="*/ 224 w 326"/>
                <a:gd name="T77" fmla="*/ 49 h 266"/>
                <a:gd name="T78" fmla="*/ 258 w 326"/>
                <a:gd name="T79" fmla="*/ 60 h 266"/>
                <a:gd name="T80" fmla="*/ 224 w 326"/>
                <a:gd name="T81" fmla="*/ 54 h 266"/>
                <a:gd name="T82" fmla="*/ 240 w 326"/>
                <a:gd name="T83" fmla="*/ 65 h 266"/>
                <a:gd name="T84" fmla="*/ 223 w 326"/>
                <a:gd name="T85" fmla="*/ 66 h 266"/>
                <a:gd name="T86" fmla="*/ 240 w 326"/>
                <a:gd name="T87" fmla="*/ 83 h 266"/>
                <a:gd name="T88" fmla="*/ 220 w 326"/>
                <a:gd name="T89" fmla="*/ 102 h 266"/>
                <a:gd name="T90" fmla="*/ 220 w 326"/>
                <a:gd name="T91" fmla="*/ 124 h 266"/>
                <a:gd name="T92" fmla="*/ 240 w 326"/>
                <a:gd name="T93" fmla="*/ 144 h 266"/>
                <a:gd name="T94" fmla="*/ 227 w 326"/>
                <a:gd name="T95" fmla="*/ 157 h 266"/>
                <a:gd name="T96" fmla="*/ 217 w 326"/>
                <a:gd name="T97" fmla="*/ 175 h 266"/>
                <a:gd name="T98" fmla="*/ 214 w 326"/>
                <a:gd name="T99" fmla="*/ 195 h 266"/>
                <a:gd name="T100" fmla="*/ 211 w 326"/>
                <a:gd name="T101" fmla="*/ 221 h 266"/>
                <a:gd name="T102" fmla="*/ 115 w 326"/>
                <a:gd name="T103" fmla="*/ 23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6" h="266">
                  <a:moveTo>
                    <a:pt x="285" y="58"/>
                  </a:moveTo>
                  <a:cubicBezTo>
                    <a:pt x="298" y="63"/>
                    <a:pt x="311" y="67"/>
                    <a:pt x="323" y="71"/>
                  </a:cubicBezTo>
                  <a:cubicBezTo>
                    <a:pt x="324" y="72"/>
                    <a:pt x="326" y="75"/>
                    <a:pt x="325" y="76"/>
                  </a:cubicBezTo>
                  <a:cubicBezTo>
                    <a:pt x="314" y="101"/>
                    <a:pt x="303" y="126"/>
                    <a:pt x="292" y="152"/>
                  </a:cubicBezTo>
                  <a:cubicBezTo>
                    <a:pt x="287" y="164"/>
                    <a:pt x="285" y="177"/>
                    <a:pt x="281" y="189"/>
                  </a:cubicBezTo>
                  <a:cubicBezTo>
                    <a:pt x="273" y="213"/>
                    <a:pt x="265" y="237"/>
                    <a:pt x="257" y="261"/>
                  </a:cubicBezTo>
                  <a:cubicBezTo>
                    <a:pt x="256" y="264"/>
                    <a:pt x="253" y="266"/>
                    <a:pt x="248" y="264"/>
                  </a:cubicBezTo>
                  <a:cubicBezTo>
                    <a:pt x="244" y="263"/>
                    <a:pt x="240" y="262"/>
                    <a:pt x="236" y="260"/>
                  </a:cubicBezTo>
                  <a:cubicBezTo>
                    <a:pt x="222" y="254"/>
                    <a:pt x="205" y="252"/>
                    <a:pt x="189" y="250"/>
                  </a:cubicBezTo>
                  <a:cubicBezTo>
                    <a:pt x="172" y="248"/>
                    <a:pt x="155" y="245"/>
                    <a:pt x="138" y="243"/>
                  </a:cubicBezTo>
                  <a:cubicBezTo>
                    <a:pt x="127" y="241"/>
                    <a:pt x="117" y="240"/>
                    <a:pt x="107" y="238"/>
                  </a:cubicBezTo>
                  <a:cubicBezTo>
                    <a:pt x="101" y="237"/>
                    <a:pt x="96" y="236"/>
                    <a:pt x="91" y="233"/>
                  </a:cubicBezTo>
                  <a:cubicBezTo>
                    <a:pt x="88" y="231"/>
                    <a:pt x="82" y="231"/>
                    <a:pt x="77" y="231"/>
                  </a:cubicBezTo>
                  <a:cubicBezTo>
                    <a:pt x="54" y="230"/>
                    <a:pt x="31" y="229"/>
                    <a:pt x="8" y="229"/>
                  </a:cubicBezTo>
                  <a:cubicBezTo>
                    <a:pt x="2" y="228"/>
                    <a:pt x="0" y="227"/>
                    <a:pt x="0" y="222"/>
                  </a:cubicBezTo>
                  <a:cubicBezTo>
                    <a:pt x="1" y="204"/>
                    <a:pt x="2" y="186"/>
                    <a:pt x="3" y="167"/>
                  </a:cubicBezTo>
                  <a:cubicBezTo>
                    <a:pt x="4" y="150"/>
                    <a:pt x="4" y="132"/>
                    <a:pt x="5" y="115"/>
                  </a:cubicBezTo>
                  <a:cubicBezTo>
                    <a:pt x="7" y="96"/>
                    <a:pt x="8" y="77"/>
                    <a:pt x="10" y="58"/>
                  </a:cubicBezTo>
                  <a:cubicBezTo>
                    <a:pt x="12" y="40"/>
                    <a:pt x="15" y="23"/>
                    <a:pt x="17" y="6"/>
                  </a:cubicBezTo>
                  <a:cubicBezTo>
                    <a:pt x="18" y="2"/>
                    <a:pt x="20" y="1"/>
                    <a:pt x="24" y="1"/>
                  </a:cubicBezTo>
                  <a:cubicBezTo>
                    <a:pt x="41" y="0"/>
                    <a:pt x="58" y="1"/>
                    <a:pt x="74" y="2"/>
                  </a:cubicBezTo>
                  <a:cubicBezTo>
                    <a:pt x="80" y="3"/>
                    <a:pt x="86" y="4"/>
                    <a:pt x="92" y="4"/>
                  </a:cubicBezTo>
                  <a:cubicBezTo>
                    <a:pt x="103" y="4"/>
                    <a:pt x="114" y="4"/>
                    <a:pt x="125" y="5"/>
                  </a:cubicBezTo>
                  <a:cubicBezTo>
                    <a:pt x="137" y="6"/>
                    <a:pt x="149" y="7"/>
                    <a:pt x="160" y="8"/>
                  </a:cubicBezTo>
                  <a:cubicBezTo>
                    <a:pt x="176" y="9"/>
                    <a:pt x="191" y="9"/>
                    <a:pt x="206" y="10"/>
                  </a:cubicBezTo>
                  <a:cubicBezTo>
                    <a:pt x="207" y="10"/>
                    <a:pt x="208" y="10"/>
                    <a:pt x="209" y="11"/>
                  </a:cubicBezTo>
                  <a:cubicBezTo>
                    <a:pt x="223" y="13"/>
                    <a:pt x="224" y="14"/>
                    <a:pt x="223" y="25"/>
                  </a:cubicBezTo>
                  <a:cubicBezTo>
                    <a:pt x="223" y="26"/>
                    <a:pt x="224" y="28"/>
                    <a:pt x="224" y="30"/>
                  </a:cubicBezTo>
                  <a:cubicBezTo>
                    <a:pt x="223" y="33"/>
                    <a:pt x="226" y="34"/>
                    <a:pt x="230" y="34"/>
                  </a:cubicBezTo>
                  <a:cubicBezTo>
                    <a:pt x="248" y="35"/>
                    <a:pt x="265" y="38"/>
                    <a:pt x="282" y="44"/>
                  </a:cubicBezTo>
                  <a:cubicBezTo>
                    <a:pt x="287" y="46"/>
                    <a:pt x="289" y="48"/>
                    <a:pt x="287" y="52"/>
                  </a:cubicBezTo>
                  <a:cubicBezTo>
                    <a:pt x="286" y="54"/>
                    <a:pt x="285" y="56"/>
                    <a:pt x="285" y="58"/>
                  </a:cubicBezTo>
                  <a:close/>
                  <a:moveTo>
                    <a:pt x="237" y="217"/>
                  </a:moveTo>
                  <a:cubicBezTo>
                    <a:pt x="237" y="217"/>
                    <a:pt x="237" y="217"/>
                    <a:pt x="237" y="217"/>
                  </a:cubicBezTo>
                  <a:cubicBezTo>
                    <a:pt x="235" y="224"/>
                    <a:pt x="233" y="231"/>
                    <a:pt x="231" y="237"/>
                  </a:cubicBezTo>
                  <a:cubicBezTo>
                    <a:pt x="235" y="239"/>
                    <a:pt x="237" y="240"/>
                    <a:pt x="240" y="241"/>
                  </a:cubicBezTo>
                  <a:cubicBezTo>
                    <a:pt x="235" y="245"/>
                    <a:pt x="231" y="248"/>
                    <a:pt x="227" y="251"/>
                  </a:cubicBezTo>
                  <a:cubicBezTo>
                    <a:pt x="235" y="254"/>
                    <a:pt x="243" y="257"/>
                    <a:pt x="251" y="260"/>
                  </a:cubicBezTo>
                  <a:cubicBezTo>
                    <a:pt x="255" y="247"/>
                    <a:pt x="260" y="234"/>
                    <a:pt x="264" y="222"/>
                  </a:cubicBezTo>
                  <a:cubicBezTo>
                    <a:pt x="268" y="209"/>
                    <a:pt x="273" y="196"/>
                    <a:pt x="276" y="182"/>
                  </a:cubicBezTo>
                  <a:cubicBezTo>
                    <a:pt x="282" y="158"/>
                    <a:pt x="293" y="134"/>
                    <a:pt x="303" y="111"/>
                  </a:cubicBezTo>
                  <a:cubicBezTo>
                    <a:pt x="309" y="99"/>
                    <a:pt x="313" y="87"/>
                    <a:pt x="319" y="75"/>
                  </a:cubicBezTo>
                  <a:cubicBezTo>
                    <a:pt x="306" y="71"/>
                    <a:pt x="295" y="66"/>
                    <a:pt x="283" y="62"/>
                  </a:cubicBezTo>
                  <a:cubicBezTo>
                    <a:pt x="282" y="69"/>
                    <a:pt x="280" y="75"/>
                    <a:pt x="278" y="81"/>
                  </a:cubicBezTo>
                  <a:cubicBezTo>
                    <a:pt x="285" y="81"/>
                    <a:pt x="290" y="82"/>
                    <a:pt x="295" y="83"/>
                  </a:cubicBezTo>
                  <a:cubicBezTo>
                    <a:pt x="299" y="83"/>
                    <a:pt x="303" y="82"/>
                    <a:pt x="303" y="85"/>
                  </a:cubicBezTo>
                  <a:cubicBezTo>
                    <a:pt x="303" y="89"/>
                    <a:pt x="298" y="87"/>
                    <a:pt x="294" y="88"/>
                  </a:cubicBezTo>
                  <a:cubicBezTo>
                    <a:pt x="294" y="88"/>
                    <a:pt x="293" y="88"/>
                    <a:pt x="292" y="87"/>
                  </a:cubicBezTo>
                  <a:cubicBezTo>
                    <a:pt x="287" y="86"/>
                    <a:pt x="283" y="85"/>
                    <a:pt x="278" y="84"/>
                  </a:cubicBezTo>
                  <a:cubicBezTo>
                    <a:pt x="276" y="88"/>
                    <a:pt x="275" y="90"/>
                    <a:pt x="274" y="93"/>
                  </a:cubicBezTo>
                  <a:cubicBezTo>
                    <a:pt x="280" y="94"/>
                    <a:pt x="286" y="95"/>
                    <a:pt x="292" y="96"/>
                  </a:cubicBezTo>
                  <a:cubicBezTo>
                    <a:pt x="293" y="97"/>
                    <a:pt x="293" y="98"/>
                    <a:pt x="294" y="99"/>
                  </a:cubicBezTo>
                  <a:cubicBezTo>
                    <a:pt x="293" y="100"/>
                    <a:pt x="291" y="101"/>
                    <a:pt x="289" y="101"/>
                  </a:cubicBezTo>
                  <a:cubicBezTo>
                    <a:pt x="284" y="100"/>
                    <a:pt x="279" y="98"/>
                    <a:pt x="273" y="96"/>
                  </a:cubicBezTo>
                  <a:cubicBezTo>
                    <a:pt x="272" y="103"/>
                    <a:pt x="270" y="109"/>
                    <a:pt x="268" y="115"/>
                  </a:cubicBezTo>
                  <a:cubicBezTo>
                    <a:pt x="272" y="117"/>
                    <a:pt x="276" y="118"/>
                    <a:pt x="279" y="120"/>
                  </a:cubicBezTo>
                  <a:cubicBezTo>
                    <a:pt x="280" y="120"/>
                    <a:pt x="279" y="122"/>
                    <a:pt x="278" y="123"/>
                  </a:cubicBezTo>
                  <a:cubicBezTo>
                    <a:pt x="278" y="123"/>
                    <a:pt x="276" y="123"/>
                    <a:pt x="275" y="123"/>
                  </a:cubicBezTo>
                  <a:cubicBezTo>
                    <a:pt x="272" y="121"/>
                    <a:pt x="269" y="120"/>
                    <a:pt x="266" y="118"/>
                  </a:cubicBezTo>
                  <a:cubicBezTo>
                    <a:pt x="264" y="126"/>
                    <a:pt x="262" y="132"/>
                    <a:pt x="260" y="138"/>
                  </a:cubicBezTo>
                  <a:cubicBezTo>
                    <a:pt x="263" y="140"/>
                    <a:pt x="269" y="139"/>
                    <a:pt x="270" y="143"/>
                  </a:cubicBezTo>
                  <a:cubicBezTo>
                    <a:pt x="270" y="144"/>
                    <a:pt x="269" y="144"/>
                    <a:pt x="269" y="145"/>
                  </a:cubicBezTo>
                  <a:cubicBezTo>
                    <a:pt x="265" y="144"/>
                    <a:pt x="262" y="142"/>
                    <a:pt x="258" y="141"/>
                  </a:cubicBezTo>
                  <a:cubicBezTo>
                    <a:pt x="256" y="148"/>
                    <a:pt x="255" y="154"/>
                    <a:pt x="253" y="159"/>
                  </a:cubicBezTo>
                  <a:cubicBezTo>
                    <a:pt x="258" y="160"/>
                    <a:pt x="263" y="161"/>
                    <a:pt x="267" y="163"/>
                  </a:cubicBezTo>
                  <a:cubicBezTo>
                    <a:pt x="269" y="164"/>
                    <a:pt x="269" y="166"/>
                    <a:pt x="270" y="168"/>
                  </a:cubicBezTo>
                  <a:cubicBezTo>
                    <a:pt x="268" y="168"/>
                    <a:pt x="266" y="168"/>
                    <a:pt x="264" y="167"/>
                  </a:cubicBezTo>
                  <a:cubicBezTo>
                    <a:pt x="260" y="166"/>
                    <a:pt x="256" y="164"/>
                    <a:pt x="252" y="163"/>
                  </a:cubicBezTo>
                  <a:cubicBezTo>
                    <a:pt x="251" y="165"/>
                    <a:pt x="250" y="167"/>
                    <a:pt x="250" y="169"/>
                  </a:cubicBezTo>
                  <a:cubicBezTo>
                    <a:pt x="248" y="175"/>
                    <a:pt x="245" y="181"/>
                    <a:pt x="256" y="183"/>
                  </a:cubicBezTo>
                  <a:cubicBezTo>
                    <a:pt x="257" y="183"/>
                    <a:pt x="258" y="185"/>
                    <a:pt x="258" y="186"/>
                  </a:cubicBezTo>
                  <a:cubicBezTo>
                    <a:pt x="257" y="186"/>
                    <a:pt x="255" y="187"/>
                    <a:pt x="253" y="186"/>
                  </a:cubicBezTo>
                  <a:cubicBezTo>
                    <a:pt x="251" y="186"/>
                    <a:pt x="249" y="185"/>
                    <a:pt x="247" y="184"/>
                  </a:cubicBezTo>
                  <a:cubicBezTo>
                    <a:pt x="244" y="190"/>
                    <a:pt x="242" y="195"/>
                    <a:pt x="241" y="200"/>
                  </a:cubicBezTo>
                  <a:cubicBezTo>
                    <a:pt x="240" y="201"/>
                    <a:pt x="241" y="202"/>
                    <a:pt x="241" y="202"/>
                  </a:cubicBezTo>
                  <a:cubicBezTo>
                    <a:pt x="249" y="201"/>
                    <a:pt x="249" y="201"/>
                    <a:pt x="252" y="209"/>
                  </a:cubicBezTo>
                  <a:cubicBezTo>
                    <a:pt x="245" y="212"/>
                    <a:pt x="245" y="204"/>
                    <a:pt x="240" y="205"/>
                  </a:cubicBezTo>
                  <a:cubicBezTo>
                    <a:pt x="239" y="209"/>
                    <a:pt x="238" y="213"/>
                    <a:pt x="237" y="217"/>
                  </a:cubicBezTo>
                  <a:close/>
                  <a:moveTo>
                    <a:pt x="6" y="224"/>
                  </a:moveTo>
                  <a:cubicBezTo>
                    <a:pt x="15" y="224"/>
                    <a:pt x="21" y="224"/>
                    <a:pt x="28" y="224"/>
                  </a:cubicBezTo>
                  <a:cubicBezTo>
                    <a:pt x="38" y="224"/>
                    <a:pt x="48" y="225"/>
                    <a:pt x="58" y="225"/>
                  </a:cubicBezTo>
                  <a:cubicBezTo>
                    <a:pt x="79" y="226"/>
                    <a:pt x="100" y="227"/>
                    <a:pt x="121" y="227"/>
                  </a:cubicBezTo>
                  <a:cubicBezTo>
                    <a:pt x="127" y="227"/>
                    <a:pt x="132" y="226"/>
                    <a:pt x="138" y="226"/>
                  </a:cubicBezTo>
                  <a:cubicBezTo>
                    <a:pt x="158" y="224"/>
                    <a:pt x="178" y="227"/>
                    <a:pt x="197" y="229"/>
                  </a:cubicBezTo>
                  <a:cubicBezTo>
                    <a:pt x="201" y="229"/>
                    <a:pt x="203" y="229"/>
                    <a:pt x="203" y="226"/>
                  </a:cubicBezTo>
                  <a:cubicBezTo>
                    <a:pt x="203" y="224"/>
                    <a:pt x="204" y="223"/>
                    <a:pt x="204" y="221"/>
                  </a:cubicBezTo>
                  <a:cubicBezTo>
                    <a:pt x="205" y="213"/>
                    <a:pt x="206" y="205"/>
                    <a:pt x="206" y="197"/>
                  </a:cubicBezTo>
                  <a:cubicBezTo>
                    <a:pt x="208" y="180"/>
                    <a:pt x="211" y="163"/>
                    <a:pt x="212" y="146"/>
                  </a:cubicBezTo>
                  <a:cubicBezTo>
                    <a:pt x="213" y="126"/>
                    <a:pt x="214" y="107"/>
                    <a:pt x="215" y="87"/>
                  </a:cubicBezTo>
                  <a:cubicBezTo>
                    <a:pt x="215" y="64"/>
                    <a:pt x="216" y="42"/>
                    <a:pt x="217" y="19"/>
                  </a:cubicBezTo>
                  <a:cubicBezTo>
                    <a:pt x="217" y="18"/>
                    <a:pt x="216" y="18"/>
                    <a:pt x="216" y="17"/>
                  </a:cubicBezTo>
                  <a:cubicBezTo>
                    <a:pt x="213" y="17"/>
                    <a:pt x="210" y="16"/>
                    <a:pt x="206" y="16"/>
                  </a:cubicBezTo>
                  <a:cubicBezTo>
                    <a:pt x="190" y="15"/>
                    <a:pt x="175" y="14"/>
                    <a:pt x="159" y="13"/>
                  </a:cubicBezTo>
                  <a:cubicBezTo>
                    <a:pt x="149" y="12"/>
                    <a:pt x="139" y="11"/>
                    <a:pt x="129" y="10"/>
                  </a:cubicBezTo>
                  <a:cubicBezTo>
                    <a:pt x="118" y="10"/>
                    <a:pt x="107" y="10"/>
                    <a:pt x="96" y="9"/>
                  </a:cubicBezTo>
                  <a:cubicBezTo>
                    <a:pt x="86" y="9"/>
                    <a:pt x="75" y="8"/>
                    <a:pt x="65" y="7"/>
                  </a:cubicBezTo>
                  <a:cubicBezTo>
                    <a:pt x="52" y="6"/>
                    <a:pt x="38" y="6"/>
                    <a:pt x="27" y="5"/>
                  </a:cubicBezTo>
                  <a:cubicBezTo>
                    <a:pt x="18" y="12"/>
                    <a:pt x="21" y="18"/>
                    <a:pt x="21" y="24"/>
                  </a:cubicBezTo>
                  <a:cubicBezTo>
                    <a:pt x="20" y="30"/>
                    <a:pt x="20" y="35"/>
                    <a:pt x="19" y="40"/>
                  </a:cubicBezTo>
                  <a:cubicBezTo>
                    <a:pt x="17" y="57"/>
                    <a:pt x="15" y="73"/>
                    <a:pt x="14" y="89"/>
                  </a:cubicBezTo>
                  <a:cubicBezTo>
                    <a:pt x="12" y="114"/>
                    <a:pt x="11" y="139"/>
                    <a:pt x="10" y="164"/>
                  </a:cubicBezTo>
                  <a:cubicBezTo>
                    <a:pt x="10" y="170"/>
                    <a:pt x="9" y="177"/>
                    <a:pt x="8" y="183"/>
                  </a:cubicBezTo>
                  <a:cubicBezTo>
                    <a:pt x="8" y="196"/>
                    <a:pt x="7" y="210"/>
                    <a:pt x="6" y="224"/>
                  </a:cubicBezTo>
                  <a:close/>
                  <a:moveTo>
                    <a:pt x="113" y="233"/>
                  </a:moveTo>
                  <a:cubicBezTo>
                    <a:pt x="123" y="235"/>
                    <a:pt x="134" y="237"/>
                    <a:pt x="145" y="239"/>
                  </a:cubicBezTo>
                  <a:cubicBezTo>
                    <a:pt x="150" y="240"/>
                    <a:pt x="155" y="241"/>
                    <a:pt x="160" y="242"/>
                  </a:cubicBezTo>
                  <a:cubicBezTo>
                    <a:pt x="179" y="244"/>
                    <a:pt x="197" y="246"/>
                    <a:pt x="216" y="249"/>
                  </a:cubicBezTo>
                  <a:cubicBezTo>
                    <a:pt x="221" y="250"/>
                    <a:pt x="222" y="249"/>
                    <a:pt x="223" y="245"/>
                  </a:cubicBezTo>
                  <a:cubicBezTo>
                    <a:pt x="227" y="228"/>
                    <a:pt x="231" y="211"/>
                    <a:pt x="236" y="194"/>
                  </a:cubicBezTo>
                  <a:cubicBezTo>
                    <a:pt x="237" y="189"/>
                    <a:pt x="239" y="184"/>
                    <a:pt x="241" y="179"/>
                  </a:cubicBezTo>
                  <a:cubicBezTo>
                    <a:pt x="245" y="165"/>
                    <a:pt x="249" y="150"/>
                    <a:pt x="253" y="136"/>
                  </a:cubicBezTo>
                  <a:cubicBezTo>
                    <a:pt x="257" y="126"/>
                    <a:pt x="261" y="116"/>
                    <a:pt x="264" y="106"/>
                  </a:cubicBezTo>
                  <a:cubicBezTo>
                    <a:pt x="270" y="88"/>
                    <a:pt x="275" y="70"/>
                    <a:pt x="280" y="52"/>
                  </a:cubicBezTo>
                  <a:cubicBezTo>
                    <a:pt x="281" y="50"/>
                    <a:pt x="281" y="49"/>
                    <a:pt x="278" y="48"/>
                  </a:cubicBezTo>
                  <a:cubicBezTo>
                    <a:pt x="271" y="46"/>
                    <a:pt x="264" y="44"/>
                    <a:pt x="256" y="42"/>
                  </a:cubicBezTo>
                  <a:cubicBezTo>
                    <a:pt x="246" y="41"/>
                    <a:pt x="235" y="39"/>
                    <a:pt x="224" y="38"/>
                  </a:cubicBezTo>
                  <a:cubicBezTo>
                    <a:pt x="224" y="41"/>
                    <a:pt x="224" y="45"/>
                    <a:pt x="224" y="49"/>
                  </a:cubicBezTo>
                  <a:cubicBezTo>
                    <a:pt x="227" y="49"/>
                    <a:pt x="230" y="49"/>
                    <a:pt x="232" y="50"/>
                  </a:cubicBezTo>
                  <a:cubicBezTo>
                    <a:pt x="240" y="52"/>
                    <a:pt x="248" y="53"/>
                    <a:pt x="255" y="56"/>
                  </a:cubicBezTo>
                  <a:cubicBezTo>
                    <a:pt x="257" y="56"/>
                    <a:pt x="257" y="58"/>
                    <a:pt x="258" y="60"/>
                  </a:cubicBezTo>
                  <a:cubicBezTo>
                    <a:pt x="256" y="60"/>
                    <a:pt x="254" y="60"/>
                    <a:pt x="252" y="60"/>
                  </a:cubicBezTo>
                  <a:cubicBezTo>
                    <a:pt x="250" y="60"/>
                    <a:pt x="248" y="59"/>
                    <a:pt x="246" y="59"/>
                  </a:cubicBezTo>
                  <a:cubicBezTo>
                    <a:pt x="239" y="57"/>
                    <a:pt x="232" y="56"/>
                    <a:pt x="224" y="54"/>
                  </a:cubicBezTo>
                  <a:cubicBezTo>
                    <a:pt x="224" y="57"/>
                    <a:pt x="223" y="60"/>
                    <a:pt x="223" y="64"/>
                  </a:cubicBezTo>
                  <a:cubicBezTo>
                    <a:pt x="227" y="64"/>
                    <a:pt x="231" y="64"/>
                    <a:pt x="235" y="64"/>
                  </a:cubicBezTo>
                  <a:cubicBezTo>
                    <a:pt x="237" y="64"/>
                    <a:pt x="239" y="64"/>
                    <a:pt x="240" y="65"/>
                  </a:cubicBezTo>
                  <a:cubicBezTo>
                    <a:pt x="247" y="66"/>
                    <a:pt x="253" y="68"/>
                    <a:pt x="259" y="70"/>
                  </a:cubicBezTo>
                  <a:cubicBezTo>
                    <a:pt x="264" y="71"/>
                    <a:pt x="265" y="72"/>
                    <a:pt x="261" y="76"/>
                  </a:cubicBezTo>
                  <a:cubicBezTo>
                    <a:pt x="249" y="73"/>
                    <a:pt x="236" y="69"/>
                    <a:pt x="223" y="66"/>
                  </a:cubicBezTo>
                  <a:cubicBezTo>
                    <a:pt x="223" y="70"/>
                    <a:pt x="222" y="74"/>
                    <a:pt x="221" y="79"/>
                  </a:cubicBezTo>
                  <a:cubicBezTo>
                    <a:pt x="226" y="79"/>
                    <a:pt x="230" y="79"/>
                    <a:pt x="234" y="80"/>
                  </a:cubicBezTo>
                  <a:cubicBezTo>
                    <a:pt x="236" y="80"/>
                    <a:pt x="238" y="82"/>
                    <a:pt x="240" y="83"/>
                  </a:cubicBezTo>
                  <a:cubicBezTo>
                    <a:pt x="240" y="84"/>
                    <a:pt x="239" y="85"/>
                    <a:pt x="239" y="85"/>
                  </a:cubicBezTo>
                  <a:cubicBezTo>
                    <a:pt x="233" y="84"/>
                    <a:pt x="227" y="83"/>
                    <a:pt x="222" y="82"/>
                  </a:cubicBezTo>
                  <a:cubicBezTo>
                    <a:pt x="221" y="89"/>
                    <a:pt x="221" y="96"/>
                    <a:pt x="220" y="102"/>
                  </a:cubicBezTo>
                  <a:cubicBezTo>
                    <a:pt x="220" y="109"/>
                    <a:pt x="220" y="115"/>
                    <a:pt x="219" y="122"/>
                  </a:cubicBezTo>
                  <a:cubicBezTo>
                    <a:pt x="229" y="120"/>
                    <a:pt x="232" y="121"/>
                    <a:pt x="233" y="127"/>
                  </a:cubicBezTo>
                  <a:cubicBezTo>
                    <a:pt x="229" y="126"/>
                    <a:pt x="224" y="125"/>
                    <a:pt x="220" y="124"/>
                  </a:cubicBezTo>
                  <a:cubicBezTo>
                    <a:pt x="220" y="130"/>
                    <a:pt x="220" y="135"/>
                    <a:pt x="220" y="140"/>
                  </a:cubicBezTo>
                  <a:cubicBezTo>
                    <a:pt x="225" y="141"/>
                    <a:pt x="230" y="141"/>
                    <a:pt x="235" y="142"/>
                  </a:cubicBezTo>
                  <a:cubicBezTo>
                    <a:pt x="237" y="142"/>
                    <a:pt x="239" y="143"/>
                    <a:pt x="240" y="144"/>
                  </a:cubicBezTo>
                  <a:cubicBezTo>
                    <a:pt x="239" y="145"/>
                    <a:pt x="237" y="146"/>
                    <a:pt x="235" y="146"/>
                  </a:cubicBezTo>
                  <a:cubicBezTo>
                    <a:pt x="230" y="146"/>
                    <a:pt x="225" y="146"/>
                    <a:pt x="220" y="145"/>
                  </a:cubicBezTo>
                  <a:cubicBezTo>
                    <a:pt x="218" y="153"/>
                    <a:pt x="219" y="154"/>
                    <a:pt x="227" y="157"/>
                  </a:cubicBezTo>
                  <a:cubicBezTo>
                    <a:pt x="231" y="158"/>
                    <a:pt x="232" y="159"/>
                    <a:pt x="230" y="162"/>
                  </a:cubicBezTo>
                  <a:cubicBezTo>
                    <a:pt x="226" y="161"/>
                    <a:pt x="222" y="160"/>
                    <a:pt x="218" y="159"/>
                  </a:cubicBezTo>
                  <a:cubicBezTo>
                    <a:pt x="217" y="164"/>
                    <a:pt x="217" y="169"/>
                    <a:pt x="217" y="175"/>
                  </a:cubicBezTo>
                  <a:cubicBezTo>
                    <a:pt x="223" y="174"/>
                    <a:pt x="226" y="176"/>
                    <a:pt x="227" y="182"/>
                  </a:cubicBezTo>
                  <a:cubicBezTo>
                    <a:pt x="223" y="180"/>
                    <a:pt x="220" y="179"/>
                    <a:pt x="216" y="177"/>
                  </a:cubicBezTo>
                  <a:cubicBezTo>
                    <a:pt x="215" y="183"/>
                    <a:pt x="214" y="189"/>
                    <a:pt x="214" y="195"/>
                  </a:cubicBezTo>
                  <a:cubicBezTo>
                    <a:pt x="224" y="197"/>
                    <a:pt x="224" y="197"/>
                    <a:pt x="222" y="200"/>
                  </a:cubicBezTo>
                  <a:cubicBezTo>
                    <a:pt x="219" y="200"/>
                    <a:pt x="216" y="199"/>
                    <a:pt x="213" y="198"/>
                  </a:cubicBezTo>
                  <a:cubicBezTo>
                    <a:pt x="212" y="206"/>
                    <a:pt x="211" y="214"/>
                    <a:pt x="211" y="221"/>
                  </a:cubicBezTo>
                  <a:cubicBezTo>
                    <a:pt x="210" y="233"/>
                    <a:pt x="207" y="235"/>
                    <a:pt x="191" y="233"/>
                  </a:cubicBezTo>
                  <a:cubicBezTo>
                    <a:pt x="178" y="232"/>
                    <a:pt x="165" y="231"/>
                    <a:pt x="151" y="230"/>
                  </a:cubicBezTo>
                  <a:cubicBezTo>
                    <a:pt x="139" y="230"/>
                    <a:pt x="127" y="232"/>
                    <a:pt x="115" y="232"/>
                  </a:cubicBezTo>
                  <a:cubicBezTo>
                    <a:pt x="114" y="232"/>
                    <a:pt x="113" y="233"/>
                    <a:pt x="113" y="2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1"/>
            <p:cNvSpPr>
              <a:spLocks noEditPoints="1"/>
            </p:cNvSpPr>
            <p:nvPr/>
          </p:nvSpPr>
          <p:spPr bwMode="auto">
            <a:xfrm>
              <a:off x="8261351" y="4633913"/>
              <a:ext cx="442913" cy="95250"/>
            </a:xfrm>
            <a:custGeom>
              <a:avLst/>
              <a:gdLst>
                <a:gd name="T0" fmla="*/ 182 w 182"/>
                <a:gd name="T1" fmla="*/ 11 h 39"/>
                <a:gd name="T2" fmla="*/ 179 w 182"/>
                <a:gd name="T3" fmla="*/ 32 h 39"/>
                <a:gd name="T4" fmla="*/ 169 w 182"/>
                <a:gd name="T5" fmla="*/ 38 h 39"/>
                <a:gd name="T6" fmla="*/ 131 w 182"/>
                <a:gd name="T7" fmla="*/ 38 h 39"/>
                <a:gd name="T8" fmla="*/ 87 w 182"/>
                <a:gd name="T9" fmla="*/ 38 h 39"/>
                <a:gd name="T10" fmla="*/ 31 w 182"/>
                <a:gd name="T11" fmla="*/ 39 h 39"/>
                <a:gd name="T12" fmla="*/ 5 w 182"/>
                <a:gd name="T13" fmla="*/ 37 h 39"/>
                <a:gd name="T14" fmla="*/ 1 w 182"/>
                <a:gd name="T15" fmla="*/ 34 h 39"/>
                <a:gd name="T16" fmla="*/ 1 w 182"/>
                <a:gd name="T17" fmla="*/ 32 h 39"/>
                <a:gd name="T18" fmla="*/ 10 w 182"/>
                <a:gd name="T19" fmla="*/ 4 h 39"/>
                <a:gd name="T20" fmla="*/ 14 w 182"/>
                <a:gd name="T21" fmla="*/ 0 h 39"/>
                <a:gd name="T22" fmla="*/ 18 w 182"/>
                <a:gd name="T23" fmla="*/ 2 h 39"/>
                <a:gd name="T24" fmla="*/ 23 w 182"/>
                <a:gd name="T25" fmla="*/ 4 h 39"/>
                <a:gd name="T26" fmla="*/ 84 w 182"/>
                <a:gd name="T27" fmla="*/ 5 h 39"/>
                <a:gd name="T28" fmla="*/ 119 w 182"/>
                <a:gd name="T29" fmla="*/ 6 h 39"/>
                <a:gd name="T30" fmla="*/ 128 w 182"/>
                <a:gd name="T31" fmla="*/ 6 h 39"/>
                <a:gd name="T32" fmla="*/ 161 w 182"/>
                <a:gd name="T33" fmla="*/ 5 h 39"/>
                <a:gd name="T34" fmla="*/ 178 w 182"/>
                <a:gd name="T35" fmla="*/ 2 h 39"/>
                <a:gd name="T36" fmla="*/ 181 w 182"/>
                <a:gd name="T37" fmla="*/ 5 h 39"/>
                <a:gd name="T38" fmla="*/ 181 w 182"/>
                <a:gd name="T39" fmla="*/ 11 h 39"/>
                <a:gd name="T40" fmla="*/ 182 w 182"/>
                <a:gd name="T41" fmla="*/ 11 h 39"/>
                <a:gd name="T42" fmla="*/ 8 w 182"/>
                <a:gd name="T43" fmla="*/ 33 h 39"/>
                <a:gd name="T44" fmla="*/ 172 w 182"/>
                <a:gd name="T45" fmla="*/ 33 h 39"/>
                <a:gd name="T46" fmla="*/ 175 w 182"/>
                <a:gd name="T47" fmla="*/ 8 h 39"/>
                <a:gd name="T48" fmla="*/ 151 w 182"/>
                <a:gd name="T49" fmla="*/ 11 h 39"/>
                <a:gd name="T50" fmla="*/ 165 w 182"/>
                <a:gd name="T51" fmla="*/ 21 h 39"/>
                <a:gd name="T52" fmla="*/ 172 w 182"/>
                <a:gd name="T53" fmla="*/ 23 h 39"/>
                <a:gd name="T54" fmla="*/ 160 w 182"/>
                <a:gd name="T55" fmla="*/ 28 h 39"/>
                <a:gd name="T56" fmla="*/ 154 w 182"/>
                <a:gd name="T57" fmla="*/ 28 h 39"/>
                <a:gd name="T58" fmla="*/ 148 w 182"/>
                <a:gd name="T59" fmla="*/ 24 h 39"/>
                <a:gd name="T60" fmla="*/ 151 w 182"/>
                <a:gd name="T61" fmla="*/ 20 h 39"/>
                <a:gd name="T62" fmla="*/ 158 w 182"/>
                <a:gd name="T63" fmla="*/ 24 h 39"/>
                <a:gd name="T64" fmla="*/ 158 w 182"/>
                <a:gd name="T65" fmla="*/ 19 h 39"/>
                <a:gd name="T66" fmla="*/ 145 w 182"/>
                <a:gd name="T67" fmla="*/ 17 h 39"/>
                <a:gd name="T68" fmla="*/ 143 w 182"/>
                <a:gd name="T69" fmla="*/ 21 h 39"/>
                <a:gd name="T70" fmla="*/ 138 w 182"/>
                <a:gd name="T71" fmla="*/ 28 h 39"/>
                <a:gd name="T72" fmla="*/ 126 w 182"/>
                <a:gd name="T73" fmla="*/ 22 h 39"/>
                <a:gd name="T74" fmla="*/ 119 w 182"/>
                <a:gd name="T75" fmla="*/ 27 h 39"/>
                <a:gd name="T76" fmla="*/ 113 w 182"/>
                <a:gd name="T77" fmla="*/ 28 h 39"/>
                <a:gd name="T78" fmla="*/ 94 w 182"/>
                <a:gd name="T79" fmla="*/ 21 h 39"/>
                <a:gd name="T80" fmla="*/ 85 w 182"/>
                <a:gd name="T81" fmla="*/ 30 h 39"/>
                <a:gd name="T82" fmla="*/ 92 w 182"/>
                <a:gd name="T83" fmla="*/ 16 h 39"/>
                <a:gd name="T84" fmla="*/ 96 w 182"/>
                <a:gd name="T85" fmla="*/ 16 h 39"/>
                <a:gd name="T86" fmla="*/ 114 w 182"/>
                <a:gd name="T87" fmla="*/ 23 h 39"/>
                <a:gd name="T88" fmla="*/ 122 w 182"/>
                <a:gd name="T89" fmla="*/ 18 h 39"/>
                <a:gd name="T90" fmla="*/ 132 w 182"/>
                <a:gd name="T91" fmla="*/ 20 h 39"/>
                <a:gd name="T92" fmla="*/ 135 w 182"/>
                <a:gd name="T93" fmla="*/ 23 h 39"/>
                <a:gd name="T94" fmla="*/ 140 w 182"/>
                <a:gd name="T95" fmla="*/ 12 h 39"/>
                <a:gd name="T96" fmla="*/ 46 w 182"/>
                <a:gd name="T97" fmla="*/ 9 h 39"/>
                <a:gd name="T98" fmla="*/ 67 w 182"/>
                <a:gd name="T99" fmla="*/ 21 h 39"/>
                <a:gd name="T100" fmla="*/ 72 w 182"/>
                <a:gd name="T101" fmla="*/ 25 h 39"/>
                <a:gd name="T102" fmla="*/ 66 w 182"/>
                <a:gd name="T103" fmla="*/ 26 h 39"/>
                <a:gd name="T104" fmla="*/ 41 w 182"/>
                <a:gd name="T105" fmla="*/ 12 h 39"/>
                <a:gd name="T106" fmla="*/ 25 w 182"/>
                <a:gd name="T107" fmla="*/ 27 h 39"/>
                <a:gd name="T108" fmla="*/ 34 w 182"/>
                <a:gd name="T109" fmla="*/ 9 h 39"/>
                <a:gd name="T110" fmla="*/ 16 w 182"/>
                <a:gd name="T111" fmla="*/ 9 h 39"/>
                <a:gd name="T112" fmla="*/ 8 w 182"/>
                <a:gd name="T1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39">
                  <a:moveTo>
                    <a:pt x="182" y="11"/>
                  </a:moveTo>
                  <a:cubicBezTo>
                    <a:pt x="181" y="18"/>
                    <a:pt x="180" y="25"/>
                    <a:pt x="179" y="32"/>
                  </a:cubicBezTo>
                  <a:cubicBezTo>
                    <a:pt x="177" y="38"/>
                    <a:pt x="176" y="38"/>
                    <a:pt x="169" y="38"/>
                  </a:cubicBezTo>
                  <a:cubicBezTo>
                    <a:pt x="156" y="38"/>
                    <a:pt x="144" y="37"/>
                    <a:pt x="131" y="38"/>
                  </a:cubicBezTo>
                  <a:cubicBezTo>
                    <a:pt x="117" y="38"/>
                    <a:pt x="102" y="38"/>
                    <a:pt x="87" y="38"/>
                  </a:cubicBezTo>
                  <a:cubicBezTo>
                    <a:pt x="68" y="39"/>
                    <a:pt x="50" y="39"/>
                    <a:pt x="31" y="39"/>
                  </a:cubicBezTo>
                  <a:cubicBezTo>
                    <a:pt x="22" y="39"/>
                    <a:pt x="13" y="38"/>
                    <a:pt x="5" y="37"/>
                  </a:cubicBezTo>
                  <a:cubicBezTo>
                    <a:pt x="3" y="37"/>
                    <a:pt x="2" y="35"/>
                    <a:pt x="1" y="34"/>
                  </a:cubicBezTo>
                  <a:cubicBezTo>
                    <a:pt x="0" y="33"/>
                    <a:pt x="1" y="32"/>
                    <a:pt x="1" y="32"/>
                  </a:cubicBezTo>
                  <a:cubicBezTo>
                    <a:pt x="4" y="22"/>
                    <a:pt x="7" y="13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2"/>
                    <a:pt x="18" y="2"/>
                  </a:cubicBezTo>
                  <a:cubicBezTo>
                    <a:pt x="20" y="3"/>
                    <a:pt x="21" y="3"/>
                    <a:pt x="23" y="4"/>
                  </a:cubicBezTo>
                  <a:cubicBezTo>
                    <a:pt x="43" y="4"/>
                    <a:pt x="64" y="5"/>
                    <a:pt x="84" y="5"/>
                  </a:cubicBezTo>
                  <a:cubicBezTo>
                    <a:pt x="96" y="6"/>
                    <a:pt x="108" y="6"/>
                    <a:pt x="119" y="6"/>
                  </a:cubicBezTo>
                  <a:cubicBezTo>
                    <a:pt x="122" y="6"/>
                    <a:pt x="125" y="6"/>
                    <a:pt x="128" y="6"/>
                  </a:cubicBezTo>
                  <a:cubicBezTo>
                    <a:pt x="139" y="8"/>
                    <a:pt x="150" y="7"/>
                    <a:pt x="161" y="5"/>
                  </a:cubicBezTo>
                  <a:cubicBezTo>
                    <a:pt x="166" y="4"/>
                    <a:pt x="172" y="3"/>
                    <a:pt x="178" y="2"/>
                  </a:cubicBezTo>
                  <a:cubicBezTo>
                    <a:pt x="179" y="2"/>
                    <a:pt x="181" y="4"/>
                    <a:pt x="181" y="5"/>
                  </a:cubicBezTo>
                  <a:cubicBezTo>
                    <a:pt x="182" y="7"/>
                    <a:pt x="181" y="9"/>
                    <a:pt x="181" y="11"/>
                  </a:cubicBezTo>
                  <a:cubicBezTo>
                    <a:pt x="182" y="11"/>
                    <a:pt x="182" y="11"/>
                    <a:pt x="182" y="11"/>
                  </a:cubicBezTo>
                  <a:close/>
                  <a:moveTo>
                    <a:pt x="8" y="33"/>
                  </a:moveTo>
                  <a:cubicBezTo>
                    <a:pt x="63" y="36"/>
                    <a:pt x="117" y="31"/>
                    <a:pt x="172" y="33"/>
                  </a:cubicBezTo>
                  <a:cubicBezTo>
                    <a:pt x="173" y="25"/>
                    <a:pt x="174" y="17"/>
                    <a:pt x="175" y="8"/>
                  </a:cubicBezTo>
                  <a:cubicBezTo>
                    <a:pt x="166" y="9"/>
                    <a:pt x="159" y="10"/>
                    <a:pt x="151" y="11"/>
                  </a:cubicBezTo>
                  <a:cubicBezTo>
                    <a:pt x="163" y="14"/>
                    <a:pt x="164" y="15"/>
                    <a:pt x="165" y="21"/>
                  </a:cubicBezTo>
                  <a:cubicBezTo>
                    <a:pt x="168" y="22"/>
                    <a:pt x="170" y="22"/>
                    <a:pt x="172" y="23"/>
                  </a:cubicBezTo>
                  <a:cubicBezTo>
                    <a:pt x="167" y="25"/>
                    <a:pt x="163" y="27"/>
                    <a:pt x="160" y="28"/>
                  </a:cubicBezTo>
                  <a:cubicBezTo>
                    <a:pt x="158" y="28"/>
                    <a:pt x="155" y="29"/>
                    <a:pt x="154" y="28"/>
                  </a:cubicBezTo>
                  <a:cubicBezTo>
                    <a:pt x="151" y="27"/>
                    <a:pt x="150" y="25"/>
                    <a:pt x="148" y="24"/>
                  </a:cubicBezTo>
                  <a:cubicBezTo>
                    <a:pt x="148" y="23"/>
                    <a:pt x="150" y="21"/>
                    <a:pt x="151" y="20"/>
                  </a:cubicBezTo>
                  <a:cubicBezTo>
                    <a:pt x="153" y="21"/>
                    <a:pt x="155" y="22"/>
                    <a:pt x="158" y="24"/>
                  </a:cubicBezTo>
                  <a:cubicBezTo>
                    <a:pt x="158" y="22"/>
                    <a:pt x="158" y="19"/>
                    <a:pt x="158" y="19"/>
                  </a:cubicBezTo>
                  <a:cubicBezTo>
                    <a:pt x="154" y="18"/>
                    <a:pt x="149" y="17"/>
                    <a:pt x="145" y="17"/>
                  </a:cubicBezTo>
                  <a:cubicBezTo>
                    <a:pt x="145" y="17"/>
                    <a:pt x="143" y="20"/>
                    <a:pt x="143" y="21"/>
                  </a:cubicBezTo>
                  <a:cubicBezTo>
                    <a:pt x="142" y="24"/>
                    <a:pt x="142" y="26"/>
                    <a:pt x="138" y="28"/>
                  </a:cubicBezTo>
                  <a:cubicBezTo>
                    <a:pt x="130" y="29"/>
                    <a:pt x="128" y="26"/>
                    <a:pt x="126" y="22"/>
                  </a:cubicBezTo>
                  <a:cubicBezTo>
                    <a:pt x="123" y="24"/>
                    <a:pt x="121" y="25"/>
                    <a:pt x="119" y="27"/>
                  </a:cubicBezTo>
                  <a:cubicBezTo>
                    <a:pt x="117" y="27"/>
                    <a:pt x="114" y="28"/>
                    <a:pt x="113" y="28"/>
                  </a:cubicBezTo>
                  <a:cubicBezTo>
                    <a:pt x="106" y="26"/>
                    <a:pt x="100" y="23"/>
                    <a:pt x="94" y="21"/>
                  </a:cubicBezTo>
                  <a:cubicBezTo>
                    <a:pt x="91" y="23"/>
                    <a:pt x="88" y="26"/>
                    <a:pt x="85" y="30"/>
                  </a:cubicBezTo>
                  <a:cubicBezTo>
                    <a:pt x="84" y="26"/>
                    <a:pt x="88" y="17"/>
                    <a:pt x="92" y="16"/>
                  </a:cubicBezTo>
                  <a:cubicBezTo>
                    <a:pt x="93" y="15"/>
                    <a:pt x="95" y="15"/>
                    <a:pt x="96" y="16"/>
                  </a:cubicBezTo>
                  <a:cubicBezTo>
                    <a:pt x="102" y="18"/>
                    <a:pt x="108" y="21"/>
                    <a:pt x="114" y="23"/>
                  </a:cubicBezTo>
                  <a:cubicBezTo>
                    <a:pt x="117" y="21"/>
                    <a:pt x="119" y="20"/>
                    <a:pt x="122" y="18"/>
                  </a:cubicBezTo>
                  <a:cubicBezTo>
                    <a:pt x="127" y="16"/>
                    <a:pt x="130" y="16"/>
                    <a:pt x="132" y="20"/>
                  </a:cubicBezTo>
                  <a:cubicBezTo>
                    <a:pt x="133" y="21"/>
                    <a:pt x="134" y="22"/>
                    <a:pt x="135" y="23"/>
                  </a:cubicBezTo>
                  <a:cubicBezTo>
                    <a:pt x="137" y="19"/>
                    <a:pt x="138" y="15"/>
                    <a:pt x="140" y="12"/>
                  </a:cubicBezTo>
                  <a:cubicBezTo>
                    <a:pt x="109" y="11"/>
                    <a:pt x="78" y="10"/>
                    <a:pt x="46" y="9"/>
                  </a:cubicBezTo>
                  <a:cubicBezTo>
                    <a:pt x="51" y="16"/>
                    <a:pt x="58" y="19"/>
                    <a:pt x="67" y="21"/>
                  </a:cubicBezTo>
                  <a:cubicBezTo>
                    <a:pt x="69" y="22"/>
                    <a:pt x="70" y="24"/>
                    <a:pt x="72" y="25"/>
                  </a:cubicBezTo>
                  <a:cubicBezTo>
                    <a:pt x="70" y="25"/>
                    <a:pt x="68" y="26"/>
                    <a:pt x="66" y="26"/>
                  </a:cubicBezTo>
                  <a:cubicBezTo>
                    <a:pt x="55" y="24"/>
                    <a:pt x="46" y="19"/>
                    <a:pt x="41" y="12"/>
                  </a:cubicBezTo>
                  <a:cubicBezTo>
                    <a:pt x="34" y="16"/>
                    <a:pt x="33" y="23"/>
                    <a:pt x="25" y="27"/>
                  </a:cubicBezTo>
                  <a:cubicBezTo>
                    <a:pt x="25" y="19"/>
                    <a:pt x="31" y="14"/>
                    <a:pt x="34" y="9"/>
                  </a:cubicBezTo>
                  <a:cubicBezTo>
                    <a:pt x="28" y="9"/>
                    <a:pt x="22" y="9"/>
                    <a:pt x="16" y="9"/>
                  </a:cubicBezTo>
                  <a:cubicBezTo>
                    <a:pt x="14" y="17"/>
                    <a:pt x="11" y="24"/>
                    <a:pt x="8" y="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2"/>
            <p:cNvSpPr>
              <a:spLocks noEditPoints="1"/>
            </p:cNvSpPr>
            <p:nvPr/>
          </p:nvSpPr>
          <p:spPr bwMode="auto">
            <a:xfrm>
              <a:off x="8286751" y="4441826"/>
              <a:ext cx="409575" cy="190500"/>
            </a:xfrm>
            <a:custGeom>
              <a:avLst/>
              <a:gdLst>
                <a:gd name="T0" fmla="*/ 71 w 169"/>
                <a:gd name="T1" fmla="*/ 13 h 78"/>
                <a:gd name="T2" fmla="*/ 46 w 169"/>
                <a:gd name="T3" fmla="*/ 12 h 78"/>
                <a:gd name="T4" fmla="*/ 23 w 169"/>
                <a:gd name="T5" fmla="*/ 10 h 78"/>
                <a:gd name="T6" fmla="*/ 4 w 169"/>
                <a:gd name="T7" fmla="*/ 11 h 78"/>
                <a:gd name="T8" fmla="*/ 0 w 169"/>
                <a:gd name="T9" fmla="*/ 10 h 78"/>
                <a:gd name="T10" fmla="*/ 3 w 169"/>
                <a:gd name="T11" fmla="*/ 6 h 78"/>
                <a:gd name="T12" fmla="*/ 29 w 169"/>
                <a:gd name="T13" fmla="*/ 6 h 78"/>
                <a:gd name="T14" fmla="*/ 67 w 169"/>
                <a:gd name="T15" fmla="*/ 5 h 78"/>
                <a:gd name="T16" fmla="*/ 114 w 169"/>
                <a:gd name="T17" fmla="*/ 1 h 78"/>
                <a:gd name="T18" fmla="*/ 146 w 169"/>
                <a:gd name="T19" fmla="*/ 0 h 78"/>
                <a:gd name="T20" fmla="*/ 160 w 169"/>
                <a:gd name="T21" fmla="*/ 1 h 78"/>
                <a:gd name="T22" fmla="*/ 169 w 169"/>
                <a:gd name="T23" fmla="*/ 9 h 78"/>
                <a:gd name="T24" fmla="*/ 164 w 169"/>
                <a:gd name="T25" fmla="*/ 47 h 78"/>
                <a:gd name="T26" fmla="*/ 160 w 169"/>
                <a:gd name="T27" fmla="*/ 71 h 78"/>
                <a:gd name="T28" fmla="*/ 152 w 169"/>
                <a:gd name="T29" fmla="*/ 77 h 78"/>
                <a:gd name="T30" fmla="*/ 137 w 169"/>
                <a:gd name="T31" fmla="*/ 76 h 78"/>
                <a:gd name="T32" fmla="*/ 108 w 169"/>
                <a:gd name="T33" fmla="*/ 78 h 78"/>
                <a:gd name="T34" fmla="*/ 93 w 169"/>
                <a:gd name="T35" fmla="*/ 78 h 78"/>
                <a:gd name="T36" fmla="*/ 74 w 169"/>
                <a:gd name="T37" fmla="*/ 77 h 78"/>
                <a:gd name="T38" fmla="*/ 62 w 169"/>
                <a:gd name="T39" fmla="*/ 67 h 78"/>
                <a:gd name="T40" fmla="*/ 71 w 169"/>
                <a:gd name="T41" fmla="*/ 19 h 78"/>
                <a:gd name="T42" fmla="*/ 71 w 169"/>
                <a:gd name="T43" fmla="*/ 13 h 78"/>
                <a:gd name="T44" fmla="*/ 81 w 169"/>
                <a:gd name="T45" fmla="*/ 7 h 78"/>
                <a:gd name="T46" fmla="*/ 78 w 169"/>
                <a:gd name="T47" fmla="*/ 20 h 78"/>
                <a:gd name="T48" fmla="*/ 69 w 169"/>
                <a:gd name="T49" fmla="*/ 67 h 78"/>
                <a:gd name="T50" fmla="*/ 72 w 169"/>
                <a:gd name="T51" fmla="*/ 72 h 78"/>
                <a:gd name="T52" fmla="*/ 114 w 169"/>
                <a:gd name="T53" fmla="*/ 72 h 78"/>
                <a:gd name="T54" fmla="*/ 122 w 169"/>
                <a:gd name="T55" fmla="*/ 71 h 78"/>
                <a:gd name="T56" fmla="*/ 153 w 169"/>
                <a:gd name="T57" fmla="*/ 71 h 78"/>
                <a:gd name="T58" fmla="*/ 162 w 169"/>
                <a:gd name="T59" fmla="*/ 6 h 78"/>
                <a:gd name="T60" fmla="*/ 121 w 169"/>
                <a:gd name="T61" fmla="*/ 6 h 78"/>
                <a:gd name="T62" fmla="*/ 123 w 169"/>
                <a:gd name="T63" fmla="*/ 9 h 78"/>
                <a:gd name="T64" fmla="*/ 129 w 169"/>
                <a:gd name="T65" fmla="*/ 18 h 78"/>
                <a:gd name="T66" fmla="*/ 121 w 169"/>
                <a:gd name="T67" fmla="*/ 29 h 78"/>
                <a:gd name="T68" fmla="*/ 112 w 169"/>
                <a:gd name="T69" fmla="*/ 29 h 78"/>
                <a:gd name="T70" fmla="*/ 103 w 169"/>
                <a:gd name="T71" fmla="*/ 18 h 78"/>
                <a:gd name="T72" fmla="*/ 114 w 169"/>
                <a:gd name="T73" fmla="*/ 6 h 78"/>
                <a:gd name="T74" fmla="*/ 81 w 169"/>
                <a:gd name="T75" fmla="*/ 7 h 78"/>
                <a:gd name="T76" fmla="*/ 110 w 169"/>
                <a:gd name="T77" fmla="*/ 18 h 78"/>
                <a:gd name="T78" fmla="*/ 118 w 169"/>
                <a:gd name="T79" fmla="*/ 26 h 78"/>
                <a:gd name="T80" fmla="*/ 123 w 169"/>
                <a:gd name="T81" fmla="*/ 19 h 78"/>
                <a:gd name="T82" fmla="*/ 116 w 169"/>
                <a:gd name="T83" fmla="*/ 12 h 78"/>
                <a:gd name="T84" fmla="*/ 110 w 169"/>
                <a:gd name="T8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78">
                  <a:moveTo>
                    <a:pt x="71" y="13"/>
                  </a:moveTo>
                  <a:cubicBezTo>
                    <a:pt x="63" y="13"/>
                    <a:pt x="55" y="13"/>
                    <a:pt x="46" y="12"/>
                  </a:cubicBezTo>
                  <a:cubicBezTo>
                    <a:pt x="39" y="12"/>
                    <a:pt x="31" y="10"/>
                    <a:pt x="23" y="10"/>
                  </a:cubicBezTo>
                  <a:cubicBezTo>
                    <a:pt x="17" y="10"/>
                    <a:pt x="11" y="11"/>
                    <a:pt x="4" y="11"/>
                  </a:cubicBezTo>
                  <a:cubicBezTo>
                    <a:pt x="3" y="11"/>
                    <a:pt x="2" y="10"/>
                    <a:pt x="0" y="10"/>
                  </a:cubicBezTo>
                  <a:cubicBezTo>
                    <a:pt x="1" y="8"/>
                    <a:pt x="2" y="6"/>
                    <a:pt x="3" y="6"/>
                  </a:cubicBezTo>
                  <a:cubicBezTo>
                    <a:pt x="12" y="6"/>
                    <a:pt x="20" y="4"/>
                    <a:pt x="29" y="6"/>
                  </a:cubicBezTo>
                  <a:cubicBezTo>
                    <a:pt x="41" y="8"/>
                    <a:pt x="54" y="9"/>
                    <a:pt x="67" y="5"/>
                  </a:cubicBezTo>
                  <a:cubicBezTo>
                    <a:pt x="82" y="1"/>
                    <a:pt x="98" y="1"/>
                    <a:pt x="114" y="1"/>
                  </a:cubicBezTo>
                  <a:cubicBezTo>
                    <a:pt x="124" y="2"/>
                    <a:pt x="135" y="1"/>
                    <a:pt x="146" y="0"/>
                  </a:cubicBezTo>
                  <a:cubicBezTo>
                    <a:pt x="151" y="0"/>
                    <a:pt x="156" y="0"/>
                    <a:pt x="160" y="1"/>
                  </a:cubicBezTo>
                  <a:cubicBezTo>
                    <a:pt x="166" y="1"/>
                    <a:pt x="169" y="3"/>
                    <a:pt x="169" y="9"/>
                  </a:cubicBezTo>
                  <a:cubicBezTo>
                    <a:pt x="167" y="22"/>
                    <a:pt x="166" y="34"/>
                    <a:pt x="164" y="47"/>
                  </a:cubicBezTo>
                  <a:cubicBezTo>
                    <a:pt x="163" y="55"/>
                    <a:pt x="161" y="63"/>
                    <a:pt x="160" y="71"/>
                  </a:cubicBezTo>
                  <a:cubicBezTo>
                    <a:pt x="159" y="75"/>
                    <a:pt x="157" y="77"/>
                    <a:pt x="152" y="77"/>
                  </a:cubicBezTo>
                  <a:cubicBezTo>
                    <a:pt x="147" y="77"/>
                    <a:pt x="142" y="76"/>
                    <a:pt x="137" y="76"/>
                  </a:cubicBezTo>
                  <a:cubicBezTo>
                    <a:pt x="128" y="77"/>
                    <a:pt x="118" y="78"/>
                    <a:pt x="108" y="78"/>
                  </a:cubicBezTo>
                  <a:cubicBezTo>
                    <a:pt x="103" y="78"/>
                    <a:pt x="98" y="78"/>
                    <a:pt x="93" y="78"/>
                  </a:cubicBezTo>
                  <a:cubicBezTo>
                    <a:pt x="87" y="78"/>
                    <a:pt x="80" y="77"/>
                    <a:pt x="74" y="77"/>
                  </a:cubicBezTo>
                  <a:cubicBezTo>
                    <a:pt x="65" y="77"/>
                    <a:pt x="61" y="73"/>
                    <a:pt x="62" y="67"/>
                  </a:cubicBezTo>
                  <a:cubicBezTo>
                    <a:pt x="65" y="51"/>
                    <a:pt x="68" y="35"/>
                    <a:pt x="71" y="19"/>
                  </a:cubicBezTo>
                  <a:cubicBezTo>
                    <a:pt x="72" y="17"/>
                    <a:pt x="71" y="16"/>
                    <a:pt x="71" y="13"/>
                  </a:cubicBezTo>
                  <a:close/>
                  <a:moveTo>
                    <a:pt x="81" y="7"/>
                  </a:moveTo>
                  <a:cubicBezTo>
                    <a:pt x="80" y="12"/>
                    <a:pt x="79" y="16"/>
                    <a:pt x="78" y="20"/>
                  </a:cubicBezTo>
                  <a:cubicBezTo>
                    <a:pt x="75" y="35"/>
                    <a:pt x="72" y="51"/>
                    <a:pt x="69" y="67"/>
                  </a:cubicBezTo>
                  <a:cubicBezTo>
                    <a:pt x="68" y="69"/>
                    <a:pt x="69" y="72"/>
                    <a:pt x="72" y="72"/>
                  </a:cubicBezTo>
                  <a:cubicBezTo>
                    <a:pt x="86" y="72"/>
                    <a:pt x="100" y="75"/>
                    <a:pt x="114" y="72"/>
                  </a:cubicBezTo>
                  <a:cubicBezTo>
                    <a:pt x="117" y="71"/>
                    <a:pt x="119" y="71"/>
                    <a:pt x="122" y="71"/>
                  </a:cubicBezTo>
                  <a:cubicBezTo>
                    <a:pt x="132" y="71"/>
                    <a:pt x="142" y="71"/>
                    <a:pt x="153" y="71"/>
                  </a:cubicBezTo>
                  <a:cubicBezTo>
                    <a:pt x="155" y="50"/>
                    <a:pt x="164" y="29"/>
                    <a:pt x="162" y="6"/>
                  </a:cubicBezTo>
                  <a:cubicBezTo>
                    <a:pt x="148" y="6"/>
                    <a:pt x="134" y="6"/>
                    <a:pt x="121" y="6"/>
                  </a:cubicBezTo>
                  <a:cubicBezTo>
                    <a:pt x="121" y="8"/>
                    <a:pt x="123" y="8"/>
                    <a:pt x="123" y="9"/>
                  </a:cubicBezTo>
                  <a:cubicBezTo>
                    <a:pt x="126" y="12"/>
                    <a:pt x="130" y="15"/>
                    <a:pt x="129" y="18"/>
                  </a:cubicBezTo>
                  <a:cubicBezTo>
                    <a:pt x="129" y="22"/>
                    <a:pt x="125" y="26"/>
                    <a:pt x="121" y="29"/>
                  </a:cubicBezTo>
                  <a:cubicBezTo>
                    <a:pt x="119" y="30"/>
                    <a:pt x="115" y="29"/>
                    <a:pt x="112" y="29"/>
                  </a:cubicBezTo>
                  <a:cubicBezTo>
                    <a:pt x="106" y="27"/>
                    <a:pt x="103" y="23"/>
                    <a:pt x="103" y="18"/>
                  </a:cubicBezTo>
                  <a:cubicBezTo>
                    <a:pt x="104" y="12"/>
                    <a:pt x="107" y="8"/>
                    <a:pt x="114" y="6"/>
                  </a:cubicBezTo>
                  <a:cubicBezTo>
                    <a:pt x="103" y="6"/>
                    <a:pt x="92" y="7"/>
                    <a:pt x="81" y="7"/>
                  </a:cubicBezTo>
                  <a:close/>
                  <a:moveTo>
                    <a:pt x="110" y="18"/>
                  </a:moveTo>
                  <a:cubicBezTo>
                    <a:pt x="110" y="22"/>
                    <a:pt x="115" y="27"/>
                    <a:pt x="118" y="26"/>
                  </a:cubicBezTo>
                  <a:cubicBezTo>
                    <a:pt x="120" y="25"/>
                    <a:pt x="123" y="22"/>
                    <a:pt x="123" y="19"/>
                  </a:cubicBezTo>
                  <a:cubicBezTo>
                    <a:pt x="124" y="16"/>
                    <a:pt x="122" y="12"/>
                    <a:pt x="116" y="12"/>
                  </a:cubicBezTo>
                  <a:cubicBezTo>
                    <a:pt x="113" y="11"/>
                    <a:pt x="110" y="15"/>
                    <a:pt x="110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8274051" y="4276726"/>
              <a:ext cx="261938" cy="153988"/>
            </a:xfrm>
            <a:custGeom>
              <a:avLst/>
              <a:gdLst>
                <a:gd name="T0" fmla="*/ 4 w 108"/>
                <a:gd name="T1" fmla="*/ 5 h 63"/>
                <a:gd name="T2" fmla="*/ 15 w 108"/>
                <a:gd name="T3" fmla="*/ 4 h 63"/>
                <a:gd name="T4" fmla="*/ 20 w 108"/>
                <a:gd name="T5" fmla="*/ 5 h 63"/>
                <a:gd name="T6" fmla="*/ 60 w 108"/>
                <a:gd name="T7" fmla="*/ 5 h 63"/>
                <a:gd name="T8" fmla="*/ 71 w 108"/>
                <a:gd name="T9" fmla="*/ 4 h 63"/>
                <a:gd name="T10" fmla="*/ 102 w 108"/>
                <a:gd name="T11" fmla="*/ 5 h 63"/>
                <a:gd name="T12" fmla="*/ 108 w 108"/>
                <a:gd name="T13" fmla="*/ 10 h 63"/>
                <a:gd name="T14" fmla="*/ 105 w 108"/>
                <a:gd name="T15" fmla="*/ 29 h 63"/>
                <a:gd name="T16" fmla="*/ 99 w 108"/>
                <a:gd name="T17" fmla="*/ 58 h 63"/>
                <a:gd name="T18" fmla="*/ 93 w 108"/>
                <a:gd name="T19" fmla="*/ 62 h 63"/>
                <a:gd name="T20" fmla="*/ 62 w 108"/>
                <a:gd name="T21" fmla="*/ 59 h 63"/>
                <a:gd name="T22" fmla="*/ 33 w 108"/>
                <a:gd name="T23" fmla="*/ 59 h 63"/>
                <a:gd name="T24" fmla="*/ 9 w 108"/>
                <a:gd name="T25" fmla="*/ 60 h 63"/>
                <a:gd name="T26" fmla="*/ 2 w 108"/>
                <a:gd name="T27" fmla="*/ 53 h 63"/>
                <a:gd name="T28" fmla="*/ 7 w 108"/>
                <a:gd name="T29" fmla="*/ 11 h 63"/>
                <a:gd name="T30" fmla="*/ 4 w 108"/>
                <a:gd name="T31" fmla="*/ 5 h 63"/>
                <a:gd name="T32" fmla="*/ 102 w 108"/>
                <a:gd name="T33" fmla="*/ 9 h 63"/>
                <a:gd name="T34" fmla="*/ 15 w 108"/>
                <a:gd name="T35" fmla="*/ 9 h 63"/>
                <a:gd name="T36" fmla="*/ 9 w 108"/>
                <a:gd name="T37" fmla="*/ 54 h 63"/>
                <a:gd name="T38" fmla="*/ 93 w 108"/>
                <a:gd name="T39" fmla="*/ 58 h 63"/>
                <a:gd name="T40" fmla="*/ 102 w 108"/>
                <a:gd name="T4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63">
                  <a:moveTo>
                    <a:pt x="4" y="5"/>
                  </a:moveTo>
                  <a:cubicBezTo>
                    <a:pt x="7" y="4"/>
                    <a:pt x="10" y="0"/>
                    <a:pt x="15" y="4"/>
                  </a:cubicBezTo>
                  <a:cubicBezTo>
                    <a:pt x="16" y="5"/>
                    <a:pt x="18" y="5"/>
                    <a:pt x="20" y="5"/>
                  </a:cubicBezTo>
                  <a:cubicBezTo>
                    <a:pt x="34" y="5"/>
                    <a:pt x="47" y="5"/>
                    <a:pt x="60" y="5"/>
                  </a:cubicBezTo>
                  <a:cubicBezTo>
                    <a:pt x="64" y="5"/>
                    <a:pt x="67" y="4"/>
                    <a:pt x="71" y="4"/>
                  </a:cubicBezTo>
                  <a:cubicBezTo>
                    <a:pt x="81" y="4"/>
                    <a:pt x="92" y="4"/>
                    <a:pt x="102" y="5"/>
                  </a:cubicBezTo>
                  <a:cubicBezTo>
                    <a:pt x="106" y="5"/>
                    <a:pt x="108" y="7"/>
                    <a:pt x="108" y="10"/>
                  </a:cubicBezTo>
                  <a:cubicBezTo>
                    <a:pt x="107" y="16"/>
                    <a:pt x="106" y="23"/>
                    <a:pt x="105" y="29"/>
                  </a:cubicBezTo>
                  <a:cubicBezTo>
                    <a:pt x="103" y="39"/>
                    <a:pt x="101" y="49"/>
                    <a:pt x="99" y="58"/>
                  </a:cubicBezTo>
                  <a:cubicBezTo>
                    <a:pt x="98" y="61"/>
                    <a:pt x="97" y="63"/>
                    <a:pt x="93" y="62"/>
                  </a:cubicBezTo>
                  <a:cubicBezTo>
                    <a:pt x="82" y="61"/>
                    <a:pt x="72" y="60"/>
                    <a:pt x="62" y="59"/>
                  </a:cubicBezTo>
                  <a:cubicBezTo>
                    <a:pt x="53" y="59"/>
                    <a:pt x="43" y="59"/>
                    <a:pt x="33" y="59"/>
                  </a:cubicBezTo>
                  <a:cubicBezTo>
                    <a:pt x="25" y="59"/>
                    <a:pt x="17" y="60"/>
                    <a:pt x="9" y="60"/>
                  </a:cubicBezTo>
                  <a:cubicBezTo>
                    <a:pt x="2" y="60"/>
                    <a:pt x="0" y="58"/>
                    <a:pt x="2" y="53"/>
                  </a:cubicBezTo>
                  <a:cubicBezTo>
                    <a:pt x="6" y="39"/>
                    <a:pt x="7" y="25"/>
                    <a:pt x="7" y="11"/>
                  </a:cubicBezTo>
                  <a:cubicBezTo>
                    <a:pt x="6" y="9"/>
                    <a:pt x="5" y="7"/>
                    <a:pt x="4" y="5"/>
                  </a:cubicBezTo>
                  <a:close/>
                  <a:moveTo>
                    <a:pt x="102" y="9"/>
                  </a:moveTo>
                  <a:cubicBezTo>
                    <a:pt x="72" y="9"/>
                    <a:pt x="43" y="9"/>
                    <a:pt x="15" y="9"/>
                  </a:cubicBezTo>
                  <a:cubicBezTo>
                    <a:pt x="13" y="24"/>
                    <a:pt x="11" y="40"/>
                    <a:pt x="9" y="54"/>
                  </a:cubicBezTo>
                  <a:cubicBezTo>
                    <a:pt x="37" y="54"/>
                    <a:pt x="64" y="53"/>
                    <a:pt x="93" y="58"/>
                  </a:cubicBezTo>
                  <a:cubicBezTo>
                    <a:pt x="96" y="41"/>
                    <a:pt x="99" y="26"/>
                    <a:pt x="102" y="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4"/>
            <p:cNvSpPr/>
            <p:nvPr/>
          </p:nvSpPr>
          <p:spPr bwMode="auto">
            <a:xfrm>
              <a:off x="8291513" y="4724401"/>
              <a:ext cx="366713" cy="36513"/>
            </a:xfrm>
            <a:custGeom>
              <a:avLst/>
              <a:gdLst>
                <a:gd name="T0" fmla="*/ 0 w 151"/>
                <a:gd name="T1" fmla="*/ 8 h 15"/>
                <a:gd name="T2" fmla="*/ 20 w 151"/>
                <a:gd name="T3" fmla="*/ 8 h 15"/>
                <a:gd name="T4" fmla="*/ 40 w 151"/>
                <a:gd name="T5" fmla="*/ 9 h 15"/>
                <a:gd name="T6" fmla="*/ 66 w 151"/>
                <a:gd name="T7" fmla="*/ 9 h 15"/>
                <a:gd name="T8" fmla="*/ 102 w 151"/>
                <a:gd name="T9" fmla="*/ 9 h 15"/>
                <a:gd name="T10" fmla="*/ 104 w 151"/>
                <a:gd name="T11" fmla="*/ 10 h 15"/>
                <a:gd name="T12" fmla="*/ 139 w 151"/>
                <a:gd name="T13" fmla="*/ 10 h 15"/>
                <a:gd name="T14" fmla="*/ 145 w 151"/>
                <a:gd name="T15" fmla="*/ 10 h 15"/>
                <a:gd name="T16" fmla="*/ 151 w 151"/>
                <a:gd name="T17" fmla="*/ 12 h 15"/>
                <a:gd name="T18" fmla="*/ 146 w 151"/>
                <a:gd name="T19" fmla="*/ 15 h 15"/>
                <a:gd name="T20" fmla="*/ 121 w 151"/>
                <a:gd name="T21" fmla="*/ 14 h 15"/>
                <a:gd name="T22" fmla="*/ 109 w 151"/>
                <a:gd name="T23" fmla="*/ 14 h 15"/>
                <a:gd name="T24" fmla="*/ 94 w 151"/>
                <a:gd name="T25" fmla="*/ 14 h 15"/>
                <a:gd name="T26" fmla="*/ 53 w 151"/>
                <a:gd name="T27" fmla="*/ 15 h 15"/>
                <a:gd name="T28" fmla="*/ 32 w 151"/>
                <a:gd name="T29" fmla="*/ 14 h 15"/>
                <a:gd name="T30" fmla="*/ 23 w 151"/>
                <a:gd name="T31" fmla="*/ 14 h 15"/>
                <a:gd name="T32" fmla="*/ 16 w 151"/>
                <a:gd name="T33" fmla="*/ 12 h 15"/>
                <a:gd name="T34" fmla="*/ 8 w 151"/>
                <a:gd name="T35" fmla="*/ 11 h 15"/>
                <a:gd name="T36" fmla="*/ 0 w 151"/>
                <a:gd name="T3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15">
                  <a:moveTo>
                    <a:pt x="0" y="8"/>
                  </a:moveTo>
                  <a:cubicBezTo>
                    <a:pt x="7" y="8"/>
                    <a:pt x="15" y="0"/>
                    <a:pt x="20" y="8"/>
                  </a:cubicBezTo>
                  <a:cubicBezTo>
                    <a:pt x="28" y="9"/>
                    <a:pt x="34" y="9"/>
                    <a:pt x="40" y="9"/>
                  </a:cubicBezTo>
                  <a:cubicBezTo>
                    <a:pt x="49" y="10"/>
                    <a:pt x="58" y="11"/>
                    <a:pt x="66" y="9"/>
                  </a:cubicBezTo>
                  <a:cubicBezTo>
                    <a:pt x="78" y="7"/>
                    <a:pt x="90" y="9"/>
                    <a:pt x="102" y="9"/>
                  </a:cubicBezTo>
                  <a:cubicBezTo>
                    <a:pt x="103" y="9"/>
                    <a:pt x="104" y="10"/>
                    <a:pt x="104" y="10"/>
                  </a:cubicBezTo>
                  <a:cubicBezTo>
                    <a:pt x="116" y="7"/>
                    <a:pt x="127" y="10"/>
                    <a:pt x="139" y="10"/>
                  </a:cubicBezTo>
                  <a:cubicBezTo>
                    <a:pt x="141" y="10"/>
                    <a:pt x="143" y="9"/>
                    <a:pt x="145" y="10"/>
                  </a:cubicBezTo>
                  <a:cubicBezTo>
                    <a:pt x="147" y="10"/>
                    <a:pt x="149" y="11"/>
                    <a:pt x="151" y="12"/>
                  </a:cubicBezTo>
                  <a:cubicBezTo>
                    <a:pt x="149" y="13"/>
                    <a:pt x="147" y="15"/>
                    <a:pt x="146" y="15"/>
                  </a:cubicBezTo>
                  <a:cubicBezTo>
                    <a:pt x="138" y="15"/>
                    <a:pt x="129" y="14"/>
                    <a:pt x="121" y="14"/>
                  </a:cubicBezTo>
                  <a:cubicBezTo>
                    <a:pt x="117" y="14"/>
                    <a:pt x="113" y="14"/>
                    <a:pt x="109" y="14"/>
                  </a:cubicBezTo>
                  <a:cubicBezTo>
                    <a:pt x="104" y="14"/>
                    <a:pt x="99" y="13"/>
                    <a:pt x="94" y="14"/>
                  </a:cubicBezTo>
                  <a:cubicBezTo>
                    <a:pt x="80" y="14"/>
                    <a:pt x="67" y="15"/>
                    <a:pt x="53" y="15"/>
                  </a:cubicBezTo>
                  <a:cubicBezTo>
                    <a:pt x="46" y="15"/>
                    <a:pt x="39" y="14"/>
                    <a:pt x="32" y="14"/>
                  </a:cubicBezTo>
                  <a:cubicBezTo>
                    <a:pt x="29" y="14"/>
                    <a:pt x="26" y="14"/>
                    <a:pt x="23" y="14"/>
                  </a:cubicBezTo>
                  <a:cubicBezTo>
                    <a:pt x="21" y="14"/>
                    <a:pt x="17" y="13"/>
                    <a:pt x="16" y="12"/>
                  </a:cubicBezTo>
                  <a:cubicBezTo>
                    <a:pt x="13" y="9"/>
                    <a:pt x="11" y="9"/>
                    <a:pt x="8" y="11"/>
                  </a:cubicBezTo>
                  <a:cubicBezTo>
                    <a:pt x="3" y="13"/>
                    <a:pt x="1" y="13"/>
                    <a:pt x="0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5"/>
            <p:cNvSpPr/>
            <p:nvPr/>
          </p:nvSpPr>
          <p:spPr bwMode="auto">
            <a:xfrm>
              <a:off x="8548688" y="4305301"/>
              <a:ext cx="147638" cy="34925"/>
            </a:xfrm>
            <a:custGeom>
              <a:avLst/>
              <a:gdLst>
                <a:gd name="T0" fmla="*/ 7 w 61"/>
                <a:gd name="T1" fmla="*/ 8 h 14"/>
                <a:gd name="T2" fmla="*/ 2 w 61"/>
                <a:gd name="T3" fmla="*/ 11 h 14"/>
                <a:gd name="T4" fmla="*/ 0 w 61"/>
                <a:gd name="T5" fmla="*/ 10 h 14"/>
                <a:gd name="T6" fmla="*/ 6 w 61"/>
                <a:gd name="T7" fmla="*/ 3 h 14"/>
                <a:gd name="T8" fmla="*/ 10 w 61"/>
                <a:gd name="T9" fmla="*/ 2 h 14"/>
                <a:gd name="T10" fmla="*/ 44 w 61"/>
                <a:gd name="T11" fmla="*/ 2 h 14"/>
                <a:gd name="T12" fmla="*/ 53 w 61"/>
                <a:gd name="T13" fmla="*/ 4 h 14"/>
                <a:gd name="T14" fmla="*/ 59 w 61"/>
                <a:gd name="T15" fmla="*/ 2 h 14"/>
                <a:gd name="T16" fmla="*/ 61 w 61"/>
                <a:gd name="T17" fmla="*/ 7 h 14"/>
                <a:gd name="T18" fmla="*/ 55 w 61"/>
                <a:gd name="T19" fmla="*/ 10 h 14"/>
                <a:gd name="T20" fmla="*/ 43 w 61"/>
                <a:gd name="T21" fmla="*/ 9 h 14"/>
                <a:gd name="T22" fmla="*/ 18 w 61"/>
                <a:gd name="T23" fmla="*/ 10 h 14"/>
                <a:gd name="T24" fmla="*/ 15 w 61"/>
                <a:gd name="T25" fmla="*/ 11 h 14"/>
                <a:gd name="T26" fmla="*/ 7 w 61"/>
                <a:gd name="T2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7" y="8"/>
                  </a:moveTo>
                  <a:cubicBezTo>
                    <a:pt x="5" y="9"/>
                    <a:pt x="4" y="10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6" y="2"/>
                    <a:pt x="9" y="2"/>
                    <a:pt x="10" y="2"/>
                  </a:cubicBezTo>
                  <a:cubicBezTo>
                    <a:pt x="21" y="7"/>
                    <a:pt x="33" y="7"/>
                    <a:pt x="44" y="2"/>
                  </a:cubicBezTo>
                  <a:cubicBezTo>
                    <a:pt x="49" y="0"/>
                    <a:pt x="52" y="1"/>
                    <a:pt x="53" y="4"/>
                  </a:cubicBezTo>
                  <a:cubicBezTo>
                    <a:pt x="55" y="3"/>
                    <a:pt x="57" y="3"/>
                    <a:pt x="59" y="2"/>
                  </a:cubicBezTo>
                  <a:cubicBezTo>
                    <a:pt x="59" y="4"/>
                    <a:pt x="61" y="6"/>
                    <a:pt x="61" y="7"/>
                  </a:cubicBezTo>
                  <a:cubicBezTo>
                    <a:pt x="60" y="8"/>
                    <a:pt x="57" y="10"/>
                    <a:pt x="55" y="10"/>
                  </a:cubicBezTo>
                  <a:cubicBezTo>
                    <a:pt x="51" y="10"/>
                    <a:pt x="47" y="9"/>
                    <a:pt x="43" y="9"/>
                  </a:cubicBezTo>
                  <a:cubicBezTo>
                    <a:pt x="35" y="10"/>
                    <a:pt x="26" y="11"/>
                    <a:pt x="18" y="10"/>
                  </a:cubicBezTo>
                  <a:cubicBezTo>
                    <a:pt x="17" y="10"/>
                    <a:pt x="15" y="11"/>
                    <a:pt x="15" y="11"/>
                  </a:cubicBezTo>
                  <a:cubicBezTo>
                    <a:pt x="9" y="14"/>
                    <a:pt x="8" y="13"/>
                    <a:pt x="7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"/>
            <p:cNvSpPr/>
            <p:nvPr/>
          </p:nvSpPr>
          <p:spPr bwMode="auto">
            <a:xfrm>
              <a:off x="8539163" y="4395788"/>
              <a:ext cx="168275" cy="26988"/>
            </a:xfrm>
            <a:custGeom>
              <a:avLst/>
              <a:gdLst>
                <a:gd name="T0" fmla="*/ 0 w 69"/>
                <a:gd name="T1" fmla="*/ 7 h 11"/>
                <a:gd name="T2" fmla="*/ 2 w 69"/>
                <a:gd name="T3" fmla="*/ 3 h 11"/>
                <a:gd name="T4" fmla="*/ 11 w 69"/>
                <a:gd name="T5" fmla="*/ 3 h 11"/>
                <a:gd name="T6" fmla="*/ 24 w 69"/>
                <a:gd name="T7" fmla="*/ 4 h 11"/>
                <a:gd name="T8" fmla="*/ 36 w 69"/>
                <a:gd name="T9" fmla="*/ 4 h 11"/>
                <a:gd name="T10" fmla="*/ 57 w 69"/>
                <a:gd name="T11" fmla="*/ 2 h 11"/>
                <a:gd name="T12" fmla="*/ 65 w 69"/>
                <a:gd name="T13" fmla="*/ 0 h 11"/>
                <a:gd name="T14" fmla="*/ 69 w 69"/>
                <a:gd name="T15" fmla="*/ 1 h 11"/>
                <a:gd name="T16" fmla="*/ 67 w 69"/>
                <a:gd name="T17" fmla="*/ 4 h 11"/>
                <a:gd name="T18" fmla="*/ 33 w 69"/>
                <a:gd name="T19" fmla="*/ 9 h 11"/>
                <a:gd name="T20" fmla="*/ 21 w 69"/>
                <a:gd name="T21" fmla="*/ 10 h 11"/>
                <a:gd name="T22" fmla="*/ 10 w 69"/>
                <a:gd name="T23" fmla="*/ 8 h 11"/>
                <a:gd name="T24" fmla="*/ 0 w 69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1">
                  <a:moveTo>
                    <a:pt x="0" y="7"/>
                  </a:moveTo>
                  <a:cubicBezTo>
                    <a:pt x="1" y="6"/>
                    <a:pt x="1" y="4"/>
                    <a:pt x="2" y="3"/>
                  </a:cubicBezTo>
                  <a:cubicBezTo>
                    <a:pt x="5" y="3"/>
                    <a:pt x="10" y="2"/>
                    <a:pt x="11" y="3"/>
                  </a:cubicBezTo>
                  <a:cubicBezTo>
                    <a:pt x="16" y="6"/>
                    <a:pt x="19" y="5"/>
                    <a:pt x="24" y="4"/>
                  </a:cubicBezTo>
                  <a:cubicBezTo>
                    <a:pt x="28" y="4"/>
                    <a:pt x="32" y="3"/>
                    <a:pt x="36" y="4"/>
                  </a:cubicBezTo>
                  <a:cubicBezTo>
                    <a:pt x="44" y="6"/>
                    <a:pt x="50" y="3"/>
                    <a:pt x="57" y="2"/>
                  </a:cubicBezTo>
                  <a:cubicBezTo>
                    <a:pt x="60" y="2"/>
                    <a:pt x="62" y="0"/>
                    <a:pt x="65" y="0"/>
                  </a:cubicBezTo>
                  <a:cubicBezTo>
                    <a:pt x="66" y="0"/>
                    <a:pt x="68" y="0"/>
                    <a:pt x="69" y="1"/>
                  </a:cubicBezTo>
                  <a:cubicBezTo>
                    <a:pt x="69" y="2"/>
                    <a:pt x="68" y="4"/>
                    <a:pt x="67" y="4"/>
                  </a:cubicBezTo>
                  <a:cubicBezTo>
                    <a:pt x="56" y="7"/>
                    <a:pt x="46" y="11"/>
                    <a:pt x="33" y="9"/>
                  </a:cubicBezTo>
                  <a:cubicBezTo>
                    <a:pt x="30" y="8"/>
                    <a:pt x="25" y="9"/>
                    <a:pt x="21" y="10"/>
                  </a:cubicBezTo>
                  <a:cubicBezTo>
                    <a:pt x="17" y="11"/>
                    <a:pt x="14" y="11"/>
                    <a:pt x="10" y="8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8"/>
            <p:cNvSpPr/>
            <p:nvPr/>
          </p:nvSpPr>
          <p:spPr bwMode="auto">
            <a:xfrm>
              <a:off x="8558213" y="4337051"/>
              <a:ext cx="153988" cy="20638"/>
            </a:xfrm>
            <a:custGeom>
              <a:avLst/>
              <a:gdLst>
                <a:gd name="T0" fmla="*/ 0 w 63"/>
                <a:gd name="T1" fmla="*/ 7 h 8"/>
                <a:gd name="T2" fmla="*/ 10 w 63"/>
                <a:gd name="T3" fmla="*/ 2 h 8"/>
                <a:gd name="T4" fmla="*/ 26 w 63"/>
                <a:gd name="T5" fmla="*/ 2 h 8"/>
                <a:gd name="T6" fmla="*/ 48 w 63"/>
                <a:gd name="T7" fmla="*/ 1 h 8"/>
                <a:gd name="T8" fmla="*/ 61 w 63"/>
                <a:gd name="T9" fmla="*/ 2 h 8"/>
                <a:gd name="T10" fmla="*/ 63 w 63"/>
                <a:gd name="T11" fmla="*/ 4 h 8"/>
                <a:gd name="T12" fmla="*/ 62 w 63"/>
                <a:gd name="T13" fmla="*/ 6 h 8"/>
                <a:gd name="T14" fmla="*/ 60 w 63"/>
                <a:gd name="T15" fmla="*/ 6 h 8"/>
                <a:gd name="T16" fmla="*/ 35 w 63"/>
                <a:gd name="T17" fmla="*/ 7 h 8"/>
                <a:gd name="T18" fmla="*/ 26 w 63"/>
                <a:gd name="T19" fmla="*/ 7 h 8"/>
                <a:gd name="T20" fmla="*/ 1 w 63"/>
                <a:gd name="T21" fmla="*/ 8 h 8"/>
                <a:gd name="T22" fmla="*/ 0 w 63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8">
                  <a:moveTo>
                    <a:pt x="0" y="7"/>
                  </a:moveTo>
                  <a:cubicBezTo>
                    <a:pt x="2" y="4"/>
                    <a:pt x="5" y="2"/>
                    <a:pt x="10" y="2"/>
                  </a:cubicBezTo>
                  <a:cubicBezTo>
                    <a:pt x="16" y="3"/>
                    <a:pt x="21" y="3"/>
                    <a:pt x="26" y="2"/>
                  </a:cubicBezTo>
                  <a:cubicBezTo>
                    <a:pt x="33" y="1"/>
                    <a:pt x="41" y="4"/>
                    <a:pt x="48" y="1"/>
                  </a:cubicBezTo>
                  <a:cubicBezTo>
                    <a:pt x="51" y="0"/>
                    <a:pt x="57" y="1"/>
                    <a:pt x="61" y="2"/>
                  </a:cubicBezTo>
                  <a:cubicBezTo>
                    <a:pt x="62" y="2"/>
                    <a:pt x="63" y="3"/>
                    <a:pt x="63" y="4"/>
                  </a:cubicBezTo>
                  <a:cubicBezTo>
                    <a:pt x="63" y="4"/>
                    <a:pt x="62" y="5"/>
                    <a:pt x="62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52" y="7"/>
                    <a:pt x="44" y="7"/>
                    <a:pt x="35" y="7"/>
                  </a:cubicBezTo>
                  <a:cubicBezTo>
                    <a:pt x="32" y="7"/>
                    <a:pt x="29" y="7"/>
                    <a:pt x="26" y="7"/>
                  </a:cubicBezTo>
                  <a:cubicBezTo>
                    <a:pt x="18" y="7"/>
                    <a:pt x="9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2"/>
            <p:cNvSpPr/>
            <p:nvPr/>
          </p:nvSpPr>
          <p:spPr bwMode="auto">
            <a:xfrm>
              <a:off x="8553451" y="4364038"/>
              <a:ext cx="80963" cy="17463"/>
            </a:xfrm>
            <a:custGeom>
              <a:avLst/>
              <a:gdLst>
                <a:gd name="T0" fmla="*/ 4 w 33"/>
                <a:gd name="T1" fmla="*/ 5 h 7"/>
                <a:gd name="T2" fmla="*/ 0 w 33"/>
                <a:gd name="T3" fmla="*/ 7 h 7"/>
                <a:gd name="T4" fmla="*/ 6 w 33"/>
                <a:gd name="T5" fmla="*/ 2 h 7"/>
                <a:gd name="T6" fmla="*/ 20 w 33"/>
                <a:gd name="T7" fmla="*/ 2 h 7"/>
                <a:gd name="T8" fmla="*/ 24 w 33"/>
                <a:gd name="T9" fmla="*/ 1 h 7"/>
                <a:gd name="T10" fmla="*/ 29 w 33"/>
                <a:gd name="T11" fmla="*/ 0 h 7"/>
                <a:gd name="T12" fmla="*/ 33 w 33"/>
                <a:gd name="T13" fmla="*/ 4 h 7"/>
                <a:gd name="T14" fmla="*/ 30 w 33"/>
                <a:gd name="T15" fmla="*/ 7 h 7"/>
                <a:gd name="T16" fmla="*/ 10 w 33"/>
                <a:gd name="T17" fmla="*/ 7 h 7"/>
                <a:gd name="T18" fmla="*/ 4 w 33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7">
                  <a:moveTo>
                    <a:pt x="4" y="5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0" y="3"/>
                    <a:pt x="2" y="1"/>
                    <a:pt x="6" y="2"/>
                  </a:cubicBezTo>
                  <a:cubicBezTo>
                    <a:pt x="11" y="2"/>
                    <a:pt x="16" y="2"/>
                    <a:pt x="20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6" y="0"/>
                    <a:pt x="28" y="0"/>
                    <a:pt x="29" y="0"/>
                  </a:cubicBezTo>
                  <a:cubicBezTo>
                    <a:pt x="30" y="1"/>
                    <a:pt x="32" y="2"/>
                    <a:pt x="33" y="4"/>
                  </a:cubicBezTo>
                  <a:cubicBezTo>
                    <a:pt x="33" y="4"/>
                    <a:pt x="31" y="7"/>
                    <a:pt x="30" y="7"/>
                  </a:cubicBezTo>
                  <a:cubicBezTo>
                    <a:pt x="23" y="7"/>
                    <a:pt x="17" y="7"/>
                    <a:pt x="10" y="7"/>
                  </a:cubicBezTo>
                  <a:cubicBezTo>
                    <a:pt x="8" y="7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3"/>
            <p:cNvSpPr/>
            <p:nvPr/>
          </p:nvSpPr>
          <p:spPr bwMode="auto">
            <a:xfrm>
              <a:off x="8750301" y="4467226"/>
              <a:ext cx="85725" cy="25400"/>
            </a:xfrm>
            <a:custGeom>
              <a:avLst/>
              <a:gdLst>
                <a:gd name="T0" fmla="*/ 30 w 35"/>
                <a:gd name="T1" fmla="*/ 11 h 11"/>
                <a:gd name="T2" fmla="*/ 24 w 35"/>
                <a:gd name="T3" fmla="*/ 10 h 11"/>
                <a:gd name="T4" fmla="*/ 3 w 35"/>
                <a:gd name="T5" fmla="*/ 5 h 11"/>
                <a:gd name="T6" fmla="*/ 0 w 35"/>
                <a:gd name="T7" fmla="*/ 2 h 11"/>
                <a:gd name="T8" fmla="*/ 4 w 35"/>
                <a:gd name="T9" fmla="*/ 1 h 11"/>
                <a:gd name="T10" fmla="*/ 24 w 35"/>
                <a:gd name="T11" fmla="*/ 5 h 11"/>
                <a:gd name="T12" fmla="*/ 29 w 35"/>
                <a:gd name="T13" fmla="*/ 6 h 11"/>
                <a:gd name="T14" fmla="*/ 35 w 35"/>
                <a:gd name="T15" fmla="*/ 9 h 11"/>
                <a:gd name="T16" fmla="*/ 30 w 35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1">
                  <a:moveTo>
                    <a:pt x="30" y="11"/>
                  </a:moveTo>
                  <a:cubicBezTo>
                    <a:pt x="27" y="11"/>
                    <a:pt x="25" y="11"/>
                    <a:pt x="24" y="10"/>
                  </a:cubicBezTo>
                  <a:cubicBezTo>
                    <a:pt x="17" y="7"/>
                    <a:pt x="10" y="6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11" y="0"/>
                    <a:pt x="18" y="2"/>
                    <a:pt x="24" y="5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31" y="7"/>
                    <a:pt x="33" y="8"/>
                    <a:pt x="35" y="9"/>
                  </a:cubicBezTo>
                  <a:cubicBezTo>
                    <a:pt x="33" y="10"/>
                    <a:pt x="31" y="11"/>
                    <a:pt x="30" y="11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4"/>
            <p:cNvSpPr/>
            <p:nvPr/>
          </p:nvSpPr>
          <p:spPr bwMode="auto">
            <a:xfrm>
              <a:off x="8748713" y="4505326"/>
              <a:ext cx="38100" cy="12700"/>
            </a:xfrm>
            <a:custGeom>
              <a:avLst/>
              <a:gdLst>
                <a:gd name="T0" fmla="*/ 1 w 16"/>
                <a:gd name="T1" fmla="*/ 0 h 5"/>
                <a:gd name="T2" fmla="*/ 14 w 16"/>
                <a:gd name="T3" fmla="*/ 1 h 5"/>
                <a:gd name="T4" fmla="*/ 16 w 16"/>
                <a:gd name="T5" fmla="*/ 3 h 5"/>
                <a:gd name="T6" fmla="*/ 14 w 16"/>
                <a:gd name="T7" fmla="*/ 5 h 5"/>
                <a:gd name="T8" fmla="*/ 0 w 16"/>
                <a:gd name="T9" fmla="*/ 2 h 5"/>
                <a:gd name="T10" fmla="*/ 1 w 1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1" y="0"/>
                  </a:moveTo>
                  <a:cubicBezTo>
                    <a:pt x="5" y="0"/>
                    <a:pt x="10" y="0"/>
                    <a:pt x="14" y="1"/>
                  </a:cubicBezTo>
                  <a:cubicBezTo>
                    <a:pt x="15" y="1"/>
                    <a:pt x="16" y="2"/>
                    <a:pt x="16" y="3"/>
                  </a:cubicBezTo>
                  <a:cubicBezTo>
                    <a:pt x="16" y="3"/>
                    <a:pt x="14" y="5"/>
                    <a:pt x="14" y="5"/>
                  </a:cubicBezTo>
                  <a:cubicBezTo>
                    <a:pt x="9" y="4"/>
                    <a:pt x="5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5"/>
            <p:cNvSpPr/>
            <p:nvPr/>
          </p:nvSpPr>
          <p:spPr bwMode="auto">
            <a:xfrm>
              <a:off x="8786813" y="4768851"/>
              <a:ext cx="23813" cy="19050"/>
            </a:xfrm>
            <a:custGeom>
              <a:avLst/>
              <a:gdLst>
                <a:gd name="T0" fmla="*/ 0 w 10"/>
                <a:gd name="T1" fmla="*/ 2 h 8"/>
                <a:gd name="T2" fmla="*/ 10 w 10"/>
                <a:gd name="T3" fmla="*/ 5 h 8"/>
                <a:gd name="T4" fmla="*/ 6 w 10"/>
                <a:gd name="T5" fmla="*/ 8 h 8"/>
                <a:gd name="T6" fmla="*/ 0 w 10"/>
                <a:gd name="T7" fmla="*/ 2 h 8"/>
                <a:gd name="T8" fmla="*/ 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4" y="0"/>
                    <a:pt x="9" y="1"/>
                    <a:pt x="10" y="5"/>
                  </a:cubicBezTo>
                  <a:cubicBezTo>
                    <a:pt x="10" y="5"/>
                    <a:pt x="8" y="8"/>
                    <a:pt x="6" y="8"/>
                  </a:cubicBezTo>
                  <a:cubicBezTo>
                    <a:pt x="2" y="8"/>
                    <a:pt x="0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6"/>
            <p:cNvSpPr/>
            <p:nvPr/>
          </p:nvSpPr>
          <p:spPr bwMode="auto">
            <a:xfrm>
              <a:off x="8472488" y="4497388"/>
              <a:ext cx="163513" cy="85725"/>
            </a:xfrm>
            <a:custGeom>
              <a:avLst/>
              <a:gdLst>
                <a:gd name="T0" fmla="*/ 60 w 67"/>
                <a:gd name="T1" fmla="*/ 16 h 35"/>
                <a:gd name="T2" fmla="*/ 43 w 67"/>
                <a:gd name="T3" fmla="*/ 29 h 35"/>
                <a:gd name="T4" fmla="*/ 34 w 67"/>
                <a:gd name="T5" fmla="*/ 31 h 35"/>
                <a:gd name="T6" fmla="*/ 23 w 67"/>
                <a:gd name="T7" fmla="*/ 18 h 35"/>
                <a:gd name="T8" fmla="*/ 23 w 67"/>
                <a:gd name="T9" fmla="*/ 11 h 35"/>
                <a:gd name="T10" fmla="*/ 14 w 67"/>
                <a:gd name="T11" fmla="*/ 6 h 35"/>
                <a:gd name="T12" fmla="*/ 9 w 67"/>
                <a:gd name="T13" fmla="*/ 10 h 35"/>
                <a:gd name="T14" fmla="*/ 6 w 67"/>
                <a:gd name="T15" fmla="*/ 28 h 35"/>
                <a:gd name="T16" fmla="*/ 4 w 67"/>
                <a:gd name="T17" fmla="*/ 34 h 35"/>
                <a:gd name="T18" fmla="*/ 2 w 67"/>
                <a:gd name="T19" fmla="*/ 35 h 35"/>
                <a:gd name="T20" fmla="*/ 0 w 67"/>
                <a:gd name="T21" fmla="*/ 33 h 35"/>
                <a:gd name="T22" fmla="*/ 3 w 67"/>
                <a:gd name="T23" fmla="*/ 8 h 35"/>
                <a:gd name="T24" fmla="*/ 13 w 67"/>
                <a:gd name="T25" fmla="*/ 1 h 35"/>
                <a:gd name="T26" fmla="*/ 29 w 67"/>
                <a:gd name="T27" fmla="*/ 10 h 35"/>
                <a:gd name="T28" fmla="*/ 31 w 67"/>
                <a:gd name="T29" fmla="*/ 21 h 35"/>
                <a:gd name="T30" fmla="*/ 37 w 67"/>
                <a:gd name="T31" fmla="*/ 27 h 35"/>
                <a:gd name="T32" fmla="*/ 45 w 67"/>
                <a:gd name="T33" fmla="*/ 18 h 35"/>
                <a:gd name="T34" fmla="*/ 56 w 67"/>
                <a:gd name="T35" fmla="*/ 13 h 35"/>
                <a:gd name="T36" fmla="*/ 66 w 67"/>
                <a:gd name="T37" fmla="*/ 16 h 35"/>
                <a:gd name="T38" fmla="*/ 67 w 67"/>
                <a:gd name="T39" fmla="*/ 29 h 35"/>
                <a:gd name="T40" fmla="*/ 64 w 67"/>
                <a:gd name="T41" fmla="*/ 33 h 35"/>
                <a:gd name="T42" fmla="*/ 61 w 67"/>
                <a:gd name="T43" fmla="*/ 29 h 35"/>
                <a:gd name="T44" fmla="*/ 60 w 67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35">
                  <a:moveTo>
                    <a:pt x="60" y="16"/>
                  </a:moveTo>
                  <a:cubicBezTo>
                    <a:pt x="53" y="20"/>
                    <a:pt x="44" y="21"/>
                    <a:pt x="43" y="29"/>
                  </a:cubicBezTo>
                  <a:cubicBezTo>
                    <a:pt x="42" y="32"/>
                    <a:pt x="39" y="33"/>
                    <a:pt x="34" y="31"/>
                  </a:cubicBezTo>
                  <a:cubicBezTo>
                    <a:pt x="26" y="29"/>
                    <a:pt x="24" y="24"/>
                    <a:pt x="23" y="18"/>
                  </a:cubicBezTo>
                  <a:cubicBezTo>
                    <a:pt x="23" y="16"/>
                    <a:pt x="23" y="13"/>
                    <a:pt x="23" y="11"/>
                  </a:cubicBezTo>
                  <a:cubicBezTo>
                    <a:pt x="22" y="7"/>
                    <a:pt x="18" y="6"/>
                    <a:pt x="14" y="6"/>
                  </a:cubicBezTo>
                  <a:cubicBezTo>
                    <a:pt x="9" y="5"/>
                    <a:pt x="9" y="8"/>
                    <a:pt x="9" y="10"/>
                  </a:cubicBezTo>
                  <a:cubicBezTo>
                    <a:pt x="8" y="16"/>
                    <a:pt x="7" y="22"/>
                    <a:pt x="6" y="28"/>
                  </a:cubicBezTo>
                  <a:cubicBezTo>
                    <a:pt x="6" y="30"/>
                    <a:pt x="5" y="32"/>
                    <a:pt x="4" y="34"/>
                  </a:cubicBezTo>
                  <a:cubicBezTo>
                    <a:pt x="4" y="34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5"/>
                    <a:pt x="1" y="16"/>
                    <a:pt x="3" y="8"/>
                  </a:cubicBezTo>
                  <a:cubicBezTo>
                    <a:pt x="4" y="3"/>
                    <a:pt x="8" y="0"/>
                    <a:pt x="13" y="1"/>
                  </a:cubicBezTo>
                  <a:cubicBezTo>
                    <a:pt x="22" y="1"/>
                    <a:pt x="28" y="5"/>
                    <a:pt x="29" y="10"/>
                  </a:cubicBezTo>
                  <a:cubicBezTo>
                    <a:pt x="29" y="14"/>
                    <a:pt x="29" y="17"/>
                    <a:pt x="31" y="21"/>
                  </a:cubicBezTo>
                  <a:cubicBezTo>
                    <a:pt x="31" y="23"/>
                    <a:pt x="34" y="25"/>
                    <a:pt x="37" y="27"/>
                  </a:cubicBezTo>
                  <a:cubicBezTo>
                    <a:pt x="36" y="22"/>
                    <a:pt x="40" y="20"/>
                    <a:pt x="45" y="18"/>
                  </a:cubicBezTo>
                  <a:cubicBezTo>
                    <a:pt x="49" y="16"/>
                    <a:pt x="52" y="14"/>
                    <a:pt x="56" y="13"/>
                  </a:cubicBezTo>
                  <a:cubicBezTo>
                    <a:pt x="61" y="11"/>
                    <a:pt x="65" y="12"/>
                    <a:pt x="66" y="16"/>
                  </a:cubicBezTo>
                  <a:cubicBezTo>
                    <a:pt x="67" y="20"/>
                    <a:pt x="67" y="25"/>
                    <a:pt x="67" y="29"/>
                  </a:cubicBezTo>
                  <a:cubicBezTo>
                    <a:pt x="67" y="30"/>
                    <a:pt x="65" y="32"/>
                    <a:pt x="64" y="33"/>
                  </a:cubicBezTo>
                  <a:cubicBezTo>
                    <a:pt x="63" y="32"/>
                    <a:pt x="61" y="31"/>
                    <a:pt x="61" y="29"/>
                  </a:cubicBezTo>
                  <a:cubicBezTo>
                    <a:pt x="60" y="25"/>
                    <a:pt x="60" y="21"/>
                    <a:pt x="60" y="16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7"/>
            <p:cNvSpPr/>
            <p:nvPr/>
          </p:nvSpPr>
          <p:spPr bwMode="auto">
            <a:xfrm>
              <a:off x="8623301" y="4464051"/>
              <a:ext cx="34925" cy="26988"/>
            </a:xfrm>
            <a:custGeom>
              <a:avLst/>
              <a:gdLst>
                <a:gd name="T0" fmla="*/ 5 w 14"/>
                <a:gd name="T1" fmla="*/ 0 h 11"/>
                <a:gd name="T2" fmla="*/ 13 w 14"/>
                <a:gd name="T3" fmla="*/ 6 h 11"/>
                <a:gd name="T4" fmla="*/ 9 w 14"/>
                <a:gd name="T5" fmla="*/ 10 h 11"/>
                <a:gd name="T6" fmla="*/ 1 w 14"/>
                <a:gd name="T7" fmla="*/ 5 h 11"/>
                <a:gd name="T8" fmla="*/ 5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5" y="0"/>
                  </a:moveTo>
                  <a:cubicBezTo>
                    <a:pt x="13" y="0"/>
                    <a:pt x="14" y="3"/>
                    <a:pt x="13" y="6"/>
                  </a:cubicBezTo>
                  <a:cubicBezTo>
                    <a:pt x="13" y="8"/>
                    <a:pt x="11" y="10"/>
                    <a:pt x="9" y="10"/>
                  </a:cubicBezTo>
                  <a:cubicBezTo>
                    <a:pt x="6" y="11"/>
                    <a:pt x="0" y="7"/>
                    <a:pt x="1" y="5"/>
                  </a:cubicBezTo>
                  <a:cubicBezTo>
                    <a:pt x="1" y="3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8"/>
            <p:cNvSpPr/>
            <p:nvPr/>
          </p:nvSpPr>
          <p:spPr bwMode="auto">
            <a:xfrm>
              <a:off x="8361363" y="4303713"/>
              <a:ext cx="106363" cy="100013"/>
            </a:xfrm>
            <a:custGeom>
              <a:avLst/>
              <a:gdLst>
                <a:gd name="T0" fmla="*/ 28 w 44"/>
                <a:gd name="T1" fmla="*/ 18 h 41"/>
                <a:gd name="T2" fmla="*/ 34 w 44"/>
                <a:gd name="T3" fmla="*/ 19 h 41"/>
                <a:gd name="T4" fmla="*/ 43 w 44"/>
                <a:gd name="T5" fmla="*/ 28 h 41"/>
                <a:gd name="T6" fmla="*/ 44 w 44"/>
                <a:gd name="T7" fmla="*/ 38 h 41"/>
                <a:gd name="T8" fmla="*/ 41 w 44"/>
                <a:gd name="T9" fmla="*/ 41 h 41"/>
                <a:gd name="T10" fmla="*/ 37 w 44"/>
                <a:gd name="T11" fmla="*/ 39 h 41"/>
                <a:gd name="T12" fmla="*/ 39 w 44"/>
                <a:gd name="T13" fmla="*/ 30 h 41"/>
                <a:gd name="T14" fmla="*/ 31 w 44"/>
                <a:gd name="T15" fmla="*/ 21 h 41"/>
                <a:gd name="T16" fmla="*/ 25 w 44"/>
                <a:gd name="T17" fmla="*/ 18 h 41"/>
                <a:gd name="T18" fmla="*/ 25 w 44"/>
                <a:gd name="T19" fmla="*/ 11 h 41"/>
                <a:gd name="T20" fmla="*/ 27 w 44"/>
                <a:gd name="T21" fmla="*/ 9 h 41"/>
                <a:gd name="T22" fmla="*/ 22 w 44"/>
                <a:gd name="T23" fmla="*/ 3 h 41"/>
                <a:gd name="T24" fmla="*/ 13 w 44"/>
                <a:gd name="T25" fmla="*/ 3 h 41"/>
                <a:gd name="T26" fmla="*/ 6 w 44"/>
                <a:gd name="T27" fmla="*/ 8 h 41"/>
                <a:gd name="T28" fmla="*/ 11 w 44"/>
                <a:gd name="T29" fmla="*/ 14 h 41"/>
                <a:gd name="T30" fmla="*/ 15 w 44"/>
                <a:gd name="T31" fmla="*/ 17 h 41"/>
                <a:gd name="T32" fmla="*/ 9 w 44"/>
                <a:gd name="T33" fmla="*/ 18 h 41"/>
                <a:gd name="T34" fmla="*/ 0 w 44"/>
                <a:gd name="T35" fmla="*/ 10 h 41"/>
                <a:gd name="T36" fmla="*/ 9 w 44"/>
                <a:gd name="T37" fmla="*/ 1 h 41"/>
                <a:gd name="T38" fmla="*/ 25 w 44"/>
                <a:gd name="T39" fmla="*/ 0 h 41"/>
                <a:gd name="T40" fmla="*/ 33 w 44"/>
                <a:gd name="T41" fmla="*/ 8 h 41"/>
                <a:gd name="T42" fmla="*/ 28 w 44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1">
                  <a:moveTo>
                    <a:pt x="28" y="18"/>
                  </a:moveTo>
                  <a:cubicBezTo>
                    <a:pt x="30" y="18"/>
                    <a:pt x="32" y="19"/>
                    <a:pt x="34" y="19"/>
                  </a:cubicBezTo>
                  <a:cubicBezTo>
                    <a:pt x="43" y="20"/>
                    <a:pt x="44" y="21"/>
                    <a:pt x="43" y="28"/>
                  </a:cubicBezTo>
                  <a:cubicBezTo>
                    <a:pt x="43" y="31"/>
                    <a:pt x="44" y="35"/>
                    <a:pt x="44" y="38"/>
                  </a:cubicBezTo>
                  <a:cubicBezTo>
                    <a:pt x="44" y="39"/>
                    <a:pt x="42" y="40"/>
                    <a:pt x="41" y="41"/>
                  </a:cubicBezTo>
                  <a:cubicBezTo>
                    <a:pt x="40" y="41"/>
                    <a:pt x="37" y="40"/>
                    <a:pt x="37" y="39"/>
                  </a:cubicBezTo>
                  <a:cubicBezTo>
                    <a:pt x="37" y="36"/>
                    <a:pt x="38" y="33"/>
                    <a:pt x="39" y="30"/>
                  </a:cubicBezTo>
                  <a:cubicBezTo>
                    <a:pt x="40" y="23"/>
                    <a:pt x="40" y="22"/>
                    <a:pt x="31" y="21"/>
                  </a:cubicBezTo>
                  <a:cubicBezTo>
                    <a:pt x="29" y="21"/>
                    <a:pt x="27" y="20"/>
                    <a:pt x="25" y="18"/>
                  </a:cubicBezTo>
                  <a:cubicBezTo>
                    <a:pt x="22" y="16"/>
                    <a:pt x="20" y="14"/>
                    <a:pt x="25" y="11"/>
                  </a:cubicBezTo>
                  <a:cubicBezTo>
                    <a:pt x="26" y="11"/>
                    <a:pt x="26" y="10"/>
                    <a:pt x="27" y="9"/>
                  </a:cubicBezTo>
                  <a:cubicBezTo>
                    <a:pt x="30" y="4"/>
                    <a:pt x="30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9" y="3"/>
                    <a:pt x="6" y="4"/>
                    <a:pt x="6" y="8"/>
                  </a:cubicBezTo>
                  <a:cubicBezTo>
                    <a:pt x="6" y="11"/>
                    <a:pt x="7" y="13"/>
                    <a:pt x="11" y="14"/>
                  </a:cubicBezTo>
                  <a:cubicBezTo>
                    <a:pt x="13" y="14"/>
                    <a:pt x="14" y="16"/>
                    <a:pt x="15" y="17"/>
                  </a:cubicBezTo>
                  <a:cubicBezTo>
                    <a:pt x="13" y="17"/>
                    <a:pt x="11" y="18"/>
                    <a:pt x="9" y="18"/>
                  </a:cubicBezTo>
                  <a:cubicBezTo>
                    <a:pt x="4" y="18"/>
                    <a:pt x="0" y="14"/>
                    <a:pt x="0" y="10"/>
                  </a:cubicBezTo>
                  <a:cubicBezTo>
                    <a:pt x="1" y="4"/>
                    <a:pt x="3" y="2"/>
                    <a:pt x="9" y="1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32" y="0"/>
                    <a:pt x="35" y="4"/>
                    <a:pt x="33" y="8"/>
                  </a:cubicBezTo>
                  <a:cubicBezTo>
                    <a:pt x="32" y="12"/>
                    <a:pt x="30" y="15"/>
                    <a:pt x="28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8"/>
          <p:cNvSpPr/>
          <p:nvPr/>
        </p:nvSpPr>
        <p:spPr>
          <a:xfrm flipH="1">
            <a:off x="7767124" y="4282642"/>
            <a:ext cx="1403373" cy="1529048"/>
          </a:xfrm>
          <a:custGeom>
            <a:avLst/>
            <a:gdLst>
              <a:gd name="connsiteX0" fmla="*/ 0 w 1331844"/>
              <a:gd name="connsiteY0" fmla="*/ 0 h 1451113"/>
              <a:gd name="connsiteX1" fmla="*/ 1331844 w 1331844"/>
              <a:gd name="connsiteY1" fmla="*/ 1451113 h 14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31844" h="1451113">
                <a:moveTo>
                  <a:pt x="0" y="0"/>
                </a:moveTo>
                <a:lnTo>
                  <a:pt x="1331844" y="1451113"/>
                </a:lnTo>
              </a:path>
            </a:pathLst>
          </a:custGeom>
          <a:noFill/>
          <a:ln w="34925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任意多边形 9"/>
          <p:cNvSpPr/>
          <p:nvPr/>
        </p:nvSpPr>
        <p:spPr>
          <a:xfrm flipH="1">
            <a:off x="1030814" y="1773413"/>
            <a:ext cx="9789711" cy="2362053"/>
          </a:xfrm>
          <a:custGeom>
            <a:avLst/>
            <a:gdLst>
              <a:gd name="connsiteX0" fmla="*/ 0 w 6838122"/>
              <a:gd name="connsiteY0" fmla="*/ 0 h 1649896"/>
              <a:gd name="connsiteX1" fmla="*/ 6838122 w 6838122"/>
              <a:gd name="connsiteY1" fmla="*/ 1649896 h 164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838122" h="1649896">
                <a:moveTo>
                  <a:pt x="0" y="0"/>
                </a:moveTo>
                <a:lnTo>
                  <a:pt x="6838122" y="1649896"/>
                </a:lnTo>
              </a:path>
            </a:pathLst>
          </a:custGeom>
          <a:noFill/>
          <a:ln w="34925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 flipH="1">
            <a:off x="966864" y="4686339"/>
            <a:ext cx="38633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</a:pP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 A designer can use default text to simulate what text would look like..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flipH="1">
            <a:off x="6591383" y="3908249"/>
            <a:ext cx="1214423" cy="0"/>
          </a:xfrm>
          <a:custGeom>
            <a:avLst/>
            <a:gdLst>
              <a:gd name="connsiteX0" fmla="*/ 0 w 1152525"/>
              <a:gd name="connsiteY0" fmla="*/ 0 h 0"/>
              <a:gd name="connsiteX1" fmla="*/ 1152525 w 115252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2525">
                <a:moveTo>
                  <a:pt x="0" y="0"/>
                </a:moveTo>
                <a:lnTo>
                  <a:pt x="1152525" y="0"/>
                </a:lnTo>
              </a:path>
            </a:pathLst>
          </a:custGeom>
          <a:noFill/>
          <a:ln w="1905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flipH="1">
            <a:off x="3492028" y="4589596"/>
            <a:ext cx="1214423" cy="0"/>
          </a:xfrm>
          <a:custGeom>
            <a:avLst/>
            <a:gdLst>
              <a:gd name="connsiteX0" fmla="*/ 0 w 1152525"/>
              <a:gd name="connsiteY0" fmla="*/ 0 h 0"/>
              <a:gd name="connsiteX1" fmla="*/ 1152525 w 115252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2525">
                <a:moveTo>
                  <a:pt x="0" y="0"/>
                </a:moveTo>
                <a:lnTo>
                  <a:pt x="1152525" y="0"/>
                </a:lnTo>
              </a:path>
            </a:pathLst>
          </a:custGeom>
          <a:noFill/>
          <a:ln w="1905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 flipH="1">
            <a:off x="6511028" y="341225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 flipH="1">
            <a:off x="5552688" y="3952403"/>
            <a:ext cx="237630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</a:t>
            </a:r>
            <a:r>
              <a:rPr lang="en-US" altLang="zh-CN" sz="18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real text. A designer can use default text to simulate what text would look like</a:t>
            </a:r>
            <a:r>
              <a:rPr lang="en-US" altLang="zh-CN" sz="18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..</a:t>
            </a:r>
            <a:endParaRPr lang="en-US" altLang="zh-CN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 flipH="1">
            <a:off x="7496267" y="3442865"/>
            <a:ext cx="353509" cy="342250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 flipH="1">
            <a:off x="3485417" y="408110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" name="Freeform 30"/>
          <p:cNvSpPr>
            <a:spLocks noEditPoints="1"/>
          </p:cNvSpPr>
          <p:nvPr/>
        </p:nvSpPr>
        <p:spPr bwMode="auto">
          <a:xfrm flipH="1">
            <a:off x="4470656" y="4134861"/>
            <a:ext cx="353509" cy="342250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4514559" y="569149"/>
            <a:ext cx="3070284" cy="787401"/>
            <a:chOff x="4560858" y="569149"/>
            <a:chExt cx="3070284" cy="787401"/>
          </a:xfrm>
        </p:grpSpPr>
        <p:grpSp>
          <p:nvGrpSpPr>
            <p:cNvPr id="23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25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文本框 23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8621211" y="1650578"/>
            <a:ext cx="2617803" cy="4352522"/>
            <a:chOff x="5164138" y="5694363"/>
            <a:chExt cx="1585913" cy="2636838"/>
          </a:xfrm>
          <a:solidFill>
            <a:srgbClr val="005790"/>
          </a:solidFill>
        </p:grpSpPr>
        <p:sp>
          <p:nvSpPr>
            <p:cNvPr id="71" name="Freeform 806"/>
            <p:cNvSpPr/>
            <p:nvPr/>
          </p:nvSpPr>
          <p:spPr bwMode="auto">
            <a:xfrm>
              <a:off x="5969001" y="8101013"/>
              <a:ext cx="544513" cy="34925"/>
            </a:xfrm>
            <a:custGeom>
              <a:avLst/>
              <a:gdLst>
                <a:gd name="T0" fmla="*/ 145 w 145"/>
                <a:gd name="T1" fmla="*/ 4 h 9"/>
                <a:gd name="T2" fmla="*/ 61 w 145"/>
                <a:gd name="T3" fmla="*/ 9 h 9"/>
                <a:gd name="T4" fmla="*/ 59 w 145"/>
                <a:gd name="T5" fmla="*/ 5 h 9"/>
                <a:gd name="T6" fmla="*/ 0 w 145"/>
                <a:gd name="T7" fmla="*/ 3 h 9"/>
                <a:gd name="T8" fmla="*/ 28 w 145"/>
                <a:gd name="T9" fmla="*/ 2 h 9"/>
                <a:gd name="T10" fmla="*/ 143 w 145"/>
                <a:gd name="T11" fmla="*/ 3 h 9"/>
                <a:gd name="T12" fmla="*/ 145 w 145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9">
                  <a:moveTo>
                    <a:pt x="145" y="4"/>
                  </a:moveTo>
                  <a:cubicBezTo>
                    <a:pt x="120" y="9"/>
                    <a:pt x="85" y="5"/>
                    <a:pt x="61" y="9"/>
                  </a:cubicBezTo>
                  <a:cubicBezTo>
                    <a:pt x="57" y="9"/>
                    <a:pt x="60" y="6"/>
                    <a:pt x="59" y="5"/>
                  </a:cubicBezTo>
                  <a:cubicBezTo>
                    <a:pt x="39" y="5"/>
                    <a:pt x="19" y="5"/>
                    <a:pt x="0" y="3"/>
                  </a:cubicBezTo>
                  <a:cubicBezTo>
                    <a:pt x="9" y="0"/>
                    <a:pt x="19" y="2"/>
                    <a:pt x="28" y="2"/>
                  </a:cubicBezTo>
                  <a:cubicBezTo>
                    <a:pt x="68" y="3"/>
                    <a:pt x="104" y="7"/>
                    <a:pt x="143" y="3"/>
                  </a:cubicBezTo>
                  <a:cubicBezTo>
                    <a:pt x="143" y="4"/>
                    <a:pt x="144" y="4"/>
                    <a:pt x="14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807"/>
            <p:cNvSpPr/>
            <p:nvPr/>
          </p:nvSpPr>
          <p:spPr bwMode="auto">
            <a:xfrm>
              <a:off x="6194426" y="8147050"/>
              <a:ext cx="303213" cy="33338"/>
            </a:xfrm>
            <a:custGeom>
              <a:avLst/>
              <a:gdLst>
                <a:gd name="T0" fmla="*/ 81 w 81"/>
                <a:gd name="T1" fmla="*/ 2 h 9"/>
                <a:gd name="T2" fmla="*/ 6 w 81"/>
                <a:gd name="T3" fmla="*/ 5 h 9"/>
                <a:gd name="T4" fmla="*/ 0 w 81"/>
                <a:gd name="T5" fmla="*/ 7 h 9"/>
                <a:gd name="T6" fmla="*/ 18 w 81"/>
                <a:gd name="T7" fmla="*/ 2 h 9"/>
                <a:gd name="T8" fmla="*/ 78 w 81"/>
                <a:gd name="T9" fmla="*/ 1 h 9"/>
                <a:gd name="T10" fmla="*/ 81 w 81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9">
                  <a:moveTo>
                    <a:pt x="81" y="2"/>
                  </a:moveTo>
                  <a:cubicBezTo>
                    <a:pt x="58" y="5"/>
                    <a:pt x="31" y="3"/>
                    <a:pt x="6" y="5"/>
                  </a:cubicBezTo>
                  <a:cubicBezTo>
                    <a:pt x="4" y="5"/>
                    <a:pt x="5" y="9"/>
                    <a:pt x="0" y="7"/>
                  </a:cubicBezTo>
                  <a:cubicBezTo>
                    <a:pt x="3" y="0"/>
                    <a:pt x="12" y="2"/>
                    <a:pt x="18" y="2"/>
                  </a:cubicBezTo>
                  <a:cubicBezTo>
                    <a:pt x="37" y="2"/>
                    <a:pt x="60" y="2"/>
                    <a:pt x="78" y="1"/>
                  </a:cubicBezTo>
                  <a:cubicBezTo>
                    <a:pt x="78" y="2"/>
                    <a:pt x="80" y="1"/>
                    <a:pt x="8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809"/>
            <p:cNvSpPr/>
            <p:nvPr/>
          </p:nvSpPr>
          <p:spPr bwMode="auto">
            <a:xfrm>
              <a:off x="6200776" y="8191500"/>
              <a:ext cx="285750" cy="22225"/>
            </a:xfrm>
            <a:custGeom>
              <a:avLst/>
              <a:gdLst>
                <a:gd name="T0" fmla="*/ 76 w 76"/>
                <a:gd name="T1" fmla="*/ 2 h 6"/>
                <a:gd name="T2" fmla="*/ 0 w 76"/>
                <a:gd name="T3" fmla="*/ 6 h 6"/>
                <a:gd name="T4" fmla="*/ 36 w 76"/>
                <a:gd name="T5" fmla="*/ 2 h 6"/>
                <a:gd name="T6" fmla="*/ 75 w 76"/>
                <a:gd name="T7" fmla="*/ 0 h 6"/>
                <a:gd name="T8" fmla="*/ 76 w 7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6" y="2"/>
                  </a:moveTo>
                  <a:cubicBezTo>
                    <a:pt x="51" y="3"/>
                    <a:pt x="25" y="4"/>
                    <a:pt x="0" y="6"/>
                  </a:cubicBezTo>
                  <a:cubicBezTo>
                    <a:pt x="9" y="0"/>
                    <a:pt x="23" y="2"/>
                    <a:pt x="36" y="2"/>
                  </a:cubicBezTo>
                  <a:cubicBezTo>
                    <a:pt x="49" y="1"/>
                    <a:pt x="62" y="0"/>
                    <a:pt x="75" y="0"/>
                  </a:cubicBezTo>
                  <a:cubicBezTo>
                    <a:pt x="74" y="1"/>
                    <a:pt x="75" y="1"/>
                    <a:pt x="7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810"/>
            <p:cNvSpPr/>
            <p:nvPr/>
          </p:nvSpPr>
          <p:spPr bwMode="auto">
            <a:xfrm>
              <a:off x="6354763" y="7083425"/>
              <a:ext cx="247650" cy="117475"/>
            </a:xfrm>
            <a:custGeom>
              <a:avLst/>
              <a:gdLst>
                <a:gd name="T0" fmla="*/ 66 w 66"/>
                <a:gd name="T1" fmla="*/ 1 h 31"/>
                <a:gd name="T2" fmla="*/ 8 w 66"/>
                <a:gd name="T3" fmla="*/ 26 h 31"/>
                <a:gd name="T4" fmla="*/ 13 w 66"/>
                <a:gd name="T5" fmla="*/ 26 h 31"/>
                <a:gd name="T6" fmla="*/ 0 w 66"/>
                <a:gd name="T7" fmla="*/ 28 h 31"/>
                <a:gd name="T8" fmla="*/ 62 w 66"/>
                <a:gd name="T9" fmla="*/ 1 h 31"/>
                <a:gd name="T10" fmla="*/ 66 w 66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1">
                  <a:moveTo>
                    <a:pt x="66" y="1"/>
                  </a:moveTo>
                  <a:cubicBezTo>
                    <a:pt x="49" y="12"/>
                    <a:pt x="27" y="17"/>
                    <a:pt x="8" y="26"/>
                  </a:cubicBezTo>
                  <a:cubicBezTo>
                    <a:pt x="8" y="28"/>
                    <a:pt x="11" y="26"/>
                    <a:pt x="13" y="26"/>
                  </a:cubicBezTo>
                  <a:cubicBezTo>
                    <a:pt x="10" y="28"/>
                    <a:pt x="4" y="31"/>
                    <a:pt x="0" y="28"/>
                  </a:cubicBezTo>
                  <a:cubicBezTo>
                    <a:pt x="17" y="15"/>
                    <a:pt x="46" y="12"/>
                    <a:pt x="62" y="1"/>
                  </a:cubicBezTo>
                  <a:cubicBezTo>
                    <a:pt x="65" y="1"/>
                    <a:pt x="65" y="0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811"/>
            <p:cNvSpPr/>
            <p:nvPr/>
          </p:nvSpPr>
          <p:spPr bwMode="auto">
            <a:xfrm>
              <a:off x="6362701" y="7140575"/>
              <a:ext cx="228600" cy="101600"/>
            </a:xfrm>
            <a:custGeom>
              <a:avLst/>
              <a:gdLst>
                <a:gd name="T0" fmla="*/ 61 w 61"/>
                <a:gd name="T1" fmla="*/ 0 h 27"/>
                <a:gd name="T2" fmla="*/ 10 w 61"/>
                <a:gd name="T3" fmla="*/ 21 h 27"/>
                <a:gd name="T4" fmla="*/ 0 w 61"/>
                <a:gd name="T5" fmla="*/ 24 h 27"/>
                <a:gd name="T6" fmla="*/ 61 w 6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7">
                  <a:moveTo>
                    <a:pt x="61" y="0"/>
                  </a:moveTo>
                  <a:cubicBezTo>
                    <a:pt x="46" y="9"/>
                    <a:pt x="28" y="15"/>
                    <a:pt x="10" y="21"/>
                  </a:cubicBezTo>
                  <a:cubicBezTo>
                    <a:pt x="9" y="23"/>
                    <a:pt x="5" y="27"/>
                    <a:pt x="0" y="24"/>
                  </a:cubicBezTo>
                  <a:cubicBezTo>
                    <a:pt x="17" y="14"/>
                    <a:pt x="42" y="7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812"/>
            <p:cNvSpPr/>
            <p:nvPr/>
          </p:nvSpPr>
          <p:spPr bwMode="auto">
            <a:xfrm>
              <a:off x="6411913" y="7219950"/>
              <a:ext cx="165100" cy="82550"/>
            </a:xfrm>
            <a:custGeom>
              <a:avLst/>
              <a:gdLst>
                <a:gd name="T0" fmla="*/ 0 w 44"/>
                <a:gd name="T1" fmla="*/ 22 h 22"/>
                <a:gd name="T2" fmla="*/ 39 w 44"/>
                <a:gd name="T3" fmla="*/ 2 h 22"/>
                <a:gd name="T4" fmla="*/ 44 w 44"/>
                <a:gd name="T5" fmla="*/ 1 h 22"/>
                <a:gd name="T6" fmla="*/ 24 w 44"/>
                <a:gd name="T7" fmla="*/ 14 h 22"/>
                <a:gd name="T8" fmla="*/ 0 w 44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12"/>
                    <a:pt x="29" y="12"/>
                    <a:pt x="39" y="2"/>
                  </a:cubicBezTo>
                  <a:cubicBezTo>
                    <a:pt x="42" y="3"/>
                    <a:pt x="42" y="0"/>
                    <a:pt x="44" y="1"/>
                  </a:cubicBezTo>
                  <a:cubicBezTo>
                    <a:pt x="41" y="7"/>
                    <a:pt x="32" y="10"/>
                    <a:pt x="24" y="14"/>
                  </a:cubicBezTo>
                  <a:cubicBezTo>
                    <a:pt x="16" y="17"/>
                    <a:pt x="7" y="21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813"/>
            <p:cNvSpPr/>
            <p:nvPr/>
          </p:nvSpPr>
          <p:spPr bwMode="auto">
            <a:xfrm>
              <a:off x="6376988" y="7192963"/>
              <a:ext cx="200025" cy="90488"/>
            </a:xfrm>
            <a:custGeom>
              <a:avLst/>
              <a:gdLst>
                <a:gd name="T0" fmla="*/ 53 w 53"/>
                <a:gd name="T1" fmla="*/ 0 h 24"/>
                <a:gd name="T2" fmla="*/ 13 w 53"/>
                <a:gd name="T3" fmla="*/ 17 h 24"/>
                <a:gd name="T4" fmla="*/ 0 w 53"/>
                <a:gd name="T5" fmla="*/ 21 h 24"/>
                <a:gd name="T6" fmla="*/ 23 w 53"/>
                <a:gd name="T7" fmla="*/ 11 h 24"/>
                <a:gd name="T8" fmla="*/ 53 w 5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4">
                  <a:moveTo>
                    <a:pt x="53" y="0"/>
                  </a:moveTo>
                  <a:cubicBezTo>
                    <a:pt x="41" y="7"/>
                    <a:pt x="27" y="11"/>
                    <a:pt x="13" y="17"/>
                  </a:cubicBezTo>
                  <a:cubicBezTo>
                    <a:pt x="11" y="20"/>
                    <a:pt x="3" y="24"/>
                    <a:pt x="0" y="21"/>
                  </a:cubicBezTo>
                  <a:cubicBezTo>
                    <a:pt x="5" y="15"/>
                    <a:pt x="15" y="14"/>
                    <a:pt x="23" y="11"/>
                  </a:cubicBezTo>
                  <a:cubicBezTo>
                    <a:pt x="34" y="7"/>
                    <a:pt x="41" y="1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814"/>
            <p:cNvSpPr/>
            <p:nvPr/>
          </p:nvSpPr>
          <p:spPr bwMode="auto">
            <a:xfrm>
              <a:off x="6389688" y="6959600"/>
              <a:ext cx="195263" cy="95250"/>
            </a:xfrm>
            <a:custGeom>
              <a:avLst/>
              <a:gdLst>
                <a:gd name="T0" fmla="*/ 52 w 52"/>
                <a:gd name="T1" fmla="*/ 0 h 25"/>
                <a:gd name="T2" fmla="*/ 0 w 52"/>
                <a:gd name="T3" fmla="*/ 25 h 25"/>
                <a:gd name="T4" fmla="*/ 23 w 52"/>
                <a:gd name="T5" fmla="*/ 12 h 25"/>
                <a:gd name="T6" fmla="*/ 52 w 52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52" y="0"/>
                  </a:moveTo>
                  <a:cubicBezTo>
                    <a:pt x="35" y="9"/>
                    <a:pt x="19" y="19"/>
                    <a:pt x="0" y="25"/>
                  </a:cubicBezTo>
                  <a:cubicBezTo>
                    <a:pt x="6" y="19"/>
                    <a:pt x="15" y="16"/>
                    <a:pt x="23" y="12"/>
                  </a:cubicBezTo>
                  <a:cubicBezTo>
                    <a:pt x="33" y="7"/>
                    <a:pt x="42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815"/>
            <p:cNvSpPr/>
            <p:nvPr/>
          </p:nvSpPr>
          <p:spPr bwMode="auto">
            <a:xfrm>
              <a:off x="6403976" y="6915150"/>
              <a:ext cx="173038" cy="104775"/>
            </a:xfrm>
            <a:custGeom>
              <a:avLst/>
              <a:gdLst>
                <a:gd name="T0" fmla="*/ 0 w 46"/>
                <a:gd name="T1" fmla="*/ 27 h 28"/>
                <a:gd name="T2" fmla="*/ 10 w 46"/>
                <a:gd name="T3" fmla="*/ 19 h 28"/>
                <a:gd name="T4" fmla="*/ 46 w 46"/>
                <a:gd name="T5" fmla="*/ 0 h 28"/>
                <a:gd name="T6" fmla="*/ 28 w 46"/>
                <a:gd name="T7" fmla="*/ 12 h 28"/>
                <a:gd name="T8" fmla="*/ 7 w 46"/>
                <a:gd name="T9" fmla="*/ 22 h 28"/>
                <a:gd name="T10" fmla="*/ 0 w 46"/>
                <a:gd name="T1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8">
                  <a:moveTo>
                    <a:pt x="0" y="27"/>
                  </a:moveTo>
                  <a:cubicBezTo>
                    <a:pt x="0" y="21"/>
                    <a:pt x="6" y="21"/>
                    <a:pt x="10" y="19"/>
                  </a:cubicBezTo>
                  <a:cubicBezTo>
                    <a:pt x="21" y="13"/>
                    <a:pt x="34" y="5"/>
                    <a:pt x="46" y="0"/>
                  </a:cubicBezTo>
                  <a:cubicBezTo>
                    <a:pt x="42" y="5"/>
                    <a:pt x="35" y="9"/>
                    <a:pt x="28" y="12"/>
                  </a:cubicBezTo>
                  <a:cubicBezTo>
                    <a:pt x="21" y="16"/>
                    <a:pt x="14" y="20"/>
                    <a:pt x="7" y="22"/>
                  </a:cubicBezTo>
                  <a:cubicBezTo>
                    <a:pt x="6" y="25"/>
                    <a:pt x="4" y="28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816"/>
            <p:cNvSpPr/>
            <p:nvPr/>
          </p:nvSpPr>
          <p:spPr bwMode="auto">
            <a:xfrm>
              <a:off x="6392863" y="6824663"/>
              <a:ext cx="187325" cy="109538"/>
            </a:xfrm>
            <a:custGeom>
              <a:avLst/>
              <a:gdLst>
                <a:gd name="T0" fmla="*/ 7 w 50"/>
                <a:gd name="T1" fmla="*/ 24 h 29"/>
                <a:gd name="T2" fmla="*/ 9 w 50"/>
                <a:gd name="T3" fmla="*/ 25 h 29"/>
                <a:gd name="T4" fmla="*/ 0 w 50"/>
                <a:gd name="T5" fmla="*/ 27 h 29"/>
                <a:gd name="T6" fmla="*/ 48 w 50"/>
                <a:gd name="T7" fmla="*/ 0 h 29"/>
                <a:gd name="T8" fmla="*/ 50 w 50"/>
                <a:gd name="T9" fmla="*/ 0 h 29"/>
                <a:gd name="T10" fmla="*/ 7 w 50"/>
                <a:gd name="T1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9">
                  <a:moveTo>
                    <a:pt x="7" y="24"/>
                  </a:moveTo>
                  <a:cubicBezTo>
                    <a:pt x="7" y="24"/>
                    <a:pt x="8" y="24"/>
                    <a:pt x="9" y="25"/>
                  </a:cubicBezTo>
                  <a:cubicBezTo>
                    <a:pt x="7" y="27"/>
                    <a:pt x="2" y="29"/>
                    <a:pt x="0" y="27"/>
                  </a:cubicBezTo>
                  <a:cubicBezTo>
                    <a:pt x="13" y="15"/>
                    <a:pt x="34" y="12"/>
                    <a:pt x="48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41" y="11"/>
                    <a:pt x="22" y="17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817"/>
            <p:cNvSpPr/>
            <p:nvPr/>
          </p:nvSpPr>
          <p:spPr bwMode="auto">
            <a:xfrm>
              <a:off x="6415088" y="6870700"/>
              <a:ext cx="157163" cy="100013"/>
            </a:xfrm>
            <a:custGeom>
              <a:avLst/>
              <a:gdLst>
                <a:gd name="T0" fmla="*/ 42 w 42"/>
                <a:gd name="T1" fmla="*/ 1 h 27"/>
                <a:gd name="T2" fmla="*/ 8 w 42"/>
                <a:gd name="T3" fmla="*/ 21 h 27"/>
                <a:gd name="T4" fmla="*/ 0 w 42"/>
                <a:gd name="T5" fmla="*/ 25 h 27"/>
                <a:gd name="T6" fmla="*/ 40 w 42"/>
                <a:gd name="T7" fmla="*/ 0 h 27"/>
                <a:gd name="T8" fmla="*/ 42 w 4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42" y="1"/>
                  </a:moveTo>
                  <a:cubicBezTo>
                    <a:pt x="35" y="8"/>
                    <a:pt x="21" y="16"/>
                    <a:pt x="8" y="21"/>
                  </a:cubicBezTo>
                  <a:cubicBezTo>
                    <a:pt x="6" y="23"/>
                    <a:pt x="5" y="27"/>
                    <a:pt x="0" y="25"/>
                  </a:cubicBezTo>
                  <a:cubicBezTo>
                    <a:pt x="12" y="14"/>
                    <a:pt x="28" y="10"/>
                    <a:pt x="40" y="0"/>
                  </a:cubicBezTo>
                  <a:cubicBezTo>
                    <a:pt x="41" y="0"/>
                    <a:pt x="42" y="2"/>
                    <a:pt x="4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818"/>
            <p:cNvSpPr/>
            <p:nvPr/>
          </p:nvSpPr>
          <p:spPr bwMode="auto">
            <a:xfrm>
              <a:off x="6411913" y="6772275"/>
              <a:ext cx="157163" cy="104775"/>
            </a:xfrm>
            <a:custGeom>
              <a:avLst/>
              <a:gdLst>
                <a:gd name="T0" fmla="*/ 0 w 42"/>
                <a:gd name="T1" fmla="*/ 27 h 28"/>
                <a:gd name="T2" fmla="*/ 19 w 42"/>
                <a:gd name="T3" fmla="*/ 14 h 28"/>
                <a:gd name="T4" fmla="*/ 39 w 42"/>
                <a:gd name="T5" fmla="*/ 1 h 28"/>
                <a:gd name="T6" fmla="*/ 42 w 42"/>
                <a:gd name="T7" fmla="*/ 0 h 28"/>
                <a:gd name="T8" fmla="*/ 7 w 42"/>
                <a:gd name="T9" fmla="*/ 23 h 28"/>
                <a:gd name="T10" fmla="*/ 0 w 42"/>
                <a:gd name="T1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cubicBezTo>
                    <a:pt x="3" y="20"/>
                    <a:pt x="12" y="18"/>
                    <a:pt x="19" y="14"/>
                  </a:cubicBezTo>
                  <a:cubicBezTo>
                    <a:pt x="26" y="10"/>
                    <a:pt x="33" y="5"/>
                    <a:pt x="39" y="1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10"/>
                    <a:pt x="19" y="16"/>
                    <a:pt x="7" y="23"/>
                  </a:cubicBezTo>
                  <a:cubicBezTo>
                    <a:pt x="6" y="26"/>
                    <a:pt x="4" y="28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819"/>
            <p:cNvSpPr/>
            <p:nvPr/>
          </p:nvSpPr>
          <p:spPr bwMode="auto">
            <a:xfrm>
              <a:off x="6002338" y="8172450"/>
              <a:ext cx="236538" cy="19050"/>
            </a:xfrm>
            <a:custGeom>
              <a:avLst/>
              <a:gdLst>
                <a:gd name="T0" fmla="*/ 63 w 63"/>
                <a:gd name="T1" fmla="*/ 3 h 5"/>
                <a:gd name="T2" fmla="*/ 0 w 63"/>
                <a:gd name="T3" fmla="*/ 3 h 5"/>
                <a:gd name="T4" fmla="*/ 63 w 6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63" y="3"/>
                  </a:moveTo>
                  <a:cubicBezTo>
                    <a:pt x="45" y="4"/>
                    <a:pt x="16" y="5"/>
                    <a:pt x="0" y="3"/>
                  </a:cubicBezTo>
                  <a:cubicBezTo>
                    <a:pt x="19" y="0"/>
                    <a:pt x="41" y="2"/>
                    <a:pt x="6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820"/>
            <p:cNvSpPr/>
            <p:nvPr/>
          </p:nvSpPr>
          <p:spPr bwMode="auto">
            <a:xfrm>
              <a:off x="5975351" y="8202613"/>
              <a:ext cx="222250" cy="15875"/>
            </a:xfrm>
            <a:custGeom>
              <a:avLst/>
              <a:gdLst>
                <a:gd name="T0" fmla="*/ 59 w 59"/>
                <a:gd name="T1" fmla="*/ 3 h 4"/>
                <a:gd name="T2" fmla="*/ 0 w 59"/>
                <a:gd name="T3" fmla="*/ 3 h 4"/>
                <a:gd name="T4" fmla="*/ 59 w 59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4">
                  <a:moveTo>
                    <a:pt x="59" y="3"/>
                  </a:moveTo>
                  <a:cubicBezTo>
                    <a:pt x="40" y="4"/>
                    <a:pt x="20" y="4"/>
                    <a:pt x="0" y="3"/>
                  </a:cubicBezTo>
                  <a:cubicBezTo>
                    <a:pt x="17" y="0"/>
                    <a:pt x="41" y="1"/>
                    <a:pt x="5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821"/>
            <p:cNvSpPr/>
            <p:nvPr/>
          </p:nvSpPr>
          <p:spPr bwMode="auto">
            <a:xfrm>
              <a:off x="6145213" y="8142288"/>
              <a:ext cx="30163" cy="7938"/>
            </a:xfrm>
            <a:custGeom>
              <a:avLst/>
              <a:gdLst>
                <a:gd name="T0" fmla="*/ 6 w 8"/>
                <a:gd name="T1" fmla="*/ 0 h 2"/>
                <a:gd name="T2" fmla="*/ 0 w 8"/>
                <a:gd name="T3" fmla="*/ 2 h 2"/>
                <a:gd name="T4" fmla="*/ 6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0"/>
                  </a:moveTo>
                  <a:cubicBezTo>
                    <a:pt x="8" y="2"/>
                    <a:pt x="2" y="2"/>
                    <a:pt x="0" y="2"/>
                  </a:cubicBezTo>
                  <a:cubicBezTo>
                    <a:pt x="1" y="0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822"/>
            <p:cNvSpPr/>
            <p:nvPr/>
          </p:nvSpPr>
          <p:spPr bwMode="auto">
            <a:xfrm>
              <a:off x="5972176" y="8135938"/>
              <a:ext cx="168275" cy="22225"/>
            </a:xfrm>
            <a:custGeom>
              <a:avLst/>
              <a:gdLst>
                <a:gd name="T0" fmla="*/ 45 w 45"/>
                <a:gd name="T1" fmla="*/ 4 h 6"/>
                <a:gd name="T2" fmla="*/ 0 w 45"/>
                <a:gd name="T3" fmla="*/ 5 h 6"/>
                <a:gd name="T4" fmla="*/ 45 w 4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6">
                  <a:moveTo>
                    <a:pt x="45" y="4"/>
                  </a:moveTo>
                  <a:cubicBezTo>
                    <a:pt x="34" y="6"/>
                    <a:pt x="12" y="5"/>
                    <a:pt x="0" y="5"/>
                  </a:cubicBezTo>
                  <a:cubicBezTo>
                    <a:pt x="11" y="0"/>
                    <a:pt x="31" y="2"/>
                    <a:pt x="4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823"/>
            <p:cNvSpPr/>
            <p:nvPr/>
          </p:nvSpPr>
          <p:spPr bwMode="auto">
            <a:xfrm>
              <a:off x="6073776" y="7864475"/>
              <a:ext cx="93663" cy="98425"/>
            </a:xfrm>
            <a:custGeom>
              <a:avLst/>
              <a:gdLst>
                <a:gd name="T0" fmla="*/ 25 w 25"/>
                <a:gd name="T1" fmla="*/ 0 h 26"/>
                <a:gd name="T2" fmla="*/ 24 w 25"/>
                <a:gd name="T3" fmla="*/ 2 h 26"/>
                <a:gd name="T4" fmla="*/ 0 w 25"/>
                <a:gd name="T5" fmla="*/ 26 h 26"/>
                <a:gd name="T6" fmla="*/ 25 w 25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6">
                  <a:moveTo>
                    <a:pt x="25" y="0"/>
                  </a:moveTo>
                  <a:cubicBezTo>
                    <a:pt x="25" y="1"/>
                    <a:pt x="25" y="2"/>
                    <a:pt x="24" y="2"/>
                  </a:cubicBezTo>
                  <a:cubicBezTo>
                    <a:pt x="16" y="9"/>
                    <a:pt x="9" y="19"/>
                    <a:pt x="0" y="26"/>
                  </a:cubicBezTo>
                  <a:cubicBezTo>
                    <a:pt x="5" y="16"/>
                    <a:pt x="15" y="6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824"/>
            <p:cNvSpPr/>
            <p:nvPr/>
          </p:nvSpPr>
          <p:spPr bwMode="auto">
            <a:xfrm>
              <a:off x="6280151" y="6310313"/>
              <a:ext cx="101600" cy="57150"/>
            </a:xfrm>
            <a:custGeom>
              <a:avLst/>
              <a:gdLst>
                <a:gd name="T0" fmla="*/ 27 w 27"/>
                <a:gd name="T1" fmla="*/ 11 h 15"/>
                <a:gd name="T2" fmla="*/ 5 w 27"/>
                <a:gd name="T3" fmla="*/ 4 h 15"/>
                <a:gd name="T4" fmla="*/ 4 w 27"/>
                <a:gd name="T5" fmla="*/ 6 h 15"/>
                <a:gd name="T6" fmla="*/ 0 w 27"/>
                <a:gd name="T7" fmla="*/ 0 h 15"/>
                <a:gd name="T8" fmla="*/ 27 w 27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7" y="11"/>
                  </a:moveTo>
                  <a:cubicBezTo>
                    <a:pt x="25" y="15"/>
                    <a:pt x="13" y="4"/>
                    <a:pt x="5" y="4"/>
                  </a:cubicBezTo>
                  <a:cubicBezTo>
                    <a:pt x="4" y="4"/>
                    <a:pt x="5" y="5"/>
                    <a:pt x="4" y="6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11" y="3"/>
                    <a:pt x="18" y="7"/>
                    <a:pt x="2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825"/>
            <p:cNvSpPr/>
            <p:nvPr/>
          </p:nvSpPr>
          <p:spPr bwMode="auto">
            <a:xfrm>
              <a:off x="6299201" y="6261100"/>
              <a:ext cx="82550" cy="53975"/>
            </a:xfrm>
            <a:custGeom>
              <a:avLst/>
              <a:gdLst>
                <a:gd name="T0" fmla="*/ 22 w 22"/>
                <a:gd name="T1" fmla="*/ 12 h 14"/>
                <a:gd name="T2" fmla="*/ 20 w 22"/>
                <a:gd name="T3" fmla="*/ 14 h 14"/>
                <a:gd name="T4" fmla="*/ 1 w 22"/>
                <a:gd name="T5" fmla="*/ 0 h 14"/>
                <a:gd name="T6" fmla="*/ 22 w 22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4">
                  <a:moveTo>
                    <a:pt x="22" y="12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16" y="8"/>
                    <a:pt x="0" y="7"/>
                    <a:pt x="1" y="0"/>
                  </a:cubicBezTo>
                  <a:cubicBezTo>
                    <a:pt x="8" y="4"/>
                    <a:pt x="15" y="8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826"/>
            <p:cNvSpPr/>
            <p:nvPr/>
          </p:nvSpPr>
          <p:spPr bwMode="auto">
            <a:xfrm>
              <a:off x="6261101" y="6351588"/>
              <a:ext cx="98425" cy="41275"/>
            </a:xfrm>
            <a:custGeom>
              <a:avLst/>
              <a:gdLst>
                <a:gd name="T0" fmla="*/ 26 w 26"/>
                <a:gd name="T1" fmla="*/ 9 h 11"/>
                <a:gd name="T2" fmla="*/ 25 w 26"/>
                <a:gd name="T3" fmla="*/ 11 h 11"/>
                <a:gd name="T4" fmla="*/ 5 w 26"/>
                <a:gd name="T5" fmla="*/ 5 h 11"/>
                <a:gd name="T6" fmla="*/ 1 w 26"/>
                <a:gd name="T7" fmla="*/ 0 h 11"/>
                <a:gd name="T8" fmla="*/ 26 w 26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1">
                  <a:moveTo>
                    <a:pt x="26" y="9"/>
                  </a:moveTo>
                  <a:cubicBezTo>
                    <a:pt x="26" y="10"/>
                    <a:pt x="25" y="10"/>
                    <a:pt x="25" y="11"/>
                  </a:cubicBezTo>
                  <a:cubicBezTo>
                    <a:pt x="18" y="10"/>
                    <a:pt x="11" y="3"/>
                    <a:pt x="5" y="5"/>
                  </a:cubicBezTo>
                  <a:cubicBezTo>
                    <a:pt x="4" y="4"/>
                    <a:pt x="0" y="3"/>
                    <a:pt x="1" y="0"/>
                  </a:cubicBezTo>
                  <a:cubicBezTo>
                    <a:pt x="8" y="1"/>
                    <a:pt x="19" y="8"/>
                    <a:pt x="2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827"/>
            <p:cNvSpPr/>
            <p:nvPr/>
          </p:nvSpPr>
          <p:spPr bwMode="auto">
            <a:xfrm>
              <a:off x="6043613" y="7858125"/>
              <a:ext cx="96838" cy="96838"/>
            </a:xfrm>
            <a:custGeom>
              <a:avLst/>
              <a:gdLst>
                <a:gd name="T0" fmla="*/ 26 w 26"/>
                <a:gd name="T1" fmla="*/ 0 h 26"/>
                <a:gd name="T2" fmla="*/ 2 w 26"/>
                <a:gd name="T3" fmla="*/ 26 h 26"/>
                <a:gd name="T4" fmla="*/ 12 w 26"/>
                <a:gd name="T5" fmla="*/ 11 h 26"/>
                <a:gd name="T6" fmla="*/ 26 w 2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cubicBezTo>
                    <a:pt x="18" y="9"/>
                    <a:pt x="10" y="17"/>
                    <a:pt x="2" y="26"/>
                  </a:cubicBezTo>
                  <a:cubicBezTo>
                    <a:pt x="0" y="21"/>
                    <a:pt x="8" y="16"/>
                    <a:pt x="12" y="11"/>
                  </a:cubicBezTo>
                  <a:cubicBezTo>
                    <a:pt x="16" y="7"/>
                    <a:pt x="21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828"/>
            <p:cNvSpPr/>
            <p:nvPr/>
          </p:nvSpPr>
          <p:spPr bwMode="auto">
            <a:xfrm>
              <a:off x="6246813" y="6373813"/>
              <a:ext cx="93663" cy="49213"/>
            </a:xfrm>
            <a:custGeom>
              <a:avLst/>
              <a:gdLst>
                <a:gd name="T0" fmla="*/ 25 w 25"/>
                <a:gd name="T1" fmla="*/ 11 h 13"/>
                <a:gd name="T2" fmla="*/ 25 w 25"/>
                <a:gd name="T3" fmla="*/ 13 h 13"/>
                <a:gd name="T4" fmla="*/ 0 w 25"/>
                <a:gd name="T5" fmla="*/ 0 h 13"/>
                <a:gd name="T6" fmla="*/ 25 w 25"/>
                <a:gd name="T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25" y="11"/>
                  </a:moveTo>
                  <a:cubicBezTo>
                    <a:pt x="25" y="12"/>
                    <a:pt x="25" y="12"/>
                    <a:pt x="25" y="13"/>
                  </a:cubicBezTo>
                  <a:cubicBezTo>
                    <a:pt x="15" y="9"/>
                    <a:pt x="6" y="6"/>
                    <a:pt x="0" y="0"/>
                  </a:cubicBezTo>
                  <a:cubicBezTo>
                    <a:pt x="9" y="0"/>
                    <a:pt x="14" y="9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829"/>
            <p:cNvSpPr/>
            <p:nvPr/>
          </p:nvSpPr>
          <p:spPr bwMode="auto">
            <a:xfrm>
              <a:off x="6040438" y="7850188"/>
              <a:ext cx="66675" cy="71438"/>
            </a:xfrm>
            <a:custGeom>
              <a:avLst/>
              <a:gdLst>
                <a:gd name="T0" fmla="*/ 18 w 18"/>
                <a:gd name="T1" fmla="*/ 0 h 19"/>
                <a:gd name="T2" fmla="*/ 0 w 18"/>
                <a:gd name="T3" fmla="*/ 19 h 19"/>
                <a:gd name="T4" fmla="*/ 18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8" y="0"/>
                  </a:moveTo>
                  <a:cubicBezTo>
                    <a:pt x="11" y="6"/>
                    <a:pt x="7" y="15"/>
                    <a:pt x="0" y="19"/>
                  </a:cubicBezTo>
                  <a:cubicBezTo>
                    <a:pt x="5" y="12"/>
                    <a:pt x="9" y="4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830"/>
            <p:cNvSpPr/>
            <p:nvPr/>
          </p:nvSpPr>
          <p:spPr bwMode="auto">
            <a:xfrm>
              <a:off x="6223001" y="6411913"/>
              <a:ext cx="79375" cy="38100"/>
            </a:xfrm>
            <a:custGeom>
              <a:avLst/>
              <a:gdLst>
                <a:gd name="T0" fmla="*/ 6 w 21"/>
                <a:gd name="T1" fmla="*/ 3 h 10"/>
                <a:gd name="T2" fmla="*/ 6 w 21"/>
                <a:gd name="T3" fmla="*/ 6 h 10"/>
                <a:gd name="T4" fmla="*/ 1 w 21"/>
                <a:gd name="T5" fmla="*/ 1 h 10"/>
                <a:gd name="T6" fmla="*/ 21 w 21"/>
                <a:gd name="T7" fmla="*/ 10 h 10"/>
                <a:gd name="T8" fmla="*/ 6 w 21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6" y="3"/>
                  </a:moveTo>
                  <a:cubicBezTo>
                    <a:pt x="4" y="3"/>
                    <a:pt x="6" y="5"/>
                    <a:pt x="6" y="6"/>
                  </a:cubicBezTo>
                  <a:cubicBezTo>
                    <a:pt x="5" y="7"/>
                    <a:pt x="0" y="4"/>
                    <a:pt x="1" y="1"/>
                  </a:cubicBezTo>
                  <a:cubicBezTo>
                    <a:pt x="9" y="0"/>
                    <a:pt x="16" y="6"/>
                    <a:pt x="21" y="10"/>
                  </a:cubicBezTo>
                  <a:cubicBezTo>
                    <a:pt x="16" y="10"/>
                    <a:pt x="11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831"/>
            <p:cNvSpPr/>
            <p:nvPr/>
          </p:nvSpPr>
          <p:spPr bwMode="auto">
            <a:xfrm>
              <a:off x="6208713" y="6438900"/>
              <a:ext cx="79375" cy="55563"/>
            </a:xfrm>
            <a:custGeom>
              <a:avLst/>
              <a:gdLst>
                <a:gd name="T0" fmla="*/ 6 w 21"/>
                <a:gd name="T1" fmla="*/ 4 h 15"/>
                <a:gd name="T2" fmla="*/ 10 w 21"/>
                <a:gd name="T3" fmla="*/ 10 h 15"/>
                <a:gd name="T4" fmla="*/ 0 w 21"/>
                <a:gd name="T5" fmla="*/ 0 h 15"/>
                <a:gd name="T6" fmla="*/ 21 w 21"/>
                <a:gd name="T7" fmla="*/ 8 h 15"/>
                <a:gd name="T8" fmla="*/ 6 w 21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6" y="4"/>
                  </a:moveTo>
                  <a:cubicBezTo>
                    <a:pt x="4" y="6"/>
                    <a:pt x="10" y="7"/>
                    <a:pt x="10" y="10"/>
                  </a:cubicBezTo>
                  <a:cubicBezTo>
                    <a:pt x="7" y="7"/>
                    <a:pt x="1" y="5"/>
                    <a:pt x="0" y="0"/>
                  </a:cubicBezTo>
                  <a:cubicBezTo>
                    <a:pt x="9" y="1"/>
                    <a:pt x="16" y="11"/>
                    <a:pt x="21" y="8"/>
                  </a:cubicBezTo>
                  <a:cubicBezTo>
                    <a:pt x="21" y="15"/>
                    <a:pt x="9" y="6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832"/>
            <p:cNvSpPr/>
            <p:nvPr/>
          </p:nvSpPr>
          <p:spPr bwMode="auto">
            <a:xfrm>
              <a:off x="5999163" y="7858125"/>
              <a:ext cx="55563" cy="60325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6 h 16"/>
                <a:gd name="T4" fmla="*/ 15 w 1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1" y="6"/>
                    <a:pt x="7" y="13"/>
                    <a:pt x="0" y="16"/>
                  </a:cubicBezTo>
                  <a:cubicBezTo>
                    <a:pt x="4" y="9"/>
                    <a:pt x="9" y="4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833"/>
            <p:cNvSpPr/>
            <p:nvPr/>
          </p:nvSpPr>
          <p:spPr bwMode="auto">
            <a:xfrm>
              <a:off x="6189663" y="6480175"/>
              <a:ext cx="57150" cy="30163"/>
            </a:xfrm>
            <a:custGeom>
              <a:avLst/>
              <a:gdLst>
                <a:gd name="T0" fmla="*/ 15 w 15"/>
                <a:gd name="T1" fmla="*/ 5 h 8"/>
                <a:gd name="T2" fmla="*/ 4 w 15"/>
                <a:gd name="T3" fmla="*/ 3 h 8"/>
                <a:gd name="T4" fmla="*/ 6 w 15"/>
                <a:gd name="T5" fmla="*/ 8 h 8"/>
                <a:gd name="T6" fmla="*/ 0 w 15"/>
                <a:gd name="T7" fmla="*/ 1 h 8"/>
                <a:gd name="T8" fmla="*/ 15 w 1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2" y="6"/>
                    <a:pt x="8" y="3"/>
                    <a:pt x="4" y="3"/>
                  </a:cubicBezTo>
                  <a:cubicBezTo>
                    <a:pt x="2" y="4"/>
                    <a:pt x="7" y="5"/>
                    <a:pt x="6" y="8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5" y="0"/>
                    <a:pt x="12" y="3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834"/>
            <p:cNvSpPr/>
            <p:nvPr/>
          </p:nvSpPr>
          <p:spPr bwMode="auto">
            <a:xfrm>
              <a:off x="6134101" y="6516688"/>
              <a:ext cx="93663" cy="57150"/>
            </a:xfrm>
            <a:custGeom>
              <a:avLst/>
              <a:gdLst>
                <a:gd name="T0" fmla="*/ 24 w 25"/>
                <a:gd name="T1" fmla="*/ 4 h 15"/>
                <a:gd name="T2" fmla="*/ 14 w 25"/>
                <a:gd name="T3" fmla="*/ 4 h 15"/>
                <a:gd name="T4" fmla="*/ 19 w 25"/>
                <a:gd name="T5" fmla="*/ 15 h 15"/>
                <a:gd name="T6" fmla="*/ 0 w 25"/>
                <a:gd name="T7" fmla="*/ 9 h 15"/>
                <a:gd name="T8" fmla="*/ 18 w 25"/>
                <a:gd name="T9" fmla="*/ 13 h 15"/>
                <a:gd name="T10" fmla="*/ 11 w 25"/>
                <a:gd name="T11" fmla="*/ 1 h 15"/>
                <a:gd name="T12" fmla="*/ 23 w 25"/>
                <a:gd name="T13" fmla="*/ 0 h 15"/>
                <a:gd name="T14" fmla="*/ 24 w 25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24" y="4"/>
                  </a:moveTo>
                  <a:cubicBezTo>
                    <a:pt x="22" y="6"/>
                    <a:pt x="18" y="4"/>
                    <a:pt x="14" y="4"/>
                  </a:cubicBezTo>
                  <a:cubicBezTo>
                    <a:pt x="15" y="8"/>
                    <a:pt x="21" y="9"/>
                    <a:pt x="19" y="15"/>
                  </a:cubicBezTo>
                  <a:cubicBezTo>
                    <a:pt x="11" y="14"/>
                    <a:pt x="5" y="12"/>
                    <a:pt x="0" y="9"/>
                  </a:cubicBezTo>
                  <a:cubicBezTo>
                    <a:pt x="3" y="7"/>
                    <a:pt x="11" y="13"/>
                    <a:pt x="18" y="13"/>
                  </a:cubicBezTo>
                  <a:cubicBezTo>
                    <a:pt x="18" y="7"/>
                    <a:pt x="10" y="8"/>
                    <a:pt x="11" y="1"/>
                  </a:cubicBezTo>
                  <a:cubicBezTo>
                    <a:pt x="15" y="0"/>
                    <a:pt x="22" y="6"/>
                    <a:pt x="23" y="0"/>
                  </a:cubicBezTo>
                  <a:cubicBezTo>
                    <a:pt x="24" y="1"/>
                    <a:pt x="25" y="2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835"/>
            <p:cNvSpPr/>
            <p:nvPr/>
          </p:nvSpPr>
          <p:spPr bwMode="auto">
            <a:xfrm>
              <a:off x="6062663" y="6656388"/>
              <a:ext cx="96838" cy="63500"/>
            </a:xfrm>
            <a:custGeom>
              <a:avLst/>
              <a:gdLst>
                <a:gd name="T0" fmla="*/ 26 w 26"/>
                <a:gd name="T1" fmla="*/ 15 h 17"/>
                <a:gd name="T2" fmla="*/ 0 w 26"/>
                <a:gd name="T3" fmla="*/ 8 h 17"/>
                <a:gd name="T4" fmla="*/ 26 w 26"/>
                <a:gd name="T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7">
                  <a:moveTo>
                    <a:pt x="26" y="15"/>
                  </a:moveTo>
                  <a:cubicBezTo>
                    <a:pt x="19" y="17"/>
                    <a:pt x="7" y="5"/>
                    <a:pt x="0" y="8"/>
                  </a:cubicBezTo>
                  <a:cubicBezTo>
                    <a:pt x="3" y="0"/>
                    <a:pt x="20" y="12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0" name="Freeform 836"/>
            <p:cNvSpPr/>
            <p:nvPr/>
          </p:nvSpPr>
          <p:spPr bwMode="auto">
            <a:xfrm>
              <a:off x="6092826" y="6599238"/>
              <a:ext cx="71438" cy="34925"/>
            </a:xfrm>
            <a:custGeom>
              <a:avLst/>
              <a:gdLst>
                <a:gd name="T0" fmla="*/ 19 w 19"/>
                <a:gd name="T1" fmla="*/ 6 h 9"/>
                <a:gd name="T2" fmla="*/ 19 w 19"/>
                <a:gd name="T3" fmla="*/ 9 h 9"/>
                <a:gd name="T4" fmla="*/ 0 w 19"/>
                <a:gd name="T5" fmla="*/ 0 h 9"/>
                <a:gd name="T6" fmla="*/ 19 w 19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6"/>
                  </a:moveTo>
                  <a:cubicBezTo>
                    <a:pt x="19" y="7"/>
                    <a:pt x="19" y="8"/>
                    <a:pt x="19" y="9"/>
                  </a:cubicBezTo>
                  <a:cubicBezTo>
                    <a:pt x="12" y="5"/>
                    <a:pt x="2" y="6"/>
                    <a:pt x="0" y="0"/>
                  </a:cubicBezTo>
                  <a:cubicBezTo>
                    <a:pt x="6" y="1"/>
                    <a:pt x="13" y="3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1" name="Freeform 837"/>
            <p:cNvSpPr/>
            <p:nvPr/>
          </p:nvSpPr>
          <p:spPr bwMode="auto">
            <a:xfrm>
              <a:off x="6069013" y="6623050"/>
              <a:ext cx="90488" cy="47625"/>
            </a:xfrm>
            <a:custGeom>
              <a:avLst/>
              <a:gdLst>
                <a:gd name="T0" fmla="*/ 24 w 24"/>
                <a:gd name="T1" fmla="*/ 11 h 13"/>
                <a:gd name="T2" fmla="*/ 5 w 24"/>
                <a:gd name="T3" fmla="*/ 4 h 13"/>
                <a:gd name="T4" fmla="*/ 0 w 24"/>
                <a:gd name="T5" fmla="*/ 3 h 13"/>
                <a:gd name="T6" fmla="*/ 24 w 24"/>
                <a:gd name="T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3">
                  <a:moveTo>
                    <a:pt x="24" y="11"/>
                  </a:moveTo>
                  <a:cubicBezTo>
                    <a:pt x="18" y="13"/>
                    <a:pt x="10" y="7"/>
                    <a:pt x="5" y="4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7" y="0"/>
                    <a:pt x="16" y="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2" name="Freeform 838"/>
            <p:cNvSpPr/>
            <p:nvPr/>
          </p:nvSpPr>
          <p:spPr bwMode="auto">
            <a:xfrm>
              <a:off x="6054726" y="6705600"/>
              <a:ext cx="82550" cy="36513"/>
            </a:xfrm>
            <a:custGeom>
              <a:avLst/>
              <a:gdLst>
                <a:gd name="T0" fmla="*/ 22 w 22"/>
                <a:gd name="T1" fmla="*/ 9 h 10"/>
                <a:gd name="T2" fmla="*/ 21 w 22"/>
                <a:gd name="T3" fmla="*/ 10 h 10"/>
                <a:gd name="T4" fmla="*/ 2 w 22"/>
                <a:gd name="T5" fmla="*/ 4 h 10"/>
                <a:gd name="T6" fmla="*/ 1 w 22"/>
                <a:gd name="T7" fmla="*/ 0 h 10"/>
                <a:gd name="T8" fmla="*/ 22 w 22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9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14" y="9"/>
                    <a:pt x="9" y="1"/>
                    <a:pt x="2" y="4"/>
                  </a:cubicBezTo>
                  <a:cubicBezTo>
                    <a:pt x="2" y="2"/>
                    <a:pt x="0" y="2"/>
                    <a:pt x="1" y="0"/>
                  </a:cubicBezTo>
                  <a:cubicBezTo>
                    <a:pt x="9" y="0"/>
                    <a:pt x="16" y="5"/>
                    <a:pt x="2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3" name="Freeform 839"/>
            <p:cNvSpPr/>
            <p:nvPr/>
          </p:nvSpPr>
          <p:spPr bwMode="auto">
            <a:xfrm>
              <a:off x="6035676" y="6788150"/>
              <a:ext cx="74613" cy="134938"/>
            </a:xfrm>
            <a:custGeom>
              <a:avLst/>
              <a:gdLst>
                <a:gd name="T0" fmla="*/ 20 w 20"/>
                <a:gd name="T1" fmla="*/ 1 h 36"/>
                <a:gd name="T2" fmla="*/ 0 w 20"/>
                <a:gd name="T3" fmla="*/ 36 h 36"/>
                <a:gd name="T4" fmla="*/ 18 w 20"/>
                <a:gd name="T5" fmla="*/ 2 h 36"/>
                <a:gd name="T6" fmla="*/ 20 w 20"/>
                <a:gd name="T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6">
                  <a:moveTo>
                    <a:pt x="20" y="1"/>
                  </a:moveTo>
                  <a:cubicBezTo>
                    <a:pt x="15" y="14"/>
                    <a:pt x="6" y="24"/>
                    <a:pt x="0" y="36"/>
                  </a:cubicBezTo>
                  <a:cubicBezTo>
                    <a:pt x="0" y="25"/>
                    <a:pt x="13" y="13"/>
                    <a:pt x="18" y="2"/>
                  </a:cubicBezTo>
                  <a:cubicBezTo>
                    <a:pt x="18" y="0"/>
                    <a:pt x="19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840"/>
            <p:cNvSpPr/>
            <p:nvPr/>
          </p:nvSpPr>
          <p:spPr bwMode="auto">
            <a:xfrm>
              <a:off x="5480051" y="8128000"/>
              <a:ext cx="285750" cy="93663"/>
            </a:xfrm>
            <a:custGeom>
              <a:avLst/>
              <a:gdLst>
                <a:gd name="T0" fmla="*/ 76 w 76"/>
                <a:gd name="T1" fmla="*/ 4 h 25"/>
                <a:gd name="T2" fmla="*/ 23 w 76"/>
                <a:gd name="T3" fmla="*/ 4 h 25"/>
                <a:gd name="T4" fmla="*/ 17 w 76"/>
                <a:gd name="T5" fmla="*/ 11 h 25"/>
                <a:gd name="T6" fmla="*/ 68 w 76"/>
                <a:gd name="T7" fmla="*/ 12 h 25"/>
                <a:gd name="T8" fmla="*/ 14 w 76"/>
                <a:gd name="T9" fmla="*/ 14 h 25"/>
                <a:gd name="T10" fmla="*/ 0 w 76"/>
                <a:gd name="T11" fmla="*/ 25 h 25"/>
                <a:gd name="T12" fmla="*/ 7 w 76"/>
                <a:gd name="T13" fmla="*/ 12 h 25"/>
                <a:gd name="T14" fmla="*/ 18 w 76"/>
                <a:gd name="T15" fmla="*/ 5 h 25"/>
                <a:gd name="T16" fmla="*/ 12 w 76"/>
                <a:gd name="T17" fmla="*/ 5 h 25"/>
                <a:gd name="T18" fmla="*/ 41 w 76"/>
                <a:gd name="T19" fmla="*/ 1 h 25"/>
                <a:gd name="T20" fmla="*/ 76 w 76"/>
                <a:gd name="T2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25">
                  <a:moveTo>
                    <a:pt x="76" y="4"/>
                  </a:moveTo>
                  <a:cubicBezTo>
                    <a:pt x="58" y="5"/>
                    <a:pt x="42" y="3"/>
                    <a:pt x="23" y="4"/>
                  </a:cubicBezTo>
                  <a:cubicBezTo>
                    <a:pt x="21" y="5"/>
                    <a:pt x="19" y="8"/>
                    <a:pt x="17" y="11"/>
                  </a:cubicBezTo>
                  <a:cubicBezTo>
                    <a:pt x="31" y="11"/>
                    <a:pt x="54" y="9"/>
                    <a:pt x="68" y="12"/>
                  </a:cubicBezTo>
                  <a:cubicBezTo>
                    <a:pt x="53" y="13"/>
                    <a:pt x="32" y="11"/>
                    <a:pt x="14" y="14"/>
                  </a:cubicBezTo>
                  <a:cubicBezTo>
                    <a:pt x="9" y="17"/>
                    <a:pt x="5" y="22"/>
                    <a:pt x="0" y="25"/>
                  </a:cubicBezTo>
                  <a:cubicBezTo>
                    <a:pt x="0" y="18"/>
                    <a:pt x="11" y="18"/>
                    <a:pt x="7" y="12"/>
                  </a:cubicBezTo>
                  <a:cubicBezTo>
                    <a:pt x="13" y="12"/>
                    <a:pt x="16" y="9"/>
                    <a:pt x="18" y="5"/>
                  </a:cubicBezTo>
                  <a:cubicBezTo>
                    <a:pt x="17" y="3"/>
                    <a:pt x="13" y="7"/>
                    <a:pt x="12" y="5"/>
                  </a:cubicBezTo>
                  <a:cubicBezTo>
                    <a:pt x="18" y="0"/>
                    <a:pt x="30" y="1"/>
                    <a:pt x="41" y="1"/>
                  </a:cubicBezTo>
                  <a:cubicBezTo>
                    <a:pt x="53" y="1"/>
                    <a:pt x="66" y="2"/>
                    <a:pt x="7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841"/>
            <p:cNvSpPr/>
            <p:nvPr/>
          </p:nvSpPr>
          <p:spPr bwMode="auto">
            <a:xfrm>
              <a:off x="5507038" y="8199438"/>
              <a:ext cx="165100" cy="25400"/>
            </a:xfrm>
            <a:custGeom>
              <a:avLst/>
              <a:gdLst>
                <a:gd name="T0" fmla="*/ 44 w 44"/>
                <a:gd name="T1" fmla="*/ 3 h 7"/>
                <a:gd name="T2" fmla="*/ 0 w 44"/>
                <a:gd name="T3" fmla="*/ 5 h 7"/>
                <a:gd name="T4" fmla="*/ 8 w 44"/>
                <a:gd name="T5" fmla="*/ 0 h 7"/>
                <a:gd name="T6" fmla="*/ 5 w 44"/>
                <a:gd name="T7" fmla="*/ 2 h 7"/>
                <a:gd name="T8" fmla="*/ 44 w 4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7">
                  <a:moveTo>
                    <a:pt x="44" y="3"/>
                  </a:moveTo>
                  <a:cubicBezTo>
                    <a:pt x="31" y="7"/>
                    <a:pt x="13" y="6"/>
                    <a:pt x="0" y="5"/>
                  </a:cubicBezTo>
                  <a:cubicBezTo>
                    <a:pt x="2" y="3"/>
                    <a:pt x="6" y="2"/>
                    <a:pt x="8" y="0"/>
                  </a:cubicBezTo>
                  <a:cubicBezTo>
                    <a:pt x="10" y="1"/>
                    <a:pt x="7" y="3"/>
                    <a:pt x="5" y="2"/>
                  </a:cubicBezTo>
                  <a:cubicBezTo>
                    <a:pt x="17" y="5"/>
                    <a:pt x="31" y="3"/>
                    <a:pt x="4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842"/>
            <p:cNvSpPr/>
            <p:nvPr/>
          </p:nvSpPr>
          <p:spPr bwMode="auto">
            <a:xfrm>
              <a:off x="5322888" y="7932738"/>
              <a:ext cx="22225" cy="14288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3 h 4"/>
                <a:gd name="T4" fmla="*/ 6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4"/>
                    <a:pt x="2" y="2"/>
                    <a:pt x="0" y="3"/>
                  </a:cubicBezTo>
                  <a:cubicBezTo>
                    <a:pt x="0" y="0"/>
                    <a:pt x="4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843"/>
            <p:cNvSpPr>
              <a:spLocks noEditPoints="1"/>
            </p:cNvSpPr>
            <p:nvPr/>
          </p:nvSpPr>
          <p:spPr bwMode="auto">
            <a:xfrm>
              <a:off x="5164138" y="5694363"/>
              <a:ext cx="1585913" cy="2636838"/>
            </a:xfrm>
            <a:custGeom>
              <a:avLst/>
              <a:gdLst>
                <a:gd name="T0" fmla="*/ 79 w 422"/>
                <a:gd name="T1" fmla="*/ 633 h 702"/>
                <a:gd name="T2" fmla="*/ 10 w 422"/>
                <a:gd name="T3" fmla="*/ 596 h 702"/>
                <a:gd name="T4" fmla="*/ 12 w 422"/>
                <a:gd name="T5" fmla="*/ 388 h 702"/>
                <a:gd name="T6" fmla="*/ 278 w 422"/>
                <a:gd name="T7" fmla="*/ 357 h 702"/>
                <a:gd name="T8" fmla="*/ 157 w 422"/>
                <a:gd name="T9" fmla="*/ 372 h 702"/>
                <a:gd name="T10" fmla="*/ 279 w 422"/>
                <a:gd name="T11" fmla="*/ 117 h 702"/>
                <a:gd name="T12" fmla="*/ 408 w 422"/>
                <a:gd name="T13" fmla="*/ 60 h 702"/>
                <a:gd name="T14" fmla="*/ 367 w 422"/>
                <a:gd name="T15" fmla="*/ 242 h 702"/>
                <a:gd name="T16" fmla="*/ 301 w 422"/>
                <a:gd name="T17" fmla="*/ 676 h 702"/>
                <a:gd name="T18" fmla="*/ 352 w 422"/>
                <a:gd name="T19" fmla="*/ 684 h 702"/>
                <a:gd name="T20" fmla="*/ 96 w 422"/>
                <a:gd name="T21" fmla="*/ 638 h 702"/>
                <a:gd name="T22" fmla="*/ 358 w 422"/>
                <a:gd name="T23" fmla="*/ 672 h 702"/>
                <a:gd name="T24" fmla="*/ 346 w 422"/>
                <a:gd name="T25" fmla="*/ 471 h 702"/>
                <a:gd name="T26" fmla="*/ 318 w 422"/>
                <a:gd name="T27" fmla="*/ 385 h 702"/>
                <a:gd name="T28" fmla="*/ 314 w 422"/>
                <a:gd name="T29" fmla="*/ 460 h 702"/>
                <a:gd name="T30" fmla="*/ 344 w 422"/>
                <a:gd name="T31" fmla="*/ 459 h 702"/>
                <a:gd name="T32" fmla="*/ 360 w 422"/>
                <a:gd name="T33" fmla="*/ 268 h 702"/>
                <a:gd name="T34" fmla="*/ 306 w 422"/>
                <a:gd name="T35" fmla="*/ 288 h 702"/>
                <a:gd name="T36" fmla="*/ 341 w 422"/>
                <a:gd name="T37" fmla="*/ 596 h 702"/>
                <a:gd name="T38" fmla="*/ 305 w 422"/>
                <a:gd name="T39" fmla="*/ 607 h 702"/>
                <a:gd name="T40" fmla="*/ 274 w 422"/>
                <a:gd name="T41" fmla="*/ 591 h 702"/>
                <a:gd name="T42" fmla="*/ 294 w 422"/>
                <a:gd name="T43" fmla="*/ 690 h 702"/>
                <a:gd name="T44" fmla="*/ 369 w 422"/>
                <a:gd name="T45" fmla="*/ 56 h 702"/>
                <a:gd name="T46" fmla="*/ 351 w 422"/>
                <a:gd name="T47" fmla="*/ 245 h 702"/>
                <a:gd name="T48" fmla="*/ 325 w 422"/>
                <a:gd name="T49" fmla="*/ 263 h 702"/>
                <a:gd name="T50" fmla="*/ 346 w 422"/>
                <a:gd name="T51" fmla="*/ 237 h 702"/>
                <a:gd name="T52" fmla="*/ 344 w 422"/>
                <a:gd name="T53" fmla="*/ 41 h 702"/>
                <a:gd name="T54" fmla="*/ 325 w 422"/>
                <a:gd name="T55" fmla="*/ 245 h 702"/>
                <a:gd name="T56" fmla="*/ 207 w 422"/>
                <a:gd name="T57" fmla="*/ 248 h 702"/>
                <a:gd name="T58" fmla="*/ 222 w 422"/>
                <a:gd name="T59" fmla="*/ 284 h 702"/>
                <a:gd name="T60" fmla="*/ 281 w 422"/>
                <a:gd name="T61" fmla="*/ 122 h 702"/>
                <a:gd name="T62" fmla="*/ 291 w 422"/>
                <a:gd name="T63" fmla="*/ 315 h 702"/>
                <a:gd name="T64" fmla="*/ 337 w 422"/>
                <a:gd name="T65" fmla="*/ 140 h 702"/>
                <a:gd name="T66" fmla="*/ 319 w 422"/>
                <a:gd name="T67" fmla="*/ 219 h 702"/>
                <a:gd name="T68" fmla="*/ 286 w 422"/>
                <a:gd name="T69" fmla="*/ 273 h 702"/>
                <a:gd name="T70" fmla="*/ 285 w 422"/>
                <a:gd name="T71" fmla="*/ 283 h 702"/>
                <a:gd name="T72" fmla="*/ 274 w 422"/>
                <a:gd name="T73" fmla="*/ 295 h 702"/>
                <a:gd name="T74" fmla="*/ 289 w 422"/>
                <a:gd name="T75" fmla="*/ 258 h 702"/>
                <a:gd name="T76" fmla="*/ 253 w 422"/>
                <a:gd name="T77" fmla="*/ 350 h 702"/>
                <a:gd name="T78" fmla="*/ 209 w 422"/>
                <a:gd name="T79" fmla="*/ 539 h 702"/>
                <a:gd name="T80" fmla="*/ 230 w 422"/>
                <a:gd name="T81" fmla="*/ 371 h 702"/>
                <a:gd name="T82" fmla="*/ 194 w 422"/>
                <a:gd name="T83" fmla="*/ 579 h 702"/>
                <a:gd name="T84" fmla="*/ 163 w 422"/>
                <a:gd name="T85" fmla="*/ 608 h 702"/>
                <a:gd name="T86" fmla="*/ 216 w 422"/>
                <a:gd name="T87" fmla="*/ 319 h 702"/>
                <a:gd name="T88" fmla="*/ 181 w 422"/>
                <a:gd name="T89" fmla="*/ 594 h 702"/>
                <a:gd name="T90" fmla="*/ 159 w 422"/>
                <a:gd name="T91" fmla="*/ 596 h 702"/>
                <a:gd name="T92" fmla="*/ 89 w 422"/>
                <a:gd name="T93" fmla="*/ 414 h 702"/>
                <a:gd name="T94" fmla="*/ 89 w 422"/>
                <a:gd name="T95" fmla="*/ 414 h 702"/>
                <a:gd name="T96" fmla="*/ 113 w 422"/>
                <a:gd name="T97" fmla="*/ 608 h 702"/>
                <a:gd name="T98" fmla="*/ 130 w 422"/>
                <a:gd name="T99" fmla="*/ 442 h 702"/>
                <a:gd name="T100" fmla="*/ 164 w 422"/>
                <a:gd name="T101" fmla="*/ 301 h 702"/>
                <a:gd name="T102" fmla="*/ 122 w 422"/>
                <a:gd name="T103" fmla="*/ 354 h 702"/>
                <a:gd name="T104" fmla="*/ 88 w 422"/>
                <a:gd name="T105" fmla="*/ 606 h 702"/>
                <a:gd name="T106" fmla="*/ 95 w 422"/>
                <a:gd name="T107" fmla="*/ 594 h 702"/>
                <a:gd name="T108" fmla="*/ 86 w 422"/>
                <a:gd name="T109" fmla="*/ 602 h 702"/>
                <a:gd name="T110" fmla="*/ 72 w 422"/>
                <a:gd name="T111" fmla="*/ 609 h 702"/>
                <a:gd name="T112" fmla="*/ 116 w 422"/>
                <a:gd name="T113" fmla="*/ 352 h 702"/>
                <a:gd name="T114" fmla="*/ 53 w 422"/>
                <a:gd name="T115" fmla="*/ 633 h 702"/>
                <a:gd name="T116" fmla="*/ 18 w 422"/>
                <a:gd name="T117" fmla="*/ 655 h 702"/>
                <a:gd name="T118" fmla="*/ 27 w 422"/>
                <a:gd name="T119" fmla="*/ 629 h 702"/>
                <a:gd name="T120" fmla="*/ 7 w 422"/>
                <a:gd name="T121" fmla="*/ 580 h 702"/>
                <a:gd name="T122" fmla="*/ 34 w 422"/>
                <a:gd name="T123" fmla="*/ 400 h 702"/>
                <a:gd name="T124" fmla="*/ 18 w 422"/>
                <a:gd name="T125" fmla="*/ 40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2" h="702">
                  <a:moveTo>
                    <a:pt x="367" y="684"/>
                  </a:moveTo>
                  <a:cubicBezTo>
                    <a:pt x="361" y="687"/>
                    <a:pt x="354" y="687"/>
                    <a:pt x="346" y="688"/>
                  </a:cubicBezTo>
                  <a:cubicBezTo>
                    <a:pt x="340" y="692"/>
                    <a:pt x="333" y="699"/>
                    <a:pt x="323" y="701"/>
                  </a:cubicBezTo>
                  <a:cubicBezTo>
                    <a:pt x="317" y="702"/>
                    <a:pt x="306" y="700"/>
                    <a:pt x="297" y="700"/>
                  </a:cubicBezTo>
                  <a:cubicBezTo>
                    <a:pt x="289" y="700"/>
                    <a:pt x="283" y="701"/>
                    <a:pt x="276" y="696"/>
                  </a:cubicBezTo>
                  <a:cubicBezTo>
                    <a:pt x="276" y="694"/>
                    <a:pt x="274" y="690"/>
                    <a:pt x="275" y="689"/>
                  </a:cubicBezTo>
                  <a:cubicBezTo>
                    <a:pt x="213" y="687"/>
                    <a:pt x="161" y="685"/>
                    <a:pt x="100" y="686"/>
                  </a:cubicBezTo>
                  <a:cubicBezTo>
                    <a:pt x="97" y="688"/>
                    <a:pt x="102" y="688"/>
                    <a:pt x="100" y="692"/>
                  </a:cubicBezTo>
                  <a:cubicBezTo>
                    <a:pt x="87" y="700"/>
                    <a:pt x="64" y="701"/>
                    <a:pt x="44" y="699"/>
                  </a:cubicBezTo>
                  <a:cubicBezTo>
                    <a:pt x="41" y="694"/>
                    <a:pt x="39" y="691"/>
                    <a:pt x="39" y="685"/>
                  </a:cubicBezTo>
                  <a:cubicBezTo>
                    <a:pt x="34" y="684"/>
                    <a:pt x="26" y="686"/>
                    <a:pt x="25" y="683"/>
                  </a:cubicBezTo>
                  <a:cubicBezTo>
                    <a:pt x="25" y="680"/>
                    <a:pt x="28" y="682"/>
                    <a:pt x="31" y="682"/>
                  </a:cubicBezTo>
                  <a:cubicBezTo>
                    <a:pt x="47" y="665"/>
                    <a:pt x="65" y="648"/>
                    <a:pt x="79" y="633"/>
                  </a:cubicBezTo>
                  <a:cubicBezTo>
                    <a:pt x="74" y="632"/>
                    <a:pt x="71" y="633"/>
                    <a:pt x="67" y="633"/>
                  </a:cubicBezTo>
                  <a:cubicBezTo>
                    <a:pt x="53" y="649"/>
                    <a:pt x="33" y="662"/>
                    <a:pt x="24" y="682"/>
                  </a:cubicBezTo>
                  <a:cubicBezTo>
                    <a:pt x="16" y="681"/>
                    <a:pt x="12" y="683"/>
                    <a:pt x="5" y="679"/>
                  </a:cubicBezTo>
                  <a:cubicBezTo>
                    <a:pt x="6" y="662"/>
                    <a:pt x="8" y="640"/>
                    <a:pt x="10" y="622"/>
                  </a:cubicBezTo>
                  <a:cubicBezTo>
                    <a:pt x="13" y="620"/>
                    <a:pt x="14" y="615"/>
                    <a:pt x="18" y="615"/>
                  </a:cubicBezTo>
                  <a:cubicBezTo>
                    <a:pt x="18" y="613"/>
                    <a:pt x="13" y="613"/>
                    <a:pt x="12" y="611"/>
                  </a:cubicBezTo>
                  <a:cubicBezTo>
                    <a:pt x="15" y="607"/>
                    <a:pt x="11" y="607"/>
                    <a:pt x="11" y="603"/>
                  </a:cubicBezTo>
                  <a:cubicBezTo>
                    <a:pt x="25" y="600"/>
                    <a:pt x="54" y="600"/>
                    <a:pt x="68" y="600"/>
                  </a:cubicBezTo>
                  <a:cubicBezTo>
                    <a:pt x="70" y="601"/>
                    <a:pt x="66" y="597"/>
                    <a:pt x="69" y="598"/>
                  </a:cubicBezTo>
                  <a:cubicBezTo>
                    <a:pt x="75" y="600"/>
                    <a:pt x="79" y="598"/>
                    <a:pt x="81" y="594"/>
                  </a:cubicBezTo>
                  <a:cubicBezTo>
                    <a:pt x="58" y="594"/>
                    <a:pt x="36" y="593"/>
                    <a:pt x="16" y="595"/>
                  </a:cubicBezTo>
                  <a:cubicBezTo>
                    <a:pt x="25" y="598"/>
                    <a:pt x="34" y="595"/>
                    <a:pt x="41" y="598"/>
                  </a:cubicBezTo>
                  <a:cubicBezTo>
                    <a:pt x="33" y="599"/>
                    <a:pt x="23" y="599"/>
                    <a:pt x="10" y="596"/>
                  </a:cubicBezTo>
                  <a:cubicBezTo>
                    <a:pt x="6" y="598"/>
                    <a:pt x="8" y="603"/>
                    <a:pt x="3" y="604"/>
                  </a:cubicBezTo>
                  <a:cubicBezTo>
                    <a:pt x="0" y="592"/>
                    <a:pt x="3" y="573"/>
                    <a:pt x="5" y="563"/>
                  </a:cubicBezTo>
                  <a:cubicBezTo>
                    <a:pt x="6" y="561"/>
                    <a:pt x="1" y="563"/>
                    <a:pt x="2" y="561"/>
                  </a:cubicBezTo>
                  <a:cubicBezTo>
                    <a:pt x="9" y="557"/>
                    <a:pt x="18" y="556"/>
                    <a:pt x="23" y="549"/>
                  </a:cubicBezTo>
                  <a:cubicBezTo>
                    <a:pt x="77" y="549"/>
                    <a:pt x="134" y="561"/>
                    <a:pt x="190" y="568"/>
                  </a:cubicBezTo>
                  <a:cubicBezTo>
                    <a:pt x="198" y="541"/>
                    <a:pt x="201" y="518"/>
                    <a:pt x="209" y="492"/>
                  </a:cubicBezTo>
                  <a:cubicBezTo>
                    <a:pt x="212" y="492"/>
                    <a:pt x="212" y="487"/>
                    <a:pt x="215" y="490"/>
                  </a:cubicBezTo>
                  <a:cubicBezTo>
                    <a:pt x="217" y="490"/>
                    <a:pt x="216" y="486"/>
                    <a:pt x="218" y="485"/>
                  </a:cubicBezTo>
                  <a:cubicBezTo>
                    <a:pt x="226" y="483"/>
                    <a:pt x="237" y="481"/>
                    <a:pt x="247" y="482"/>
                  </a:cubicBezTo>
                  <a:cubicBezTo>
                    <a:pt x="252" y="482"/>
                    <a:pt x="259" y="486"/>
                    <a:pt x="263" y="482"/>
                  </a:cubicBezTo>
                  <a:cubicBezTo>
                    <a:pt x="181" y="456"/>
                    <a:pt x="96" y="438"/>
                    <a:pt x="14" y="413"/>
                  </a:cubicBezTo>
                  <a:cubicBezTo>
                    <a:pt x="11" y="412"/>
                    <a:pt x="12" y="415"/>
                    <a:pt x="10" y="414"/>
                  </a:cubicBezTo>
                  <a:cubicBezTo>
                    <a:pt x="9" y="407"/>
                    <a:pt x="11" y="394"/>
                    <a:pt x="12" y="388"/>
                  </a:cubicBezTo>
                  <a:cubicBezTo>
                    <a:pt x="15" y="387"/>
                    <a:pt x="14" y="389"/>
                    <a:pt x="16" y="390"/>
                  </a:cubicBezTo>
                  <a:cubicBezTo>
                    <a:pt x="102" y="407"/>
                    <a:pt x="187" y="429"/>
                    <a:pt x="269" y="452"/>
                  </a:cubicBezTo>
                  <a:cubicBezTo>
                    <a:pt x="271" y="451"/>
                    <a:pt x="270" y="448"/>
                    <a:pt x="270" y="446"/>
                  </a:cubicBezTo>
                  <a:cubicBezTo>
                    <a:pt x="288" y="419"/>
                    <a:pt x="300" y="374"/>
                    <a:pt x="303" y="338"/>
                  </a:cubicBezTo>
                  <a:cubicBezTo>
                    <a:pt x="290" y="334"/>
                    <a:pt x="281" y="328"/>
                    <a:pt x="282" y="314"/>
                  </a:cubicBezTo>
                  <a:cubicBezTo>
                    <a:pt x="278" y="311"/>
                    <a:pt x="272" y="309"/>
                    <a:pt x="267" y="306"/>
                  </a:cubicBezTo>
                  <a:cubicBezTo>
                    <a:pt x="261" y="314"/>
                    <a:pt x="258" y="325"/>
                    <a:pt x="252" y="334"/>
                  </a:cubicBezTo>
                  <a:cubicBezTo>
                    <a:pt x="248" y="335"/>
                    <a:pt x="252" y="331"/>
                    <a:pt x="250" y="330"/>
                  </a:cubicBezTo>
                  <a:cubicBezTo>
                    <a:pt x="248" y="332"/>
                    <a:pt x="247" y="336"/>
                    <a:pt x="245" y="337"/>
                  </a:cubicBezTo>
                  <a:cubicBezTo>
                    <a:pt x="245" y="339"/>
                    <a:pt x="250" y="339"/>
                    <a:pt x="251" y="341"/>
                  </a:cubicBezTo>
                  <a:cubicBezTo>
                    <a:pt x="253" y="342"/>
                    <a:pt x="249" y="339"/>
                    <a:pt x="252" y="339"/>
                  </a:cubicBezTo>
                  <a:cubicBezTo>
                    <a:pt x="259" y="341"/>
                    <a:pt x="265" y="344"/>
                    <a:pt x="266" y="351"/>
                  </a:cubicBezTo>
                  <a:cubicBezTo>
                    <a:pt x="270" y="352"/>
                    <a:pt x="275" y="354"/>
                    <a:pt x="278" y="357"/>
                  </a:cubicBezTo>
                  <a:cubicBezTo>
                    <a:pt x="278" y="359"/>
                    <a:pt x="276" y="358"/>
                    <a:pt x="275" y="358"/>
                  </a:cubicBezTo>
                  <a:cubicBezTo>
                    <a:pt x="276" y="360"/>
                    <a:pt x="279" y="360"/>
                    <a:pt x="279" y="361"/>
                  </a:cubicBezTo>
                  <a:cubicBezTo>
                    <a:pt x="273" y="368"/>
                    <a:pt x="268" y="376"/>
                    <a:pt x="261" y="383"/>
                  </a:cubicBezTo>
                  <a:cubicBezTo>
                    <a:pt x="254" y="383"/>
                    <a:pt x="252" y="376"/>
                    <a:pt x="245" y="378"/>
                  </a:cubicBezTo>
                  <a:cubicBezTo>
                    <a:pt x="234" y="389"/>
                    <a:pt x="226" y="405"/>
                    <a:pt x="216" y="419"/>
                  </a:cubicBezTo>
                  <a:cubicBezTo>
                    <a:pt x="214" y="418"/>
                    <a:pt x="215" y="415"/>
                    <a:pt x="215" y="412"/>
                  </a:cubicBezTo>
                  <a:cubicBezTo>
                    <a:pt x="204" y="407"/>
                    <a:pt x="194" y="399"/>
                    <a:pt x="183" y="397"/>
                  </a:cubicBezTo>
                  <a:cubicBezTo>
                    <a:pt x="183" y="404"/>
                    <a:pt x="193" y="409"/>
                    <a:pt x="202" y="411"/>
                  </a:cubicBezTo>
                  <a:cubicBezTo>
                    <a:pt x="206" y="412"/>
                    <a:pt x="212" y="411"/>
                    <a:pt x="214" y="415"/>
                  </a:cubicBezTo>
                  <a:cubicBezTo>
                    <a:pt x="201" y="417"/>
                    <a:pt x="187" y="408"/>
                    <a:pt x="180" y="402"/>
                  </a:cubicBezTo>
                  <a:cubicBezTo>
                    <a:pt x="174" y="384"/>
                    <a:pt x="191" y="370"/>
                    <a:pt x="199" y="354"/>
                  </a:cubicBezTo>
                  <a:cubicBezTo>
                    <a:pt x="193" y="349"/>
                    <a:pt x="184" y="347"/>
                    <a:pt x="178" y="342"/>
                  </a:cubicBezTo>
                  <a:cubicBezTo>
                    <a:pt x="168" y="349"/>
                    <a:pt x="164" y="362"/>
                    <a:pt x="157" y="372"/>
                  </a:cubicBezTo>
                  <a:cubicBezTo>
                    <a:pt x="153" y="374"/>
                    <a:pt x="152" y="375"/>
                    <a:pt x="150" y="378"/>
                  </a:cubicBezTo>
                  <a:cubicBezTo>
                    <a:pt x="149" y="377"/>
                    <a:pt x="147" y="377"/>
                    <a:pt x="149" y="375"/>
                  </a:cubicBezTo>
                  <a:cubicBezTo>
                    <a:pt x="146" y="375"/>
                    <a:pt x="146" y="378"/>
                    <a:pt x="144" y="379"/>
                  </a:cubicBezTo>
                  <a:cubicBezTo>
                    <a:pt x="135" y="380"/>
                    <a:pt x="130" y="377"/>
                    <a:pt x="121" y="371"/>
                  </a:cubicBezTo>
                  <a:cubicBezTo>
                    <a:pt x="115" y="367"/>
                    <a:pt x="109" y="366"/>
                    <a:pt x="109" y="359"/>
                  </a:cubicBezTo>
                  <a:cubicBezTo>
                    <a:pt x="109" y="357"/>
                    <a:pt x="106" y="362"/>
                    <a:pt x="104" y="359"/>
                  </a:cubicBezTo>
                  <a:cubicBezTo>
                    <a:pt x="113" y="343"/>
                    <a:pt x="123" y="328"/>
                    <a:pt x="132" y="313"/>
                  </a:cubicBezTo>
                  <a:cubicBezTo>
                    <a:pt x="125" y="308"/>
                    <a:pt x="118" y="303"/>
                    <a:pt x="112" y="298"/>
                  </a:cubicBezTo>
                  <a:cubicBezTo>
                    <a:pt x="117" y="290"/>
                    <a:pt x="115" y="285"/>
                    <a:pt x="118" y="276"/>
                  </a:cubicBezTo>
                  <a:cubicBezTo>
                    <a:pt x="128" y="275"/>
                    <a:pt x="136" y="283"/>
                    <a:pt x="145" y="287"/>
                  </a:cubicBezTo>
                  <a:cubicBezTo>
                    <a:pt x="152" y="283"/>
                    <a:pt x="160" y="293"/>
                    <a:pt x="168" y="294"/>
                  </a:cubicBezTo>
                  <a:cubicBezTo>
                    <a:pt x="204" y="238"/>
                    <a:pt x="240" y="174"/>
                    <a:pt x="276" y="114"/>
                  </a:cubicBezTo>
                  <a:cubicBezTo>
                    <a:pt x="279" y="114"/>
                    <a:pt x="277" y="117"/>
                    <a:pt x="279" y="117"/>
                  </a:cubicBezTo>
                  <a:cubicBezTo>
                    <a:pt x="282" y="117"/>
                    <a:pt x="278" y="115"/>
                    <a:pt x="280" y="114"/>
                  </a:cubicBezTo>
                  <a:cubicBezTo>
                    <a:pt x="285" y="115"/>
                    <a:pt x="286" y="111"/>
                    <a:pt x="289" y="108"/>
                  </a:cubicBezTo>
                  <a:cubicBezTo>
                    <a:pt x="292" y="108"/>
                    <a:pt x="291" y="110"/>
                    <a:pt x="291" y="111"/>
                  </a:cubicBezTo>
                  <a:cubicBezTo>
                    <a:pt x="295" y="109"/>
                    <a:pt x="299" y="112"/>
                    <a:pt x="302" y="108"/>
                  </a:cubicBezTo>
                  <a:cubicBezTo>
                    <a:pt x="305" y="108"/>
                    <a:pt x="300" y="110"/>
                    <a:pt x="302" y="110"/>
                  </a:cubicBezTo>
                  <a:cubicBezTo>
                    <a:pt x="316" y="92"/>
                    <a:pt x="329" y="71"/>
                    <a:pt x="341" y="51"/>
                  </a:cubicBezTo>
                  <a:cubicBezTo>
                    <a:pt x="340" y="46"/>
                    <a:pt x="332" y="46"/>
                    <a:pt x="328" y="44"/>
                  </a:cubicBezTo>
                  <a:cubicBezTo>
                    <a:pt x="337" y="30"/>
                    <a:pt x="345" y="9"/>
                    <a:pt x="359" y="0"/>
                  </a:cubicBezTo>
                  <a:cubicBezTo>
                    <a:pt x="363" y="1"/>
                    <a:pt x="364" y="1"/>
                    <a:pt x="368" y="0"/>
                  </a:cubicBezTo>
                  <a:cubicBezTo>
                    <a:pt x="367" y="2"/>
                    <a:pt x="368" y="3"/>
                    <a:pt x="369" y="4"/>
                  </a:cubicBezTo>
                  <a:cubicBezTo>
                    <a:pt x="385" y="13"/>
                    <a:pt x="396" y="22"/>
                    <a:pt x="412" y="31"/>
                  </a:cubicBezTo>
                  <a:cubicBezTo>
                    <a:pt x="417" y="32"/>
                    <a:pt x="421" y="34"/>
                    <a:pt x="422" y="37"/>
                  </a:cubicBezTo>
                  <a:cubicBezTo>
                    <a:pt x="420" y="43"/>
                    <a:pt x="414" y="51"/>
                    <a:pt x="408" y="60"/>
                  </a:cubicBezTo>
                  <a:cubicBezTo>
                    <a:pt x="404" y="66"/>
                    <a:pt x="401" y="74"/>
                    <a:pt x="395" y="76"/>
                  </a:cubicBezTo>
                  <a:cubicBezTo>
                    <a:pt x="392" y="73"/>
                    <a:pt x="385" y="72"/>
                    <a:pt x="381" y="69"/>
                  </a:cubicBezTo>
                  <a:cubicBezTo>
                    <a:pt x="379" y="69"/>
                    <a:pt x="381" y="71"/>
                    <a:pt x="382" y="72"/>
                  </a:cubicBezTo>
                  <a:cubicBezTo>
                    <a:pt x="368" y="89"/>
                    <a:pt x="357" y="112"/>
                    <a:pt x="343" y="131"/>
                  </a:cubicBezTo>
                  <a:cubicBezTo>
                    <a:pt x="345" y="136"/>
                    <a:pt x="349" y="139"/>
                    <a:pt x="351" y="144"/>
                  </a:cubicBezTo>
                  <a:cubicBezTo>
                    <a:pt x="355" y="146"/>
                    <a:pt x="352" y="139"/>
                    <a:pt x="356" y="141"/>
                  </a:cubicBezTo>
                  <a:cubicBezTo>
                    <a:pt x="360" y="144"/>
                    <a:pt x="355" y="151"/>
                    <a:pt x="352" y="151"/>
                  </a:cubicBezTo>
                  <a:cubicBezTo>
                    <a:pt x="353" y="153"/>
                    <a:pt x="355" y="154"/>
                    <a:pt x="357" y="155"/>
                  </a:cubicBezTo>
                  <a:cubicBezTo>
                    <a:pt x="348" y="173"/>
                    <a:pt x="335" y="185"/>
                    <a:pt x="327" y="204"/>
                  </a:cubicBezTo>
                  <a:cubicBezTo>
                    <a:pt x="330" y="204"/>
                    <a:pt x="330" y="201"/>
                    <a:pt x="332" y="201"/>
                  </a:cubicBezTo>
                  <a:cubicBezTo>
                    <a:pt x="334" y="203"/>
                    <a:pt x="329" y="203"/>
                    <a:pt x="330" y="205"/>
                  </a:cubicBezTo>
                  <a:cubicBezTo>
                    <a:pt x="339" y="218"/>
                    <a:pt x="354" y="227"/>
                    <a:pt x="368" y="238"/>
                  </a:cubicBezTo>
                  <a:cubicBezTo>
                    <a:pt x="368" y="240"/>
                    <a:pt x="366" y="240"/>
                    <a:pt x="367" y="242"/>
                  </a:cubicBezTo>
                  <a:cubicBezTo>
                    <a:pt x="386" y="283"/>
                    <a:pt x="397" y="333"/>
                    <a:pt x="394" y="386"/>
                  </a:cubicBezTo>
                  <a:cubicBezTo>
                    <a:pt x="389" y="396"/>
                    <a:pt x="387" y="407"/>
                    <a:pt x="384" y="417"/>
                  </a:cubicBezTo>
                  <a:cubicBezTo>
                    <a:pt x="372" y="460"/>
                    <a:pt x="346" y="494"/>
                    <a:pt x="320" y="523"/>
                  </a:cubicBezTo>
                  <a:cubicBezTo>
                    <a:pt x="333" y="551"/>
                    <a:pt x="347" y="578"/>
                    <a:pt x="357" y="608"/>
                  </a:cubicBezTo>
                  <a:cubicBezTo>
                    <a:pt x="362" y="612"/>
                    <a:pt x="366" y="616"/>
                    <a:pt x="372" y="619"/>
                  </a:cubicBezTo>
                  <a:cubicBezTo>
                    <a:pt x="374" y="637"/>
                    <a:pt x="370" y="662"/>
                    <a:pt x="367" y="684"/>
                  </a:cubicBezTo>
                  <a:close/>
                  <a:moveTo>
                    <a:pt x="296" y="678"/>
                  </a:moveTo>
                  <a:cubicBezTo>
                    <a:pt x="287" y="678"/>
                    <a:pt x="275" y="677"/>
                    <a:pt x="262" y="677"/>
                  </a:cubicBezTo>
                  <a:cubicBezTo>
                    <a:pt x="253" y="677"/>
                    <a:pt x="239" y="677"/>
                    <a:pt x="233" y="679"/>
                  </a:cubicBezTo>
                  <a:cubicBezTo>
                    <a:pt x="275" y="680"/>
                    <a:pt x="316" y="680"/>
                    <a:pt x="357" y="680"/>
                  </a:cubicBezTo>
                  <a:cubicBezTo>
                    <a:pt x="357" y="678"/>
                    <a:pt x="357" y="677"/>
                    <a:pt x="357" y="674"/>
                  </a:cubicBezTo>
                  <a:cubicBezTo>
                    <a:pt x="339" y="677"/>
                    <a:pt x="316" y="674"/>
                    <a:pt x="299" y="678"/>
                  </a:cubicBezTo>
                  <a:cubicBezTo>
                    <a:pt x="299" y="677"/>
                    <a:pt x="301" y="677"/>
                    <a:pt x="301" y="676"/>
                  </a:cubicBezTo>
                  <a:cubicBezTo>
                    <a:pt x="299" y="677"/>
                    <a:pt x="295" y="675"/>
                    <a:pt x="294" y="676"/>
                  </a:cubicBezTo>
                  <a:cubicBezTo>
                    <a:pt x="295" y="679"/>
                    <a:pt x="299" y="676"/>
                    <a:pt x="296" y="678"/>
                  </a:cubicBezTo>
                  <a:close/>
                  <a:moveTo>
                    <a:pt x="363" y="654"/>
                  </a:moveTo>
                  <a:cubicBezTo>
                    <a:pt x="362" y="663"/>
                    <a:pt x="364" y="657"/>
                    <a:pt x="363" y="651"/>
                  </a:cubicBezTo>
                  <a:cubicBezTo>
                    <a:pt x="362" y="653"/>
                    <a:pt x="363" y="652"/>
                    <a:pt x="363" y="654"/>
                  </a:cubicBezTo>
                  <a:close/>
                  <a:moveTo>
                    <a:pt x="362" y="616"/>
                  </a:moveTo>
                  <a:cubicBezTo>
                    <a:pt x="358" y="619"/>
                    <a:pt x="363" y="625"/>
                    <a:pt x="359" y="628"/>
                  </a:cubicBezTo>
                  <a:cubicBezTo>
                    <a:pt x="361" y="629"/>
                    <a:pt x="362" y="629"/>
                    <a:pt x="363" y="629"/>
                  </a:cubicBezTo>
                  <a:cubicBezTo>
                    <a:pt x="363" y="627"/>
                    <a:pt x="363" y="625"/>
                    <a:pt x="366" y="626"/>
                  </a:cubicBezTo>
                  <a:cubicBezTo>
                    <a:pt x="368" y="620"/>
                    <a:pt x="366" y="618"/>
                    <a:pt x="362" y="616"/>
                  </a:cubicBezTo>
                  <a:close/>
                  <a:moveTo>
                    <a:pt x="352" y="684"/>
                  </a:moveTo>
                  <a:cubicBezTo>
                    <a:pt x="355" y="685"/>
                    <a:pt x="356" y="684"/>
                    <a:pt x="358" y="683"/>
                  </a:cubicBezTo>
                  <a:cubicBezTo>
                    <a:pt x="356" y="683"/>
                    <a:pt x="352" y="682"/>
                    <a:pt x="352" y="684"/>
                  </a:cubicBezTo>
                  <a:close/>
                  <a:moveTo>
                    <a:pt x="363" y="632"/>
                  </a:moveTo>
                  <a:cubicBezTo>
                    <a:pt x="342" y="631"/>
                    <a:pt x="328" y="634"/>
                    <a:pt x="313" y="636"/>
                  </a:cubicBezTo>
                  <a:cubicBezTo>
                    <a:pt x="327" y="639"/>
                    <a:pt x="345" y="634"/>
                    <a:pt x="360" y="638"/>
                  </a:cubicBezTo>
                  <a:cubicBezTo>
                    <a:pt x="335" y="640"/>
                    <a:pt x="307" y="638"/>
                    <a:pt x="284" y="640"/>
                  </a:cubicBezTo>
                  <a:cubicBezTo>
                    <a:pt x="282" y="641"/>
                    <a:pt x="278" y="645"/>
                    <a:pt x="276" y="641"/>
                  </a:cubicBezTo>
                  <a:cubicBezTo>
                    <a:pt x="284" y="636"/>
                    <a:pt x="297" y="640"/>
                    <a:pt x="306" y="637"/>
                  </a:cubicBezTo>
                  <a:cubicBezTo>
                    <a:pt x="230" y="633"/>
                    <a:pt x="151" y="628"/>
                    <a:pt x="82" y="633"/>
                  </a:cubicBezTo>
                  <a:cubicBezTo>
                    <a:pt x="76" y="640"/>
                    <a:pt x="68" y="648"/>
                    <a:pt x="60" y="655"/>
                  </a:cubicBezTo>
                  <a:cubicBezTo>
                    <a:pt x="53" y="663"/>
                    <a:pt x="43" y="670"/>
                    <a:pt x="41" y="679"/>
                  </a:cubicBezTo>
                  <a:cubicBezTo>
                    <a:pt x="45" y="679"/>
                    <a:pt x="48" y="679"/>
                    <a:pt x="52" y="680"/>
                  </a:cubicBezTo>
                  <a:cubicBezTo>
                    <a:pt x="53" y="678"/>
                    <a:pt x="53" y="676"/>
                    <a:pt x="54" y="675"/>
                  </a:cubicBezTo>
                  <a:cubicBezTo>
                    <a:pt x="62" y="670"/>
                    <a:pt x="68" y="663"/>
                    <a:pt x="75" y="657"/>
                  </a:cubicBezTo>
                  <a:cubicBezTo>
                    <a:pt x="82" y="651"/>
                    <a:pt x="89" y="644"/>
                    <a:pt x="96" y="638"/>
                  </a:cubicBezTo>
                  <a:cubicBezTo>
                    <a:pt x="98" y="638"/>
                    <a:pt x="95" y="641"/>
                    <a:pt x="98" y="640"/>
                  </a:cubicBezTo>
                  <a:cubicBezTo>
                    <a:pt x="117" y="641"/>
                    <a:pt x="137" y="639"/>
                    <a:pt x="154" y="642"/>
                  </a:cubicBezTo>
                  <a:cubicBezTo>
                    <a:pt x="134" y="641"/>
                    <a:pt x="117" y="643"/>
                    <a:pt x="94" y="642"/>
                  </a:cubicBezTo>
                  <a:cubicBezTo>
                    <a:pt x="87" y="651"/>
                    <a:pt x="76" y="660"/>
                    <a:pt x="68" y="667"/>
                  </a:cubicBezTo>
                  <a:cubicBezTo>
                    <a:pt x="65" y="669"/>
                    <a:pt x="61" y="671"/>
                    <a:pt x="61" y="674"/>
                  </a:cubicBezTo>
                  <a:cubicBezTo>
                    <a:pt x="62" y="673"/>
                    <a:pt x="63" y="673"/>
                    <a:pt x="63" y="674"/>
                  </a:cubicBezTo>
                  <a:cubicBezTo>
                    <a:pt x="61" y="675"/>
                    <a:pt x="54" y="679"/>
                    <a:pt x="57" y="680"/>
                  </a:cubicBezTo>
                  <a:cubicBezTo>
                    <a:pt x="83" y="683"/>
                    <a:pt x="104" y="676"/>
                    <a:pt x="127" y="679"/>
                  </a:cubicBezTo>
                  <a:cubicBezTo>
                    <a:pt x="120" y="680"/>
                    <a:pt x="112" y="680"/>
                    <a:pt x="105" y="681"/>
                  </a:cubicBezTo>
                  <a:cubicBezTo>
                    <a:pt x="147" y="684"/>
                    <a:pt x="183" y="679"/>
                    <a:pt x="224" y="681"/>
                  </a:cubicBezTo>
                  <a:cubicBezTo>
                    <a:pt x="226" y="679"/>
                    <a:pt x="230" y="680"/>
                    <a:pt x="231" y="678"/>
                  </a:cubicBezTo>
                  <a:cubicBezTo>
                    <a:pt x="226" y="676"/>
                    <a:pt x="220" y="680"/>
                    <a:pt x="217" y="676"/>
                  </a:cubicBezTo>
                  <a:cubicBezTo>
                    <a:pt x="265" y="676"/>
                    <a:pt x="311" y="673"/>
                    <a:pt x="358" y="672"/>
                  </a:cubicBezTo>
                  <a:cubicBezTo>
                    <a:pt x="360" y="657"/>
                    <a:pt x="360" y="648"/>
                    <a:pt x="363" y="632"/>
                  </a:cubicBezTo>
                  <a:close/>
                  <a:moveTo>
                    <a:pt x="349" y="622"/>
                  </a:moveTo>
                  <a:cubicBezTo>
                    <a:pt x="347" y="619"/>
                    <a:pt x="345" y="619"/>
                    <a:pt x="343" y="618"/>
                  </a:cubicBezTo>
                  <a:cubicBezTo>
                    <a:pt x="332" y="615"/>
                    <a:pt x="319" y="616"/>
                    <a:pt x="307" y="616"/>
                  </a:cubicBezTo>
                  <a:cubicBezTo>
                    <a:pt x="273" y="617"/>
                    <a:pt x="240" y="619"/>
                    <a:pt x="204" y="614"/>
                  </a:cubicBezTo>
                  <a:cubicBezTo>
                    <a:pt x="202" y="615"/>
                    <a:pt x="203" y="618"/>
                    <a:pt x="201" y="619"/>
                  </a:cubicBezTo>
                  <a:cubicBezTo>
                    <a:pt x="196" y="616"/>
                    <a:pt x="193" y="615"/>
                    <a:pt x="187" y="615"/>
                  </a:cubicBezTo>
                  <a:cubicBezTo>
                    <a:pt x="139" y="614"/>
                    <a:pt x="85" y="614"/>
                    <a:pt x="35" y="614"/>
                  </a:cubicBezTo>
                  <a:cubicBezTo>
                    <a:pt x="33" y="618"/>
                    <a:pt x="26" y="620"/>
                    <a:pt x="27" y="623"/>
                  </a:cubicBezTo>
                  <a:cubicBezTo>
                    <a:pt x="136" y="624"/>
                    <a:pt x="254" y="633"/>
                    <a:pt x="358" y="623"/>
                  </a:cubicBezTo>
                  <a:cubicBezTo>
                    <a:pt x="355" y="621"/>
                    <a:pt x="353" y="622"/>
                    <a:pt x="349" y="622"/>
                  </a:cubicBezTo>
                  <a:close/>
                  <a:moveTo>
                    <a:pt x="330" y="494"/>
                  </a:moveTo>
                  <a:cubicBezTo>
                    <a:pt x="336" y="487"/>
                    <a:pt x="342" y="479"/>
                    <a:pt x="346" y="471"/>
                  </a:cubicBezTo>
                  <a:cubicBezTo>
                    <a:pt x="361" y="456"/>
                    <a:pt x="373" y="428"/>
                    <a:pt x="380" y="402"/>
                  </a:cubicBezTo>
                  <a:cubicBezTo>
                    <a:pt x="382" y="397"/>
                    <a:pt x="382" y="391"/>
                    <a:pt x="383" y="386"/>
                  </a:cubicBezTo>
                  <a:cubicBezTo>
                    <a:pt x="384" y="383"/>
                    <a:pt x="387" y="381"/>
                    <a:pt x="388" y="378"/>
                  </a:cubicBezTo>
                  <a:cubicBezTo>
                    <a:pt x="391" y="367"/>
                    <a:pt x="386" y="356"/>
                    <a:pt x="387" y="346"/>
                  </a:cubicBezTo>
                  <a:cubicBezTo>
                    <a:pt x="364" y="353"/>
                    <a:pt x="344" y="362"/>
                    <a:pt x="323" y="371"/>
                  </a:cubicBezTo>
                  <a:cubicBezTo>
                    <a:pt x="324" y="371"/>
                    <a:pt x="326" y="371"/>
                    <a:pt x="326" y="372"/>
                  </a:cubicBezTo>
                  <a:cubicBezTo>
                    <a:pt x="321" y="372"/>
                    <a:pt x="320" y="377"/>
                    <a:pt x="319" y="383"/>
                  </a:cubicBezTo>
                  <a:cubicBezTo>
                    <a:pt x="335" y="375"/>
                    <a:pt x="353" y="370"/>
                    <a:pt x="369" y="363"/>
                  </a:cubicBezTo>
                  <a:cubicBezTo>
                    <a:pt x="374" y="361"/>
                    <a:pt x="379" y="355"/>
                    <a:pt x="385" y="358"/>
                  </a:cubicBezTo>
                  <a:cubicBezTo>
                    <a:pt x="371" y="365"/>
                    <a:pt x="354" y="371"/>
                    <a:pt x="339" y="377"/>
                  </a:cubicBezTo>
                  <a:cubicBezTo>
                    <a:pt x="334" y="379"/>
                    <a:pt x="328" y="381"/>
                    <a:pt x="326" y="384"/>
                  </a:cubicBezTo>
                  <a:cubicBezTo>
                    <a:pt x="326" y="383"/>
                    <a:pt x="329" y="382"/>
                    <a:pt x="329" y="384"/>
                  </a:cubicBezTo>
                  <a:cubicBezTo>
                    <a:pt x="327" y="386"/>
                    <a:pt x="320" y="388"/>
                    <a:pt x="318" y="385"/>
                  </a:cubicBezTo>
                  <a:cubicBezTo>
                    <a:pt x="318" y="397"/>
                    <a:pt x="313" y="405"/>
                    <a:pt x="310" y="413"/>
                  </a:cubicBezTo>
                  <a:cubicBezTo>
                    <a:pt x="304" y="428"/>
                    <a:pt x="300" y="444"/>
                    <a:pt x="292" y="456"/>
                  </a:cubicBezTo>
                  <a:cubicBezTo>
                    <a:pt x="290" y="457"/>
                    <a:pt x="289" y="454"/>
                    <a:pt x="289" y="457"/>
                  </a:cubicBezTo>
                  <a:cubicBezTo>
                    <a:pt x="291" y="457"/>
                    <a:pt x="293" y="461"/>
                    <a:pt x="295" y="460"/>
                  </a:cubicBezTo>
                  <a:cubicBezTo>
                    <a:pt x="298" y="454"/>
                    <a:pt x="302" y="447"/>
                    <a:pt x="307" y="444"/>
                  </a:cubicBezTo>
                  <a:cubicBezTo>
                    <a:pt x="304" y="457"/>
                    <a:pt x="289" y="466"/>
                    <a:pt x="287" y="480"/>
                  </a:cubicBezTo>
                  <a:cubicBezTo>
                    <a:pt x="286" y="481"/>
                    <a:pt x="285" y="478"/>
                    <a:pt x="284" y="480"/>
                  </a:cubicBezTo>
                  <a:cubicBezTo>
                    <a:pt x="283" y="483"/>
                    <a:pt x="279" y="486"/>
                    <a:pt x="282" y="488"/>
                  </a:cubicBezTo>
                  <a:cubicBezTo>
                    <a:pt x="290" y="482"/>
                    <a:pt x="298" y="469"/>
                    <a:pt x="304" y="457"/>
                  </a:cubicBezTo>
                  <a:cubicBezTo>
                    <a:pt x="310" y="457"/>
                    <a:pt x="310" y="445"/>
                    <a:pt x="316" y="448"/>
                  </a:cubicBezTo>
                  <a:cubicBezTo>
                    <a:pt x="307" y="461"/>
                    <a:pt x="294" y="476"/>
                    <a:pt x="288" y="490"/>
                  </a:cubicBezTo>
                  <a:cubicBezTo>
                    <a:pt x="294" y="493"/>
                    <a:pt x="296" y="486"/>
                    <a:pt x="298" y="483"/>
                  </a:cubicBezTo>
                  <a:cubicBezTo>
                    <a:pt x="303" y="475"/>
                    <a:pt x="309" y="468"/>
                    <a:pt x="314" y="460"/>
                  </a:cubicBezTo>
                  <a:cubicBezTo>
                    <a:pt x="317" y="457"/>
                    <a:pt x="319" y="451"/>
                    <a:pt x="324" y="451"/>
                  </a:cubicBezTo>
                  <a:cubicBezTo>
                    <a:pt x="316" y="466"/>
                    <a:pt x="298" y="478"/>
                    <a:pt x="297" y="496"/>
                  </a:cubicBezTo>
                  <a:cubicBezTo>
                    <a:pt x="302" y="490"/>
                    <a:pt x="307" y="483"/>
                    <a:pt x="312" y="476"/>
                  </a:cubicBezTo>
                  <a:cubicBezTo>
                    <a:pt x="317" y="470"/>
                    <a:pt x="323" y="462"/>
                    <a:pt x="329" y="458"/>
                  </a:cubicBezTo>
                  <a:cubicBezTo>
                    <a:pt x="320" y="472"/>
                    <a:pt x="309" y="484"/>
                    <a:pt x="298" y="497"/>
                  </a:cubicBezTo>
                  <a:cubicBezTo>
                    <a:pt x="302" y="498"/>
                    <a:pt x="296" y="501"/>
                    <a:pt x="300" y="504"/>
                  </a:cubicBezTo>
                  <a:cubicBezTo>
                    <a:pt x="302" y="502"/>
                    <a:pt x="300" y="501"/>
                    <a:pt x="301" y="498"/>
                  </a:cubicBezTo>
                  <a:cubicBezTo>
                    <a:pt x="302" y="499"/>
                    <a:pt x="302" y="500"/>
                    <a:pt x="304" y="500"/>
                  </a:cubicBezTo>
                  <a:cubicBezTo>
                    <a:pt x="309" y="493"/>
                    <a:pt x="314" y="485"/>
                    <a:pt x="320" y="477"/>
                  </a:cubicBezTo>
                  <a:cubicBezTo>
                    <a:pt x="326" y="470"/>
                    <a:pt x="331" y="462"/>
                    <a:pt x="339" y="458"/>
                  </a:cubicBezTo>
                  <a:cubicBezTo>
                    <a:pt x="334" y="465"/>
                    <a:pt x="328" y="472"/>
                    <a:pt x="321" y="480"/>
                  </a:cubicBezTo>
                  <a:cubicBezTo>
                    <a:pt x="316" y="487"/>
                    <a:pt x="305" y="499"/>
                    <a:pt x="304" y="507"/>
                  </a:cubicBezTo>
                  <a:cubicBezTo>
                    <a:pt x="319" y="493"/>
                    <a:pt x="330" y="471"/>
                    <a:pt x="344" y="459"/>
                  </a:cubicBezTo>
                  <a:cubicBezTo>
                    <a:pt x="336" y="472"/>
                    <a:pt x="326" y="484"/>
                    <a:pt x="317" y="496"/>
                  </a:cubicBezTo>
                  <a:cubicBezTo>
                    <a:pt x="315" y="499"/>
                    <a:pt x="309" y="503"/>
                    <a:pt x="311" y="508"/>
                  </a:cubicBezTo>
                  <a:cubicBezTo>
                    <a:pt x="320" y="499"/>
                    <a:pt x="331" y="483"/>
                    <a:pt x="340" y="471"/>
                  </a:cubicBezTo>
                  <a:cubicBezTo>
                    <a:pt x="343" y="467"/>
                    <a:pt x="345" y="460"/>
                    <a:pt x="350" y="459"/>
                  </a:cubicBezTo>
                  <a:cubicBezTo>
                    <a:pt x="340" y="476"/>
                    <a:pt x="322" y="495"/>
                    <a:pt x="313" y="513"/>
                  </a:cubicBezTo>
                  <a:cubicBezTo>
                    <a:pt x="321" y="511"/>
                    <a:pt x="325" y="502"/>
                    <a:pt x="330" y="494"/>
                  </a:cubicBezTo>
                  <a:close/>
                  <a:moveTo>
                    <a:pt x="326" y="543"/>
                  </a:moveTo>
                  <a:cubicBezTo>
                    <a:pt x="335" y="562"/>
                    <a:pt x="343" y="585"/>
                    <a:pt x="352" y="601"/>
                  </a:cubicBezTo>
                  <a:cubicBezTo>
                    <a:pt x="344" y="582"/>
                    <a:pt x="337" y="561"/>
                    <a:pt x="326" y="543"/>
                  </a:cubicBezTo>
                  <a:close/>
                  <a:moveTo>
                    <a:pt x="357" y="471"/>
                  </a:moveTo>
                  <a:cubicBezTo>
                    <a:pt x="363" y="459"/>
                    <a:pt x="372" y="445"/>
                    <a:pt x="374" y="434"/>
                  </a:cubicBezTo>
                  <a:cubicBezTo>
                    <a:pt x="369" y="446"/>
                    <a:pt x="360" y="459"/>
                    <a:pt x="357" y="471"/>
                  </a:cubicBezTo>
                  <a:close/>
                  <a:moveTo>
                    <a:pt x="360" y="268"/>
                  </a:moveTo>
                  <a:cubicBezTo>
                    <a:pt x="362" y="269"/>
                    <a:pt x="366" y="263"/>
                    <a:pt x="369" y="266"/>
                  </a:cubicBezTo>
                  <a:cubicBezTo>
                    <a:pt x="359" y="274"/>
                    <a:pt x="346" y="279"/>
                    <a:pt x="336" y="287"/>
                  </a:cubicBezTo>
                  <a:cubicBezTo>
                    <a:pt x="339" y="288"/>
                    <a:pt x="343" y="285"/>
                    <a:pt x="344" y="287"/>
                  </a:cubicBezTo>
                  <a:cubicBezTo>
                    <a:pt x="339" y="287"/>
                    <a:pt x="333" y="293"/>
                    <a:pt x="329" y="289"/>
                  </a:cubicBezTo>
                  <a:cubicBezTo>
                    <a:pt x="332" y="283"/>
                    <a:pt x="340" y="283"/>
                    <a:pt x="344" y="278"/>
                  </a:cubicBezTo>
                  <a:cubicBezTo>
                    <a:pt x="331" y="282"/>
                    <a:pt x="321" y="272"/>
                    <a:pt x="313" y="268"/>
                  </a:cubicBezTo>
                  <a:cubicBezTo>
                    <a:pt x="308" y="260"/>
                    <a:pt x="312" y="245"/>
                    <a:pt x="309" y="235"/>
                  </a:cubicBezTo>
                  <a:cubicBezTo>
                    <a:pt x="308" y="236"/>
                    <a:pt x="307" y="239"/>
                    <a:pt x="306" y="240"/>
                  </a:cubicBezTo>
                  <a:cubicBezTo>
                    <a:pt x="307" y="248"/>
                    <a:pt x="309" y="255"/>
                    <a:pt x="310" y="262"/>
                  </a:cubicBezTo>
                  <a:cubicBezTo>
                    <a:pt x="310" y="266"/>
                    <a:pt x="312" y="273"/>
                    <a:pt x="308" y="274"/>
                  </a:cubicBezTo>
                  <a:cubicBezTo>
                    <a:pt x="306" y="269"/>
                    <a:pt x="308" y="255"/>
                    <a:pt x="304" y="252"/>
                  </a:cubicBezTo>
                  <a:cubicBezTo>
                    <a:pt x="306" y="250"/>
                    <a:pt x="303" y="248"/>
                    <a:pt x="303" y="244"/>
                  </a:cubicBezTo>
                  <a:cubicBezTo>
                    <a:pt x="295" y="257"/>
                    <a:pt x="308" y="274"/>
                    <a:pt x="306" y="288"/>
                  </a:cubicBezTo>
                  <a:cubicBezTo>
                    <a:pt x="324" y="283"/>
                    <a:pt x="319" y="302"/>
                    <a:pt x="330" y="305"/>
                  </a:cubicBezTo>
                  <a:cubicBezTo>
                    <a:pt x="330" y="319"/>
                    <a:pt x="327" y="324"/>
                    <a:pt x="320" y="332"/>
                  </a:cubicBezTo>
                  <a:cubicBezTo>
                    <a:pt x="324" y="341"/>
                    <a:pt x="322" y="357"/>
                    <a:pt x="322" y="367"/>
                  </a:cubicBezTo>
                  <a:cubicBezTo>
                    <a:pt x="344" y="361"/>
                    <a:pt x="363" y="350"/>
                    <a:pt x="386" y="345"/>
                  </a:cubicBezTo>
                  <a:cubicBezTo>
                    <a:pt x="385" y="320"/>
                    <a:pt x="381" y="297"/>
                    <a:pt x="374" y="276"/>
                  </a:cubicBezTo>
                  <a:cubicBezTo>
                    <a:pt x="362" y="283"/>
                    <a:pt x="349" y="287"/>
                    <a:pt x="338" y="295"/>
                  </a:cubicBezTo>
                  <a:cubicBezTo>
                    <a:pt x="339" y="295"/>
                    <a:pt x="340" y="295"/>
                    <a:pt x="340" y="296"/>
                  </a:cubicBezTo>
                  <a:cubicBezTo>
                    <a:pt x="339" y="297"/>
                    <a:pt x="335" y="299"/>
                    <a:pt x="333" y="297"/>
                  </a:cubicBezTo>
                  <a:cubicBezTo>
                    <a:pt x="345" y="284"/>
                    <a:pt x="361" y="283"/>
                    <a:pt x="373" y="272"/>
                  </a:cubicBezTo>
                  <a:cubicBezTo>
                    <a:pt x="372" y="264"/>
                    <a:pt x="369" y="257"/>
                    <a:pt x="366" y="251"/>
                  </a:cubicBezTo>
                  <a:cubicBezTo>
                    <a:pt x="365" y="255"/>
                    <a:pt x="366" y="258"/>
                    <a:pt x="367" y="262"/>
                  </a:cubicBezTo>
                  <a:cubicBezTo>
                    <a:pt x="364" y="263"/>
                    <a:pt x="363" y="266"/>
                    <a:pt x="360" y="268"/>
                  </a:cubicBezTo>
                  <a:close/>
                  <a:moveTo>
                    <a:pt x="341" y="596"/>
                  </a:moveTo>
                  <a:cubicBezTo>
                    <a:pt x="343" y="597"/>
                    <a:pt x="345" y="604"/>
                    <a:pt x="345" y="602"/>
                  </a:cubicBezTo>
                  <a:cubicBezTo>
                    <a:pt x="344" y="600"/>
                    <a:pt x="345" y="594"/>
                    <a:pt x="341" y="596"/>
                  </a:cubicBezTo>
                  <a:close/>
                  <a:moveTo>
                    <a:pt x="281" y="594"/>
                  </a:moveTo>
                  <a:cubicBezTo>
                    <a:pt x="291" y="586"/>
                    <a:pt x="298" y="577"/>
                    <a:pt x="306" y="574"/>
                  </a:cubicBezTo>
                  <a:cubicBezTo>
                    <a:pt x="297" y="587"/>
                    <a:pt x="279" y="595"/>
                    <a:pt x="272" y="608"/>
                  </a:cubicBezTo>
                  <a:cubicBezTo>
                    <a:pt x="275" y="609"/>
                    <a:pt x="276" y="608"/>
                    <a:pt x="279" y="609"/>
                  </a:cubicBezTo>
                  <a:cubicBezTo>
                    <a:pt x="285" y="603"/>
                    <a:pt x="291" y="596"/>
                    <a:pt x="297" y="591"/>
                  </a:cubicBezTo>
                  <a:cubicBezTo>
                    <a:pt x="303" y="585"/>
                    <a:pt x="310" y="577"/>
                    <a:pt x="318" y="576"/>
                  </a:cubicBezTo>
                  <a:cubicBezTo>
                    <a:pt x="306" y="586"/>
                    <a:pt x="294" y="597"/>
                    <a:pt x="283" y="609"/>
                  </a:cubicBezTo>
                  <a:cubicBezTo>
                    <a:pt x="298" y="604"/>
                    <a:pt x="304" y="590"/>
                    <a:pt x="318" y="585"/>
                  </a:cubicBezTo>
                  <a:cubicBezTo>
                    <a:pt x="309" y="593"/>
                    <a:pt x="299" y="600"/>
                    <a:pt x="291" y="608"/>
                  </a:cubicBezTo>
                  <a:cubicBezTo>
                    <a:pt x="310" y="610"/>
                    <a:pt x="312" y="590"/>
                    <a:pt x="327" y="586"/>
                  </a:cubicBezTo>
                  <a:cubicBezTo>
                    <a:pt x="323" y="593"/>
                    <a:pt x="311" y="599"/>
                    <a:pt x="305" y="607"/>
                  </a:cubicBezTo>
                  <a:cubicBezTo>
                    <a:pt x="317" y="607"/>
                    <a:pt x="329" y="607"/>
                    <a:pt x="342" y="607"/>
                  </a:cubicBezTo>
                  <a:cubicBezTo>
                    <a:pt x="324" y="572"/>
                    <a:pt x="310" y="533"/>
                    <a:pt x="293" y="497"/>
                  </a:cubicBezTo>
                  <a:cubicBezTo>
                    <a:pt x="270" y="493"/>
                    <a:pt x="255" y="492"/>
                    <a:pt x="237" y="493"/>
                  </a:cubicBezTo>
                  <a:cubicBezTo>
                    <a:pt x="234" y="490"/>
                    <a:pt x="226" y="491"/>
                    <a:pt x="222" y="493"/>
                  </a:cubicBezTo>
                  <a:cubicBezTo>
                    <a:pt x="222" y="495"/>
                    <a:pt x="226" y="494"/>
                    <a:pt x="225" y="496"/>
                  </a:cubicBezTo>
                  <a:cubicBezTo>
                    <a:pt x="221" y="518"/>
                    <a:pt x="217" y="556"/>
                    <a:pt x="212" y="585"/>
                  </a:cubicBezTo>
                  <a:cubicBezTo>
                    <a:pt x="213" y="587"/>
                    <a:pt x="217" y="585"/>
                    <a:pt x="216" y="590"/>
                  </a:cubicBezTo>
                  <a:cubicBezTo>
                    <a:pt x="215" y="591"/>
                    <a:pt x="213" y="591"/>
                    <a:pt x="212" y="591"/>
                  </a:cubicBezTo>
                  <a:cubicBezTo>
                    <a:pt x="211" y="598"/>
                    <a:pt x="212" y="599"/>
                    <a:pt x="211" y="607"/>
                  </a:cubicBezTo>
                  <a:cubicBezTo>
                    <a:pt x="223" y="606"/>
                    <a:pt x="237" y="607"/>
                    <a:pt x="248" y="607"/>
                  </a:cubicBezTo>
                  <a:cubicBezTo>
                    <a:pt x="259" y="597"/>
                    <a:pt x="268" y="584"/>
                    <a:pt x="280" y="576"/>
                  </a:cubicBezTo>
                  <a:cubicBezTo>
                    <a:pt x="272" y="588"/>
                    <a:pt x="259" y="594"/>
                    <a:pt x="253" y="608"/>
                  </a:cubicBezTo>
                  <a:cubicBezTo>
                    <a:pt x="262" y="606"/>
                    <a:pt x="267" y="597"/>
                    <a:pt x="274" y="591"/>
                  </a:cubicBezTo>
                  <a:cubicBezTo>
                    <a:pt x="280" y="585"/>
                    <a:pt x="287" y="578"/>
                    <a:pt x="295" y="576"/>
                  </a:cubicBezTo>
                  <a:cubicBezTo>
                    <a:pt x="284" y="586"/>
                    <a:pt x="271" y="595"/>
                    <a:pt x="261" y="608"/>
                  </a:cubicBezTo>
                  <a:cubicBezTo>
                    <a:pt x="270" y="608"/>
                    <a:pt x="276" y="599"/>
                    <a:pt x="281" y="594"/>
                  </a:cubicBezTo>
                  <a:close/>
                  <a:moveTo>
                    <a:pt x="334" y="629"/>
                  </a:moveTo>
                  <a:cubicBezTo>
                    <a:pt x="335" y="629"/>
                    <a:pt x="336" y="629"/>
                    <a:pt x="338" y="628"/>
                  </a:cubicBezTo>
                  <a:cubicBezTo>
                    <a:pt x="331" y="627"/>
                    <a:pt x="326" y="629"/>
                    <a:pt x="334" y="629"/>
                  </a:cubicBezTo>
                  <a:close/>
                  <a:moveTo>
                    <a:pt x="338" y="584"/>
                  </a:moveTo>
                  <a:cubicBezTo>
                    <a:pt x="338" y="587"/>
                    <a:pt x="342" y="593"/>
                    <a:pt x="341" y="592"/>
                  </a:cubicBezTo>
                  <a:cubicBezTo>
                    <a:pt x="341" y="589"/>
                    <a:pt x="338" y="583"/>
                    <a:pt x="338" y="584"/>
                  </a:cubicBezTo>
                  <a:close/>
                  <a:moveTo>
                    <a:pt x="312" y="534"/>
                  </a:moveTo>
                  <a:cubicBezTo>
                    <a:pt x="320" y="551"/>
                    <a:pt x="327" y="573"/>
                    <a:pt x="336" y="587"/>
                  </a:cubicBezTo>
                  <a:cubicBezTo>
                    <a:pt x="328" y="570"/>
                    <a:pt x="321" y="549"/>
                    <a:pt x="312" y="534"/>
                  </a:cubicBezTo>
                  <a:close/>
                  <a:moveTo>
                    <a:pt x="294" y="690"/>
                  </a:moveTo>
                  <a:cubicBezTo>
                    <a:pt x="299" y="690"/>
                    <a:pt x="306" y="691"/>
                    <a:pt x="310" y="690"/>
                  </a:cubicBezTo>
                  <a:cubicBezTo>
                    <a:pt x="305" y="690"/>
                    <a:pt x="298" y="689"/>
                    <a:pt x="294" y="690"/>
                  </a:cubicBezTo>
                  <a:close/>
                  <a:moveTo>
                    <a:pt x="394" y="50"/>
                  </a:moveTo>
                  <a:cubicBezTo>
                    <a:pt x="398" y="44"/>
                    <a:pt x="402" y="37"/>
                    <a:pt x="406" y="31"/>
                  </a:cubicBezTo>
                  <a:cubicBezTo>
                    <a:pt x="400" y="34"/>
                    <a:pt x="396" y="44"/>
                    <a:pt x="394" y="50"/>
                  </a:cubicBezTo>
                  <a:close/>
                  <a:moveTo>
                    <a:pt x="396" y="54"/>
                  </a:moveTo>
                  <a:cubicBezTo>
                    <a:pt x="398" y="54"/>
                    <a:pt x="405" y="39"/>
                    <a:pt x="404" y="41"/>
                  </a:cubicBezTo>
                  <a:cubicBezTo>
                    <a:pt x="400" y="44"/>
                    <a:pt x="399" y="50"/>
                    <a:pt x="396" y="54"/>
                  </a:cubicBezTo>
                  <a:close/>
                  <a:moveTo>
                    <a:pt x="314" y="531"/>
                  </a:moveTo>
                  <a:cubicBezTo>
                    <a:pt x="318" y="536"/>
                    <a:pt x="322" y="551"/>
                    <a:pt x="327" y="556"/>
                  </a:cubicBezTo>
                  <a:cubicBezTo>
                    <a:pt x="322" y="548"/>
                    <a:pt x="321" y="535"/>
                    <a:pt x="314" y="531"/>
                  </a:cubicBezTo>
                  <a:close/>
                  <a:moveTo>
                    <a:pt x="390" y="22"/>
                  </a:moveTo>
                  <a:cubicBezTo>
                    <a:pt x="382" y="31"/>
                    <a:pt x="375" y="44"/>
                    <a:pt x="369" y="56"/>
                  </a:cubicBezTo>
                  <a:cubicBezTo>
                    <a:pt x="370" y="60"/>
                    <a:pt x="375" y="61"/>
                    <a:pt x="379" y="63"/>
                  </a:cubicBezTo>
                  <a:cubicBezTo>
                    <a:pt x="385" y="50"/>
                    <a:pt x="392" y="37"/>
                    <a:pt x="400" y="27"/>
                  </a:cubicBezTo>
                  <a:cubicBezTo>
                    <a:pt x="396" y="26"/>
                    <a:pt x="395" y="23"/>
                    <a:pt x="390" y="22"/>
                  </a:cubicBezTo>
                  <a:close/>
                  <a:moveTo>
                    <a:pt x="383" y="63"/>
                  </a:moveTo>
                  <a:cubicBezTo>
                    <a:pt x="389" y="55"/>
                    <a:pt x="395" y="42"/>
                    <a:pt x="398" y="33"/>
                  </a:cubicBezTo>
                  <a:cubicBezTo>
                    <a:pt x="393" y="43"/>
                    <a:pt x="383" y="55"/>
                    <a:pt x="383" y="63"/>
                  </a:cubicBezTo>
                  <a:close/>
                  <a:moveTo>
                    <a:pt x="309" y="629"/>
                  </a:moveTo>
                  <a:cubicBezTo>
                    <a:pt x="303" y="630"/>
                    <a:pt x="297" y="627"/>
                    <a:pt x="293" y="630"/>
                  </a:cubicBezTo>
                  <a:cubicBezTo>
                    <a:pt x="298" y="629"/>
                    <a:pt x="305" y="631"/>
                    <a:pt x="309" y="629"/>
                  </a:cubicBezTo>
                  <a:close/>
                  <a:moveTo>
                    <a:pt x="334" y="271"/>
                  </a:moveTo>
                  <a:cubicBezTo>
                    <a:pt x="344" y="271"/>
                    <a:pt x="353" y="264"/>
                    <a:pt x="354" y="256"/>
                  </a:cubicBezTo>
                  <a:cubicBezTo>
                    <a:pt x="348" y="261"/>
                    <a:pt x="340" y="265"/>
                    <a:pt x="334" y="271"/>
                  </a:cubicBezTo>
                  <a:close/>
                  <a:moveTo>
                    <a:pt x="351" y="245"/>
                  </a:moveTo>
                  <a:cubicBezTo>
                    <a:pt x="342" y="251"/>
                    <a:pt x="334" y="258"/>
                    <a:pt x="326" y="266"/>
                  </a:cubicBezTo>
                  <a:cubicBezTo>
                    <a:pt x="329" y="268"/>
                    <a:pt x="332" y="264"/>
                    <a:pt x="334" y="266"/>
                  </a:cubicBezTo>
                  <a:cubicBezTo>
                    <a:pt x="333" y="268"/>
                    <a:pt x="330" y="266"/>
                    <a:pt x="330" y="269"/>
                  </a:cubicBezTo>
                  <a:cubicBezTo>
                    <a:pt x="334" y="269"/>
                    <a:pt x="340" y="264"/>
                    <a:pt x="338" y="262"/>
                  </a:cubicBezTo>
                  <a:cubicBezTo>
                    <a:pt x="346" y="261"/>
                    <a:pt x="349" y="254"/>
                    <a:pt x="355" y="250"/>
                  </a:cubicBezTo>
                  <a:cubicBezTo>
                    <a:pt x="353" y="249"/>
                    <a:pt x="354" y="246"/>
                    <a:pt x="351" y="245"/>
                  </a:cubicBezTo>
                  <a:close/>
                  <a:moveTo>
                    <a:pt x="375" y="13"/>
                  </a:moveTo>
                  <a:cubicBezTo>
                    <a:pt x="370" y="26"/>
                    <a:pt x="360" y="37"/>
                    <a:pt x="356" y="49"/>
                  </a:cubicBezTo>
                  <a:cubicBezTo>
                    <a:pt x="358" y="52"/>
                    <a:pt x="363" y="53"/>
                    <a:pt x="366" y="55"/>
                  </a:cubicBezTo>
                  <a:cubicBezTo>
                    <a:pt x="373" y="43"/>
                    <a:pt x="380" y="31"/>
                    <a:pt x="388" y="19"/>
                  </a:cubicBezTo>
                  <a:cubicBezTo>
                    <a:pt x="383" y="17"/>
                    <a:pt x="380" y="15"/>
                    <a:pt x="375" y="13"/>
                  </a:cubicBezTo>
                  <a:close/>
                  <a:moveTo>
                    <a:pt x="347" y="239"/>
                  </a:moveTo>
                  <a:cubicBezTo>
                    <a:pt x="340" y="246"/>
                    <a:pt x="324" y="252"/>
                    <a:pt x="325" y="263"/>
                  </a:cubicBezTo>
                  <a:cubicBezTo>
                    <a:pt x="333" y="256"/>
                    <a:pt x="342" y="249"/>
                    <a:pt x="351" y="242"/>
                  </a:cubicBezTo>
                  <a:cubicBezTo>
                    <a:pt x="348" y="242"/>
                    <a:pt x="349" y="240"/>
                    <a:pt x="347" y="239"/>
                  </a:cubicBezTo>
                  <a:close/>
                  <a:moveTo>
                    <a:pt x="238" y="630"/>
                  </a:moveTo>
                  <a:cubicBezTo>
                    <a:pt x="257" y="632"/>
                    <a:pt x="276" y="634"/>
                    <a:pt x="290" y="629"/>
                  </a:cubicBezTo>
                  <a:cubicBezTo>
                    <a:pt x="271" y="629"/>
                    <a:pt x="254" y="629"/>
                    <a:pt x="238" y="630"/>
                  </a:cubicBezTo>
                  <a:close/>
                  <a:moveTo>
                    <a:pt x="301" y="506"/>
                  </a:moveTo>
                  <a:cubicBezTo>
                    <a:pt x="302" y="510"/>
                    <a:pt x="303" y="514"/>
                    <a:pt x="305" y="517"/>
                  </a:cubicBezTo>
                  <a:cubicBezTo>
                    <a:pt x="305" y="513"/>
                    <a:pt x="304" y="509"/>
                    <a:pt x="301" y="506"/>
                  </a:cubicBezTo>
                  <a:close/>
                  <a:moveTo>
                    <a:pt x="357" y="60"/>
                  </a:moveTo>
                  <a:cubicBezTo>
                    <a:pt x="359" y="65"/>
                    <a:pt x="367" y="68"/>
                    <a:pt x="371" y="69"/>
                  </a:cubicBezTo>
                  <a:cubicBezTo>
                    <a:pt x="367" y="66"/>
                    <a:pt x="362" y="60"/>
                    <a:pt x="357" y="60"/>
                  </a:cubicBezTo>
                  <a:close/>
                  <a:moveTo>
                    <a:pt x="324" y="256"/>
                  </a:moveTo>
                  <a:cubicBezTo>
                    <a:pt x="330" y="248"/>
                    <a:pt x="339" y="244"/>
                    <a:pt x="346" y="237"/>
                  </a:cubicBezTo>
                  <a:cubicBezTo>
                    <a:pt x="338" y="237"/>
                    <a:pt x="321" y="245"/>
                    <a:pt x="324" y="256"/>
                  </a:cubicBezTo>
                  <a:close/>
                  <a:moveTo>
                    <a:pt x="348" y="60"/>
                  </a:moveTo>
                  <a:cubicBezTo>
                    <a:pt x="350" y="69"/>
                    <a:pt x="362" y="74"/>
                    <a:pt x="368" y="77"/>
                  </a:cubicBezTo>
                  <a:cubicBezTo>
                    <a:pt x="369" y="76"/>
                    <a:pt x="370" y="75"/>
                    <a:pt x="370" y="73"/>
                  </a:cubicBezTo>
                  <a:cubicBezTo>
                    <a:pt x="361" y="70"/>
                    <a:pt x="355" y="62"/>
                    <a:pt x="348" y="60"/>
                  </a:cubicBezTo>
                  <a:close/>
                  <a:moveTo>
                    <a:pt x="344" y="66"/>
                  </a:moveTo>
                  <a:cubicBezTo>
                    <a:pt x="342" y="70"/>
                    <a:pt x="348" y="73"/>
                    <a:pt x="351" y="76"/>
                  </a:cubicBezTo>
                  <a:cubicBezTo>
                    <a:pt x="356" y="78"/>
                    <a:pt x="361" y="82"/>
                    <a:pt x="364" y="82"/>
                  </a:cubicBezTo>
                  <a:cubicBezTo>
                    <a:pt x="364" y="81"/>
                    <a:pt x="365" y="81"/>
                    <a:pt x="366" y="79"/>
                  </a:cubicBezTo>
                  <a:cubicBezTo>
                    <a:pt x="358" y="75"/>
                    <a:pt x="352" y="70"/>
                    <a:pt x="344" y="66"/>
                  </a:cubicBezTo>
                  <a:close/>
                  <a:moveTo>
                    <a:pt x="367" y="7"/>
                  </a:moveTo>
                  <a:cubicBezTo>
                    <a:pt x="366" y="8"/>
                    <a:pt x="365" y="8"/>
                    <a:pt x="363" y="8"/>
                  </a:cubicBezTo>
                  <a:cubicBezTo>
                    <a:pt x="358" y="20"/>
                    <a:pt x="351" y="31"/>
                    <a:pt x="344" y="41"/>
                  </a:cubicBezTo>
                  <a:cubicBezTo>
                    <a:pt x="347" y="43"/>
                    <a:pt x="348" y="40"/>
                    <a:pt x="350" y="41"/>
                  </a:cubicBezTo>
                  <a:cubicBezTo>
                    <a:pt x="351" y="42"/>
                    <a:pt x="348" y="45"/>
                    <a:pt x="351" y="46"/>
                  </a:cubicBezTo>
                  <a:cubicBezTo>
                    <a:pt x="352" y="46"/>
                    <a:pt x="353" y="46"/>
                    <a:pt x="353" y="47"/>
                  </a:cubicBezTo>
                  <a:cubicBezTo>
                    <a:pt x="361" y="36"/>
                    <a:pt x="368" y="24"/>
                    <a:pt x="373" y="11"/>
                  </a:cubicBezTo>
                  <a:cubicBezTo>
                    <a:pt x="370" y="11"/>
                    <a:pt x="369" y="8"/>
                    <a:pt x="367" y="7"/>
                  </a:cubicBezTo>
                  <a:close/>
                  <a:moveTo>
                    <a:pt x="341" y="72"/>
                  </a:moveTo>
                  <a:cubicBezTo>
                    <a:pt x="332" y="87"/>
                    <a:pt x="321" y="101"/>
                    <a:pt x="314" y="116"/>
                  </a:cubicBezTo>
                  <a:cubicBezTo>
                    <a:pt x="321" y="119"/>
                    <a:pt x="325" y="124"/>
                    <a:pt x="334" y="127"/>
                  </a:cubicBezTo>
                  <a:cubicBezTo>
                    <a:pt x="342" y="111"/>
                    <a:pt x="352" y="99"/>
                    <a:pt x="361" y="85"/>
                  </a:cubicBezTo>
                  <a:cubicBezTo>
                    <a:pt x="354" y="81"/>
                    <a:pt x="348" y="76"/>
                    <a:pt x="341" y="72"/>
                  </a:cubicBezTo>
                  <a:close/>
                  <a:moveTo>
                    <a:pt x="325" y="245"/>
                  </a:moveTo>
                  <a:cubicBezTo>
                    <a:pt x="328" y="242"/>
                    <a:pt x="334" y="239"/>
                    <a:pt x="335" y="237"/>
                  </a:cubicBezTo>
                  <a:cubicBezTo>
                    <a:pt x="332" y="239"/>
                    <a:pt x="324" y="240"/>
                    <a:pt x="325" y="245"/>
                  </a:cubicBezTo>
                  <a:close/>
                  <a:moveTo>
                    <a:pt x="345" y="153"/>
                  </a:moveTo>
                  <a:cubicBezTo>
                    <a:pt x="333" y="144"/>
                    <a:pt x="316" y="138"/>
                    <a:pt x="302" y="130"/>
                  </a:cubicBezTo>
                  <a:cubicBezTo>
                    <a:pt x="295" y="126"/>
                    <a:pt x="290" y="118"/>
                    <a:pt x="283" y="120"/>
                  </a:cubicBezTo>
                  <a:cubicBezTo>
                    <a:pt x="304" y="132"/>
                    <a:pt x="322" y="146"/>
                    <a:pt x="345" y="156"/>
                  </a:cubicBezTo>
                  <a:cubicBezTo>
                    <a:pt x="345" y="155"/>
                    <a:pt x="345" y="154"/>
                    <a:pt x="345" y="153"/>
                  </a:cubicBezTo>
                  <a:close/>
                  <a:moveTo>
                    <a:pt x="328" y="223"/>
                  </a:moveTo>
                  <a:cubicBezTo>
                    <a:pt x="327" y="226"/>
                    <a:pt x="329" y="226"/>
                    <a:pt x="328" y="228"/>
                  </a:cubicBezTo>
                  <a:cubicBezTo>
                    <a:pt x="330" y="228"/>
                    <a:pt x="333" y="228"/>
                    <a:pt x="334" y="226"/>
                  </a:cubicBezTo>
                  <a:cubicBezTo>
                    <a:pt x="331" y="226"/>
                    <a:pt x="331" y="223"/>
                    <a:pt x="328" y="223"/>
                  </a:cubicBezTo>
                  <a:close/>
                  <a:moveTo>
                    <a:pt x="270" y="138"/>
                  </a:moveTo>
                  <a:cubicBezTo>
                    <a:pt x="267" y="144"/>
                    <a:pt x="264" y="152"/>
                    <a:pt x="260" y="153"/>
                  </a:cubicBezTo>
                  <a:cubicBezTo>
                    <a:pt x="247" y="183"/>
                    <a:pt x="222" y="212"/>
                    <a:pt x="208" y="242"/>
                  </a:cubicBezTo>
                  <a:cubicBezTo>
                    <a:pt x="207" y="244"/>
                    <a:pt x="208" y="245"/>
                    <a:pt x="207" y="248"/>
                  </a:cubicBezTo>
                  <a:cubicBezTo>
                    <a:pt x="196" y="263"/>
                    <a:pt x="188" y="282"/>
                    <a:pt x="179" y="299"/>
                  </a:cubicBezTo>
                  <a:cubicBezTo>
                    <a:pt x="183" y="296"/>
                    <a:pt x="186" y="285"/>
                    <a:pt x="193" y="282"/>
                  </a:cubicBezTo>
                  <a:cubicBezTo>
                    <a:pt x="189" y="288"/>
                    <a:pt x="185" y="295"/>
                    <a:pt x="181" y="301"/>
                  </a:cubicBezTo>
                  <a:cubicBezTo>
                    <a:pt x="183" y="303"/>
                    <a:pt x="186" y="304"/>
                    <a:pt x="190" y="305"/>
                  </a:cubicBezTo>
                  <a:cubicBezTo>
                    <a:pt x="195" y="297"/>
                    <a:pt x="200" y="282"/>
                    <a:pt x="207" y="278"/>
                  </a:cubicBezTo>
                  <a:cubicBezTo>
                    <a:pt x="203" y="288"/>
                    <a:pt x="196" y="296"/>
                    <a:pt x="192" y="307"/>
                  </a:cubicBezTo>
                  <a:cubicBezTo>
                    <a:pt x="195" y="307"/>
                    <a:pt x="196" y="309"/>
                    <a:pt x="198" y="310"/>
                  </a:cubicBezTo>
                  <a:cubicBezTo>
                    <a:pt x="201" y="304"/>
                    <a:pt x="205" y="299"/>
                    <a:pt x="208" y="294"/>
                  </a:cubicBezTo>
                  <a:cubicBezTo>
                    <a:pt x="211" y="289"/>
                    <a:pt x="213" y="282"/>
                    <a:pt x="219" y="280"/>
                  </a:cubicBezTo>
                  <a:cubicBezTo>
                    <a:pt x="213" y="291"/>
                    <a:pt x="205" y="299"/>
                    <a:pt x="200" y="312"/>
                  </a:cubicBezTo>
                  <a:cubicBezTo>
                    <a:pt x="203" y="312"/>
                    <a:pt x="205" y="314"/>
                    <a:pt x="207" y="315"/>
                  </a:cubicBezTo>
                  <a:cubicBezTo>
                    <a:pt x="213" y="306"/>
                    <a:pt x="218" y="297"/>
                    <a:pt x="224" y="289"/>
                  </a:cubicBezTo>
                  <a:cubicBezTo>
                    <a:pt x="225" y="287"/>
                    <a:pt x="222" y="287"/>
                    <a:pt x="222" y="284"/>
                  </a:cubicBezTo>
                  <a:cubicBezTo>
                    <a:pt x="227" y="285"/>
                    <a:pt x="227" y="281"/>
                    <a:pt x="231" y="281"/>
                  </a:cubicBezTo>
                  <a:cubicBezTo>
                    <a:pt x="231" y="283"/>
                    <a:pt x="229" y="283"/>
                    <a:pt x="230" y="285"/>
                  </a:cubicBezTo>
                  <a:cubicBezTo>
                    <a:pt x="234" y="287"/>
                    <a:pt x="236" y="286"/>
                    <a:pt x="239" y="284"/>
                  </a:cubicBezTo>
                  <a:cubicBezTo>
                    <a:pt x="236" y="292"/>
                    <a:pt x="249" y="286"/>
                    <a:pt x="248" y="294"/>
                  </a:cubicBezTo>
                  <a:cubicBezTo>
                    <a:pt x="245" y="294"/>
                    <a:pt x="246" y="292"/>
                    <a:pt x="243" y="292"/>
                  </a:cubicBezTo>
                  <a:cubicBezTo>
                    <a:pt x="241" y="298"/>
                    <a:pt x="237" y="303"/>
                    <a:pt x="234" y="308"/>
                  </a:cubicBezTo>
                  <a:cubicBezTo>
                    <a:pt x="230" y="313"/>
                    <a:pt x="229" y="321"/>
                    <a:pt x="223" y="322"/>
                  </a:cubicBezTo>
                  <a:cubicBezTo>
                    <a:pt x="227" y="313"/>
                    <a:pt x="233" y="307"/>
                    <a:pt x="236" y="299"/>
                  </a:cubicBezTo>
                  <a:cubicBezTo>
                    <a:pt x="234" y="299"/>
                    <a:pt x="235" y="298"/>
                    <a:pt x="233" y="298"/>
                  </a:cubicBezTo>
                  <a:cubicBezTo>
                    <a:pt x="227" y="305"/>
                    <a:pt x="222" y="312"/>
                    <a:pt x="219" y="321"/>
                  </a:cubicBezTo>
                  <a:cubicBezTo>
                    <a:pt x="225" y="324"/>
                    <a:pt x="230" y="329"/>
                    <a:pt x="237" y="332"/>
                  </a:cubicBezTo>
                  <a:cubicBezTo>
                    <a:pt x="273" y="276"/>
                    <a:pt x="309" y="215"/>
                    <a:pt x="342" y="158"/>
                  </a:cubicBezTo>
                  <a:cubicBezTo>
                    <a:pt x="321" y="147"/>
                    <a:pt x="302" y="134"/>
                    <a:pt x="281" y="122"/>
                  </a:cubicBezTo>
                  <a:cubicBezTo>
                    <a:pt x="278" y="127"/>
                    <a:pt x="274" y="133"/>
                    <a:pt x="270" y="138"/>
                  </a:cubicBezTo>
                  <a:close/>
                  <a:moveTo>
                    <a:pt x="313" y="350"/>
                  </a:moveTo>
                  <a:cubicBezTo>
                    <a:pt x="314" y="350"/>
                    <a:pt x="315" y="344"/>
                    <a:pt x="314" y="343"/>
                  </a:cubicBezTo>
                  <a:cubicBezTo>
                    <a:pt x="314" y="345"/>
                    <a:pt x="310" y="349"/>
                    <a:pt x="313" y="350"/>
                  </a:cubicBezTo>
                  <a:close/>
                  <a:moveTo>
                    <a:pt x="305" y="292"/>
                  </a:moveTo>
                  <a:cubicBezTo>
                    <a:pt x="310" y="293"/>
                    <a:pt x="310" y="290"/>
                    <a:pt x="314" y="291"/>
                  </a:cubicBezTo>
                  <a:cubicBezTo>
                    <a:pt x="316" y="290"/>
                    <a:pt x="318" y="296"/>
                    <a:pt x="318" y="292"/>
                  </a:cubicBezTo>
                  <a:cubicBezTo>
                    <a:pt x="315" y="289"/>
                    <a:pt x="308" y="290"/>
                    <a:pt x="305" y="292"/>
                  </a:cubicBezTo>
                  <a:close/>
                  <a:moveTo>
                    <a:pt x="304" y="302"/>
                  </a:moveTo>
                  <a:cubicBezTo>
                    <a:pt x="309" y="304"/>
                    <a:pt x="313" y="312"/>
                    <a:pt x="315" y="311"/>
                  </a:cubicBezTo>
                  <a:cubicBezTo>
                    <a:pt x="315" y="306"/>
                    <a:pt x="311" y="299"/>
                    <a:pt x="304" y="302"/>
                  </a:cubicBezTo>
                  <a:close/>
                  <a:moveTo>
                    <a:pt x="301" y="303"/>
                  </a:moveTo>
                  <a:cubicBezTo>
                    <a:pt x="295" y="304"/>
                    <a:pt x="292" y="308"/>
                    <a:pt x="291" y="315"/>
                  </a:cubicBezTo>
                  <a:cubicBezTo>
                    <a:pt x="295" y="320"/>
                    <a:pt x="303" y="324"/>
                    <a:pt x="309" y="325"/>
                  </a:cubicBezTo>
                  <a:cubicBezTo>
                    <a:pt x="321" y="318"/>
                    <a:pt x="308" y="308"/>
                    <a:pt x="301" y="303"/>
                  </a:cubicBezTo>
                  <a:close/>
                  <a:moveTo>
                    <a:pt x="289" y="468"/>
                  </a:moveTo>
                  <a:cubicBezTo>
                    <a:pt x="289" y="466"/>
                    <a:pt x="293" y="464"/>
                    <a:pt x="291" y="462"/>
                  </a:cubicBezTo>
                  <a:cubicBezTo>
                    <a:pt x="291" y="464"/>
                    <a:pt x="287" y="467"/>
                    <a:pt x="289" y="468"/>
                  </a:cubicBezTo>
                  <a:close/>
                  <a:moveTo>
                    <a:pt x="321" y="222"/>
                  </a:moveTo>
                  <a:cubicBezTo>
                    <a:pt x="321" y="227"/>
                    <a:pt x="318" y="230"/>
                    <a:pt x="321" y="232"/>
                  </a:cubicBezTo>
                  <a:cubicBezTo>
                    <a:pt x="326" y="231"/>
                    <a:pt x="323" y="225"/>
                    <a:pt x="321" y="222"/>
                  </a:cubicBezTo>
                  <a:close/>
                  <a:moveTo>
                    <a:pt x="333" y="132"/>
                  </a:moveTo>
                  <a:cubicBezTo>
                    <a:pt x="323" y="127"/>
                    <a:pt x="314" y="121"/>
                    <a:pt x="303" y="115"/>
                  </a:cubicBezTo>
                  <a:cubicBezTo>
                    <a:pt x="301" y="123"/>
                    <a:pt x="310" y="126"/>
                    <a:pt x="316" y="130"/>
                  </a:cubicBezTo>
                  <a:cubicBezTo>
                    <a:pt x="322" y="134"/>
                    <a:pt x="329" y="139"/>
                    <a:pt x="336" y="140"/>
                  </a:cubicBezTo>
                  <a:cubicBezTo>
                    <a:pt x="336" y="141"/>
                    <a:pt x="337" y="141"/>
                    <a:pt x="337" y="140"/>
                  </a:cubicBezTo>
                  <a:cubicBezTo>
                    <a:pt x="335" y="138"/>
                    <a:pt x="332" y="137"/>
                    <a:pt x="333" y="132"/>
                  </a:cubicBezTo>
                  <a:close/>
                  <a:moveTo>
                    <a:pt x="323" y="210"/>
                  </a:moveTo>
                  <a:cubicBezTo>
                    <a:pt x="323" y="214"/>
                    <a:pt x="323" y="217"/>
                    <a:pt x="324" y="219"/>
                  </a:cubicBezTo>
                  <a:cubicBezTo>
                    <a:pt x="323" y="216"/>
                    <a:pt x="326" y="212"/>
                    <a:pt x="323" y="210"/>
                  </a:cubicBezTo>
                  <a:close/>
                  <a:moveTo>
                    <a:pt x="314" y="254"/>
                  </a:moveTo>
                  <a:cubicBezTo>
                    <a:pt x="316" y="254"/>
                    <a:pt x="317" y="252"/>
                    <a:pt x="317" y="250"/>
                  </a:cubicBezTo>
                  <a:cubicBezTo>
                    <a:pt x="315" y="250"/>
                    <a:pt x="314" y="252"/>
                    <a:pt x="314" y="254"/>
                  </a:cubicBezTo>
                  <a:close/>
                  <a:moveTo>
                    <a:pt x="293" y="322"/>
                  </a:moveTo>
                  <a:cubicBezTo>
                    <a:pt x="296" y="325"/>
                    <a:pt x="301" y="330"/>
                    <a:pt x="305" y="327"/>
                  </a:cubicBezTo>
                  <a:cubicBezTo>
                    <a:pt x="301" y="326"/>
                    <a:pt x="297" y="322"/>
                    <a:pt x="293" y="322"/>
                  </a:cubicBezTo>
                  <a:close/>
                  <a:moveTo>
                    <a:pt x="319" y="219"/>
                  </a:moveTo>
                  <a:cubicBezTo>
                    <a:pt x="317" y="218"/>
                    <a:pt x="318" y="224"/>
                    <a:pt x="318" y="225"/>
                  </a:cubicBezTo>
                  <a:cubicBezTo>
                    <a:pt x="319" y="223"/>
                    <a:pt x="321" y="221"/>
                    <a:pt x="319" y="219"/>
                  </a:cubicBezTo>
                  <a:close/>
                  <a:moveTo>
                    <a:pt x="314" y="226"/>
                  </a:moveTo>
                  <a:cubicBezTo>
                    <a:pt x="312" y="230"/>
                    <a:pt x="311" y="236"/>
                    <a:pt x="313" y="239"/>
                  </a:cubicBezTo>
                  <a:cubicBezTo>
                    <a:pt x="309" y="233"/>
                    <a:pt x="317" y="240"/>
                    <a:pt x="315" y="239"/>
                  </a:cubicBezTo>
                  <a:cubicBezTo>
                    <a:pt x="317" y="235"/>
                    <a:pt x="315" y="230"/>
                    <a:pt x="314" y="226"/>
                  </a:cubicBezTo>
                  <a:close/>
                  <a:moveTo>
                    <a:pt x="297" y="255"/>
                  </a:moveTo>
                  <a:cubicBezTo>
                    <a:pt x="295" y="258"/>
                    <a:pt x="293" y="260"/>
                    <a:pt x="292" y="263"/>
                  </a:cubicBezTo>
                  <a:cubicBezTo>
                    <a:pt x="297" y="268"/>
                    <a:pt x="294" y="278"/>
                    <a:pt x="298" y="284"/>
                  </a:cubicBezTo>
                  <a:cubicBezTo>
                    <a:pt x="300" y="286"/>
                    <a:pt x="303" y="285"/>
                    <a:pt x="302" y="288"/>
                  </a:cubicBezTo>
                  <a:cubicBezTo>
                    <a:pt x="303" y="288"/>
                    <a:pt x="304" y="288"/>
                    <a:pt x="304" y="287"/>
                  </a:cubicBezTo>
                  <a:cubicBezTo>
                    <a:pt x="300" y="277"/>
                    <a:pt x="302" y="264"/>
                    <a:pt x="297" y="255"/>
                  </a:cubicBezTo>
                  <a:close/>
                  <a:moveTo>
                    <a:pt x="294" y="280"/>
                  </a:moveTo>
                  <a:cubicBezTo>
                    <a:pt x="292" y="275"/>
                    <a:pt x="293" y="269"/>
                    <a:pt x="290" y="266"/>
                  </a:cubicBezTo>
                  <a:cubicBezTo>
                    <a:pt x="289" y="269"/>
                    <a:pt x="287" y="270"/>
                    <a:pt x="286" y="273"/>
                  </a:cubicBezTo>
                  <a:cubicBezTo>
                    <a:pt x="290" y="279"/>
                    <a:pt x="289" y="288"/>
                    <a:pt x="293" y="293"/>
                  </a:cubicBezTo>
                  <a:cubicBezTo>
                    <a:pt x="295" y="291"/>
                    <a:pt x="292" y="287"/>
                    <a:pt x="295" y="286"/>
                  </a:cubicBezTo>
                  <a:cubicBezTo>
                    <a:pt x="296" y="288"/>
                    <a:pt x="295" y="290"/>
                    <a:pt x="297" y="290"/>
                  </a:cubicBezTo>
                  <a:cubicBezTo>
                    <a:pt x="300" y="288"/>
                    <a:pt x="295" y="284"/>
                    <a:pt x="294" y="280"/>
                  </a:cubicBezTo>
                  <a:close/>
                  <a:moveTo>
                    <a:pt x="260" y="456"/>
                  </a:moveTo>
                  <a:cubicBezTo>
                    <a:pt x="263" y="457"/>
                    <a:pt x="268" y="461"/>
                    <a:pt x="271" y="459"/>
                  </a:cubicBezTo>
                  <a:cubicBezTo>
                    <a:pt x="268" y="459"/>
                    <a:pt x="263" y="455"/>
                    <a:pt x="260" y="456"/>
                  </a:cubicBezTo>
                  <a:close/>
                  <a:moveTo>
                    <a:pt x="269" y="464"/>
                  </a:moveTo>
                  <a:cubicBezTo>
                    <a:pt x="225" y="448"/>
                    <a:pt x="171" y="440"/>
                    <a:pt x="128" y="423"/>
                  </a:cubicBezTo>
                  <a:cubicBezTo>
                    <a:pt x="124" y="425"/>
                    <a:pt x="117" y="425"/>
                    <a:pt x="114" y="428"/>
                  </a:cubicBezTo>
                  <a:cubicBezTo>
                    <a:pt x="162" y="442"/>
                    <a:pt x="212" y="458"/>
                    <a:pt x="267" y="469"/>
                  </a:cubicBezTo>
                  <a:cubicBezTo>
                    <a:pt x="266" y="467"/>
                    <a:pt x="268" y="466"/>
                    <a:pt x="269" y="464"/>
                  </a:cubicBezTo>
                  <a:close/>
                  <a:moveTo>
                    <a:pt x="285" y="283"/>
                  </a:moveTo>
                  <a:cubicBezTo>
                    <a:pt x="285" y="285"/>
                    <a:pt x="287" y="288"/>
                    <a:pt x="285" y="289"/>
                  </a:cubicBezTo>
                  <a:cubicBezTo>
                    <a:pt x="283" y="285"/>
                    <a:pt x="285" y="280"/>
                    <a:pt x="285" y="278"/>
                  </a:cubicBezTo>
                  <a:cubicBezTo>
                    <a:pt x="282" y="278"/>
                    <a:pt x="282" y="282"/>
                    <a:pt x="280" y="283"/>
                  </a:cubicBezTo>
                  <a:cubicBezTo>
                    <a:pt x="282" y="287"/>
                    <a:pt x="284" y="292"/>
                    <a:pt x="285" y="296"/>
                  </a:cubicBezTo>
                  <a:cubicBezTo>
                    <a:pt x="289" y="296"/>
                    <a:pt x="288" y="299"/>
                    <a:pt x="290" y="299"/>
                  </a:cubicBezTo>
                  <a:cubicBezTo>
                    <a:pt x="290" y="293"/>
                    <a:pt x="287" y="288"/>
                    <a:pt x="285" y="283"/>
                  </a:cubicBezTo>
                  <a:close/>
                  <a:moveTo>
                    <a:pt x="218" y="464"/>
                  </a:moveTo>
                  <a:cubicBezTo>
                    <a:pt x="212" y="464"/>
                    <a:pt x="217" y="466"/>
                    <a:pt x="220" y="466"/>
                  </a:cubicBezTo>
                  <a:cubicBezTo>
                    <a:pt x="234" y="469"/>
                    <a:pt x="249" y="475"/>
                    <a:pt x="263" y="477"/>
                  </a:cubicBezTo>
                  <a:cubicBezTo>
                    <a:pt x="251" y="471"/>
                    <a:pt x="234" y="466"/>
                    <a:pt x="218" y="464"/>
                  </a:cubicBezTo>
                  <a:close/>
                  <a:moveTo>
                    <a:pt x="277" y="287"/>
                  </a:moveTo>
                  <a:cubicBezTo>
                    <a:pt x="272" y="295"/>
                    <a:pt x="286" y="300"/>
                    <a:pt x="281" y="306"/>
                  </a:cubicBezTo>
                  <a:cubicBezTo>
                    <a:pt x="278" y="303"/>
                    <a:pt x="276" y="298"/>
                    <a:pt x="274" y="295"/>
                  </a:cubicBezTo>
                  <a:cubicBezTo>
                    <a:pt x="272" y="297"/>
                    <a:pt x="271" y="299"/>
                    <a:pt x="270" y="301"/>
                  </a:cubicBezTo>
                  <a:cubicBezTo>
                    <a:pt x="273" y="304"/>
                    <a:pt x="277" y="307"/>
                    <a:pt x="283" y="309"/>
                  </a:cubicBezTo>
                  <a:cubicBezTo>
                    <a:pt x="284" y="306"/>
                    <a:pt x="286" y="305"/>
                    <a:pt x="287" y="302"/>
                  </a:cubicBezTo>
                  <a:cubicBezTo>
                    <a:pt x="281" y="299"/>
                    <a:pt x="283" y="291"/>
                    <a:pt x="277" y="287"/>
                  </a:cubicBezTo>
                  <a:close/>
                  <a:moveTo>
                    <a:pt x="251" y="486"/>
                  </a:moveTo>
                  <a:cubicBezTo>
                    <a:pt x="261" y="487"/>
                    <a:pt x="254" y="485"/>
                    <a:pt x="248" y="484"/>
                  </a:cubicBezTo>
                  <a:cubicBezTo>
                    <a:pt x="248" y="487"/>
                    <a:pt x="243" y="483"/>
                    <a:pt x="242" y="485"/>
                  </a:cubicBezTo>
                  <a:cubicBezTo>
                    <a:pt x="247" y="486"/>
                    <a:pt x="248" y="486"/>
                    <a:pt x="251" y="486"/>
                  </a:cubicBezTo>
                  <a:close/>
                  <a:moveTo>
                    <a:pt x="308" y="112"/>
                  </a:moveTo>
                  <a:cubicBezTo>
                    <a:pt x="310" y="111"/>
                    <a:pt x="314" y="107"/>
                    <a:pt x="313" y="105"/>
                  </a:cubicBezTo>
                  <a:cubicBezTo>
                    <a:pt x="311" y="106"/>
                    <a:pt x="303" y="110"/>
                    <a:pt x="308" y="112"/>
                  </a:cubicBezTo>
                  <a:close/>
                  <a:moveTo>
                    <a:pt x="271" y="289"/>
                  </a:moveTo>
                  <a:cubicBezTo>
                    <a:pt x="277" y="280"/>
                    <a:pt x="285" y="267"/>
                    <a:pt x="289" y="258"/>
                  </a:cubicBezTo>
                  <a:cubicBezTo>
                    <a:pt x="283" y="268"/>
                    <a:pt x="276" y="278"/>
                    <a:pt x="271" y="289"/>
                  </a:cubicBezTo>
                  <a:close/>
                  <a:moveTo>
                    <a:pt x="257" y="369"/>
                  </a:moveTo>
                  <a:cubicBezTo>
                    <a:pt x="259" y="367"/>
                    <a:pt x="262" y="361"/>
                    <a:pt x="261" y="361"/>
                  </a:cubicBezTo>
                  <a:cubicBezTo>
                    <a:pt x="260" y="363"/>
                    <a:pt x="256" y="366"/>
                    <a:pt x="257" y="369"/>
                  </a:cubicBezTo>
                  <a:close/>
                  <a:moveTo>
                    <a:pt x="202" y="684"/>
                  </a:moveTo>
                  <a:cubicBezTo>
                    <a:pt x="203" y="684"/>
                    <a:pt x="206" y="684"/>
                    <a:pt x="210" y="685"/>
                  </a:cubicBezTo>
                  <a:cubicBezTo>
                    <a:pt x="211" y="685"/>
                    <a:pt x="211" y="684"/>
                    <a:pt x="211" y="683"/>
                  </a:cubicBezTo>
                  <a:cubicBezTo>
                    <a:pt x="204" y="682"/>
                    <a:pt x="190" y="683"/>
                    <a:pt x="202" y="684"/>
                  </a:cubicBezTo>
                  <a:close/>
                  <a:moveTo>
                    <a:pt x="253" y="350"/>
                  </a:moveTo>
                  <a:cubicBezTo>
                    <a:pt x="251" y="354"/>
                    <a:pt x="248" y="358"/>
                    <a:pt x="246" y="363"/>
                  </a:cubicBezTo>
                  <a:cubicBezTo>
                    <a:pt x="249" y="363"/>
                    <a:pt x="248" y="367"/>
                    <a:pt x="252" y="366"/>
                  </a:cubicBezTo>
                  <a:cubicBezTo>
                    <a:pt x="254" y="361"/>
                    <a:pt x="258" y="357"/>
                    <a:pt x="260" y="351"/>
                  </a:cubicBezTo>
                  <a:cubicBezTo>
                    <a:pt x="257" y="351"/>
                    <a:pt x="257" y="349"/>
                    <a:pt x="253" y="350"/>
                  </a:cubicBezTo>
                  <a:close/>
                  <a:moveTo>
                    <a:pt x="200" y="439"/>
                  </a:moveTo>
                  <a:cubicBezTo>
                    <a:pt x="215" y="442"/>
                    <a:pt x="229" y="449"/>
                    <a:pt x="244" y="449"/>
                  </a:cubicBezTo>
                  <a:cubicBezTo>
                    <a:pt x="226" y="445"/>
                    <a:pt x="216" y="439"/>
                    <a:pt x="200" y="439"/>
                  </a:cubicBezTo>
                  <a:close/>
                  <a:moveTo>
                    <a:pt x="238" y="340"/>
                  </a:moveTo>
                  <a:cubicBezTo>
                    <a:pt x="235" y="345"/>
                    <a:pt x="232" y="350"/>
                    <a:pt x="230" y="354"/>
                  </a:cubicBezTo>
                  <a:cubicBezTo>
                    <a:pt x="234" y="357"/>
                    <a:pt x="238" y="360"/>
                    <a:pt x="243" y="362"/>
                  </a:cubicBezTo>
                  <a:cubicBezTo>
                    <a:pt x="244" y="355"/>
                    <a:pt x="249" y="353"/>
                    <a:pt x="251" y="347"/>
                  </a:cubicBezTo>
                  <a:cubicBezTo>
                    <a:pt x="246" y="345"/>
                    <a:pt x="242" y="343"/>
                    <a:pt x="238" y="340"/>
                  </a:cubicBezTo>
                  <a:close/>
                  <a:moveTo>
                    <a:pt x="183" y="684"/>
                  </a:moveTo>
                  <a:cubicBezTo>
                    <a:pt x="187" y="683"/>
                    <a:pt x="192" y="685"/>
                    <a:pt x="195" y="683"/>
                  </a:cubicBezTo>
                  <a:cubicBezTo>
                    <a:pt x="191" y="683"/>
                    <a:pt x="184" y="683"/>
                    <a:pt x="183" y="684"/>
                  </a:cubicBezTo>
                  <a:close/>
                  <a:moveTo>
                    <a:pt x="206" y="549"/>
                  </a:moveTo>
                  <a:cubicBezTo>
                    <a:pt x="210" y="549"/>
                    <a:pt x="210" y="541"/>
                    <a:pt x="209" y="539"/>
                  </a:cubicBezTo>
                  <a:cubicBezTo>
                    <a:pt x="208" y="542"/>
                    <a:pt x="208" y="545"/>
                    <a:pt x="206" y="549"/>
                  </a:cubicBezTo>
                  <a:close/>
                  <a:moveTo>
                    <a:pt x="206" y="565"/>
                  </a:moveTo>
                  <a:cubicBezTo>
                    <a:pt x="206" y="562"/>
                    <a:pt x="208" y="558"/>
                    <a:pt x="206" y="556"/>
                  </a:cubicBezTo>
                  <a:cubicBezTo>
                    <a:pt x="206" y="558"/>
                    <a:pt x="202" y="564"/>
                    <a:pt x="206" y="565"/>
                  </a:cubicBezTo>
                  <a:close/>
                  <a:moveTo>
                    <a:pt x="235" y="339"/>
                  </a:moveTo>
                  <a:cubicBezTo>
                    <a:pt x="212" y="327"/>
                    <a:pt x="192" y="315"/>
                    <a:pt x="166" y="304"/>
                  </a:cubicBezTo>
                  <a:cubicBezTo>
                    <a:pt x="164" y="308"/>
                    <a:pt x="162" y="312"/>
                    <a:pt x="161" y="316"/>
                  </a:cubicBezTo>
                  <a:cubicBezTo>
                    <a:pt x="185" y="327"/>
                    <a:pt x="206" y="340"/>
                    <a:pt x="228" y="353"/>
                  </a:cubicBezTo>
                  <a:cubicBezTo>
                    <a:pt x="231" y="348"/>
                    <a:pt x="233" y="344"/>
                    <a:pt x="235" y="339"/>
                  </a:cubicBezTo>
                  <a:close/>
                  <a:moveTo>
                    <a:pt x="230" y="371"/>
                  </a:moveTo>
                  <a:cubicBezTo>
                    <a:pt x="229" y="371"/>
                    <a:pt x="228" y="370"/>
                    <a:pt x="228" y="370"/>
                  </a:cubicBezTo>
                  <a:cubicBezTo>
                    <a:pt x="223" y="382"/>
                    <a:pt x="210" y="394"/>
                    <a:pt x="209" y="405"/>
                  </a:cubicBezTo>
                  <a:cubicBezTo>
                    <a:pt x="216" y="393"/>
                    <a:pt x="226" y="382"/>
                    <a:pt x="230" y="371"/>
                  </a:cubicBezTo>
                  <a:close/>
                  <a:moveTo>
                    <a:pt x="236" y="291"/>
                  </a:moveTo>
                  <a:cubicBezTo>
                    <a:pt x="236" y="293"/>
                    <a:pt x="234" y="292"/>
                    <a:pt x="235" y="294"/>
                  </a:cubicBezTo>
                  <a:cubicBezTo>
                    <a:pt x="237" y="294"/>
                    <a:pt x="236" y="296"/>
                    <a:pt x="239" y="296"/>
                  </a:cubicBezTo>
                  <a:cubicBezTo>
                    <a:pt x="239" y="294"/>
                    <a:pt x="240" y="293"/>
                    <a:pt x="241" y="291"/>
                  </a:cubicBezTo>
                  <a:cubicBezTo>
                    <a:pt x="239" y="291"/>
                    <a:pt x="238" y="291"/>
                    <a:pt x="236" y="291"/>
                  </a:cubicBezTo>
                  <a:close/>
                  <a:moveTo>
                    <a:pt x="208" y="319"/>
                  </a:moveTo>
                  <a:cubicBezTo>
                    <a:pt x="216" y="323"/>
                    <a:pt x="225" y="329"/>
                    <a:pt x="232" y="332"/>
                  </a:cubicBezTo>
                  <a:cubicBezTo>
                    <a:pt x="224" y="328"/>
                    <a:pt x="216" y="321"/>
                    <a:pt x="208" y="319"/>
                  </a:cubicBezTo>
                  <a:close/>
                  <a:moveTo>
                    <a:pt x="128" y="564"/>
                  </a:moveTo>
                  <a:cubicBezTo>
                    <a:pt x="96" y="560"/>
                    <a:pt x="70" y="558"/>
                    <a:pt x="40" y="554"/>
                  </a:cubicBezTo>
                  <a:cubicBezTo>
                    <a:pt x="30" y="552"/>
                    <a:pt x="21" y="552"/>
                    <a:pt x="21" y="558"/>
                  </a:cubicBezTo>
                  <a:cubicBezTo>
                    <a:pt x="75" y="559"/>
                    <a:pt x="142" y="574"/>
                    <a:pt x="195" y="580"/>
                  </a:cubicBezTo>
                  <a:cubicBezTo>
                    <a:pt x="195" y="579"/>
                    <a:pt x="195" y="579"/>
                    <a:pt x="194" y="579"/>
                  </a:cubicBezTo>
                  <a:cubicBezTo>
                    <a:pt x="182" y="572"/>
                    <a:pt x="154" y="568"/>
                    <a:pt x="128" y="564"/>
                  </a:cubicBezTo>
                  <a:close/>
                  <a:moveTo>
                    <a:pt x="210" y="360"/>
                  </a:moveTo>
                  <a:cubicBezTo>
                    <a:pt x="204" y="370"/>
                    <a:pt x="197" y="378"/>
                    <a:pt x="191" y="389"/>
                  </a:cubicBezTo>
                  <a:cubicBezTo>
                    <a:pt x="190" y="390"/>
                    <a:pt x="188" y="391"/>
                    <a:pt x="186" y="391"/>
                  </a:cubicBezTo>
                  <a:cubicBezTo>
                    <a:pt x="191" y="396"/>
                    <a:pt x="197" y="400"/>
                    <a:pt x="205" y="403"/>
                  </a:cubicBezTo>
                  <a:cubicBezTo>
                    <a:pt x="210" y="390"/>
                    <a:pt x="219" y="380"/>
                    <a:pt x="225" y="368"/>
                  </a:cubicBezTo>
                  <a:cubicBezTo>
                    <a:pt x="221" y="365"/>
                    <a:pt x="216" y="362"/>
                    <a:pt x="210" y="360"/>
                  </a:cubicBezTo>
                  <a:close/>
                  <a:moveTo>
                    <a:pt x="192" y="586"/>
                  </a:moveTo>
                  <a:cubicBezTo>
                    <a:pt x="186" y="592"/>
                    <a:pt x="166" y="586"/>
                    <a:pt x="155" y="589"/>
                  </a:cubicBezTo>
                  <a:cubicBezTo>
                    <a:pt x="168" y="590"/>
                    <a:pt x="179" y="590"/>
                    <a:pt x="191" y="591"/>
                  </a:cubicBezTo>
                  <a:cubicBezTo>
                    <a:pt x="191" y="588"/>
                    <a:pt x="193" y="588"/>
                    <a:pt x="192" y="586"/>
                  </a:cubicBezTo>
                  <a:close/>
                  <a:moveTo>
                    <a:pt x="187" y="594"/>
                  </a:moveTo>
                  <a:cubicBezTo>
                    <a:pt x="180" y="600"/>
                    <a:pt x="171" y="603"/>
                    <a:pt x="163" y="608"/>
                  </a:cubicBezTo>
                  <a:cubicBezTo>
                    <a:pt x="168" y="608"/>
                    <a:pt x="166" y="609"/>
                    <a:pt x="168" y="610"/>
                  </a:cubicBezTo>
                  <a:cubicBezTo>
                    <a:pt x="174" y="603"/>
                    <a:pt x="184" y="602"/>
                    <a:pt x="190" y="595"/>
                  </a:cubicBezTo>
                  <a:cubicBezTo>
                    <a:pt x="189" y="594"/>
                    <a:pt x="188" y="594"/>
                    <a:pt x="187" y="594"/>
                  </a:cubicBezTo>
                  <a:close/>
                  <a:moveTo>
                    <a:pt x="228" y="287"/>
                  </a:moveTo>
                  <a:cubicBezTo>
                    <a:pt x="228" y="290"/>
                    <a:pt x="231" y="291"/>
                    <a:pt x="233" y="292"/>
                  </a:cubicBezTo>
                  <a:cubicBezTo>
                    <a:pt x="233" y="292"/>
                    <a:pt x="234" y="291"/>
                    <a:pt x="234" y="289"/>
                  </a:cubicBezTo>
                  <a:cubicBezTo>
                    <a:pt x="232" y="288"/>
                    <a:pt x="229" y="288"/>
                    <a:pt x="228" y="287"/>
                  </a:cubicBezTo>
                  <a:close/>
                  <a:moveTo>
                    <a:pt x="177" y="609"/>
                  </a:moveTo>
                  <a:cubicBezTo>
                    <a:pt x="183" y="610"/>
                    <a:pt x="184" y="606"/>
                    <a:pt x="187" y="604"/>
                  </a:cubicBezTo>
                  <a:cubicBezTo>
                    <a:pt x="183" y="605"/>
                    <a:pt x="180" y="607"/>
                    <a:pt x="177" y="609"/>
                  </a:cubicBezTo>
                  <a:close/>
                  <a:moveTo>
                    <a:pt x="226" y="290"/>
                  </a:moveTo>
                  <a:cubicBezTo>
                    <a:pt x="221" y="299"/>
                    <a:pt x="212" y="306"/>
                    <a:pt x="211" y="317"/>
                  </a:cubicBezTo>
                  <a:cubicBezTo>
                    <a:pt x="213" y="317"/>
                    <a:pt x="214" y="318"/>
                    <a:pt x="216" y="319"/>
                  </a:cubicBezTo>
                  <a:cubicBezTo>
                    <a:pt x="220" y="312"/>
                    <a:pt x="225" y="305"/>
                    <a:pt x="229" y="297"/>
                  </a:cubicBezTo>
                  <a:cubicBezTo>
                    <a:pt x="229" y="296"/>
                    <a:pt x="224" y="297"/>
                    <a:pt x="224" y="295"/>
                  </a:cubicBezTo>
                  <a:cubicBezTo>
                    <a:pt x="224" y="291"/>
                    <a:pt x="232" y="297"/>
                    <a:pt x="232" y="293"/>
                  </a:cubicBezTo>
                  <a:cubicBezTo>
                    <a:pt x="229" y="292"/>
                    <a:pt x="229" y="290"/>
                    <a:pt x="226" y="290"/>
                  </a:cubicBezTo>
                  <a:close/>
                  <a:moveTo>
                    <a:pt x="231" y="200"/>
                  </a:moveTo>
                  <a:cubicBezTo>
                    <a:pt x="236" y="189"/>
                    <a:pt x="245" y="178"/>
                    <a:pt x="249" y="168"/>
                  </a:cubicBezTo>
                  <a:cubicBezTo>
                    <a:pt x="243" y="177"/>
                    <a:pt x="234" y="189"/>
                    <a:pt x="231" y="200"/>
                  </a:cubicBezTo>
                  <a:close/>
                  <a:moveTo>
                    <a:pt x="166" y="433"/>
                  </a:moveTo>
                  <a:cubicBezTo>
                    <a:pt x="179" y="436"/>
                    <a:pt x="194" y="442"/>
                    <a:pt x="208" y="443"/>
                  </a:cubicBezTo>
                  <a:cubicBezTo>
                    <a:pt x="194" y="440"/>
                    <a:pt x="180" y="435"/>
                    <a:pt x="166" y="433"/>
                  </a:cubicBezTo>
                  <a:close/>
                  <a:moveTo>
                    <a:pt x="166" y="599"/>
                  </a:moveTo>
                  <a:cubicBezTo>
                    <a:pt x="160" y="602"/>
                    <a:pt x="151" y="604"/>
                    <a:pt x="150" y="609"/>
                  </a:cubicBezTo>
                  <a:cubicBezTo>
                    <a:pt x="163" y="611"/>
                    <a:pt x="171" y="599"/>
                    <a:pt x="181" y="594"/>
                  </a:cubicBezTo>
                  <a:cubicBezTo>
                    <a:pt x="172" y="591"/>
                    <a:pt x="170" y="596"/>
                    <a:pt x="166" y="599"/>
                  </a:cubicBezTo>
                  <a:close/>
                  <a:moveTo>
                    <a:pt x="32" y="562"/>
                  </a:moveTo>
                  <a:cubicBezTo>
                    <a:pt x="79" y="567"/>
                    <a:pt x="125" y="577"/>
                    <a:pt x="172" y="580"/>
                  </a:cubicBezTo>
                  <a:cubicBezTo>
                    <a:pt x="129" y="572"/>
                    <a:pt x="77" y="562"/>
                    <a:pt x="32" y="562"/>
                  </a:cubicBezTo>
                  <a:close/>
                  <a:moveTo>
                    <a:pt x="200" y="315"/>
                  </a:moveTo>
                  <a:cubicBezTo>
                    <a:pt x="202" y="315"/>
                    <a:pt x="206" y="319"/>
                    <a:pt x="206" y="316"/>
                  </a:cubicBezTo>
                  <a:cubicBezTo>
                    <a:pt x="203" y="317"/>
                    <a:pt x="202" y="312"/>
                    <a:pt x="200" y="315"/>
                  </a:cubicBezTo>
                  <a:close/>
                  <a:moveTo>
                    <a:pt x="187" y="346"/>
                  </a:moveTo>
                  <a:cubicBezTo>
                    <a:pt x="192" y="347"/>
                    <a:pt x="197" y="352"/>
                    <a:pt x="201" y="352"/>
                  </a:cubicBezTo>
                  <a:cubicBezTo>
                    <a:pt x="196" y="349"/>
                    <a:pt x="191" y="345"/>
                    <a:pt x="187" y="346"/>
                  </a:cubicBezTo>
                  <a:close/>
                  <a:moveTo>
                    <a:pt x="138" y="609"/>
                  </a:moveTo>
                  <a:cubicBezTo>
                    <a:pt x="147" y="607"/>
                    <a:pt x="154" y="602"/>
                    <a:pt x="161" y="597"/>
                  </a:cubicBezTo>
                  <a:cubicBezTo>
                    <a:pt x="160" y="597"/>
                    <a:pt x="159" y="597"/>
                    <a:pt x="159" y="596"/>
                  </a:cubicBezTo>
                  <a:cubicBezTo>
                    <a:pt x="161" y="596"/>
                    <a:pt x="160" y="596"/>
                    <a:pt x="163" y="597"/>
                  </a:cubicBezTo>
                  <a:cubicBezTo>
                    <a:pt x="163" y="595"/>
                    <a:pt x="164" y="594"/>
                    <a:pt x="165" y="592"/>
                  </a:cubicBezTo>
                  <a:cubicBezTo>
                    <a:pt x="153" y="594"/>
                    <a:pt x="144" y="603"/>
                    <a:pt x="138" y="609"/>
                  </a:cubicBezTo>
                  <a:close/>
                  <a:moveTo>
                    <a:pt x="10" y="563"/>
                  </a:moveTo>
                  <a:cubicBezTo>
                    <a:pt x="11" y="567"/>
                    <a:pt x="8" y="575"/>
                    <a:pt x="11" y="579"/>
                  </a:cubicBezTo>
                  <a:cubicBezTo>
                    <a:pt x="12" y="579"/>
                    <a:pt x="12" y="575"/>
                    <a:pt x="14" y="575"/>
                  </a:cubicBezTo>
                  <a:cubicBezTo>
                    <a:pt x="18" y="575"/>
                    <a:pt x="20" y="574"/>
                    <a:pt x="24" y="575"/>
                  </a:cubicBezTo>
                  <a:cubicBezTo>
                    <a:pt x="24" y="574"/>
                    <a:pt x="19" y="569"/>
                    <a:pt x="24" y="568"/>
                  </a:cubicBezTo>
                  <a:cubicBezTo>
                    <a:pt x="27" y="569"/>
                    <a:pt x="28" y="572"/>
                    <a:pt x="29" y="574"/>
                  </a:cubicBezTo>
                  <a:cubicBezTo>
                    <a:pt x="46" y="578"/>
                    <a:pt x="72" y="573"/>
                    <a:pt x="84" y="581"/>
                  </a:cubicBezTo>
                  <a:cubicBezTo>
                    <a:pt x="108" y="580"/>
                    <a:pt x="137" y="582"/>
                    <a:pt x="160" y="582"/>
                  </a:cubicBezTo>
                  <a:cubicBezTo>
                    <a:pt x="105" y="574"/>
                    <a:pt x="58" y="567"/>
                    <a:pt x="10" y="563"/>
                  </a:cubicBezTo>
                  <a:close/>
                  <a:moveTo>
                    <a:pt x="89" y="414"/>
                  </a:moveTo>
                  <a:cubicBezTo>
                    <a:pt x="92" y="416"/>
                    <a:pt x="91" y="413"/>
                    <a:pt x="92" y="413"/>
                  </a:cubicBezTo>
                  <a:cubicBezTo>
                    <a:pt x="97" y="414"/>
                    <a:pt x="104" y="414"/>
                    <a:pt x="109" y="414"/>
                  </a:cubicBezTo>
                  <a:cubicBezTo>
                    <a:pt x="110" y="416"/>
                    <a:pt x="114" y="416"/>
                    <a:pt x="115" y="418"/>
                  </a:cubicBezTo>
                  <a:cubicBezTo>
                    <a:pt x="132" y="418"/>
                    <a:pt x="153" y="428"/>
                    <a:pt x="172" y="431"/>
                  </a:cubicBezTo>
                  <a:cubicBezTo>
                    <a:pt x="172" y="429"/>
                    <a:pt x="186" y="432"/>
                    <a:pt x="179" y="430"/>
                  </a:cubicBezTo>
                  <a:cubicBezTo>
                    <a:pt x="139" y="422"/>
                    <a:pt x="95" y="407"/>
                    <a:pt x="55" y="401"/>
                  </a:cubicBezTo>
                  <a:cubicBezTo>
                    <a:pt x="51" y="400"/>
                    <a:pt x="46" y="396"/>
                    <a:pt x="44" y="402"/>
                  </a:cubicBezTo>
                  <a:cubicBezTo>
                    <a:pt x="49" y="403"/>
                    <a:pt x="51" y="401"/>
                    <a:pt x="56" y="402"/>
                  </a:cubicBezTo>
                  <a:cubicBezTo>
                    <a:pt x="57" y="405"/>
                    <a:pt x="56" y="403"/>
                    <a:pt x="55" y="406"/>
                  </a:cubicBezTo>
                  <a:cubicBezTo>
                    <a:pt x="62" y="408"/>
                    <a:pt x="66" y="403"/>
                    <a:pt x="71" y="406"/>
                  </a:cubicBezTo>
                  <a:cubicBezTo>
                    <a:pt x="71" y="409"/>
                    <a:pt x="68" y="407"/>
                    <a:pt x="68" y="409"/>
                  </a:cubicBezTo>
                  <a:cubicBezTo>
                    <a:pt x="78" y="413"/>
                    <a:pt x="87" y="407"/>
                    <a:pt x="92" y="411"/>
                  </a:cubicBezTo>
                  <a:cubicBezTo>
                    <a:pt x="92" y="414"/>
                    <a:pt x="89" y="412"/>
                    <a:pt x="89" y="414"/>
                  </a:cubicBezTo>
                  <a:close/>
                  <a:moveTo>
                    <a:pt x="124" y="608"/>
                  </a:moveTo>
                  <a:cubicBezTo>
                    <a:pt x="140" y="609"/>
                    <a:pt x="145" y="597"/>
                    <a:pt x="156" y="592"/>
                  </a:cubicBezTo>
                  <a:cubicBezTo>
                    <a:pt x="143" y="591"/>
                    <a:pt x="133" y="601"/>
                    <a:pt x="124" y="608"/>
                  </a:cubicBezTo>
                  <a:close/>
                  <a:moveTo>
                    <a:pt x="188" y="308"/>
                  </a:moveTo>
                  <a:cubicBezTo>
                    <a:pt x="191" y="309"/>
                    <a:pt x="194" y="313"/>
                    <a:pt x="197" y="312"/>
                  </a:cubicBezTo>
                  <a:cubicBezTo>
                    <a:pt x="194" y="311"/>
                    <a:pt x="191" y="307"/>
                    <a:pt x="188" y="308"/>
                  </a:cubicBezTo>
                  <a:close/>
                  <a:moveTo>
                    <a:pt x="166" y="447"/>
                  </a:moveTo>
                  <a:cubicBezTo>
                    <a:pt x="167" y="447"/>
                    <a:pt x="174" y="449"/>
                    <a:pt x="172" y="447"/>
                  </a:cubicBezTo>
                  <a:cubicBezTo>
                    <a:pt x="170" y="447"/>
                    <a:pt x="164" y="445"/>
                    <a:pt x="166" y="447"/>
                  </a:cubicBezTo>
                  <a:close/>
                  <a:moveTo>
                    <a:pt x="179" y="341"/>
                  </a:moveTo>
                  <a:cubicBezTo>
                    <a:pt x="181" y="342"/>
                    <a:pt x="184" y="345"/>
                    <a:pt x="186" y="343"/>
                  </a:cubicBezTo>
                  <a:cubicBezTo>
                    <a:pt x="184" y="343"/>
                    <a:pt x="181" y="339"/>
                    <a:pt x="179" y="341"/>
                  </a:cubicBezTo>
                  <a:close/>
                  <a:moveTo>
                    <a:pt x="113" y="608"/>
                  </a:moveTo>
                  <a:cubicBezTo>
                    <a:pt x="115" y="608"/>
                    <a:pt x="117" y="608"/>
                    <a:pt x="119" y="609"/>
                  </a:cubicBezTo>
                  <a:cubicBezTo>
                    <a:pt x="127" y="602"/>
                    <a:pt x="134" y="596"/>
                    <a:pt x="143" y="591"/>
                  </a:cubicBezTo>
                  <a:cubicBezTo>
                    <a:pt x="128" y="590"/>
                    <a:pt x="122" y="601"/>
                    <a:pt x="113" y="608"/>
                  </a:cubicBezTo>
                  <a:close/>
                  <a:moveTo>
                    <a:pt x="120" y="432"/>
                  </a:moveTo>
                  <a:cubicBezTo>
                    <a:pt x="122" y="432"/>
                    <a:pt x="121" y="431"/>
                    <a:pt x="120" y="431"/>
                  </a:cubicBezTo>
                  <a:cubicBezTo>
                    <a:pt x="114" y="433"/>
                    <a:pt x="99" y="425"/>
                    <a:pt x="91" y="427"/>
                  </a:cubicBezTo>
                  <a:cubicBezTo>
                    <a:pt x="115" y="434"/>
                    <a:pt x="139" y="440"/>
                    <a:pt x="164" y="446"/>
                  </a:cubicBezTo>
                  <a:cubicBezTo>
                    <a:pt x="150" y="441"/>
                    <a:pt x="130" y="435"/>
                    <a:pt x="120" y="432"/>
                  </a:cubicBezTo>
                  <a:close/>
                  <a:moveTo>
                    <a:pt x="126" y="594"/>
                  </a:moveTo>
                  <a:cubicBezTo>
                    <a:pt x="127" y="592"/>
                    <a:pt x="128" y="593"/>
                    <a:pt x="127" y="591"/>
                  </a:cubicBezTo>
                  <a:cubicBezTo>
                    <a:pt x="120" y="593"/>
                    <a:pt x="108" y="601"/>
                    <a:pt x="106" y="608"/>
                  </a:cubicBezTo>
                  <a:cubicBezTo>
                    <a:pt x="114" y="606"/>
                    <a:pt x="118" y="597"/>
                    <a:pt x="126" y="594"/>
                  </a:cubicBezTo>
                  <a:close/>
                  <a:moveTo>
                    <a:pt x="130" y="442"/>
                  </a:moveTo>
                  <a:cubicBezTo>
                    <a:pt x="137" y="443"/>
                    <a:pt x="143" y="447"/>
                    <a:pt x="149" y="446"/>
                  </a:cubicBezTo>
                  <a:cubicBezTo>
                    <a:pt x="141" y="445"/>
                    <a:pt x="136" y="440"/>
                    <a:pt x="130" y="442"/>
                  </a:cubicBezTo>
                  <a:close/>
                  <a:moveTo>
                    <a:pt x="164" y="333"/>
                  </a:moveTo>
                  <a:cubicBezTo>
                    <a:pt x="163" y="333"/>
                    <a:pt x="162" y="332"/>
                    <a:pt x="161" y="332"/>
                  </a:cubicBezTo>
                  <a:cubicBezTo>
                    <a:pt x="154" y="343"/>
                    <a:pt x="147" y="352"/>
                    <a:pt x="142" y="365"/>
                  </a:cubicBezTo>
                  <a:cubicBezTo>
                    <a:pt x="151" y="358"/>
                    <a:pt x="159" y="344"/>
                    <a:pt x="164" y="333"/>
                  </a:cubicBezTo>
                  <a:close/>
                  <a:moveTo>
                    <a:pt x="157" y="352"/>
                  </a:moveTo>
                  <a:cubicBezTo>
                    <a:pt x="158" y="349"/>
                    <a:pt x="160" y="347"/>
                    <a:pt x="162" y="344"/>
                  </a:cubicBezTo>
                  <a:cubicBezTo>
                    <a:pt x="159" y="345"/>
                    <a:pt x="156" y="350"/>
                    <a:pt x="157" y="352"/>
                  </a:cubicBezTo>
                  <a:close/>
                  <a:moveTo>
                    <a:pt x="128" y="285"/>
                  </a:moveTo>
                  <a:cubicBezTo>
                    <a:pt x="127" y="289"/>
                    <a:pt x="126" y="293"/>
                    <a:pt x="124" y="297"/>
                  </a:cubicBezTo>
                  <a:cubicBezTo>
                    <a:pt x="136" y="302"/>
                    <a:pt x="146" y="309"/>
                    <a:pt x="158" y="314"/>
                  </a:cubicBezTo>
                  <a:cubicBezTo>
                    <a:pt x="159" y="309"/>
                    <a:pt x="162" y="306"/>
                    <a:pt x="164" y="301"/>
                  </a:cubicBezTo>
                  <a:cubicBezTo>
                    <a:pt x="151" y="297"/>
                    <a:pt x="142" y="289"/>
                    <a:pt x="128" y="285"/>
                  </a:cubicBezTo>
                  <a:close/>
                  <a:moveTo>
                    <a:pt x="156" y="330"/>
                  </a:moveTo>
                  <a:cubicBezTo>
                    <a:pt x="150" y="342"/>
                    <a:pt x="139" y="353"/>
                    <a:pt x="135" y="364"/>
                  </a:cubicBezTo>
                  <a:cubicBezTo>
                    <a:pt x="142" y="362"/>
                    <a:pt x="144" y="355"/>
                    <a:pt x="147" y="349"/>
                  </a:cubicBezTo>
                  <a:cubicBezTo>
                    <a:pt x="151" y="343"/>
                    <a:pt x="155" y="337"/>
                    <a:pt x="158" y="331"/>
                  </a:cubicBezTo>
                  <a:cubicBezTo>
                    <a:pt x="159" y="331"/>
                    <a:pt x="159" y="331"/>
                    <a:pt x="159" y="330"/>
                  </a:cubicBezTo>
                  <a:cubicBezTo>
                    <a:pt x="158" y="330"/>
                    <a:pt x="157" y="330"/>
                    <a:pt x="156" y="330"/>
                  </a:cubicBezTo>
                  <a:close/>
                  <a:moveTo>
                    <a:pt x="93" y="607"/>
                  </a:moveTo>
                  <a:cubicBezTo>
                    <a:pt x="97" y="608"/>
                    <a:pt x="99" y="607"/>
                    <a:pt x="102" y="608"/>
                  </a:cubicBezTo>
                  <a:cubicBezTo>
                    <a:pt x="104" y="600"/>
                    <a:pt x="115" y="597"/>
                    <a:pt x="120" y="590"/>
                  </a:cubicBezTo>
                  <a:cubicBezTo>
                    <a:pt x="108" y="592"/>
                    <a:pt x="102" y="601"/>
                    <a:pt x="93" y="607"/>
                  </a:cubicBezTo>
                  <a:close/>
                  <a:moveTo>
                    <a:pt x="141" y="319"/>
                  </a:moveTo>
                  <a:cubicBezTo>
                    <a:pt x="135" y="331"/>
                    <a:pt x="127" y="341"/>
                    <a:pt x="122" y="354"/>
                  </a:cubicBezTo>
                  <a:cubicBezTo>
                    <a:pt x="124" y="358"/>
                    <a:pt x="129" y="360"/>
                    <a:pt x="133" y="362"/>
                  </a:cubicBezTo>
                  <a:cubicBezTo>
                    <a:pt x="141" y="350"/>
                    <a:pt x="148" y="339"/>
                    <a:pt x="156" y="328"/>
                  </a:cubicBezTo>
                  <a:cubicBezTo>
                    <a:pt x="150" y="325"/>
                    <a:pt x="148" y="321"/>
                    <a:pt x="141" y="319"/>
                  </a:cubicBezTo>
                  <a:close/>
                  <a:moveTo>
                    <a:pt x="99" y="627"/>
                  </a:moveTo>
                  <a:cubicBezTo>
                    <a:pt x="102" y="627"/>
                    <a:pt x="107" y="629"/>
                    <a:pt x="109" y="626"/>
                  </a:cubicBezTo>
                  <a:cubicBezTo>
                    <a:pt x="106" y="628"/>
                    <a:pt x="100" y="625"/>
                    <a:pt x="99" y="627"/>
                  </a:cubicBezTo>
                  <a:close/>
                  <a:moveTo>
                    <a:pt x="129" y="369"/>
                  </a:moveTo>
                  <a:cubicBezTo>
                    <a:pt x="128" y="368"/>
                    <a:pt x="128" y="367"/>
                    <a:pt x="130" y="366"/>
                  </a:cubicBezTo>
                  <a:cubicBezTo>
                    <a:pt x="123" y="363"/>
                    <a:pt x="118" y="360"/>
                    <a:pt x="113" y="357"/>
                  </a:cubicBezTo>
                  <a:cubicBezTo>
                    <a:pt x="116" y="368"/>
                    <a:pt x="128" y="374"/>
                    <a:pt x="141" y="376"/>
                  </a:cubicBezTo>
                  <a:cubicBezTo>
                    <a:pt x="142" y="375"/>
                    <a:pt x="143" y="372"/>
                    <a:pt x="145" y="371"/>
                  </a:cubicBezTo>
                  <a:cubicBezTo>
                    <a:pt x="137" y="373"/>
                    <a:pt x="135" y="364"/>
                    <a:pt x="129" y="369"/>
                  </a:cubicBezTo>
                  <a:close/>
                  <a:moveTo>
                    <a:pt x="88" y="606"/>
                  </a:moveTo>
                  <a:cubicBezTo>
                    <a:pt x="97" y="603"/>
                    <a:pt x="103" y="596"/>
                    <a:pt x="110" y="590"/>
                  </a:cubicBezTo>
                  <a:cubicBezTo>
                    <a:pt x="98" y="590"/>
                    <a:pt x="94" y="599"/>
                    <a:pt x="88" y="606"/>
                  </a:cubicBezTo>
                  <a:close/>
                  <a:moveTo>
                    <a:pt x="117" y="439"/>
                  </a:moveTo>
                  <a:cubicBezTo>
                    <a:pt x="121" y="439"/>
                    <a:pt x="128" y="443"/>
                    <a:pt x="129" y="440"/>
                  </a:cubicBezTo>
                  <a:cubicBezTo>
                    <a:pt x="124" y="441"/>
                    <a:pt x="121" y="437"/>
                    <a:pt x="117" y="439"/>
                  </a:cubicBezTo>
                  <a:close/>
                  <a:moveTo>
                    <a:pt x="82" y="687"/>
                  </a:moveTo>
                  <a:cubicBezTo>
                    <a:pt x="85" y="687"/>
                    <a:pt x="89" y="689"/>
                    <a:pt x="90" y="687"/>
                  </a:cubicBezTo>
                  <a:cubicBezTo>
                    <a:pt x="87" y="686"/>
                    <a:pt x="84" y="686"/>
                    <a:pt x="82" y="687"/>
                  </a:cubicBezTo>
                  <a:close/>
                  <a:moveTo>
                    <a:pt x="82" y="627"/>
                  </a:moveTo>
                  <a:cubicBezTo>
                    <a:pt x="86" y="626"/>
                    <a:pt x="94" y="630"/>
                    <a:pt x="98" y="626"/>
                  </a:cubicBezTo>
                  <a:cubicBezTo>
                    <a:pt x="92" y="627"/>
                    <a:pt x="87" y="625"/>
                    <a:pt x="82" y="627"/>
                  </a:cubicBezTo>
                  <a:close/>
                  <a:moveTo>
                    <a:pt x="88" y="592"/>
                  </a:moveTo>
                  <a:cubicBezTo>
                    <a:pt x="91" y="592"/>
                    <a:pt x="94" y="593"/>
                    <a:pt x="95" y="594"/>
                  </a:cubicBezTo>
                  <a:cubicBezTo>
                    <a:pt x="97" y="592"/>
                    <a:pt x="100" y="591"/>
                    <a:pt x="101" y="589"/>
                  </a:cubicBezTo>
                  <a:cubicBezTo>
                    <a:pt x="96" y="589"/>
                    <a:pt x="90" y="587"/>
                    <a:pt x="88" y="592"/>
                  </a:cubicBezTo>
                  <a:close/>
                  <a:moveTo>
                    <a:pt x="81" y="599"/>
                  </a:moveTo>
                  <a:cubicBezTo>
                    <a:pt x="87" y="600"/>
                    <a:pt x="92" y="599"/>
                    <a:pt x="94" y="595"/>
                  </a:cubicBezTo>
                  <a:cubicBezTo>
                    <a:pt x="87" y="594"/>
                    <a:pt x="83" y="594"/>
                    <a:pt x="81" y="599"/>
                  </a:cubicBezTo>
                  <a:close/>
                  <a:moveTo>
                    <a:pt x="103" y="425"/>
                  </a:moveTo>
                  <a:cubicBezTo>
                    <a:pt x="109" y="428"/>
                    <a:pt x="112" y="425"/>
                    <a:pt x="117" y="423"/>
                  </a:cubicBezTo>
                  <a:cubicBezTo>
                    <a:pt x="112" y="423"/>
                    <a:pt x="107" y="424"/>
                    <a:pt x="103" y="425"/>
                  </a:cubicBezTo>
                  <a:close/>
                  <a:moveTo>
                    <a:pt x="108" y="436"/>
                  </a:moveTo>
                  <a:cubicBezTo>
                    <a:pt x="106" y="435"/>
                    <a:pt x="103" y="434"/>
                    <a:pt x="100" y="433"/>
                  </a:cubicBezTo>
                  <a:cubicBezTo>
                    <a:pt x="102" y="436"/>
                    <a:pt x="118" y="439"/>
                    <a:pt x="108" y="436"/>
                  </a:cubicBezTo>
                  <a:close/>
                  <a:moveTo>
                    <a:pt x="74" y="606"/>
                  </a:moveTo>
                  <a:cubicBezTo>
                    <a:pt x="79" y="605"/>
                    <a:pt x="86" y="608"/>
                    <a:pt x="86" y="602"/>
                  </a:cubicBezTo>
                  <a:cubicBezTo>
                    <a:pt x="80" y="601"/>
                    <a:pt x="76" y="602"/>
                    <a:pt x="74" y="606"/>
                  </a:cubicBezTo>
                  <a:close/>
                  <a:moveTo>
                    <a:pt x="122" y="340"/>
                  </a:moveTo>
                  <a:cubicBezTo>
                    <a:pt x="122" y="339"/>
                    <a:pt x="123" y="339"/>
                    <a:pt x="124" y="339"/>
                  </a:cubicBezTo>
                  <a:cubicBezTo>
                    <a:pt x="123" y="337"/>
                    <a:pt x="125" y="337"/>
                    <a:pt x="125" y="334"/>
                  </a:cubicBezTo>
                  <a:cubicBezTo>
                    <a:pt x="122" y="335"/>
                    <a:pt x="122" y="338"/>
                    <a:pt x="122" y="340"/>
                  </a:cubicBezTo>
                  <a:close/>
                  <a:moveTo>
                    <a:pt x="33" y="589"/>
                  </a:moveTo>
                  <a:cubicBezTo>
                    <a:pt x="39" y="588"/>
                    <a:pt x="39" y="591"/>
                    <a:pt x="44" y="592"/>
                  </a:cubicBezTo>
                  <a:cubicBezTo>
                    <a:pt x="47" y="592"/>
                    <a:pt x="47" y="588"/>
                    <a:pt x="51" y="590"/>
                  </a:cubicBezTo>
                  <a:cubicBezTo>
                    <a:pt x="51" y="591"/>
                    <a:pt x="50" y="591"/>
                    <a:pt x="49" y="591"/>
                  </a:cubicBezTo>
                  <a:cubicBezTo>
                    <a:pt x="55" y="593"/>
                    <a:pt x="51" y="590"/>
                    <a:pt x="54" y="590"/>
                  </a:cubicBezTo>
                  <a:cubicBezTo>
                    <a:pt x="60" y="593"/>
                    <a:pt x="80" y="593"/>
                    <a:pt x="87" y="589"/>
                  </a:cubicBezTo>
                  <a:cubicBezTo>
                    <a:pt x="70" y="587"/>
                    <a:pt x="48" y="587"/>
                    <a:pt x="33" y="589"/>
                  </a:cubicBezTo>
                  <a:close/>
                  <a:moveTo>
                    <a:pt x="72" y="609"/>
                  </a:moveTo>
                  <a:cubicBezTo>
                    <a:pt x="74" y="611"/>
                    <a:pt x="81" y="610"/>
                    <a:pt x="83" y="610"/>
                  </a:cubicBezTo>
                  <a:cubicBezTo>
                    <a:pt x="80" y="610"/>
                    <a:pt x="73" y="606"/>
                    <a:pt x="72" y="609"/>
                  </a:cubicBezTo>
                  <a:close/>
                  <a:moveTo>
                    <a:pt x="95" y="423"/>
                  </a:moveTo>
                  <a:cubicBezTo>
                    <a:pt x="99" y="422"/>
                    <a:pt x="105" y="423"/>
                    <a:pt x="109" y="421"/>
                  </a:cubicBezTo>
                  <a:cubicBezTo>
                    <a:pt x="104" y="418"/>
                    <a:pt x="98" y="421"/>
                    <a:pt x="95" y="423"/>
                  </a:cubicBezTo>
                  <a:close/>
                  <a:moveTo>
                    <a:pt x="44" y="581"/>
                  </a:moveTo>
                  <a:cubicBezTo>
                    <a:pt x="41" y="581"/>
                    <a:pt x="35" y="580"/>
                    <a:pt x="33" y="584"/>
                  </a:cubicBezTo>
                  <a:cubicBezTo>
                    <a:pt x="35" y="587"/>
                    <a:pt x="41" y="586"/>
                    <a:pt x="44" y="586"/>
                  </a:cubicBezTo>
                  <a:cubicBezTo>
                    <a:pt x="58" y="586"/>
                    <a:pt x="73" y="586"/>
                    <a:pt x="85" y="585"/>
                  </a:cubicBezTo>
                  <a:cubicBezTo>
                    <a:pt x="72" y="584"/>
                    <a:pt x="56" y="581"/>
                    <a:pt x="44" y="581"/>
                  </a:cubicBezTo>
                  <a:close/>
                  <a:moveTo>
                    <a:pt x="116" y="352"/>
                  </a:moveTo>
                  <a:cubicBezTo>
                    <a:pt x="116" y="351"/>
                    <a:pt x="118" y="348"/>
                    <a:pt x="116" y="348"/>
                  </a:cubicBezTo>
                  <a:cubicBezTo>
                    <a:pt x="115" y="350"/>
                    <a:pt x="112" y="352"/>
                    <a:pt x="116" y="352"/>
                  </a:cubicBezTo>
                  <a:close/>
                  <a:moveTo>
                    <a:pt x="68" y="426"/>
                  </a:moveTo>
                  <a:cubicBezTo>
                    <a:pt x="78" y="428"/>
                    <a:pt x="89" y="433"/>
                    <a:pt x="99" y="433"/>
                  </a:cubicBezTo>
                  <a:cubicBezTo>
                    <a:pt x="88" y="431"/>
                    <a:pt x="77" y="426"/>
                    <a:pt x="68" y="426"/>
                  </a:cubicBezTo>
                  <a:close/>
                  <a:moveTo>
                    <a:pt x="24" y="604"/>
                  </a:moveTo>
                  <a:cubicBezTo>
                    <a:pt x="39" y="604"/>
                    <a:pt x="55" y="606"/>
                    <a:pt x="70" y="606"/>
                  </a:cubicBezTo>
                  <a:cubicBezTo>
                    <a:pt x="71" y="604"/>
                    <a:pt x="73" y="604"/>
                    <a:pt x="74" y="602"/>
                  </a:cubicBezTo>
                  <a:cubicBezTo>
                    <a:pt x="58" y="603"/>
                    <a:pt x="39" y="602"/>
                    <a:pt x="24" y="604"/>
                  </a:cubicBezTo>
                  <a:close/>
                  <a:moveTo>
                    <a:pt x="75" y="422"/>
                  </a:moveTo>
                  <a:cubicBezTo>
                    <a:pt x="79" y="422"/>
                    <a:pt x="79" y="423"/>
                    <a:pt x="82" y="423"/>
                  </a:cubicBezTo>
                  <a:cubicBezTo>
                    <a:pt x="82" y="423"/>
                    <a:pt x="82" y="421"/>
                    <a:pt x="83" y="421"/>
                  </a:cubicBezTo>
                  <a:cubicBezTo>
                    <a:pt x="90" y="423"/>
                    <a:pt x="93" y="420"/>
                    <a:pt x="97" y="419"/>
                  </a:cubicBezTo>
                  <a:cubicBezTo>
                    <a:pt x="90" y="416"/>
                    <a:pt x="82" y="420"/>
                    <a:pt x="75" y="422"/>
                  </a:cubicBezTo>
                  <a:close/>
                  <a:moveTo>
                    <a:pt x="53" y="633"/>
                  </a:moveTo>
                  <a:cubicBezTo>
                    <a:pt x="47" y="640"/>
                    <a:pt x="41" y="646"/>
                    <a:pt x="34" y="653"/>
                  </a:cubicBezTo>
                  <a:cubicBezTo>
                    <a:pt x="28" y="660"/>
                    <a:pt x="18" y="666"/>
                    <a:pt x="19" y="675"/>
                  </a:cubicBezTo>
                  <a:cubicBezTo>
                    <a:pt x="25" y="677"/>
                    <a:pt x="27" y="669"/>
                    <a:pt x="30" y="666"/>
                  </a:cubicBezTo>
                  <a:cubicBezTo>
                    <a:pt x="40" y="655"/>
                    <a:pt x="53" y="645"/>
                    <a:pt x="62" y="634"/>
                  </a:cubicBezTo>
                  <a:cubicBezTo>
                    <a:pt x="62" y="634"/>
                    <a:pt x="62" y="633"/>
                    <a:pt x="61" y="633"/>
                  </a:cubicBezTo>
                  <a:cubicBezTo>
                    <a:pt x="60" y="634"/>
                    <a:pt x="56" y="632"/>
                    <a:pt x="53" y="633"/>
                  </a:cubicBezTo>
                  <a:close/>
                  <a:moveTo>
                    <a:pt x="77" y="419"/>
                  </a:moveTo>
                  <a:cubicBezTo>
                    <a:pt x="80" y="417"/>
                    <a:pt x="84" y="418"/>
                    <a:pt x="87" y="416"/>
                  </a:cubicBezTo>
                  <a:cubicBezTo>
                    <a:pt x="83" y="415"/>
                    <a:pt x="77" y="417"/>
                    <a:pt x="77" y="419"/>
                  </a:cubicBezTo>
                  <a:close/>
                  <a:moveTo>
                    <a:pt x="45" y="629"/>
                  </a:moveTo>
                  <a:cubicBezTo>
                    <a:pt x="48" y="629"/>
                    <a:pt x="52" y="631"/>
                    <a:pt x="53" y="628"/>
                  </a:cubicBezTo>
                  <a:cubicBezTo>
                    <a:pt x="51" y="629"/>
                    <a:pt x="46" y="627"/>
                    <a:pt x="45" y="629"/>
                  </a:cubicBezTo>
                  <a:close/>
                  <a:moveTo>
                    <a:pt x="18" y="655"/>
                  </a:moveTo>
                  <a:cubicBezTo>
                    <a:pt x="23" y="647"/>
                    <a:pt x="31" y="642"/>
                    <a:pt x="36" y="634"/>
                  </a:cubicBezTo>
                  <a:cubicBezTo>
                    <a:pt x="25" y="631"/>
                    <a:pt x="25" y="647"/>
                    <a:pt x="18" y="646"/>
                  </a:cubicBezTo>
                  <a:cubicBezTo>
                    <a:pt x="19" y="641"/>
                    <a:pt x="23" y="639"/>
                    <a:pt x="26" y="635"/>
                  </a:cubicBezTo>
                  <a:cubicBezTo>
                    <a:pt x="22" y="634"/>
                    <a:pt x="21" y="636"/>
                    <a:pt x="18" y="636"/>
                  </a:cubicBezTo>
                  <a:cubicBezTo>
                    <a:pt x="17" y="647"/>
                    <a:pt x="13" y="664"/>
                    <a:pt x="14" y="672"/>
                  </a:cubicBezTo>
                  <a:cubicBezTo>
                    <a:pt x="25" y="659"/>
                    <a:pt x="38" y="647"/>
                    <a:pt x="49" y="633"/>
                  </a:cubicBezTo>
                  <a:cubicBezTo>
                    <a:pt x="32" y="632"/>
                    <a:pt x="29" y="652"/>
                    <a:pt x="18" y="655"/>
                  </a:cubicBezTo>
                  <a:close/>
                  <a:moveTo>
                    <a:pt x="57" y="417"/>
                  </a:moveTo>
                  <a:cubicBezTo>
                    <a:pt x="67" y="420"/>
                    <a:pt x="73" y="417"/>
                    <a:pt x="78" y="414"/>
                  </a:cubicBezTo>
                  <a:cubicBezTo>
                    <a:pt x="70" y="413"/>
                    <a:pt x="63" y="415"/>
                    <a:pt x="57" y="417"/>
                  </a:cubicBezTo>
                  <a:close/>
                  <a:moveTo>
                    <a:pt x="27" y="629"/>
                  </a:moveTo>
                  <a:cubicBezTo>
                    <a:pt x="31" y="628"/>
                    <a:pt x="38" y="632"/>
                    <a:pt x="41" y="628"/>
                  </a:cubicBezTo>
                  <a:cubicBezTo>
                    <a:pt x="37" y="628"/>
                    <a:pt x="31" y="627"/>
                    <a:pt x="27" y="629"/>
                  </a:cubicBezTo>
                  <a:close/>
                  <a:moveTo>
                    <a:pt x="50" y="416"/>
                  </a:moveTo>
                  <a:cubicBezTo>
                    <a:pt x="56" y="414"/>
                    <a:pt x="63" y="414"/>
                    <a:pt x="69" y="411"/>
                  </a:cubicBezTo>
                  <a:cubicBezTo>
                    <a:pt x="61" y="409"/>
                    <a:pt x="55" y="413"/>
                    <a:pt x="50" y="416"/>
                  </a:cubicBezTo>
                  <a:close/>
                  <a:moveTo>
                    <a:pt x="19" y="632"/>
                  </a:moveTo>
                  <a:cubicBezTo>
                    <a:pt x="21" y="632"/>
                    <a:pt x="23" y="633"/>
                    <a:pt x="25" y="632"/>
                  </a:cubicBezTo>
                  <a:cubicBezTo>
                    <a:pt x="23" y="632"/>
                    <a:pt x="19" y="629"/>
                    <a:pt x="19" y="632"/>
                  </a:cubicBezTo>
                  <a:close/>
                  <a:moveTo>
                    <a:pt x="7" y="580"/>
                  </a:moveTo>
                  <a:cubicBezTo>
                    <a:pt x="7" y="585"/>
                    <a:pt x="6" y="590"/>
                    <a:pt x="7" y="594"/>
                  </a:cubicBezTo>
                  <a:cubicBezTo>
                    <a:pt x="13" y="591"/>
                    <a:pt x="25" y="595"/>
                    <a:pt x="29" y="590"/>
                  </a:cubicBezTo>
                  <a:cubicBezTo>
                    <a:pt x="26" y="589"/>
                    <a:pt x="17" y="592"/>
                    <a:pt x="17" y="587"/>
                  </a:cubicBezTo>
                  <a:cubicBezTo>
                    <a:pt x="20" y="585"/>
                    <a:pt x="26" y="587"/>
                    <a:pt x="30" y="585"/>
                  </a:cubicBezTo>
                  <a:cubicBezTo>
                    <a:pt x="30" y="584"/>
                    <a:pt x="30" y="583"/>
                    <a:pt x="30" y="582"/>
                  </a:cubicBezTo>
                  <a:cubicBezTo>
                    <a:pt x="24" y="579"/>
                    <a:pt x="12" y="585"/>
                    <a:pt x="7" y="580"/>
                  </a:cubicBezTo>
                  <a:close/>
                  <a:moveTo>
                    <a:pt x="21" y="606"/>
                  </a:moveTo>
                  <a:cubicBezTo>
                    <a:pt x="19" y="606"/>
                    <a:pt x="18" y="606"/>
                    <a:pt x="16" y="606"/>
                  </a:cubicBezTo>
                  <a:cubicBezTo>
                    <a:pt x="16" y="607"/>
                    <a:pt x="17" y="608"/>
                    <a:pt x="16" y="610"/>
                  </a:cubicBezTo>
                  <a:cubicBezTo>
                    <a:pt x="19" y="610"/>
                    <a:pt x="23" y="614"/>
                    <a:pt x="24" y="611"/>
                  </a:cubicBezTo>
                  <a:cubicBezTo>
                    <a:pt x="21" y="611"/>
                    <a:pt x="18" y="608"/>
                    <a:pt x="21" y="606"/>
                  </a:cubicBezTo>
                  <a:close/>
                  <a:moveTo>
                    <a:pt x="41" y="413"/>
                  </a:moveTo>
                  <a:cubicBezTo>
                    <a:pt x="46" y="415"/>
                    <a:pt x="52" y="412"/>
                    <a:pt x="53" y="410"/>
                  </a:cubicBezTo>
                  <a:cubicBezTo>
                    <a:pt x="49" y="412"/>
                    <a:pt x="44" y="411"/>
                    <a:pt x="41" y="413"/>
                  </a:cubicBezTo>
                  <a:close/>
                  <a:moveTo>
                    <a:pt x="43" y="410"/>
                  </a:moveTo>
                  <a:cubicBezTo>
                    <a:pt x="46" y="409"/>
                    <a:pt x="50" y="409"/>
                    <a:pt x="52" y="407"/>
                  </a:cubicBezTo>
                  <a:cubicBezTo>
                    <a:pt x="49" y="408"/>
                    <a:pt x="45" y="408"/>
                    <a:pt x="43" y="410"/>
                  </a:cubicBezTo>
                  <a:close/>
                  <a:moveTo>
                    <a:pt x="33" y="397"/>
                  </a:moveTo>
                  <a:cubicBezTo>
                    <a:pt x="34" y="397"/>
                    <a:pt x="34" y="398"/>
                    <a:pt x="34" y="400"/>
                  </a:cubicBezTo>
                  <a:cubicBezTo>
                    <a:pt x="37" y="400"/>
                    <a:pt x="37" y="401"/>
                    <a:pt x="39" y="402"/>
                  </a:cubicBezTo>
                  <a:cubicBezTo>
                    <a:pt x="41" y="401"/>
                    <a:pt x="43" y="400"/>
                    <a:pt x="44" y="398"/>
                  </a:cubicBezTo>
                  <a:cubicBezTo>
                    <a:pt x="38" y="398"/>
                    <a:pt x="37" y="396"/>
                    <a:pt x="33" y="397"/>
                  </a:cubicBezTo>
                  <a:close/>
                  <a:moveTo>
                    <a:pt x="31" y="411"/>
                  </a:moveTo>
                  <a:cubicBezTo>
                    <a:pt x="36" y="411"/>
                    <a:pt x="39" y="408"/>
                    <a:pt x="42" y="407"/>
                  </a:cubicBezTo>
                  <a:cubicBezTo>
                    <a:pt x="38" y="408"/>
                    <a:pt x="34" y="408"/>
                    <a:pt x="31" y="411"/>
                  </a:cubicBezTo>
                  <a:close/>
                  <a:moveTo>
                    <a:pt x="21" y="407"/>
                  </a:moveTo>
                  <a:cubicBezTo>
                    <a:pt x="27" y="407"/>
                    <a:pt x="32" y="406"/>
                    <a:pt x="36" y="403"/>
                  </a:cubicBezTo>
                  <a:cubicBezTo>
                    <a:pt x="28" y="400"/>
                    <a:pt x="24" y="403"/>
                    <a:pt x="21" y="407"/>
                  </a:cubicBezTo>
                  <a:close/>
                  <a:moveTo>
                    <a:pt x="19" y="396"/>
                  </a:moveTo>
                  <a:cubicBezTo>
                    <a:pt x="23" y="397"/>
                    <a:pt x="30" y="400"/>
                    <a:pt x="31" y="396"/>
                  </a:cubicBezTo>
                  <a:cubicBezTo>
                    <a:pt x="26" y="396"/>
                    <a:pt x="22" y="393"/>
                    <a:pt x="19" y="396"/>
                  </a:cubicBezTo>
                  <a:close/>
                  <a:moveTo>
                    <a:pt x="18" y="400"/>
                  </a:moveTo>
                  <a:cubicBezTo>
                    <a:pt x="20" y="401"/>
                    <a:pt x="16" y="401"/>
                    <a:pt x="16" y="402"/>
                  </a:cubicBezTo>
                  <a:cubicBezTo>
                    <a:pt x="20" y="404"/>
                    <a:pt x="23" y="402"/>
                    <a:pt x="25" y="400"/>
                  </a:cubicBezTo>
                  <a:cubicBezTo>
                    <a:pt x="23" y="400"/>
                    <a:pt x="19" y="398"/>
                    <a:pt x="18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844"/>
            <p:cNvSpPr/>
            <p:nvPr/>
          </p:nvSpPr>
          <p:spPr bwMode="auto">
            <a:xfrm>
              <a:off x="6242051" y="6475413"/>
              <a:ext cx="26988" cy="19050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5 h 5"/>
                <a:gd name="T4" fmla="*/ 2 w 7"/>
                <a:gd name="T5" fmla="*/ 1 h 5"/>
                <a:gd name="T6" fmla="*/ 5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5" y="5"/>
                    <a:pt x="4" y="5"/>
                    <a:pt x="3" y="5"/>
                  </a:cubicBezTo>
                  <a:cubicBezTo>
                    <a:pt x="5" y="4"/>
                    <a:pt x="2" y="3"/>
                    <a:pt x="2" y="1"/>
                  </a:cubicBezTo>
                  <a:cubicBezTo>
                    <a:pt x="0" y="0"/>
                    <a:pt x="7" y="3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845"/>
            <p:cNvSpPr>
              <a:spLocks noEditPoints="1"/>
            </p:cNvSpPr>
            <p:nvPr/>
          </p:nvSpPr>
          <p:spPr bwMode="auto">
            <a:xfrm>
              <a:off x="6046788" y="7586663"/>
              <a:ext cx="200025" cy="173038"/>
            </a:xfrm>
            <a:custGeom>
              <a:avLst/>
              <a:gdLst>
                <a:gd name="T0" fmla="*/ 22 w 53"/>
                <a:gd name="T1" fmla="*/ 0 h 46"/>
                <a:gd name="T2" fmla="*/ 52 w 53"/>
                <a:gd name="T3" fmla="*/ 15 h 46"/>
                <a:gd name="T4" fmla="*/ 36 w 53"/>
                <a:gd name="T5" fmla="*/ 37 h 46"/>
                <a:gd name="T6" fmla="*/ 22 w 53"/>
                <a:gd name="T7" fmla="*/ 0 h 46"/>
                <a:gd name="T8" fmla="*/ 45 w 53"/>
                <a:gd name="T9" fmla="*/ 10 h 46"/>
                <a:gd name="T10" fmla="*/ 47 w 53"/>
                <a:gd name="T11" fmla="*/ 19 h 46"/>
                <a:gd name="T12" fmla="*/ 45 w 53"/>
                <a:gd name="T13" fmla="*/ 10 h 46"/>
                <a:gd name="T14" fmla="*/ 29 w 53"/>
                <a:gd name="T15" fmla="*/ 11 h 46"/>
                <a:gd name="T16" fmla="*/ 35 w 53"/>
                <a:gd name="T17" fmla="*/ 26 h 46"/>
                <a:gd name="T18" fmla="*/ 42 w 53"/>
                <a:gd name="T19" fmla="*/ 13 h 46"/>
                <a:gd name="T20" fmla="*/ 29 w 53"/>
                <a:gd name="T21" fmla="*/ 11 h 46"/>
                <a:gd name="T22" fmla="*/ 33 w 53"/>
                <a:gd name="T23" fmla="*/ 8 h 46"/>
                <a:gd name="T24" fmla="*/ 41 w 53"/>
                <a:gd name="T25" fmla="*/ 9 h 46"/>
                <a:gd name="T26" fmla="*/ 33 w 53"/>
                <a:gd name="T27" fmla="*/ 8 h 46"/>
                <a:gd name="T28" fmla="*/ 24 w 53"/>
                <a:gd name="T29" fmla="*/ 34 h 46"/>
                <a:gd name="T30" fmla="*/ 33 w 53"/>
                <a:gd name="T31" fmla="*/ 34 h 46"/>
                <a:gd name="T32" fmla="*/ 24 w 53"/>
                <a:gd name="T33" fmla="*/ 34 h 46"/>
                <a:gd name="T34" fmla="*/ 32 w 53"/>
                <a:gd name="T35" fmla="*/ 16 h 46"/>
                <a:gd name="T36" fmla="*/ 28 w 53"/>
                <a:gd name="T37" fmla="*/ 14 h 46"/>
                <a:gd name="T38" fmla="*/ 20 w 53"/>
                <a:gd name="T39" fmla="*/ 22 h 46"/>
                <a:gd name="T40" fmla="*/ 30 w 53"/>
                <a:gd name="T41" fmla="*/ 27 h 46"/>
                <a:gd name="T42" fmla="*/ 32 w 53"/>
                <a:gd name="T43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6">
                  <a:moveTo>
                    <a:pt x="22" y="0"/>
                  </a:moveTo>
                  <a:cubicBezTo>
                    <a:pt x="36" y="2"/>
                    <a:pt x="51" y="5"/>
                    <a:pt x="52" y="15"/>
                  </a:cubicBezTo>
                  <a:cubicBezTo>
                    <a:pt x="53" y="22"/>
                    <a:pt x="43" y="35"/>
                    <a:pt x="36" y="37"/>
                  </a:cubicBezTo>
                  <a:cubicBezTo>
                    <a:pt x="8" y="46"/>
                    <a:pt x="0" y="8"/>
                    <a:pt x="22" y="0"/>
                  </a:cubicBezTo>
                  <a:close/>
                  <a:moveTo>
                    <a:pt x="45" y="10"/>
                  </a:moveTo>
                  <a:cubicBezTo>
                    <a:pt x="45" y="14"/>
                    <a:pt x="49" y="14"/>
                    <a:pt x="47" y="19"/>
                  </a:cubicBezTo>
                  <a:cubicBezTo>
                    <a:pt x="51" y="18"/>
                    <a:pt x="49" y="10"/>
                    <a:pt x="45" y="10"/>
                  </a:cubicBezTo>
                  <a:close/>
                  <a:moveTo>
                    <a:pt x="29" y="11"/>
                  </a:moveTo>
                  <a:cubicBezTo>
                    <a:pt x="36" y="13"/>
                    <a:pt x="38" y="18"/>
                    <a:pt x="35" y="26"/>
                  </a:cubicBezTo>
                  <a:cubicBezTo>
                    <a:pt x="41" y="26"/>
                    <a:pt x="41" y="18"/>
                    <a:pt x="42" y="13"/>
                  </a:cubicBezTo>
                  <a:cubicBezTo>
                    <a:pt x="38" y="11"/>
                    <a:pt x="33" y="11"/>
                    <a:pt x="29" y="11"/>
                  </a:cubicBezTo>
                  <a:close/>
                  <a:moveTo>
                    <a:pt x="33" y="8"/>
                  </a:moveTo>
                  <a:cubicBezTo>
                    <a:pt x="37" y="8"/>
                    <a:pt x="40" y="11"/>
                    <a:pt x="41" y="9"/>
                  </a:cubicBezTo>
                  <a:cubicBezTo>
                    <a:pt x="37" y="8"/>
                    <a:pt x="36" y="7"/>
                    <a:pt x="33" y="8"/>
                  </a:cubicBezTo>
                  <a:close/>
                  <a:moveTo>
                    <a:pt x="24" y="34"/>
                  </a:moveTo>
                  <a:cubicBezTo>
                    <a:pt x="27" y="34"/>
                    <a:pt x="31" y="35"/>
                    <a:pt x="33" y="34"/>
                  </a:cubicBezTo>
                  <a:cubicBezTo>
                    <a:pt x="29" y="33"/>
                    <a:pt x="26" y="33"/>
                    <a:pt x="24" y="34"/>
                  </a:cubicBezTo>
                  <a:close/>
                  <a:moveTo>
                    <a:pt x="32" y="16"/>
                  </a:moveTo>
                  <a:cubicBezTo>
                    <a:pt x="29" y="16"/>
                    <a:pt x="29" y="17"/>
                    <a:pt x="28" y="14"/>
                  </a:cubicBezTo>
                  <a:cubicBezTo>
                    <a:pt x="22" y="14"/>
                    <a:pt x="23" y="19"/>
                    <a:pt x="20" y="22"/>
                  </a:cubicBezTo>
                  <a:cubicBezTo>
                    <a:pt x="22" y="24"/>
                    <a:pt x="24" y="27"/>
                    <a:pt x="30" y="27"/>
                  </a:cubicBezTo>
                  <a:cubicBezTo>
                    <a:pt x="32" y="25"/>
                    <a:pt x="35" y="20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846"/>
            <p:cNvSpPr/>
            <p:nvPr/>
          </p:nvSpPr>
          <p:spPr bwMode="auto">
            <a:xfrm>
              <a:off x="6024563" y="6723063"/>
              <a:ext cx="104775" cy="57150"/>
            </a:xfrm>
            <a:custGeom>
              <a:avLst/>
              <a:gdLst>
                <a:gd name="T0" fmla="*/ 28 w 28"/>
                <a:gd name="T1" fmla="*/ 14 h 15"/>
                <a:gd name="T2" fmla="*/ 7 w 28"/>
                <a:gd name="T3" fmla="*/ 5 h 15"/>
                <a:gd name="T4" fmla="*/ 0 w 28"/>
                <a:gd name="T5" fmla="*/ 0 h 15"/>
                <a:gd name="T6" fmla="*/ 28 w 28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14"/>
                  </a:moveTo>
                  <a:cubicBezTo>
                    <a:pt x="22" y="15"/>
                    <a:pt x="14" y="7"/>
                    <a:pt x="7" y="5"/>
                  </a:cubicBezTo>
                  <a:cubicBezTo>
                    <a:pt x="7" y="9"/>
                    <a:pt x="0" y="4"/>
                    <a:pt x="0" y="0"/>
                  </a:cubicBezTo>
                  <a:cubicBezTo>
                    <a:pt x="10" y="2"/>
                    <a:pt x="19" y="9"/>
                    <a:pt x="2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/>
        </p:nvSpPr>
        <p:spPr bwMode="auto">
          <a:xfrm>
            <a:off x="1305422" y="2589389"/>
            <a:ext cx="1694234" cy="1003624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079752" y="3025290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zh-CN" altLang="en-US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6422403" y="2737518"/>
            <a:ext cx="1694234" cy="1003624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8213831" y="3092742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zh-CN" altLang="en-US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4041726" y="4389589"/>
            <a:ext cx="1694234" cy="1003624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911424" y="4800987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1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zh-CN" altLang="en-US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Freeform 5"/>
          <p:cNvSpPr>
            <a:spLocks noEditPoints="1"/>
          </p:cNvSpPr>
          <p:nvPr/>
        </p:nvSpPr>
        <p:spPr bwMode="auto">
          <a:xfrm>
            <a:off x="9226302" y="4389589"/>
            <a:ext cx="1694234" cy="1003624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0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096000" y="4800987"/>
            <a:ext cx="2934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14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zh-CN" altLang="en-US" sz="14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4402749" y="2590921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+666</a:t>
            </a:r>
            <a:endParaRPr lang="zh-CN" altLang="en-US" sz="2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9536828" y="2689150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+666</a:t>
            </a:r>
            <a:endParaRPr lang="zh-CN" altLang="en-US" sz="2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650640" y="4435935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+666</a:t>
            </a:r>
            <a:endParaRPr lang="zh-CN" altLang="en-US" sz="2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780963" y="4427693"/>
            <a:ext cx="922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+666</a:t>
            </a:r>
            <a:endParaRPr lang="zh-CN" altLang="en-US" sz="2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494773" y="268191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3223881" y="27211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646563" y="2749661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8375671" y="278892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2754921" y="451010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2484029" y="45493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7857376" y="4474064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7586484" y="451332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34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36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1385373" y="4481902"/>
            <a:ext cx="2195954" cy="1643551"/>
            <a:chOff x="3246438" y="1068388"/>
            <a:chExt cx="5711825" cy="4678363"/>
          </a:xfrm>
          <a:solidFill>
            <a:srgbClr val="005790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2508628" y="1851958"/>
            <a:ext cx="3092210" cy="2447921"/>
            <a:chOff x="3246438" y="1068388"/>
            <a:chExt cx="5711825" cy="4678363"/>
          </a:xfrm>
          <a:solidFill>
            <a:srgbClr val="005790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6932817" y="2135082"/>
            <a:ext cx="2698523" cy="1980244"/>
            <a:chOff x="3246438" y="1068388"/>
            <a:chExt cx="5711825" cy="4678363"/>
          </a:xfrm>
          <a:solidFill>
            <a:srgbClr val="005790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717795" y="4457948"/>
            <a:ext cx="2506734" cy="1762160"/>
            <a:chOff x="3246438" y="1068388"/>
            <a:chExt cx="5711825" cy="4678363"/>
          </a:xfrm>
          <a:solidFill>
            <a:srgbClr val="005790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 w="9525">
              <a:solidFill>
                <a:srgbClr val="0057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728514" y="2789667"/>
            <a:ext cx="2537983" cy="11079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If it is not real text.</a:t>
            </a:r>
            <a:endParaRPr lang="zh-CN" altLang="en-US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177031" y="2880101"/>
            <a:ext cx="229080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511128" y="5349398"/>
            <a:ext cx="1821275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If </a:t>
            </a: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it is not real text.</a:t>
            </a:r>
            <a:endParaRPr lang="zh-CN" altLang="en-US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982783" y="5078234"/>
            <a:ext cx="217309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97" name="矩形 396"/>
          <p:cNvSpPr/>
          <p:nvPr/>
        </p:nvSpPr>
        <p:spPr>
          <a:xfrm>
            <a:off x="3676683" y="2345053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98" name="Freeform 30"/>
          <p:cNvSpPr>
            <a:spLocks noEditPoints="1"/>
          </p:cNvSpPr>
          <p:nvPr/>
        </p:nvSpPr>
        <p:spPr bwMode="auto">
          <a:xfrm>
            <a:off x="3405791" y="23843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9" name="矩形 398"/>
          <p:cNvSpPr/>
          <p:nvPr/>
        </p:nvSpPr>
        <p:spPr>
          <a:xfrm>
            <a:off x="2118078" y="5033006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00" name="Freeform 30"/>
          <p:cNvSpPr>
            <a:spLocks noEditPoints="1"/>
          </p:cNvSpPr>
          <p:nvPr/>
        </p:nvSpPr>
        <p:spPr bwMode="auto">
          <a:xfrm>
            <a:off x="1847186" y="507226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1" name="矩形 400"/>
          <p:cNvSpPr/>
          <p:nvPr/>
        </p:nvSpPr>
        <p:spPr>
          <a:xfrm>
            <a:off x="8031051" y="252027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02" name="Freeform 30"/>
          <p:cNvSpPr>
            <a:spLocks noEditPoints="1"/>
          </p:cNvSpPr>
          <p:nvPr/>
        </p:nvSpPr>
        <p:spPr bwMode="auto">
          <a:xfrm>
            <a:off x="7760159" y="255953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3" name="矩形 402"/>
          <p:cNvSpPr/>
          <p:nvPr/>
        </p:nvSpPr>
        <p:spPr>
          <a:xfrm>
            <a:off x="9511130" y="475455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04" name="Freeform 30"/>
          <p:cNvSpPr>
            <a:spLocks noEditPoints="1"/>
          </p:cNvSpPr>
          <p:nvPr/>
        </p:nvSpPr>
        <p:spPr bwMode="auto">
          <a:xfrm>
            <a:off x="9240238" y="479381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05" name="组合 404"/>
          <p:cNvGrpSpPr/>
          <p:nvPr/>
        </p:nvGrpSpPr>
        <p:grpSpPr>
          <a:xfrm>
            <a:off x="5026600" y="3962354"/>
            <a:ext cx="2324566" cy="2901641"/>
            <a:chOff x="6230938" y="4524376"/>
            <a:chExt cx="454025" cy="566737"/>
          </a:xfrm>
        </p:grpSpPr>
        <p:sp>
          <p:nvSpPr>
            <p:cNvPr id="406" name="Freeform 101"/>
            <p:cNvSpPr>
              <a:spLocks noEditPoints="1"/>
            </p:cNvSpPr>
            <p:nvPr/>
          </p:nvSpPr>
          <p:spPr bwMode="auto">
            <a:xfrm>
              <a:off x="6307138" y="4605338"/>
              <a:ext cx="285750" cy="485775"/>
            </a:xfrm>
            <a:custGeom>
              <a:avLst/>
              <a:gdLst>
                <a:gd name="T0" fmla="*/ 36 w 118"/>
                <a:gd name="T1" fmla="*/ 154 h 200"/>
                <a:gd name="T2" fmla="*/ 28 w 118"/>
                <a:gd name="T3" fmla="*/ 121 h 200"/>
                <a:gd name="T4" fmla="*/ 2 w 118"/>
                <a:gd name="T5" fmla="*/ 79 h 200"/>
                <a:gd name="T6" fmla="*/ 3 w 118"/>
                <a:gd name="T7" fmla="*/ 38 h 200"/>
                <a:gd name="T8" fmla="*/ 16 w 118"/>
                <a:gd name="T9" fmla="*/ 19 h 200"/>
                <a:gd name="T10" fmla="*/ 57 w 118"/>
                <a:gd name="T11" fmla="*/ 0 h 200"/>
                <a:gd name="T12" fmla="*/ 103 w 118"/>
                <a:gd name="T13" fmla="*/ 19 h 200"/>
                <a:gd name="T14" fmla="*/ 118 w 118"/>
                <a:gd name="T15" fmla="*/ 68 h 200"/>
                <a:gd name="T16" fmla="*/ 98 w 118"/>
                <a:gd name="T17" fmla="*/ 118 h 200"/>
                <a:gd name="T18" fmla="*/ 90 w 118"/>
                <a:gd name="T19" fmla="*/ 127 h 200"/>
                <a:gd name="T20" fmla="*/ 89 w 118"/>
                <a:gd name="T21" fmla="*/ 174 h 200"/>
                <a:gd name="T22" fmla="*/ 60 w 118"/>
                <a:gd name="T23" fmla="*/ 197 h 200"/>
                <a:gd name="T24" fmla="*/ 41 w 118"/>
                <a:gd name="T25" fmla="*/ 180 h 200"/>
                <a:gd name="T26" fmla="*/ 109 w 118"/>
                <a:gd name="T27" fmla="*/ 36 h 200"/>
                <a:gd name="T28" fmla="*/ 93 w 118"/>
                <a:gd name="T29" fmla="*/ 15 h 200"/>
                <a:gd name="T30" fmla="*/ 70 w 118"/>
                <a:gd name="T31" fmla="*/ 6 h 200"/>
                <a:gd name="T32" fmla="*/ 49 w 118"/>
                <a:gd name="T33" fmla="*/ 7 h 200"/>
                <a:gd name="T34" fmla="*/ 23 w 118"/>
                <a:gd name="T35" fmla="*/ 16 h 200"/>
                <a:gd name="T36" fmla="*/ 4 w 118"/>
                <a:gd name="T37" fmla="*/ 51 h 200"/>
                <a:gd name="T38" fmla="*/ 3 w 118"/>
                <a:gd name="T39" fmla="*/ 73 h 200"/>
                <a:gd name="T40" fmla="*/ 35 w 118"/>
                <a:gd name="T41" fmla="*/ 119 h 200"/>
                <a:gd name="T42" fmla="*/ 41 w 118"/>
                <a:gd name="T43" fmla="*/ 133 h 200"/>
                <a:gd name="T44" fmla="*/ 45 w 118"/>
                <a:gd name="T45" fmla="*/ 126 h 200"/>
                <a:gd name="T46" fmla="*/ 39 w 118"/>
                <a:gd name="T47" fmla="*/ 63 h 200"/>
                <a:gd name="T48" fmla="*/ 63 w 118"/>
                <a:gd name="T49" fmla="*/ 57 h 200"/>
                <a:gd name="T50" fmla="*/ 79 w 118"/>
                <a:gd name="T51" fmla="*/ 57 h 200"/>
                <a:gd name="T52" fmla="*/ 85 w 118"/>
                <a:gd name="T53" fmla="*/ 92 h 200"/>
                <a:gd name="T54" fmla="*/ 83 w 118"/>
                <a:gd name="T55" fmla="*/ 135 h 200"/>
                <a:gd name="T56" fmla="*/ 98 w 118"/>
                <a:gd name="T57" fmla="*/ 110 h 200"/>
                <a:gd name="T58" fmla="*/ 115 w 118"/>
                <a:gd name="T59" fmla="*/ 67 h 200"/>
                <a:gd name="T60" fmla="*/ 110 w 118"/>
                <a:gd name="T61" fmla="*/ 39 h 200"/>
                <a:gd name="T62" fmla="*/ 55 w 118"/>
                <a:gd name="T63" fmla="*/ 61 h 200"/>
                <a:gd name="T64" fmla="*/ 50 w 118"/>
                <a:gd name="T65" fmla="*/ 75 h 200"/>
                <a:gd name="T66" fmla="*/ 43 w 118"/>
                <a:gd name="T67" fmla="*/ 61 h 200"/>
                <a:gd name="T68" fmla="*/ 49 w 118"/>
                <a:gd name="T69" fmla="*/ 121 h 200"/>
                <a:gd name="T70" fmla="*/ 72 w 118"/>
                <a:gd name="T71" fmla="*/ 135 h 200"/>
                <a:gd name="T72" fmla="*/ 81 w 118"/>
                <a:gd name="T73" fmla="*/ 105 h 200"/>
                <a:gd name="T74" fmla="*/ 78 w 118"/>
                <a:gd name="T75" fmla="*/ 61 h 200"/>
                <a:gd name="T76" fmla="*/ 71 w 118"/>
                <a:gd name="T77" fmla="*/ 71 h 200"/>
                <a:gd name="T78" fmla="*/ 68 w 118"/>
                <a:gd name="T79" fmla="*/ 58 h 200"/>
                <a:gd name="T80" fmla="*/ 63 w 118"/>
                <a:gd name="T81" fmla="*/ 75 h 200"/>
                <a:gd name="T82" fmla="*/ 61 w 118"/>
                <a:gd name="T83" fmla="*/ 60 h 200"/>
                <a:gd name="T84" fmla="*/ 45 w 118"/>
                <a:gd name="T85" fmla="*/ 181 h 200"/>
                <a:gd name="T86" fmla="*/ 72 w 118"/>
                <a:gd name="T87" fmla="*/ 193 h 200"/>
                <a:gd name="T88" fmla="*/ 84 w 118"/>
                <a:gd name="T89" fmla="*/ 139 h 200"/>
                <a:gd name="T90" fmla="*/ 64 w 118"/>
                <a:gd name="T91" fmla="*/ 145 h 200"/>
                <a:gd name="T92" fmla="*/ 85 w 118"/>
                <a:gd name="T93" fmla="*/ 144 h 200"/>
                <a:gd name="T94" fmla="*/ 86 w 118"/>
                <a:gd name="T95" fmla="*/ 170 h 200"/>
                <a:gd name="T96" fmla="*/ 46 w 118"/>
                <a:gd name="T97" fmla="*/ 174 h 200"/>
                <a:gd name="T98" fmla="*/ 64 w 118"/>
                <a:gd name="T99" fmla="*/ 175 h 200"/>
                <a:gd name="T100" fmla="*/ 50 w 118"/>
                <a:gd name="T101" fmla="*/ 167 h 200"/>
                <a:gd name="T102" fmla="*/ 85 w 118"/>
                <a:gd name="T103" fmla="*/ 162 h 200"/>
                <a:gd name="T104" fmla="*/ 46 w 118"/>
                <a:gd name="T105" fmla="*/ 151 h 200"/>
                <a:gd name="T106" fmla="*/ 85 w 118"/>
                <a:gd name="T107" fmla="*/ 149 h 200"/>
                <a:gd name="T108" fmla="*/ 74 w 118"/>
                <a:gd name="T109" fmla="*/ 156 h 200"/>
                <a:gd name="T110" fmla="*/ 46 w 118"/>
                <a:gd name="T111" fmla="*/ 157 h 200"/>
                <a:gd name="T112" fmla="*/ 73 w 118"/>
                <a:gd name="T113" fmla="*/ 159 h 200"/>
                <a:gd name="T114" fmla="*/ 54 w 118"/>
                <a:gd name="T115" fmla="*/ 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" h="200">
                  <a:moveTo>
                    <a:pt x="40" y="177"/>
                  </a:moveTo>
                  <a:cubicBezTo>
                    <a:pt x="39" y="176"/>
                    <a:pt x="36" y="171"/>
                    <a:pt x="36" y="169"/>
                  </a:cubicBezTo>
                  <a:cubicBezTo>
                    <a:pt x="36" y="164"/>
                    <a:pt x="36" y="159"/>
                    <a:pt x="36" y="154"/>
                  </a:cubicBezTo>
                  <a:cubicBezTo>
                    <a:pt x="36" y="152"/>
                    <a:pt x="36" y="150"/>
                    <a:pt x="37" y="148"/>
                  </a:cubicBezTo>
                  <a:cubicBezTo>
                    <a:pt x="37" y="142"/>
                    <a:pt x="35" y="137"/>
                    <a:pt x="34" y="131"/>
                  </a:cubicBezTo>
                  <a:cubicBezTo>
                    <a:pt x="33" y="127"/>
                    <a:pt x="31" y="124"/>
                    <a:pt x="28" y="121"/>
                  </a:cubicBezTo>
                  <a:cubicBezTo>
                    <a:pt x="25" y="118"/>
                    <a:pt x="22" y="115"/>
                    <a:pt x="19" y="112"/>
                  </a:cubicBezTo>
                  <a:cubicBezTo>
                    <a:pt x="16" y="108"/>
                    <a:pt x="12" y="105"/>
                    <a:pt x="10" y="100"/>
                  </a:cubicBezTo>
                  <a:cubicBezTo>
                    <a:pt x="6" y="93"/>
                    <a:pt x="2" y="87"/>
                    <a:pt x="2" y="79"/>
                  </a:cubicBezTo>
                  <a:cubicBezTo>
                    <a:pt x="1" y="73"/>
                    <a:pt x="1" y="68"/>
                    <a:pt x="1" y="62"/>
                  </a:cubicBezTo>
                  <a:cubicBezTo>
                    <a:pt x="0" y="56"/>
                    <a:pt x="1" y="50"/>
                    <a:pt x="1" y="44"/>
                  </a:cubicBezTo>
                  <a:cubicBezTo>
                    <a:pt x="1" y="42"/>
                    <a:pt x="2" y="40"/>
                    <a:pt x="3" y="38"/>
                  </a:cubicBezTo>
                  <a:cubicBezTo>
                    <a:pt x="4" y="36"/>
                    <a:pt x="4" y="34"/>
                    <a:pt x="6" y="32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3" y="10"/>
                    <a:pt x="29" y="8"/>
                  </a:cubicBezTo>
                  <a:cubicBezTo>
                    <a:pt x="32" y="7"/>
                    <a:pt x="36" y="6"/>
                    <a:pt x="40" y="5"/>
                  </a:cubicBezTo>
                  <a:cubicBezTo>
                    <a:pt x="45" y="3"/>
                    <a:pt x="51" y="1"/>
                    <a:pt x="57" y="0"/>
                  </a:cubicBezTo>
                  <a:cubicBezTo>
                    <a:pt x="62" y="0"/>
                    <a:pt x="68" y="0"/>
                    <a:pt x="73" y="1"/>
                  </a:cubicBezTo>
                  <a:cubicBezTo>
                    <a:pt x="81" y="4"/>
                    <a:pt x="89" y="7"/>
                    <a:pt x="96" y="11"/>
                  </a:cubicBezTo>
                  <a:cubicBezTo>
                    <a:pt x="99" y="13"/>
                    <a:pt x="102" y="16"/>
                    <a:pt x="103" y="19"/>
                  </a:cubicBezTo>
                  <a:cubicBezTo>
                    <a:pt x="105" y="21"/>
                    <a:pt x="106" y="23"/>
                    <a:pt x="107" y="25"/>
                  </a:cubicBezTo>
                  <a:cubicBezTo>
                    <a:pt x="112" y="32"/>
                    <a:pt x="115" y="40"/>
                    <a:pt x="116" y="48"/>
                  </a:cubicBezTo>
                  <a:cubicBezTo>
                    <a:pt x="117" y="55"/>
                    <a:pt x="118" y="61"/>
                    <a:pt x="118" y="68"/>
                  </a:cubicBezTo>
                  <a:cubicBezTo>
                    <a:pt x="118" y="76"/>
                    <a:pt x="118" y="83"/>
                    <a:pt x="115" y="90"/>
                  </a:cubicBezTo>
                  <a:cubicBezTo>
                    <a:pt x="113" y="95"/>
                    <a:pt x="110" y="99"/>
                    <a:pt x="107" y="103"/>
                  </a:cubicBezTo>
                  <a:cubicBezTo>
                    <a:pt x="104" y="108"/>
                    <a:pt x="99" y="112"/>
                    <a:pt x="98" y="118"/>
                  </a:cubicBezTo>
                  <a:cubicBezTo>
                    <a:pt x="97" y="118"/>
                    <a:pt x="97" y="119"/>
                    <a:pt x="96" y="119"/>
                  </a:cubicBezTo>
                  <a:cubicBezTo>
                    <a:pt x="94" y="118"/>
                    <a:pt x="94" y="120"/>
                    <a:pt x="94" y="121"/>
                  </a:cubicBezTo>
                  <a:cubicBezTo>
                    <a:pt x="92" y="123"/>
                    <a:pt x="91" y="125"/>
                    <a:pt x="90" y="127"/>
                  </a:cubicBezTo>
                  <a:cubicBezTo>
                    <a:pt x="89" y="130"/>
                    <a:pt x="88" y="133"/>
                    <a:pt x="88" y="136"/>
                  </a:cubicBezTo>
                  <a:cubicBezTo>
                    <a:pt x="88" y="142"/>
                    <a:pt x="89" y="148"/>
                    <a:pt x="89" y="154"/>
                  </a:cubicBezTo>
                  <a:cubicBezTo>
                    <a:pt x="89" y="161"/>
                    <a:pt x="89" y="167"/>
                    <a:pt x="89" y="174"/>
                  </a:cubicBezTo>
                  <a:cubicBezTo>
                    <a:pt x="89" y="176"/>
                    <a:pt x="89" y="178"/>
                    <a:pt x="87" y="180"/>
                  </a:cubicBezTo>
                  <a:cubicBezTo>
                    <a:pt x="83" y="186"/>
                    <a:pt x="78" y="192"/>
                    <a:pt x="71" y="197"/>
                  </a:cubicBezTo>
                  <a:cubicBezTo>
                    <a:pt x="68" y="199"/>
                    <a:pt x="64" y="200"/>
                    <a:pt x="60" y="197"/>
                  </a:cubicBezTo>
                  <a:cubicBezTo>
                    <a:pt x="57" y="195"/>
                    <a:pt x="53" y="192"/>
                    <a:pt x="49" y="189"/>
                  </a:cubicBezTo>
                  <a:cubicBezTo>
                    <a:pt x="47" y="187"/>
                    <a:pt x="45" y="185"/>
                    <a:pt x="43" y="182"/>
                  </a:cubicBezTo>
                  <a:cubicBezTo>
                    <a:pt x="43" y="181"/>
                    <a:pt x="42" y="181"/>
                    <a:pt x="41" y="180"/>
                  </a:cubicBezTo>
                  <a:cubicBezTo>
                    <a:pt x="39" y="179"/>
                    <a:pt x="39" y="179"/>
                    <a:pt x="40" y="177"/>
                  </a:cubicBezTo>
                  <a:close/>
                  <a:moveTo>
                    <a:pt x="109" y="36"/>
                  </a:moveTo>
                  <a:cubicBezTo>
                    <a:pt x="109" y="36"/>
                    <a:pt x="109" y="36"/>
                    <a:pt x="109" y="36"/>
                  </a:cubicBezTo>
                  <a:cubicBezTo>
                    <a:pt x="109" y="35"/>
                    <a:pt x="108" y="33"/>
                    <a:pt x="108" y="32"/>
                  </a:cubicBezTo>
                  <a:cubicBezTo>
                    <a:pt x="105" y="28"/>
                    <a:pt x="103" y="24"/>
                    <a:pt x="100" y="21"/>
                  </a:cubicBezTo>
                  <a:cubicBezTo>
                    <a:pt x="98" y="19"/>
                    <a:pt x="96" y="17"/>
                    <a:pt x="93" y="15"/>
                  </a:cubicBezTo>
                  <a:cubicBezTo>
                    <a:pt x="93" y="14"/>
                    <a:pt x="92" y="14"/>
                    <a:pt x="91" y="13"/>
                  </a:cubicBezTo>
                  <a:cubicBezTo>
                    <a:pt x="90" y="12"/>
                    <a:pt x="89" y="11"/>
                    <a:pt x="89" y="11"/>
                  </a:cubicBezTo>
                  <a:cubicBezTo>
                    <a:pt x="82" y="9"/>
                    <a:pt x="77" y="6"/>
                    <a:pt x="70" y="6"/>
                  </a:cubicBezTo>
                  <a:cubicBezTo>
                    <a:pt x="67" y="6"/>
                    <a:pt x="63" y="5"/>
                    <a:pt x="60" y="5"/>
                  </a:cubicBezTo>
                  <a:cubicBezTo>
                    <a:pt x="57" y="5"/>
                    <a:pt x="54" y="6"/>
                    <a:pt x="51" y="7"/>
                  </a:cubicBezTo>
                  <a:cubicBezTo>
                    <a:pt x="50" y="7"/>
                    <a:pt x="50" y="7"/>
                    <a:pt x="49" y="7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38" y="9"/>
                    <a:pt x="32" y="12"/>
                    <a:pt x="26" y="14"/>
                  </a:cubicBezTo>
                  <a:cubicBezTo>
                    <a:pt x="25" y="14"/>
                    <a:pt x="24" y="15"/>
                    <a:pt x="23" y="16"/>
                  </a:cubicBezTo>
                  <a:cubicBezTo>
                    <a:pt x="21" y="19"/>
                    <a:pt x="18" y="22"/>
                    <a:pt x="16" y="24"/>
                  </a:cubicBezTo>
                  <a:cubicBezTo>
                    <a:pt x="15" y="26"/>
                    <a:pt x="13" y="27"/>
                    <a:pt x="13" y="29"/>
                  </a:cubicBezTo>
                  <a:cubicBezTo>
                    <a:pt x="9" y="36"/>
                    <a:pt x="5" y="42"/>
                    <a:pt x="4" y="51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3" y="62"/>
                    <a:pt x="2" y="63"/>
                    <a:pt x="2" y="64"/>
                  </a:cubicBezTo>
                  <a:cubicBezTo>
                    <a:pt x="3" y="67"/>
                    <a:pt x="3" y="70"/>
                    <a:pt x="3" y="73"/>
                  </a:cubicBezTo>
                  <a:cubicBezTo>
                    <a:pt x="5" y="86"/>
                    <a:pt x="12" y="97"/>
                    <a:pt x="20" y="107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6" y="111"/>
                    <a:pt x="31" y="115"/>
                    <a:pt x="35" y="119"/>
                  </a:cubicBezTo>
                  <a:cubicBezTo>
                    <a:pt x="36" y="120"/>
                    <a:pt x="37" y="121"/>
                    <a:pt x="37" y="121"/>
                  </a:cubicBezTo>
                  <a:cubicBezTo>
                    <a:pt x="37" y="122"/>
                    <a:pt x="37" y="123"/>
                    <a:pt x="37" y="123"/>
                  </a:cubicBezTo>
                  <a:cubicBezTo>
                    <a:pt x="38" y="127"/>
                    <a:pt x="40" y="130"/>
                    <a:pt x="41" y="133"/>
                  </a:cubicBezTo>
                  <a:cubicBezTo>
                    <a:pt x="42" y="136"/>
                    <a:pt x="43" y="136"/>
                    <a:pt x="45" y="135"/>
                  </a:cubicBezTo>
                  <a:cubicBezTo>
                    <a:pt x="45" y="134"/>
                    <a:pt x="46" y="134"/>
                    <a:pt x="47" y="134"/>
                  </a:cubicBezTo>
                  <a:cubicBezTo>
                    <a:pt x="46" y="131"/>
                    <a:pt x="46" y="129"/>
                    <a:pt x="45" y="126"/>
                  </a:cubicBezTo>
                  <a:cubicBezTo>
                    <a:pt x="44" y="114"/>
                    <a:pt x="43" y="102"/>
                    <a:pt x="42" y="90"/>
                  </a:cubicBezTo>
                  <a:cubicBezTo>
                    <a:pt x="41" y="81"/>
                    <a:pt x="42" y="72"/>
                    <a:pt x="39" y="64"/>
                  </a:cubicBezTo>
                  <a:cubicBezTo>
                    <a:pt x="38" y="64"/>
                    <a:pt x="38" y="63"/>
                    <a:pt x="39" y="63"/>
                  </a:cubicBezTo>
                  <a:cubicBezTo>
                    <a:pt x="40" y="58"/>
                    <a:pt x="45" y="53"/>
                    <a:pt x="50" y="56"/>
                  </a:cubicBezTo>
                  <a:cubicBezTo>
                    <a:pt x="52" y="58"/>
                    <a:pt x="53" y="57"/>
                    <a:pt x="55" y="56"/>
                  </a:cubicBezTo>
                  <a:cubicBezTo>
                    <a:pt x="58" y="54"/>
                    <a:pt x="61" y="54"/>
                    <a:pt x="63" y="57"/>
                  </a:cubicBezTo>
                  <a:cubicBezTo>
                    <a:pt x="65" y="56"/>
                    <a:pt x="66" y="55"/>
                    <a:pt x="67" y="54"/>
                  </a:cubicBezTo>
                  <a:cubicBezTo>
                    <a:pt x="70" y="53"/>
                    <a:pt x="73" y="53"/>
                    <a:pt x="75" y="55"/>
                  </a:cubicBezTo>
                  <a:cubicBezTo>
                    <a:pt x="76" y="57"/>
                    <a:pt x="77" y="57"/>
                    <a:pt x="79" y="57"/>
                  </a:cubicBezTo>
                  <a:cubicBezTo>
                    <a:pt x="83" y="55"/>
                    <a:pt x="88" y="60"/>
                    <a:pt x="88" y="64"/>
                  </a:cubicBezTo>
                  <a:cubicBezTo>
                    <a:pt x="88" y="67"/>
                    <a:pt x="88" y="70"/>
                    <a:pt x="88" y="73"/>
                  </a:cubicBezTo>
                  <a:cubicBezTo>
                    <a:pt x="87" y="80"/>
                    <a:pt x="86" y="86"/>
                    <a:pt x="85" y="92"/>
                  </a:cubicBezTo>
                  <a:cubicBezTo>
                    <a:pt x="84" y="101"/>
                    <a:pt x="83" y="109"/>
                    <a:pt x="82" y="118"/>
                  </a:cubicBezTo>
                  <a:cubicBezTo>
                    <a:pt x="81" y="123"/>
                    <a:pt x="80" y="129"/>
                    <a:pt x="79" y="135"/>
                  </a:cubicBezTo>
                  <a:cubicBezTo>
                    <a:pt x="81" y="135"/>
                    <a:pt x="82" y="135"/>
                    <a:pt x="83" y="135"/>
                  </a:cubicBezTo>
                  <a:cubicBezTo>
                    <a:pt x="83" y="134"/>
                    <a:pt x="84" y="132"/>
                    <a:pt x="84" y="131"/>
                  </a:cubicBezTo>
                  <a:cubicBezTo>
                    <a:pt x="86" y="124"/>
                    <a:pt x="90" y="118"/>
                    <a:pt x="94" y="113"/>
                  </a:cubicBezTo>
                  <a:cubicBezTo>
                    <a:pt x="95" y="112"/>
                    <a:pt x="97" y="111"/>
                    <a:pt x="98" y="110"/>
                  </a:cubicBezTo>
                  <a:cubicBezTo>
                    <a:pt x="100" y="107"/>
                    <a:pt x="103" y="103"/>
                    <a:pt x="105" y="100"/>
                  </a:cubicBezTo>
                  <a:cubicBezTo>
                    <a:pt x="109" y="93"/>
                    <a:pt x="112" y="86"/>
                    <a:pt x="114" y="79"/>
                  </a:cubicBezTo>
                  <a:cubicBezTo>
                    <a:pt x="114" y="75"/>
                    <a:pt x="115" y="71"/>
                    <a:pt x="115" y="67"/>
                  </a:cubicBezTo>
                  <a:cubicBezTo>
                    <a:pt x="115" y="65"/>
                    <a:pt x="115" y="62"/>
                    <a:pt x="114" y="59"/>
                  </a:cubicBezTo>
                  <a:cubicBezTo>
                    <a:pt x="113" y="53"/>
                    <a:pt x="112" y="47"/>
                    <a:pt x="111" y="41"/>
                  </a:cubicBezTo>
                  <a:cubicBezTo>
                    <a:pt x="111" y="40"/>
                    <a:pt x="110" y="39"/>
                    <a:pt x="110" y="39"/>
                  </a:cubicBezTo>
                  <a:cubicBezTo>
                    <a:pt x="107" y="39"/>
                    <a:pt x="108" y="36"/>
                    <a:pt x="107" y="34"/>
                  </a:cubicBezTo>
                  <a:cubicBezTo>
                    <a:pt x="108" y="35"/>
                    <a:pt x="108" y="36"/>
                    <a:pt x="109" y="36"/>
                  </a:cubicBezTo>
                  <a:close/>
                  <a:moveTo>
                    <a:pt x="55" y="61"/>
                  </a:moveTo>
                  <a:cubicBezTo>
                    <a:pt x="58" y="68"/>
                    <a:pt x="58" y="69"/>
                    <a:pt x="57" y="74"/>
                  </a:cubicBezTo>
                  <a:cubicBezTo>
                    <a:pt x="56" y="76"/>
                    <a:pt x="55" y="78"/>
                    <a:pt x="53" y="77"/>
                  </a:cubicBezTo>
                  <a:cubicBezTo>
                    <a:pt x="52" y="77"/>
                    <a:pt x="51" y="76"/>
                    <a:pt x="50" y="75"/>
                  </a:cubicBezTo>
                  <a:cubicBezTo>
                    <a:pt x="48" y="71"/>
                    <a:pt x="48" y="67"/>
                    <a:pt x="49" y="63"/>
                  </a:cubicBezTo>
                  <a:cubicBezTo>
                    <a:pt x="50" y="62"/>
                    <a:pt x="49" y="61"/>
                    <a:pt x="48" y="61"/>
                  </a:cubicBezTo>
                  <a:cubicBezTo>
                    <a:pt x="46" y="60"/>
                    <a:pt x="45" y="60"/>
                    <a:pt x="43" y="61"/>
                  </a:cubicBezTo>
                  <a:cubicBezTo>
                    <a:pt x="41" y="62"/>
                    <a:pt x="42" y="64"/>
                    <a:pt x="42" y="65"/>
                  </a:cubicBezTo>
                  <a:cubicBezTo>
                    <a:pt x="43" y="75"/>
                    <a:pt x="45" y="85"/>
                    <a:pt x="46" y="95"/>
                  </a:cubicBezTo>
                  <a:cubicBezTo>
                    <a:pt x="46" y="103"/>
                    <a:pt x="47" y="112"/>
                    <a:pt x="49" y="121"/>
                  </a:cubicBezTo>
                  <a:cubicBezTo>
                    <a:pt x="50" y="125"/>
                    <a:pt x="51" y="130"/>
                    <a:pt x="52" y="135"/>
                  </a:cubicBezTo>
                  <a:cubicBezTo>
                    <a:pt x="52" y="135"/>
                    <a:pt x="53" y="135"/>
                    <a:pt x="54" y="135"/>
                  </a:cubicBezTo>
                  <a:cubicBezTo>
                    <a:pt x="60" y="135"/>
                    <a:pt x="66" y="135"/>
                    <a:pt x="72" y="135"/>
                  </a:cubicBezTo>
                  <a:cubicBezTo>
                    <a:pt x="73" y="135"/>
                    <a:pt x="75" y="135"/>
                    <a:pt x="76" y="135"/>
                  </a:cubicBezTo>
                  <a:cubicBezTo>
                    <a:pt x="76" y="132"/>
                    <a:pt x="76" y="129"/>
                    <a:pt x="77" y="127"/>
                  </a:cubicBezTo>
                  <a:cubicBezTo>
                    <a:pt x="78" y="120"/>
                    <a:pt x="80" y="113"/>
                    <a:pt x="81" y="105"/>
                  </a:cubicBezTo>
                  <a:cubicBezTo>
                    <a:pt x="82" y="100"/>
                    <a:pt x="82" y="95"/>
                    <a:pt x="83" y="90"/>
                  </a:cubicBezTo>
                  <a:cubicBezTo>
                    <a:pt x="84" y="81"/>
                    <a:pt x="84" y="73"/>
                    <a:pt x="85" y="65"/>
                  </a:cubicBezTo>
                  <a:cubicBezTo>
                    <a:pt x="85" y="61"/>
                    <a:pt x="81" y="58"/>
                    <a:pt x="78" y="61"/>
                  </a:cubicBezTo>
                  <a:cubicBezTo>
                    <a:pt x="79" y="65"/>
                    <a:pt x="78" y="68"/>
                    <a:pt x="76" y="72"/>
                  </a:cubicBezTo>
                  <a:cubicBezTo>
                    <a:pt x="76" y="73"/>
                    <a:pt x="74" y="75"/>
                    <a:pt x="73" y="74"/>
                  </a:cubicBezTo>
                  <a:cubicBezTo>
                    <a:pt x="72" y="74"/>
                    <a:pt x="71" y="72"/>
                    <a:pt x="71" y="71"/>
                  </a:cubicBezTo>
                  <a:cubicBezTo>
                    <a:pt x="71" y="68"/>
                    <a:pt x="72" y="65"/>
                    <a:pt x="73" y="63"/>
                  </a:cubicBezTo>
                  <a:cubicBezTo>
                    <a:pt x="73" y="61"/>
                    <a:pt x="73" y="60"/>
                    <a:pt x="72" y="59"/>
                  </a:cubicBezTo>
                  <a:cubicBezTo>
                    <a:pt x="71" y="58"/>
                    <a:pt x="69" y="58"/>
                    <a:pt x="68" y="58"/>
                  </a:cubicBezTo>
                  <a:cubicBezTo>
                    <a:pt x="67" y="59"/>
                    <a:pt x="66" y="60"/>
                    <a:pt x="65" y="61"/>
                  </a:cubicBezTo>
                  <a:cubicBezTo>
                    <a:pt x="67" y="64"/>
                    <a:pt x="67" y="68"/>
                    <a:pt x="67" y="71"/>
                  </a:cubicBezTo>
                  <a:cubicBezTo>
                    <a:pt x="66" y="73"/>
                    <a:pt x="65" y="75"/>
                    <a:pt x="63" y="75"/>
                  </a:cubicBezTo>
                  <a:cubicBezTo>
                    <a:pt x="61" y="75"/>
                    <a:pt x="60" y="73"/>
                    <a:pt x="60" y="71"/>
                  </a:cubicBezTo>
                  <a:cubicBezTo>
                    <a:pt x="61" y="68"/>
                    <a:pt x="61" y="66"/>
                    <a:pt x="61" y="63"/>
                  </a:cubicBezTo>
                  <a:cubicBezTo>
                    <a:pt x="61" y="62"/>
                    <a:pt x="61" y="61"/>
                    <a:pt x="61" y="60"/>
                  </a:cubicBezTo>
                  <a:cubicBezTo>
                    <a:pt x="60" y="58"/>
                    <a:pt x="57" y="59"/>
                    <a:pt x="55" y="61"/>
                  </a:cubicBezTo>
                  <a:close/>
                  <a:moveTo>
                    <a:pt x="46" y="180"/>
                  </a:moveTo>
                  <a:cubicBezTo>
                    <a:pt x="45" y="180"/>
                    <a:pt x="45" y="181"/>
                    <a:pt x="45" y="181"/>
                  </a:cubicBezTo>
                  <a:cubicBezTo>
                    <a:pt x="48" y="183"/>
                    <a:pt x="50" y="186"/>
                    <a:pt x="52" y="188"/>
                  </a:cubicBezTo>
                  <a:cubicBezTo>
                    <a:pt x="54" y="190"/>
                    <a:pt x="57" y="191"/>
                    <a:pt x="59" y="193"/>
                  </a:cubicBezTo>
                  <a:cubicBezTo>
                    <a:pt x="63" y="197"/>
                    <a:pt x="67" y="197"/>
                    <a:pt x="72" y="193"/>
                  </a:cubicBezTo>
                  <a:cubicBezTo>
                    <a:pt x="76" y="189"/>
                    <a:pt x="80" y="186"/>
                    <a:pt x="83" y="180"/>
                  </a:cubicBezTo>
                  <a:cubicBezTo>
                    <a:pt x="71" y="180"/>
                    <a:pt x="58" y="180"/>
                    <a:pt x="46" y="180"/>
                  </a:cubicBezTo>
                  <a:close/>
                  <a:moveTo>
                    <a:pt x="84" y="139"/>
                  </a:moveTo>
                  <a:cubicBezTo>
                    <a:pt x="71" y="139"/>
                    <a:pt x="59" y="139"/>
                    <a:pt x="46" y="139"/>
                  </a:cubicBezTo>
                  <a:cubicBezTo>
                    <a:pt x="45" y="144"/>
                    <a:pt x="45" y="144"/>
                    <a:pt x="49" y="144"/>
                  </a:cubicBezTo>
                  <a:cubicBezTo>
                    <a:pt x="54" y="145"/>
                    <a:pt x="59" y="145"/>
                    <a:pt x="64" y="145"/>
                  </a:cubicBezTo>
                  <a:cubicBezTo>
                    <a:pt x="66" y="145"/>
                    <a:pt x="68" y="145"/>
                    <a:pt x="70" y="145"/>
                  </a:cubicBezTo>
                  <a:cubicBezTo>
                    <a:pt x="72" y="144"/>
                    <a:pt x="74" y="144"/>
                    <a:pt x="76" y="144"/>
                  </a:cubicBezTo>
                  <a:cubicBezTo>
                    <a:pt x="79" y="143"/>
                    <a:pt x="82" y="144"/>
                    <a:pt x="85" y="144"/>
                  </a:cubicBezTo>
                  <a:cubicBezTo>
                    <a:pt x="85" y="142"/>
                    <a:pt x="84" y="141"/>
                    <a:pt x="84" y="139"/>
                  </a:cubicBezTo>
                  <a:close/>
                  <a:moveTo>
                    <a:pt x="85" y="177"/>
                  </a:moveTo>
                  <a:cubicBezTo>
                    <a:pt x="85" y="174"/>
                    <a:pt x="86" y="172"/>
                    <a:pt x="86" y="170"/>
                  </a:cubicBezTo>
                  <a:cubicBezTo>
                    <a:pt x="80" y="170"/>
                    <a:pt x="75" y="171"/>
                    <a:pt x="70" y="171"/>
                  </a:cubicBezTo>
                  <a:cubicBezTo>
                    <a:pt x="63" y="171"/>
                    <a:pt x="55" y="171"/>
                    <a:pt x="48" y="170"/>
                  </a:cubicBezTo>
                  <a:cubicBezTo>
                    <a:pt x="46" y="170"/>
                    <a:pt x="45" y="171"/>
                    <a:pt x="46" y="174"/>
                  </a:cubicBezTo>
                  <a:cubicBezTo>
                    <a:pt x="47" y="174"/>
                    <a:pt x="48" y="173"/>
                    <a:pt x="48" y="174"/>
                  </a:cubicBezTo>
                  <a:cubicBezTo>
                    <a:pt x="50" y="176"/>
                    <a:pt x="52" y="175"/>
                    <a:pt x="54" y="175"/>
                  </a:cubicBezTo>
                  <a:cubicBezTo>
                    <a:pt x="58" y="175"/>
                    <a:pt x="61" y="175"/>
                    <a:pt x="64" y="175"/>
                  </a:cubicBezTo>
                  <a:cubicBezTo>
                    <a:pt x="71" y="175"/>
                    <a:pt x="78" y="176"/>
                    <a:pt x="85" y="177"/>
                  </a:cubicBezTo>
                  <a:close/>
                  <a:moveTo>
                    <a:pt x="46" y="162"/>
                  </a:moveTo>
                  <a:cubicBezTo>
                    <a:pt x="48" y="166"/>
                    <a:pt x="48" y="167"/>
                    <a:pt x="50" y="167"/>
                  </a:cubicBezTo>
                  <a:cubicBezTo>
                    <a:pt x="53" y="167"/>
                    <a:pt x="57" y="167"/>
                    <a:pt x="60" y="167"/>
                  </a:cubicBezTo>
                  <a:cubicBezTo>
                    <a:pt x="68" y="167"/>
                    <a:pt x="77" y="167"/>
                    <a:pt x="86" y="167"/>
                  </a:cubicBezTo>
                  <a:cubicBezTo>
                    <a:pt x="86" y="166"/>
                    <a:pt x="86" y="164"/>
                    <a:pt x="85" y="162"/>
                  </a:cubicBezTo>
                  <a:cubicBezTo>
                    <a:pt x="72" y="162"/>
                    <a:pt x="59" y="162"/>
                    <a:pt x="46" y="162"/>
                  </a:cubicBezTo>
                  <a:close/>
                  <a:moveTo>
                    <a:pt x="46" y="149"/>
                  </a:moveTo>
                  <a:cubicBezTo>
                    <a:pt x="46" y="150"/>
                    <a:pt x="46" y="150"/>
                    <a:pt x="46" y="151"/>
                  </a:cubicBezTo>
                  <a:cubicBezTo>
                    <a:pt x="59" y="154"/>
                    <a:pt x="72" y="152"/>
                    <a:pt x="85" y="152"/>
                  </a:cubicBezTo>
                  <a:cubicBezTo>
                    <a:pt x="85" y="151"/>
                    <a:pt x="85" y="151"/>
                    <a:pt x="85" y="151"/>
                  </a:cubicBezTo>
                  <a:cubicBezTo>
                    <a:pt x="85" y="150"/>
                    <a:pt x="85" y="150"/>
                    <a:pt x="85" y="149"/>
                  </a:cubicBezTo>
                  <a:cubicBezTo>
                    <a:pt x="72" y="147"/>
                    <a:pt x="59" y="148"/>
                    <a:pt x="46" y="149"/>
                  </a:cubicBezTo>
                  <a:close/>
                  <a:moveTo>
                    <a:pt x="85" y="156"/>
                  </a:moveTo>
                  <a:cubicBezTo>
                    <a:pt x="81" y="156"/>
                    <a:pt x="78" y="156"/>
                    <a:pt x="74" y="156"/>
                  </a:cubicBezTo>
                  <a:cubicBezTo>
                    <a:pt x="70" y="156"/>
                    <a:pt x="65" y="156"/>
                    <a:pt x="61" y="155"/>
                  </a:cubicBezTo>
                  <a:cubicBezTo>
                    <a:pt x="57" y="155"/>
                    <a:pt x="54" y="154"/>
                    <a:pt x="50" y="154"/>
                  </a:cubicBezTo>
                  <a:cubicBezTo>
                    <a:pt x="48" y="154"/>
                    <a:pt x="47" y="156"/>
                    <a:pt x="46" y="157"/>
                  </a:cubicBezTo>
                  <a:cubicBezTo>
                    <a:pt x="46" y="157"/>
                    <a:pt x="46" y="158"/>
                    <a:pt x="47" y="158"/>
                  </a:cubicBezTo>
                  <a:cubicBezTo>
                    <a:pt x="47" y="158"/>
                    <a:pt x="48" y="158"/>
                    <a:pt x="49" y="158"/>
                  </a:cubicBezTo>
                  <a:cubicBezTo>
                    <a:pt x="57" y="158"/>
                    <a:pt x="65" y="159"/>
                    <a:pt x="73" y="159"/>
                  </a:cubicBezTo>
                  <a:cubicBezTo>
                    <a:pt x="77" y="159"/>
                    <a:pt x="81" y="159"/>
                    <a:pt x="85" y="159"/>
                  </a:cubicBezTo>
                  <a:cubicBezTo>
                    <a:pt x="85" y="157"/>
                    <a:pt x="85" y="156"/>
                    <a:pt x="85" y="156"/>
                  </a:cubicBezTo>
                  <a:close/>
                  <a:moveTo>
                    <a:pt x="54" y="74"/>
                  </a:moveTo>
                  <a:cubicBezTo>
                    <a:pt x="54" y="71"/>
                    <a:pt x="54" y="68"/>
                    <a:pt x="52" y="65"/>
                  </a:cubicBezTo>
                  <a:cubicBezTo>
                    <a:pt x="52" y="69"/>
                    <a:pt x="51" y="71"/>
                    <a:pt x="54" y="7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02"/>
            <p:cNvSpPr>
              <a:spLocks noEditPoints="1"/>
            </p:cNvSpPr>
            <p:nvPr/>
          </p:nvSpPr>
          <p:spPr bwMode="auto">
            <a:xfrm>
              <a:off x="6605588" y="4632326"/>
              <a:ext cx="65088" cy="42863"/>
            </a:xfrm>
            <a:custGeom>
              <a:avLst/>
              <a:gdLst>
                <a:gd name="T0" fmla="*/ 27 w 27"/>
                <a:gd name="T1" fmla="*/ 9 h 18"/>
                <a:gd name="T2" fmla="*/ 25 w 27"/>
                <a:gd name="T3" fmla="*/ 12 h 18"/>
                <a:gd name="T4" fmla="*/ 19 w 27"/>
                <a:gd name="T5" fmla="*/ 14 h 18"/>
                <a:gd name="T6" fmla="*/ 9 w 27"/>
                <a:gd name="T7" fmla="*/ 17 h 18"/>
                <a:gd name="T8" fmla="*/ 2 w 27"/>
                <a:gd name="T9" fmla="*/ 18 h 18"/>
                <a:gd name="T10" fmla="*/ 0 w 27"/>
                <a:gd name="T11" fmla="*/ 17 h 18"/>
                <a:gd name="T12" fmla="*/ 2 w 27"/>
                <a:gd name="T13" fmla="*/ 15 h 18"/>
                <a:gd name="T14" fmla="*/ 15 w 27"/>
                <a:gd name="T15" fmla="*/ 5 h 18"/>
                <a:gd name="T16" fmla="*/ 22 w 27"/>
                <a:gd name="T17" fmla="*/ 0 h 18"/>
                <a:gd name="T18" fmla="*/ 24 w 27"/>
                <a:gd name="T19" fmla="*/ 1 h 18"/>
                <a:gd name="T20" fmla="*/ 27 w 27"/>
                <a:gd name="T21" fmla="*/ 9 h 18"/>
                <a:gd name="T22" fmla="*/ 10 w 27"/>
                <a:gd name="T23" fmla="*/ 15 h 18"/>
                <a:gd name="T24" fmla="*/ 9 w 27"/>
                <a:gd name="T25" fmla="*/ 14 h 18"/>
                <a:gd name="T26" fmla="*/ 24 w 27"/>
                <a:gd name="T27" fmla="*/ 9 h 18"/>
                <a:gd name="T28" fmla="*/ 23 w 27"/>
                <a:gd name="T29" fmla="*/ 5 h 18"/>
                <a:gd name="T30" fmla="*/ 20 w 27"/>
                <a:gd name="T31" fmla="*/ 4 h 18"/>
                <a:gd name="T32" fmla="*/ 15 w 27"/>
                <a:gd name="T33" fmla="*/ 8 h 18"/>
                <a:gd name="T34" fmla="*/ 10 w 27"/>
                <a:gd name="T3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18">
                  <a:moveTo>
                    <a:pt x="27" y="9"/>
                  </a:moveTo>
                  <a:cubicBezTo>
                    <a:pt x="26" y="10"/>
                    <a:pt x="26" y="12"/>
                    <a:pt x="25" y="12"/>
                  </a:cubicBezTo>
                  <a:cubicBezTo>
                    <a:pt x="23" y="13"/>
                    <a:pt x="21" y="13"/>
                    <a:pt x="19" y="14"/>
                  </a:cubicBezTo>
                  <a:cubicBezTo>
                    <a:pt x="15" y="15"/>
                    <a:pt x="12" y="16"/>
                    <a:pt x="9" y="17"/>
                  </a:cubicBezTo>
                  <a:cubicBezTo>
                    <a:pt x="7" y="18"/>
                    <a:pt x="4" y="18"/>
                    <a:pt x="2" y="18"/>
                  </a:cubicBezTo>
                  <a:cubicBezTo>
                    <a:pt x="2" y="18"/>
                    <a:pt x="1" y="17"/>
                    <a:pt x="0" y="17"/>
                  </a:cubicBezTo>
                  <a:cubicBezTo>
                    <a:pt x="1" y="16"/>
                    <a:pt x="1" y="16"/>
                    <a:pt x="2" y="15"/>
                  </a:cubicBezTo>
                  <a:cubicBezTo>
                    <a:pt x="6" y="12"/>
                    <a:pt x="11" y="9"/>
                    <a:pt x="15" y="5"/>
                  </a:cubicBezTo>
                  <a:cubicBezTo>
                    <a:pt x="16" y="3"/>
                    <a:pt x="19" y="2"/>
                    <a:pt x="22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5" y="3"/>
                    <a:pt x="26" y="6"/>
                    <a:pt x="27" y="9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4"/>
                    <a:pt x="9" y="14"/>
                  </a:cubicBezTo>
                  <a:cubicBezTo>
                    <a:pt x="14" y="12"/>
                    <a:pt x="19" y="11"/>
                    <a:pt x="24" y="9"/>
                  </a:cubicBezTo>
                  <a:cubicBezTo>
                    <a:pt x="24" y="8"/>
                    <a:pt x="24" y="6"/>
                    <a:pt x="23" y="5"/>
                  </a:cubicBezTo>
                  <a:cubicBezTo>
                    <a:pt x="23" y="4"/>
                    <a:pt x="22" y="3"/>
                    <a:pt x="20" y="4"/>
                  </a:cubicBezTo>
                  <a:cubicBezTo>
                    <a:pt x="19" y="5"/>
                    <a:pt x="17" y="6"/>
                    <a:pt x="15" y="8"/>
                  </a:cubicBezTo>
                  <a:cubicBezTo>
                    <a:pt x="13" y="10"/>
                    <a:pt x="12" y="13"/>
                    <a:pt x="10" y="1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03"/>
            <p:cNvSpPr>
              <a:spLocks noEditPoints="1"/>
            </p:cNvSpPr>
            <p:nvPr/>
          </p:nvSpPr>
          <p:spPr bwMode="auto">
            <a:xfrm>
              <a:off x="6605588" y="4856163"/>
              <a:ext cx="50800" cy="63500"/>
            </a:xfrm>
            <a:custGeom>
              <a:avLst/>
              <a:gdLst>
                <a:gd name="T0" fmla="*/ 20 w 21"/>
                <a:gd name="T1" fmla="*/ 17 h 26"/>
                <a:gd name="T2" fmla="*/ 20 w 21"/>
                <a:gd name="T3" fmla="*/ 18 h 26"/>
                <a:gd name="T4" fmla="*/ 14 w 21"/>
                <a:gd name="T5" fmla="*/ 24 h 26"/>
                <a:gd name="T6" fmla="*/ 10 w 21"/>
                <a:gd name="T7" fmla="*/ 23 h 26"/>
                <a:gd name="T8" fmla="*/ 5 w 21"/>
                <a:gd name="T9" fmla="*/ 12 h 26"/>
                <a:gd name="T10" fmla="*/ 1 w 21"/>
                <a:gd name="T11" fmla="*/ 5 h 26"/>
                <a:gd name="T12" fmla="*/ 1 w 21"/>
                <a:gd name="T13" fmla="*/ 2 h 26"/>
                <a:gd name="T14" fmla="*/ 3 w 21"/>
                <a:gd name="T15" fmla="*/ 1 h 26"/>
                <a:gd name="T16" fmla="*/ 11 w 21"/>
                <a:gd name="T17" fmla="*/ 9 h 26"/>
                <a:gd name="T18" fmla="*/ 19 w 21"/>
                <a:gd name="T19" fmla="*/ 15 h 26"/>
                <a:gd name="T20" fmla="*/ 21 w 21"/>
                <a:gd name="T21" fmla="*/ 16 h 26"/>
                <a:gd name="T22" fmla="*/ 20 w 21"/>
                <a:gd name="T23" fmla="*/ 17 h 26"/>
                <a:gd name="T24" fmla="*/ 17 w 21"/>
                <a:gd name="T25" fmla="*/ 17 h 26"/>
                <a:gd name="T26" fmla="*/ 8 w 21"/>
                <a:gd name="T27" fmla="*/ 11 h 26"/>
                <a:gd name="T28" fmla="*/ 8 w 21"/>
                <a:gd name="T29" fmla="*/ 11 h 26"/>
                <a:gd name="T30" fmla="*/ 12 w 21"/>
                <a:gd name="T31" fmla="*/ 22 h 26"/>
                <a:gd name="T32" fmla="*/ 17 w 21"/>
                <a:gd name="T3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6">
                  <a:moveTo>
                    <a:pt x="20" y="17"/>
                  </a:moveTo>
                  <a:cubicBezTo>
                    <a:pt x="20" y="17"/>
                    <a:pt x="20" y="18"/>
                    <a:pt x="20" y="18"/>
                  </a:cubicBezTo>
                  <a:cubicBezTo>
                    <a:pt x="18" y="20"/>
                    <a:pt x="16" y="22"/>
                    <a:pt x="14" y="24"/>
                  </a:cubicBezTo>
                  <a:cubicBezTo>
                    <a:pt x="12" y="26"/>
                    <a:pt x="11" y="26"/>
                    <a:pt x="10" y="23"/>
                  </a:cubicBezTo>
                  <a:cubicBezTo>
                    <a:pt x="8" y="19"/>
                    <a:pt x="7" y="16"/>
                    <a:pt x="5" y="12"/>
                  </a:cubicBezTo>
                  <a:cubicBezTo>
                    <a:pt x="4" y="9"/>
                    <a:pt x="3" y="7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5" y="6"/>
                    <a:pt x="8" y="7"/>
                    <a:pt x="11" y="9"/>
                  </a:cubicBezTo>
                  <a:cubicBezTo>
                    <a:pt x="14" y="11"/>
                    <a:pt x="17" y="13"/>
                    <a:pt x="19" y="15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7"/>
                    <a:pt x="20" y="17"/>
                  </a:cubicBezTo>
                  <a:close/>
                  <a:moveTo>
                    <a:pt x="17" y="17"/>
                  </a:moveTo>
                  <a:cubicBezTo>
                    <a:pt x="14" y="15"/>
                    <a:pt x="11" y="13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5"/>
                    <a:pt x="11" y="18"/>
                    <a:pt x="12" y="22"/>
                  </a:cubicBezTo>
                  <a:cubicBezTo>
                    <a:pt x="14" y="20"/>
                    <a:pt x="15" y="19"/>
                    <a:pt x="17" y="1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04"/>
            <p:cNvSpPr>
              <a:spLocks noEditPoints="1"/>
            </p:cNvSpPr>
            <p:nvPr/>
          </p:nvSpPr>
          <p:spPr bwMode="auto">
            <a:xfrm>
              <a:off x="6627813" y="4760913"/>
              <a:ext cx="57150" cy="36513"/>
            </a:xfrm>
            <a:custGeom>
              <a:avLst/>
              <a:gdLst>
                <a:gd name="T0" fmla="*/ 0 w 24"/>
                <a:gd name="T1" fmla="*/ 0 h 15"/>
                <a:gd name="T2" fmla="*/ 8 w 24"/>
                <a:gd name="T3" fmla="*/ 1 h 15"/>
                <a:gd name="T4" fmla="*/ 21 w 24"/>
                <a:gd name="T5" fmla="*/ 1 h 15"/>
                <a:gd name="T6" fmla="*/ 23 w 24"/>
                <a:gd name="T7" fmla="*/ 4 h 15"/>
                <a:gd name="T8" fmla="*/ 21 w 24"/>
                <a:gd name="T9" fmla="*/ 12 h 15"/>
                <a:gd name="T10" fmla="*/ 17 w 24"/>
                <a:gd name="T11" fmla="*/ 14 h 15"/>
                <a:gd name="T12" fmla="*/ 6 w 24"/>
                <a:gd name="T13" fmla="*/ 6 h 15"/>
                <a:gd name="T14" fmla="*/ 1 w 24"/>
                <a:gd name="T15" fmla="*/ 4 h 15"/>
                <a:gd name="T16" fmla="*/ 0 w 24"/>
                <a:gd name="T17" fmla="*/ 1 h 15"/>
                <a:gd name="T18" fmla="*/ 0 w 24"/>
                <a:gd name="T19" fmla="*/ 0 h 15"/>
                <a:gd name="T20" fmla="*/ 20 w 24"/>
                <a:gd name="T21" fmla="*/ 4 h 15"/>
                <a:gd name="T22" fmla="*/ 8 w 24"/>
                <a:gd name="T23" fmla="*/ 4 h 15"/>
                <a:gd name="T24" fmla="*/ 19 w 24"/>
                <a:gd name="T25" fmla="*/ 11 h 15"/>
                <a:gd name="T26" fmla="*/ 20 w 24"/>
                <a:gd name="T2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3" y="0"/>
                    <a:pt x="5" y="1"/>
                    <a:pt x="8" y="1"/>
                  </a:cubicBezTo>
                  <a:cubicBezTo>
                    <a:pt x="12" y="1"/>
                    <a:pt x="17" y="1"/>
                    <a:pt x="21" y="1"/>
                  </a:cubicBezTo>
                  <a:cubicBezTo>
                    <a:pt x="23" y="1"/>
                    <a:pt x="24" y="2"/>
                    <a:pt x="23" y="4"/>
                  </a:cubicBezTo>
                  <a:cubicBezTo>
                    <a:pt x="22" y="7"/>
                    <a:pt x="22" y="9"/>
                    <a:pt x="21" y="12"/>
                  </a:cubicBezTo>
                  <a:cubicBezTo>
                    <a:pt x="20" y="14"/>
                    <a:pt x="20" y="15"/>
                    <a:pt x="17" y="14"/>
                  </a:cubicBezTo>
                  <a:cubicBezTo>
                    <a:pt x="14" y="11"/>
                    <a:pt x="10" y="8"/>
                    <a:pt x="6" y="6"/>
                  </a:cubicBezTo>
                  <a:cubicBezTo>
                    <a:pt x="4" y="5"/>
                    <a:pt x="3" y="5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  <a:moveTo>
                    <a:pt x="20" y="4"/>
                  </a:moveTo>
                  <a:cubicBezTo>
                    <a:pt x="16" y="4"/>
                    <a:pt x="12" y="4"/>
                    <a:pt x="8" y="4"/>
                  </a:cubicBezTo>
                  <a:cubicBezTo>
                    <a:pt x="12" y="6"/>
                    <a:pt x="15" y="8"/>
                    <a:pt x="19" y="11"/>
                  </a:cubicBezTo>
                  <a:cubicBezTo>
                    <a:pt x="19" y="8"/>
                    <a:pt x="19" y="6"/>
                    <a:pt x="20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05"/>
            <p:cNvSpPr>
              <a:spLocks noEditPoints="1"/>
            </p:cNvSpPr>
            <p:nvPr/>
          </p:nvSpPr>
          <p:spPr bwMode="auto">
            <a:xfrm>
              <a:off x="6335713" y="4529138"/>
              <a:ext cx="33338" cy="68263"/>
            </a:xfrm>
            <a:custGeom>
              <a:avLst/>
              <a:gdLst>
                <a:gd name="T0" fmla="*/ 11 w 14"/>
                <a:gd name="T1" fmla="*/ 28 h 28"/>
                <a:gd name="T2" fmla="*/ 2 w 14"/>
                <a:gd name="T3" fmla="*/ 9 h 28"/>
                <a:gd name="T4" fmla="*/ 0 w 14"/>
                <a:gd name="T5" fmla="*/ 7 h 28"/>
                <a:gd name="T6" fmla="*/ 1 w 14"/>
                <a:gd name="T7" fmla="*/ 4 h 28"/>
                <a:gd name="T8" fmla="*/ 6 w 14"/>
                <a:gd name="T9" fmla="*/ 1 h 28"/>
                <a:gd name="T10" fmla="*/ 9 w 14"/>
                <a:gd name="T11" fmla="*/ 3 h 28"/>
                <a:gd name="T12" fmla="*/ 12 w 14"/>
                <a:gd name="T13" fmla="*/ 18 h 28"/>
                <a:gd name="T14" fmla="*/ 13 w 14"/>
                <a:gd name="T15" fmla="*/ 24 h 28"/>
                <a:gd name="T16" fmla="*/ 11 w 14"/>
                <a:gd name="T17" fmla="*/ 28 h 28"/>
                <a:gd name="T18" fmla="*/ 3 w 14"/>
                <a:gd name="T19" fmla="*/ 7 h 28"/>
                <a:gd name="T20" fmla="*/ 10 w 14"/>
                <a:gd name="T21" fmla="*/ 22 h 28"/>
                <a:gd name="T22" fmla="*/ 7 w 14"/>
                <a:gd name="T23" fmla="*/ 5 h 28"/>
                <a:gd name="T24" fmla="*/ 3 w 14"/>
                <a:gd name="T2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8">
                  <a:moveTo>
                    <a:pt x="11" y="28"/>
                  </a:moveTo>
                  <a:cubicBezTo>
                    <a:pt x="6" y="23"/>
                    <a:pt x="7" y="15"/>
                    <a:pt x="2" y="9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1"/>
                    <a:pt x="9" y="3"/>
                  </a:cubicBezTo>
                  <a:cubicBezTo>
                    <a:pt x="10" y="8"/>
                    <a:pt x="11" y="13"/>
                    <a:pt x="12" y="18"/>
                  </a:cubicBezTo>
                  <a:cubicBezTo>
                    <a:pt x="13" y="20"/>
                    <a:pt x="13" y="22"/>
                    <a:pt x="13" y="24"/>
                  </a:cubicBezTo>
                  <a:cubicBezTo>
                    <a:pt x="14" y="27"/>
                    <a:pt x="13" y="27"/>
                    <a:pt x="11" y="28"/>
                  </a:cubicBezTo>
                  <a:close/>
                  <a:moveTo>
                    <a:pt x="3" y="7"/>
                  </a:moveTo>
                  <a:cubicBezTo>
                    <a:pt x="7" y="11"/>
                    <a:pt x="8" y="17"/>
                    <a:pt x="10" y="22"/>
                  </a:cubicBezTo>
                  <a:cubicBezTo>
                    <a:pt x="9" y="16"/>
                    <a:pt x="8" y="10"/>
                    <a:pt x="7" y="5"/>
                  </a:cubicBezTo>
                  <a:cubicBezTo>
                    <a:pt x="6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06"/>
            <p:cNvSpPr>
              <a:spLocks noEditPoints="1"/>
            </p:cNvSpPr>
            <p:nvPr/>
          </p:nvSpPr>
          <p:spPr bwMode="auto">
            <a:xfrm>
              <a:off x="6454776" y="4524376"/>
              <a:ext cx="26988" cy="63500"/>
            </a:xfrm>
            <a:custGeom>
              <a:avLst/>
              <a:gdLst>
                <a:gd name="T0" fmla="*/ 1 w 11"/>
                <a:gd name="T1" fmla="*/ 26 h 26"/>
                <a:gd name="T2" fmla="*/ 0 w 11"/>
                <a:gd name="T3" fmla="*/ 22 h 26"/>
                <a:gd name="T4" fmla="*/ 0 w 11"/>
                <a:gd name="T5" fmla="*/ 6 h 26"/>
                <a:gd name="T6" fmla="*/ 0 w 11"/>
                <a:gd name="T7" fmla="*/ 1 h 26"/>
                <a:gd name="T8" fmla="*/ 2 w 11"/>
                <a:gd name="T9" fmla="*/ 0 h 26"/>
                <a:gd name="T10" fmla="*/ 8 w 11"/>
                <a:gd name="T11" fmla="*/ 2 h 26"/>
                <a:gd name="T12" fmla="*/ 10 w 11"/>
                <a:gd name="T13" fmla="*/ 5 h 26"/>
                <a:gd name="T14" fmla="*/ 4 w 11"/>
                <a:gd name="T15" fmla="*/ 20 h 26"/>
                <a:gd name="T16" fmla="*/ 3 w 11"/>
                <a:gd name="T17" fmla="*/ 22 h 26"/>
                <a:gd name="T18" fmla="*/ 1 w 11"/>
                <a:gd name="T19" fmla="*/ 26 h 26"/>
                <a:gd name="T20" fmla="*/ 3 w 11"/>
                <a:gd name="T21" fmla="*/ 16 h 26"/>
                <a:gd name="T22" fmla="*/ 7 w 11"/>
                <a:gd name="T23" fmla="*/ 5 h 26"/>
                <a:gd name="T24" fmla="*/ 2 w 11"/>
                <a:gd name="T25" fmla="*/ 3 h 26"/>
                <a:gd name="T26" fmla="*/ 2 w 11"/>
                <a:gd name="T27" fmla="*/ 9 h 26"/>
                <a:gd name="T28" fmla="*/ 3 w 11"/>
                <a:gd name="T2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6">
                  <a:moveTo>
                    <a:pt x="1" y="26"/>
                  </a:moveTo>
                  <a:cubicBezTo>
                    <a:pt x="1" y="25"/>
                    <a:pt x="0" y="24"/>
                    <a:pt x="0" y="22"/>
                  </a:cubicBezTo>
                  <a:cubicBezTo>
                    <a:pt x="0" y="17"/>
                    <a:pt x="0" y="12"/>
                    <a:pt x="0" y="6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10" y="2"/>
                    <a:pt x="11" y="3"/>
                    <a:pt x="10" y="5"/>
                  </a:cubicBezTo>
                  <a:cubicBezTo>
                    <a:pt x="8" y="10"/>
                    <a:pt x="6" y="15"/>
                    <a:pt x="4" y="20"/>
                  </a:cubicBezTo>
                  <a:cubicBezTo>
                    <a:pt x="4" y="21"/>
                    <a:pt x="3" y="21"/>
                    <a:pt x="3" y="22"/>
                  </a:cubicBezTo>
                  <a:cubicBezTo>
                    <a:pt x="5" y="24"/>
                    <a:pt x="2" y="24"/>
                    <a:pt x="1" y="26"/>
                  </a:cubicBezTo>
                  <a:close/>
                  <a:moveTo>
                    <a:pt x="3" y="16"/>
                  </a:moveTo>
                  <a:cubicBezTo>
                    <a:pt x="4" y="12"/>
                    <a:pt x="6" y="8"/>
                    <a:pt x="7" y="5"/>
                  </a:cubicBezTo>
                  <a:cubicBezTo>
                    <a:pt x="6" y="4"/>
                    <a:pt x="4" y="4"/>
                    <a:pt x="2" y="3"/>
                  </a:cubicBezTo>
                  <a:cubicBezTo>
                    <a:pt x="2" y="5"/>
                    <a:pt x="2" y="7"/>
                    <a:pt x="2" y="9"/>
                  </a:cubicBezTo>
                  <a:cubicBezTo>
                    <a:pt x="2" y="11"/>
                    <a:pt x="3" y="13"/>
                    <a:pt x="3" y="16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07"/>
            <p:cNvSpPr>
              <a:spLocks noEditPoints="1"/>
            </p:cNvSpPr>
            <p:nvPr/>
          </p:nvSpPr>
          <p:spPr bwMode="auto">
            <a:xfrm>
              <a:off x="6286501" y="4894263"/>
              <a:ext cx="50800" cy="49213"/>
            </a:xfrm>
            <a:custGeom>
              <a:avLst/>
              <a:gdLst>
                <a:gd name="T0" fmla="*/ 21 w 21"/>
                <a:gd name="T1" fmla="*/ 1 h 20"/>
                <a:gd name="T2" fmla="*/ 20 w 21"/>
                <a:gd name="T3" fmla="*/ 2 h 20"/>
                <a:gd name="T4" fmla="*/ 15 w 21"/>
                <a:gd name="T5" fmla="*/ 9 h 20"/>
                <a:gd name="T6" fmla="*/ 7 w 21"/>
                <a:gd name="T7" fmla="*/ 19 h 20"/>
                <a:gd name="T8" fmla="*/ 5 w 21"/>
                <a:gd name="T9" fmla="*/ 19 h 20"/>
                <a:gd name="T10" fmla="*/ 1 w 21"/>
                <a:gd name="T11" fmla="*/ 15 h 20"/>
                <a:gd name="T12" fmla="*/ 2 w 21"/>
                <a:gd name="T13" fmla="*/ 11 h 20"/>
                <a:gd name="T14" fmla="*/ 15 w 21"/>
                <a:gd name="T15" fmla="*/ 1 h 20"/>
                <a:gd name="T16" fmla="*/ 19 w 21"/>
                <a:gd name="T17" fmla="*/ 0 h 20"/>
                <a:gd name="T18" fmla="*/ 21 w 21"/>
                <a:gd name="T19" fmla="*/ 1 h 20"/>
                <a:gd name="T20" fmla="*/ 14 w 21"/>
                <a:gd name="T21" fmla="*/ 6 h 20"/>
                <a:gd name="T22" fmla="*/ 14 w 21"/>
                <a:gd name="T23" fmla="*/ 6 h 20"/>
                <a:gd name="T24" fmla="*/ 3 w 21"/>
                <a:gd name="T25" fmla="*/ 13 h 20"/>
                <a:gd name="T26" fmla="*/ 6 w 21"/>
                <a:gd name="T27" fmla="*/ 17 h 20"/>
                <a:gd name="T28" fmla="*/ 14 w 21"/>
                <a:gd name="T2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0">
                  <a:moveTo>
                    <a:pt x="21" y="1"/>
                  </a:moveTo>
                  <a:cubicBezTo>
                    <a:pt x="21" y="1"/>
                    <a:pt x="21" y="2"/>
                    <a:pt x="20" y="2"/>
                  </a:cubicBezTo>
                  <a:cubicBezTo>
                    <a:pt x="18" y="3"/>
                    <a:pt x="17" y="7"/>
                    <a:pt x="15" y="9"/>
                  </a:cubicBezTo>
                  <a:cubicBezTo>
                    <a:pt x="13" y="12"/>
                    <a:pt x="10" y="16"/>
                    <a:pt x="7" y="19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4" y="18"/>
                    <a:pt x="2" y="16"/>
                    <a:pt x="1" y="15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6" y="8"/>
                    <a:pt x="11" y="5"/>
                    <a:pt x="15" y="1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20" y="0"/>
                    <a:pt x="21" y="1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0" y="8"/>
                    <a:pt x="7" y="11"/>
                    <a:pt x="3" y="13"/>
                  </a:cubicBezTo>
                  <a:cubicBezTo>
                    <a:pt x="4" y="15"/>
                    <a:pt x="5" y="15"/>
                    <a:pt x="6" y="17"/>
                  </a:cubicBezTo>
                  <a:cubicBezTo>
                    <a:pt x="9" y="13"/>
                    <a:pt x="12" y="10"/>
                    <a:pt x="14" y="6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08"/>
            <p:cNvSpPr>
              <a:spLocks noEditPoints="1"/>
            </p:cNvSpPr>
            <p:nvPr/>
          </p:nvSpPr>
          <p:spPr bwMode="auto">
            <a:xfrm>
              <a:off x="6243638" y="4638676"/>
              <a:ext cx="52388" cy="44450"/>
            </a:xfrm>
            <a:custGeom>
              <a:avLst/>
              <a:gdLst>
                <a:gd name="T0" fmla="*/ 22 w 22"/>
                <a:gd name="T1" fmla="*/ 18 h 18"/>
                <a:gd name="T2" fmla="*/ 15 w 22"/>
                <a:gd name="T3" fmla="*/ 17 h 18"/>
                <a:gd name="T4" fmla="*/ 5 w 22"/>
                <a:gd name="T5" fmla="*/ 15 h 18"/>
                <a:gd name="T6" fmla="*/ 1 w 22"/>
                <a:gd name="T7" fmla="*/ 10 h 18"/>
                <a:gd name="T8" fmla="*/ 3 w 22"/>
                <a:gd name="T9" fmla="*/ 3 h 18"/>
                <a:gd name="T10" fmla="*/ 6 w 22"/>
                <a:gd name="T11" fmla="*/ 2 h 18"/>
                <a:gd name="T12" fmla="*/ 13 w 22"/>
                <a:gd name="T13" fmla="*/ 10 h 18"/>
                <a:gd name="T14" fmla="*/ 17 w 22"/>
                <a:gd name="T15" fmla="*/ 13 h 18"/>
                <a:gd name="T16" fmla="*/ 22 w 22"/>
                <a:gd name="T17" fmla="*/ 17 h 18"/>
                <a:gd name="T18" fmla="*/ 22 w 22"/>
                <a:gd name="T19" fmla="*/ 18 h 18"/>
                <a:gd name="T20" fmla="*/ 11 w 22"/>
                <a:gd name="T21" fmla="*/ 13 h 18"/>
                <a:gd name="T22" fmla="*/ 12 w 22"/>
                <a:gd name="T23" fmla="*/ 12 h 18"/>
                <a:gd name="T24" fmla="*/ 5 w 22"/>
                <a:gd name="T25" fmla="*/ 5 h 18"/>
                <a:gd name="T26" fmla="*/ 3 w 22"/>
                <a:gd name="T27" fmla="*/ 12 h 18"/>
                <a:gd name="T28" fmla="*/ 11 w 22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8">
                  <a:moveTo>
                    <a:pt x="22" y="18"/>
                  </a:moveTo>
                  <a:cubicBezTo>
                    <a:pt x="19" y="18"/>
                    <a:pt x="17" y="17"/>
                    <a:pt x="15" y="17"/>
                  </a:cubicBezTo>
                  <a:cubicBezTo>
                    <a:pt x="11" y="16"/>
                    <a:pt x="8" y="15"/>
                    <a:pt x="5" y="15"/>
                  </a:cubicBezTo>
                  <a:cubicBezTo>
                    <a:pt x="1" y="14"/>
                    <a:pt x="0" y="13"/>
                    <a:pt x="1" y="10"/>
                  </a:cubicBezTo>
                  <a:cubicBezTo>
                    <a:pt x="2" y="7"/>
                    <a:pt x="2" y="5"/>
                    <a:pt x="3" y="3"/>
                  </a:cubicBezTo>
                  <a:cubicBezTo>
                    <a:pt x="3" y="1"/>
                    <a:pt x="5" y="0"/>
                    <a:pt x="6" y="2"/>
                  </a:cubicBezTo>
                  <a:cubicBezTo>
                    <a:pt x="8" y="5"/>
                    <a:pt x="11" y="7"/>
                    <a:pt x="13" y="10"/>
                  </a:cubicBezTo>
                  <a:cubicBezTo>
                    <a:pt x="14" y="11"/>
                    <a:pt x="16" y="12"/>
                    <a:pt x="17" y="13"/>
                  </a:cubicBezTo>
                  <a:cubicBezTo>
                    <a:pt x="19" y="14"/>
                    <a:pt x="21" y="16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lose/>
                  <a:moveTo>
                    <a:pt x="11" y="13"/>
                  </a:moveTo>
                  <a:cubicBezTo>
                    <a:pt x="11" y="13"/>
                    <a:pt x="12" y="12"/>
                    <a:pt x="12" y="12"/>
                  </a:cubicBezTo>
                  <a:cubicBezTo>
                    <a:pt x="9" y="10"/>
                    <a:pt x="7" y="7"/>
                    <a:pt x="5" y="5"/>
                  </a:cubicBezTo>
                  <a:cubicBezTo>
                    <a:pt x="4" y="7"/>
                    <a:pt x="4" y="9"/>
                    <a:pt x="3" y="12"/>
                  </a:cubicBezTo>
                  <a:cubicBezTo>
                    <a:pt x="6" y="12"/>
                    <a:pt x="9" y="12"/>
                    <a:pt x="11" y="1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09"/>
            <p:cNvSpPr>
              <a:spLocks noEditPoints="1"/>
            </p:cNvSpPr>
            <p:nvPr/>
          </p:nvSpPr>
          <p:spPr bwMode="auto">
            <a:xfrm>
              <a:off x="6550026" y="4546601"/>
              <a:ext cx="41275" cy="55563"/>
            </a:xfrm>
            <a:custGeom>
              <a:avLst/>
              <a:gdLst>
                <a:gd name="T0" fmla="*/ 1 w 17"/>
                <a:gd name="T1" fmla="*/ 23 h 23"/>
                <a:gd name="T2" fmla="*/ 0 w 17"/>
                <a:gd name="T3" fmla="*/ 21 h 23"/>
                <a:gd name="T4" fmla="*/ 4 w 17"/>
                <a:gd name="T5" fmla="*/ 12 h 23"/>
                <a:gd name="T6" fmla="*/ 8 w 17"/>
                <a:gd name="T7" fmla="*/ 3 h 23"/>
                <a:gd name="T8" fmla="*/ 11 w 17"/>
                <a:gd name="T9" fmla="*/ 1 h 23"/>
                <a:gd name="T10" fmla="*/ 15 w 17"/>
                <a:gd name="T11" fmla="*/ 5 h 23"/>
                <a:gd name="T12" fmla="*/ 15 w 17"/>
                <a:gd name="T13" fmla="*/ 10 h 23"/>
                <a:gd name="T14" fmla="*/ 5 w 17"/>
                <a:gd name="T15" fmla="*/ 19 h 23"/>
                <a:gd name="T16" fmla="*/ 3 w 17"/>
                <a:gd name="T17" fmla="*/ 21 h 23"/>
                <a:gd name="T18" fmla="*/ 1 w 17"/>
                <a:gd name="T19" fmla="*/ 23 h 23"/>
                <a:gd name="T20" fmla="*/ 10 w 17"/>
                <a:gd name="T21" fmla="*/ 4 h 23"/>
                <a:gd name="T22" fmla="*/ 5 w 17"/>
                <a:gd name="T23" fmla="*/ 14 h 23"/>
                <a:gd name="T24" fmla="*/ 13 w 17"/>
                <a:gd name="T25" fmla="*/ 7 h 23"/>
                <a:gd name="T26" fmla="*/ 10 w 17"/>
                <a:gd name="T2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3">
                  <a:moveTo>
                    <a:pt x="1" y="23"/>
                  </a:moveTo>
                  <a:cubicBezTo>
                    <a:pt x="1" y="22"/>
                    <a:pt x="0" y="21"/>
                    <a:pt x="0" y="21"/>
                  </a:cubicBezTo>
                  <a:cubicBezTo>
                    <a:pt x="1" y="18"/>
                    <a:pt x="2" y="15"/>
                    <a:pt x="4" y="12"/>
                  </a:cubicBezTo>
                  <a:cubicBezTo>
                    <a:pt x="5" y="9"/>
                    <a:pt x="6" y="6"/>
                    <a:pt x="8" y="3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" y="3"/>
                    <a:pt x="14" y="4"/>
                    <a:pt x="15" y="5"/>
                  </a:cubicBezTo>
                  <a:cubicBezTo>
                    <a:pt x="17" y="7"/>
                    <a:pt x="16" y="8"/>
                    <a:pt x="15" y="10"/>
                  </a:cubicBezTo>
                  <a:cubicBezTo>
                    <a:pt x="11" y="13"/>
                    <a:pt x="8" y="16"/>
                    <a:pt x="5" y="19"/>
                  </a:cubicBezTo>
                  <a:cubicBezTo>
                    <a:pt x="4" y="20"/>
                    <a:pt x="4" y="21"/>
                    <a:pt x="3" y="21"/>
                  </a:cubicBezTo>
                  <a:cubicBezTo>
                    <a:pt x="2" y="22"/>
                    <a:pt x="2" y="22"/>
                    <a:pt x="1" y="23"/>
                  </a:cubicBezTo>
                  <a:close/>
                  <a:moveTo>
                    <a:pt x="10" y="4"/>
                  </a:moveTo>
                  <a:cubicBezTo>
                    <a:pt x="9" y="7"/>
                    <a:pt x="7" y="11"/>
                    <a:pt x="5" y="14"/>
                  </a:cubicBezTo>
                  <a:cubicBezTo>
                    <a:pt x="8" y="12"/>
                    <a:pt x="11" y="9"/>
                    <a:pt x="13" y="7"/>
                  </a:cubicBezTo>
                  <a:cubicBezTo>
                    <a:pt x="12" y="6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10"/>
            <p:cNvSpPr>
              <a:spLocks noEditPoints="1"/>
            </p:cNvSpPr>
            <p:nvPr/>
          </p:nvSpPr>
          <p:spPr bwMode="auto">
            <a:xfrm>
              <a:off x="6230938" y="4773613"/>
              <a:ext cx="53975" cy="28575"/>
            </a:xfrm>
            <a:custGeom>
              <a:avLst/>
              <a:gdLst>
                <a:gd name="T0" fmla="*/ 1 w 22"/>
                <a:gd name="T1" fmla="*/ 8 h 12"/>
                <a:gd name="T2" fmla="*/ 1 w 22"/>
                <a:gd name="T3" fmla="*/ 4 h 12"/>
                <a:gd name="T4" fmla="*/ 4 w 22"/>
                <a:gd name="T5" fmla="*/ 1 h 12"/>
                <a:gd name="T6" fmla="*/ 8 w 22"/>
                <a:gd name="T7" fmla="*/ 3 h 12"/>
                <a:gd name="T8" fmla="*/ 18 w 22"/>
                <a:gd name="T9" fmla="*/ 7 h 12"/>
                <a:gd name="T10" fmla="*/ 22 w 22"/>
                <a:gd name="T11" fmla="*/ 8 h 12"/>
                <a:gd name="T12" fmla="*/ 22 w 22"/>
                <a:gd name="T13" fmla="*/ 10 h 12"/>
                <a:gd name="T14" fmla="*/ 21 w 22"/>
                <a:gd name="T15" fmla="*/ 11 h 12"/>
                <a:gd name="T16" fmla="*/ 17 w 22"/>
                <a:gd name="T17" fmla="*/ 10 h 12"/>
                <a:gd name="T18" fmla="*/ 3 w 22"/>
                <a:gd name="T19" fmla="*/ 11 h 12"/>
                <a:gd name="T20" fmla="*/ 1 w 22"/>
                <a:gd name="T21" fmla="*/ 8 h 12"/>
                <a:gd name="T22" fmla="*/ 3 w 22"/>
                <a:gd name="T23" fmla="*/ 4 h 12"/>
                <a:gd name="T24" fmla="*/ 3 w 22"/>
                <a:gd name="T25" fmla="*/ 8 h 12"/>
                <a:gd name="T26" fmla="*/ 8 w 22"/>
                <a:gd name="T27" fmla="*/ 7 h 12"/>
                <a:gd name="T28" fmla="*/ 8 w 22"/>
                <a:gd name="T29" fmla="*/ 6 h 12"/>
                <a:gd name="T30" fmla="*/ 3 w 22"/>
                <a:gd name="T3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2">
                  <a:moveTo>
                    <a:pt x="1" y="8"/>
                  </a:moveTo>
                  <a:cubicBezTo>
                    <a:pt x="1" y="7"/>
                    <a:pt x="0" y="5"/>
                    <a:pt x="1" y="4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11" y="6"/>
                    <a:pt x="15" y="6"/>
                    <a:pt x="18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cubicBezTo>
                    <a:pt x="22" y="10"/>
                    <a:pt x="22" y="11"/>
                    <a:pt x="21" y="11"/>
                  </a:cubicBezTo>
                  <a:cubicBezTo>
                    <a:pt x="20" y="11"/>
                    <a:pt x="19" y="11"/>
                    <a:pt x="17" y="10"/>
                  </a:cubicBezTo>
                  <a:cubicBezTo>
                    <a:pt x="13" y="8"/>
                    <a:pt x="8" y="9"/>
                    <a:pt x="3" y="11"/>
                  </a:cubicBezTo>
                  <a:cubicBezTo>
                    <a:pt x="1" y="12"/>
                    <a:pt x="0" y="11"/>
                    <a:pt x="1" y="8"/>
                  </a:cubicBezTo>
                  <a:close/>
                  <a:moveTo>
                    <a:pt x="3" y="4"/>
                  </a:moveTo>
                  <a:cubicBezTo>
                    <a:pt x="3" y="5"/>
                    <a:pt x="3" y="6"/>
                    <a:pt x="3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6" y="5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6" name="组合 415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417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419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18" name="文本框 417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 useBgFill="1">
        <p:nvSpPr>
          <p:cNvPr id="6" name="任意多边形 5"/>
          <p:cNvSpPr/>
          <p:nvPr/>
        </p:nvSpPr>
        <p:spPr>
          <a:xfrm rot="10473034">
            <a:off x="3101717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692238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09285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267654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 useBgFill="1">
        <p:nvSpPr>
          <p:cNvPr id="16" name="任意多边形 15"/>
          <p:cNvSpPr/>
          <p:nvPr/>
        </p:nvSpPr>
        <p:spPr>
          <a:xfrm rot="10473034">
            <a:off x="6562182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692238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09285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728119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 useBgFill="1">
        <p:nvSpPr>
          <p:cNvPr id="23" name="任意多边形 22"/>
          <p:cNvSpPr/>
          <p:nvPr/>
        </p:nvSpPr>
        <p:spPr>
          <a:xfrm rot="10473034">
            <a:off x="9912036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692238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2028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10077973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18528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22128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640416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33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416"/>
          <p:cNvSpPr>
            <a:spLocks noChangeArrowheads="1"/>
          </p:cNvSpPr>
          <p:nvPr/>
        </p:nvSpPr>
        <p:spPr bwMode="auto">
          <a:xfrm>
            <a:off x="870416" y="-2023843"/>
            <a:ext cx="5139160" cy="7640651"/>
          </a:xfrm>
          <a:custGeom>
            <a:avLst/>
            <a:gdLst>
              <a:gd name="T0" fmla="*/ 8359 w 8992"/>
              <a:gd name="T1" fmla="*/ 0 h 13368"/>
              <a:gd name="T2" fmla="*/ 8991 w 8992"/>
              <a:gd name="T3" fmla="*/ 639 h 13368"/>
              <a:gd name="T4" fmla="*/ 8991 w 8992"/>
              <a:gd name="T5" fmla="*/ 12734 h 13368"/>
              <a:gd name="T6" fmla="*/ 8353 w 8992"/>
              <a:gd name="T7" fmla="*/ 13367 h 13368"/>
              <a:gd name="T8" fmla="*/ 633 w 8992"/>
              <a:gd name="T9" fmla="*/ 13361 h 13368"/>
              <a:gd name="T10" fmla="*/ 0 w 8992"/>
              <a:gd name="T11" fmla="*/ 12728 h 13368"/>
              <a:gd name="T12" fmla="*/ 0 w 8992"/>
              <a:gd name="T13" fmla="*/ 633 h 13368"/>
              <a:gd name="T14" fmla="*/ 639 w 8992"/>
              <a:gd name="T15" fmla="*/ 0 h 13368"/>
              <a:gd name="T16" fmla="*/ 8359 w 8992"/>
              <a:gd name="T17" fmla="*/ 0 h 13368"/>
              <a:gd name="T18" fmla="*/ 8359 w 8992"/>
              <a:gd name="T19" fmla="*/ 0 h 13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92" h="13368">
                <a:moveTo>
                  <a:pt x="8359" y="0"/>
                </a:moveTo>
                <a:cubicBezTo>
                  <a:pt x="8710" y="0"/>
                  <a:pt x="8991" y="287"/>
                  <a:pt x="8991" y="639"/>
                </a:cubicBezTo>
                <a:cubicBezTo>
                  <a:pt x="8991" y="639"/>
                  <a:pt x="8991" y="639"/>
                  <a:pt x="8991" y="12734"/>
                </a:cubicBezTo>
                <a:cubicBezTo>
                  <a:pt x="8991" y="13081"/>
                  <a:pt x="8704" y="13367"/>
                  <a:pt x="8353" y="13367"/>
                </a:cubicBezTo>
                <a:cubicBezTo>
                  <a:pt x="8353" y="13367"/>
                  <a:pt x="8353" y="13367"/>
                  <a:pt x="633" y="13361"/>
                </a:cubicBezTo>
                <a:cubicBezTo>
                  <a:pt x="281" y="13361"/>
                  <a:pt x="0" y="13081"/>
                  <a:pt x="0" y="12728"/>
                </a:cubicBezTo>
                <a:cubicBezTo>
                  <a:pt x="0" y="12728"/>
                  <a:pt x="0" y="12728"/>
                  <a:pt x="0" y="633"/>
                </a:cubicBezTo>
                <a:cubicBezTo>
                  <a:pt x="6" y="287"/>
                  <a:pt x="286" y="0"/>
                  <a:pt x="639" y="0"/>
                </a:cubicBezTo>
                <a:cubicBezTo>
                  <a:pt x="639" y="0"/>
                  <a:pt x="639" y="0"/>
                  <a:pt x="8359" y="0"/>
                </a:cubicBezTo>
                <a:lnTo>
                  <a:pt x="8359" y="0"/>
                </a:lnTo>
              </a:path>
            </a:pathLst>
          </a:custGeom>
          <a:noFill/>
          <a:ln w="31750" cap="flat">
            <a:solidFill>
              <a:srgbClr val="005790"/>
            </a:solidFill>
            <a:bevel/>
          </a:ln>
          <a:effectLst/>
        </p:spPr>
        <p:txBody>
          <a:bodyPr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417"/>
          <p:cNvSpPr>
            <a:spLocks noChangeArrowheads="1"/>
          </p:cNvSpPr>
          <p:nvPr/>
        </p:nvSpPr>
        <p:spPr bwMode="auto">
          <a:xfrm>
            <a:off x="1215197" y="-1274908"/>
            <a:ext cx="4449597" cy="6142782"/>
          </a:xfrm>
          <a:custGeom>
            <a:avLst/>
            <a:gdLst>
              <a:gd name="T0" fmla="*/ 8555 w 8562"/>
              <a:gd name="T1" fmla="*/ 10734 h 10747"/>
              <a:gd name="T2" fmla="*/ 8555 w 8562"/>
              <a:gd name="T3" fmla="*/ 10734 h 10747"/>
              <a:gd name="T4" fmla="*/ 8543 w 8562"/>
              <a:gd name="T5" fmla="*/ 10746 h 10747"/>
              <a:gd name="T6" fmla="*/ 12 w 8562"/>
              <a:gd name="T7" fmla="*/ 10746 h 10747"/>
              <a:gd name="T8" fmla="*/ 0 w 8562"/>
              <a:gd name="T9" fmla="*/ 10734 h 10747"/>
              <a:gd name="T10" fmla="*/ 6 w 8562"/>
              <a:gd name="T11" fmla="*/ 12 h 10747"/>
              <a:gd name="T12" fmla="*/ 18 w 8562"/>
              <a:gd name="T13" fmla="*/ 0 h 10747"/>
              <a:gd name="T14" fmla="*/ 8549 w 8562"/>
              <a:gd name="T15" fmla="*/ 0 h 10747"/>
              <a:gd name="T16" fmla="*/ 8561 w 8562"/>
              <a:gd name="T17" fmla="*/ 12 h 10747"/>
              <a:gd name="T18" fmla="*/ 8555 w 8562"/>
              <a:gd name="T19" fmla="*/ 10734 h 10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62" h="10747">
                <a:moveTo>
                  <a:pt x="8555" y="10734"/>
                </a:moveTo>
                <a:lnTo>
                  <a:pt x="8555" y="10734"/>
                </a:lnTo>
                <a:cubicBezTo>
                  <a:pt x="8555" y="10740"/>
                  <a:pt x="8549" y="10746"/>
                  <a:pt x="8543" y="10746"/>
                </a:cubicBezTo>
                <a:cubicBezTo>
                  <a:pt x="12" y="10746"/>
                  <a:pt x="12" y="10746"/>
                  <a:pt x="12" y="10746"/>
                </a:cubicBezTo>
                <a:cubicBezTo>
                  <a:pt x="6" y="10746"/>
                  <a:pt x="0" y="10740"/>
                  <a:pt x="0" y="10734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6"/>
                  <a:pt x="12" y="0"/>
                  <a:pt x="18" y="0"/>
                </a:cubicBezTo>
                <a:cubicBezTo>
                  <a:pt x="8549" y="0"/>
                  <a:pt x="8549" y="0"/>
                  <a:pt x="8549" y="0"/>
                </a:cubicBezTo>
                <a:cubicBezTo>
                  <a:pt x="8555" y="0"/>
                  <a:pt x="8561" y="6"/>
                  <a:pt x="8561" y="12"/>
                </a:cubicBezTo>
                <a:lnTo>
                  <a:pt x="8555" y="10734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Oval 4"/>
          <p:cNvSpPr/>
          <p:nvPr/>
        </p:nvSpPr>
        <p:spPr>
          <a:xfrm>
            <a:off x="3379553" y="-1669346"/>
            <a:ext cx="120885" cy="120885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" name="Oval 5"/>
          <p:cNvSpPr/>
          <p:nvPr/>
        </p:nvSpPr>
        <p:spPr>
          <a:xfrm>
            <a:off x="3271619" y="5072550"/>
            <a:ext cx="336753" cy="336753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1215197" y="-1274909"/>
            <a:ext cx="4449597" cy="6139953"/>
          </a:xfrm>
          <a:prstGeom prst="rect">
            <a:avLst/>
          </a:prstGeom>
          <a:blipFill dpi="0" rotWithShape="1">
            <a:blip r:embed="rId1"/>
            <a:srcRect/>
            <a:stretch>
              <a:fillRect l="-21000" r="-84000" b="-4000"/>
            </a:stretch>
          </a:blipFill>
          <a:ln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8" name="文本框 49"/>
          <p:cNvSpPr txBox="1">
            <a:spLocks noChangeArrowheads="1"/>
          </p:cNvSpPr>
          <p:nvPr/>
        </p:nvSpPr>
        <p:spPr bwMode="auto">
          <a:xfrm>
            <a:off x="7343473" y="3110895"/>
            <a:ext cx="4101767" cy="707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</a:t>
            </a:r>
            <a:r>
              <a:rPr lang="en-US" altLang="zh-CN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 </a:t>
            </a:r>
            <a:endParaRPr lang="en-US" altLang="zh-CN" sz="2000" smtClean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9" name="文本框 49"/>
          <p:cNvSpPr txBox="1">
            <a:spLocks noChangeArrowheads="1"/>
          </p:cNvSpPr>
          <p:nvPr/>
        </p:nvSpPr>
        <p:spPr bwMode="auto">
          <a:xfrm>
            <a:off x="7343473" y="3888327"/>
            <a:ext cx="4101767" cy="707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</a:t>
            </a:r>
            <a:r>
              <a:rPr lang="en-US" altLang="zh-CN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 </a:t>
            </a:r>
            <a:endParaRPr lang="en-US" altLang="zh-CN" sz="2000" smtClean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0" name="文本框 49"/>
          <p:cNvSpPr txBox="1">
            <a:spLocks noChangeArrowheads="1"/>
          </p:cNvSpPr>
          <p:nvPr/>
        </p:nvSpPr>
        <p:spPr bwMode="auto">
          <a:xfrm>
            <a:off x="7343473" y="4770182"/>
            <a:ext cx="4101767" cy="707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</a:t>
            </a:r>
            <a:r>
              <a:rPr lang="en-US" altLang="zh-CN" sz="200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 </a:t>
            </a:r>
            <a:endParaRPr lang="en-US" altLang="zh-CN" sz="2000" smtClean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1" name="Freeform 5"/>
          <p:cNvSpPr/>
          <p:nvPr/>
        </p:nvSpPr>
        <p:spPr bwMode="auto">
          <a:xfrm>
            <a:off x="6764000" y="274715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2" name="Freeform 5"/>
          <p:cNvSpPr/>
          <p:nvPr/>
        </p:nvSpPr>
        <p:spPr bwMode="auto">
          <a:xfrm rot="5400000">
            <a:off x="5424223" y="3753926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7714006" y="2066045"/>
            <a:ext cx="2332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文章小结</a:t>
            </a:r>
            <a:endParaRPr lang="en-US" altLang="zh-CN" sz="36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7343473" y="2256852"/>
            <a:ext cx="406150" cy="393215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</p:spTree>
  </p:cSld>
  <p:clrMapOvr>
    <a:masterClrMapping/>
  </p:clrMapOvr>
  <p:transition spd="med">
    <p:pull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619250" y="1423686"/>
            <a:ext cx="4077848" cy="5550062"/>
            <a:chOff x="3606801" y="4005263"/>
            <a:chExt cx="2101850" cy="2860675"/>
          </a:xfrm>
          <a:solidFill>
            <a:srgbClr val="005790"/>
          </a:solidFill>
        </p:grpSpPr>
        <p:sp>
          <p:nvSpPr>
            <p:cNvPr id="18" name="Freeform 694"/>
            <p:cNvSpPr>
              <a:spLocks noEditPoints="1"/>
            </p:cNvSpPr>
            <p:nvPr/>
          </p:nvSpPr>
          <p:spPr bwMode="auto">
            <a:xfrm>
              <a:off x="3606801" y="4005263"/>
              <a:ext cx="2101850" cy="2860675"/>
            </a:xfrm>
            <a:custGeom>
              <a:avLst/>
              <a:gdLst>
                <a:gd name="T0" fmla="*/ 256 w 560"/>
                <a:gd name="T1" fmla="*/ 4 h 762"/>
                <a:gd name="T2" fmla="*/ 248 w 560"/>
                <a:gd name="T3" fmla="*/ 55 h 762"/>
                <a:gd name="T4" fmla="*/ 137 w 560"/>
                <a:gd name="T5" fmla="*/ 233 h 762"/>
                <a:gd name="T6" fmla="*/ 386 w 560"/>
                <a:gd name="T7" fmla="*/ 241 h 762"/>
                <a:gd name="T8" fmla="*/ 372 w 560"/>
                <a:gd name="T9" fmla="*/ 304 h 762"/>
                <a:gd name="T10" fmla="*/ 370 w 560"/>
                <a:gd name="T11" fmla="*/ 324 h 762"/>
                <a:gd name="T12" fmla="*/ 297 w 560"/>
                <a:gd name="T13" fmla="*/ 365 h 762"/>
                <a:gd name="T14" fmla="*/ 165 w 560"/>
                <a:gd name="T15" fmla="*/ 358 h 762"/>
                <a:gd name="T16" fmla="*/ 135 w 560"/>
                <a:gd name="T17" fmla="*/ 468 h 762"/>
                <a:gd name="T18" fmla="*/ 17 w 560"/>
                <a:gd name="T19" fmla="*/ 506 h 762"/>
                <a:gd name="T20" fmla="*/ 241 w 560"/>
                <a:gd name="T21" fmla="*/ 617 h 762"/>
                <a:gd name="T22" fmla="*/ 232 w 560"/>
                <a:gd name="T23" fmla="*/ 604 h 762"/>
                <a:gd name="T24" fmla="*/ 44 w 560"/>
                <a:gd name="T25" fmla="*/ 541 h 762"/>
                <a:gd name="T26" fmla="*/ 36 w 560"/>
                <a:gd name="T27" fmla="*/ 537 h 762"/>
                <a:gd name="T28" fmla="*/ 60 w 560"/>
                <a:gd name="T29" fmla="*/ 539 h 762"/>
                <a:gd name="T30" fmla="*/ 175 w 560"/>
                <a:gd name="T31" fmla="*/ 601 h 762"/>
                <a:gd name="T32" fmla="*/ 200 w 560"/>
                <a:gd name="T33" fmla="*/ 597 h 762"/>
                <a:gd name="T34" fmla="*/ 204 w 560"/>
                <a:gd name="T35" fmla="*/ 613 h 762"/>
                <a:gd name="T36" fmla="*/ 217 w 560"/>
                <a:gd name="T37" fmla="*/ 620 h 762"/>
                <a:gd name="T38" fmla="*/ 223 w 560"/>
                <a:gd name="T39" fmla="*/ 584 h 762"/>
                <a:gd name="T40" fmla="*/ 236 w 560"/>
                <a:gd name="T41" fmla="*/ 603 h 762"/>
                <a:gd name="T42" fmla="*/ 247 w 560"/>
                <a:gd name="T43" fmla="*/ 609 h 762"/>
                <a:gd name="T44" fmla="*/ 215 w 560"/>
                <a:gd name="T45" fmla="*/ 465 h 762"/>
                <a:gd name="T46" fmla="*/ 254 w 560"/>
                <a:gd name="T47" fmla="*/ 428 h 762"/>
                <a:gd name="T48" fmla="*/ 218 w 560"/>
                <a:gd name="T49" fmla="*/ 63 h 762"/>
                <a:gd name="T50" fmla="*/ 222 w 560"/>
                <a:gd name="T51" fmla="*/ 397 h 762"/>
                <a:gd name="T52" fmla="*/ 196 w 560"/>
                <a:gd name="T53" fmla="*/ 422 h 762"/>
                <a:gd name="T54" fmla="*/ 194 w 560"/>
                <a:gd name="T55" fmla="*/ 393 h 762"/>
                <a:gd name="T56" fmla="*/ 173 w 560"/>
                <a:gd name="T57" fmla="*/ 371 h 762"/>
                <a:gd name="T58" fmla="*/ 171 w 560"/>
                <a:gd name="T59" fmla="*/ 390 h 762"/>
                <a:gd name="T60" fmla="*/ 140 w 560"/>
                <a:gd name="T61" fmla="*/ 458 h 762"/>
                <a:gd name="T62" fmla="*/ 159 w 560"/>
                <a:gd name="T63" fmla="*/ 463 h 762"/>
                <a:gd name="T64" fmla="*/ 135 w 560"/>
                <a:gd name="T65" fmla="*/ 474 h 762"/>
                <a:gd name="T66" fmla="*/ 111 w 560"/>
                <a:gd name="T67" fmla="*/ 490 h 762"/>
                <a:gd name="T68" fmla="*/ 57 w 560"/>
                <a:gd name="T69" fmla="*/ 490 h 762"/>
                <a:gd name="T70" fmla="*/ 24 w 560"/>
                <a:gd name="T71" fmla="*/ 510 h 762"/>
                <a:gd name="T72" fmla="*/ 34 w 560"/>
                <a:gd name="T73" fmla="*/ 516 h 762"/>
                <a:gd name="T74" fmla="*/ 196 w 560"/>
                <a:gd name="T75" fmla="*/ 587 h 762"/>
                <a:gd name="T76" fmla="*/ 211 w 560"/>
                <a:gd name="T77" fmla="*/ 562 h 762"/>
                <a:gd name="T78" fmla="*/ 212 w 560"/>
                <a:gd name="T79" fmla="*/ 479 h 762"/>
                <a:gd name="T80" fmla="*/ 186 w 560"/>
                <a:gd name="T81" fmla="*/ 542 h 762"/>
                <a:gd name="T82" fmla="*/ 169 w 560"/>
                <a:gd name="T83" fmla="*/ 565 h 762"/>
                <a:gd name="T84" fmla="*/ 70 w 560"/>
                <a:gd name="T85" fmla="*/ 511 h 762"/>
                <a:gd name="T86" fmla="*/ 72 w 560"/>
                <a:gd name="T87" fmla="*/ 491 h 762"/>
                <a:gd name="T88" fmla="*/ 215 w 560"/>
                <a:gd name="T89" fmla="*/ 410 h 762"/>
                <a:gd name="T90" fmla="*/ 248 w 560"/>
                <a:gd name="T91" fmla="*/ 412 h 762"/>
                <a:gd name="T92" fmla="*/ 257 w 560"/>
                <a:gd name="T93" fmla="*/ 409 h 762"/>
                <a:gd name="T94" fmla="*/ 485 w 560"/>
                <a:gd name="T95" fmla="*/ 129 h 762"/>
                <a:gd name="T96" fmla="*/ 460 w 560"/>
                <a:gd name="T97" fmla="*/ 161 h 762"/>
                <a:gd name="T98" fmla="*/ 272 w 560"/>
                <a:gd name="T99" fmla="*/ 66 h 762"/>
                <a:gd name="T100" fmla="*/ 474 w 560"/>
                <a:gd name="T101" fmla="*/ 182 h 762"/>
                <a:gd name="T102" fmla="*/ 335 w 560"/>
                <a:gd name="T103" fmla="*/ 388 h 762"/>
                <a:gd name="T104" fmla="*/ 379 w 560"/>
                <a:gd name="T105" fmla="*/ 363 h 762"/>
                <a:gd name="T106" fmla="*/ 420 w 560"/>
                <a:gd name="T107" fmla="*/ 351 h 762"/>
                <a:gd name="T108" fmla="*/ 388 w 560"/>
                <a:gd name="T109" fmla="*/ 342 h 762"/>
                <a:gd name="T110" fmla="*/ 415 w 560"/>
                <a:gd name="T111" fmla="*/ 350 h 762"/>
                <a:gd name="T112" fmla="*/ 507 w 560"/>
                <a:gd name="T113" fmla="*/ 182 h 762"/>
                <a:gd name="T114" fmla="*/ 494 w 560"/>
                <a:gd name="T115" fmla="*/ 184 h 762"/>
                <a:gd name="T116" fmla="*/ 477 w 560"/>
                <a:gd name="T117" fmla="*/ 175 h 762"/>
                <a:gd name="T118" fmla="*/ 461 w 560"/>
                <a:gd name="T119" fmla="*/ 175 h 762"/>
                <a:gd name="T120" fmla="*/ 524 w 560"/>
                <a:gd name="T121" fmla="*/ 18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0" h="762">
                  <a:moveTo>
                    <a:pt x="558" y="194"/>
                  </a:moveTo>
                  <a:cubicBezTo>
                    <a:pt x="558" y="194"/>
                    <a:pt x="557" y="193"/>
                    <a:pt x="557" y="193"/>
                  </a:cubicBezTo>
                  <a:cubicBezTo>
                    <a:pt x="557" y="193"/>
                    <a:pt x="556" y="193"/>
                    <a:pt x="556" y="193"/>
                  </a:cubicBezTo>
                  <a:cubicBezTo>
                    <a:pt x="529" y="179"/>
                    <a:pt x="502" y="167"/>
                    <a:pt x="475" y="153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80" y="145"/>
                    <a:pt x="486" y="138"/>
                    <a:pt x="492" y="131"/>
                  </a:cubicBezTo>
                  <a:cubicBezTo>
                    <a:pt x="494" y="129"/>
                    <a:pt x="493" y="128"/>
                    <a:pt x="491" y="128"/>
                  </a:cubicBezTo>
                  <a:cubicBezTo>
                    <a:pt x="494" y="127"/>
                    <a:pt x="497" y="125"/>
                    <a:pt x="494" y="124"/>
                  </a:cubicBezTo>
                  <a:cubicBezTo>
                    <a:pt x="487" y="120"/>
                    <a:pt x="480" y="117"/>
                    <a:pt x="472" y="113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42" y="97"/>
                    <a:pt x="413" y="79"/>
                    <a:pt x="383" y="64"/>
                  </a:cubicBezTo>
                  <a:cubicBezTo>
                    <a:pt x="344" y="43"/>
                    <a:pt x="304" y="22"/>
                    <a:pt x="264" y="3"/>
                  </a:cubicBezTo>
                  <a:cubicBezTo>
                    <a:pt x="265" y="2"/>
                    <a:pt x="265" y="0"/>
                    <a:pt x="262" y="0"/>
                  </a:cubicBezTo>
                  <a:cubicBezTo>
                    <a:pt x="260" y="0"/>
                    <a:pt x="256" y="3"/>
                    <a:pt x="256" y="4"/>
                  </a:cubicBezTo>
                  <a:cubicBezTo>
                    <a:pt x="256" y="5"/>
                    <a:pt x="256" y="5"/>
                    <a:pt x="255" y="6"/>
                  </a:cubicBezTo>
                  <a:cubicBezTo>
                    <a:pt x="253" y="6"/>
                    <a:pt x="252" y="7"/>
                    <a:pt x="251" y="8"/>
                  </a:cubicBezTo>
                  <a:cubicBezTo>
                    <a:pt x="246" y="20"/>
                    <a:pt x="246" y="35"/>
                    <a:pt x="245" y="48"/>
                  </a:cubicBezTo>
                  <a:cubicBezTo>
                    <a:pt x="245" y="51"/>
                    <a:pt x="253" y="50"/>
                    <a:pt x="254" y="47"/>
                  </a:cubicBezTo>
                  <a:cubicBezTo>
                    <a:pt x="255" y="34"/>
                    <a:pt x="254" y="21"/>
                    <a:pt x="259" y="8"/>
                  </a:cubicBezTo>
                  <a:cubicBezTo>
                    <a:pt x="296" y="26"/>
                    <a:pt x="333" y="45"/>
                    <a:pt x="370" y="64"/>
                  </a:cubicBezTo>
                  <a:cubicBezTo>
                    <a:pt x="401" y="81"/>
                    <a:pt x="431" y="100"/>
                    <a:pt x="463" y="116"/>
                  </a:cubicBezTo>
                  <a:cubicBezTo>
                    <a:pt x="459" y="119"/>
                    <a:pt x="456" y="123"/>
                    <a:pt x="453" y="126"/>
                  </a:cubicBezTo>
                  <a:cubicBezTo>
                    <a:pt x="453" y="125"/>
                    <a:pt x="454" y="123"/>
                    <a:pt x="454" y="122"/>
                  </a:cubicBezTo>
                  <a:cubicBezTo>
                    <a:pt x="455" y="119"/>
                    <a:pt x="447" y="122"/>
                    <a:pt x="446" y="123"/>
                  </a:cubicBezTo>
                  <a:cubicBezTo>
                    <a:pt x="441" y="130"/>
                    <a:pt x="436" y="137"/>
                    <a:pt x="434" y="145"/>
                  </a:cubicBezTo>
                  <a:cubicBezTo>
                    <a:pt x="408" y="131"/>
                    <a:pt x="382" y="115"/>
                    <a:pt x="356" y="101"/>
                  </a:cubicBezTo>
                  <a:cubicBezTo>
                    <a:pt x="322" y="84"/>
                    <a:pt x="289" y="66"/>
                    <a:pt x="255" y="51"/>
                  </a:cubicBezTo>
                  <a:cubicBezTo>
                    <a:pt x="252" y="49"/>
                    <a:pt x="245" y="53"/>
                    <a:pt x="248" y="55"/>
                  </a:cubicBezTo>
                  <a:cubicBezTo>
                    <a:pt x="246" y="55"/>
                    <a:pt x="244" y="56"/>
                    <a:pt x="244" y="57"/>
                  </a:cubicBezTo>
                  <a:cubicBezTo>
                    <a:pt x="241" y="62"/>
                    <a:pt x="238" y="68"/>
                    <a:pt x="236" y="74"/>
                  </a:cubicBezTo>
                  <a:cubicBezTo>
                    <a:pt x="235" y="77"/>
                    <a:pt x="234" y="81"/>
                    <a:pt x="233" y="84"/>
                  </a:cubicBezTo>
                  <a:cubicBezTo>
                    <a:pt x="229" y="83"/>
                    <a:pt x="225" y="80"/>
                    <a:pt x="223" y="78"/>
                  </a:cubicBezTo>
                  <a:cubicBezTo>
                    <a:pt x="218" y="74"/>
                    <a:pt x="223" y="66"/>
                    <a:pt x="225" y="62"/>
                  </a:cubicBezTo>
                  <a:cubicBezTo>
                    <a:pt x="226" y="62"/>
                    <a:pt x="224" y="61"/>
                    <a:pt x="222" y="62"/>
                  </a:cubicBezTo>
                  <a:cubicBezTo>
                    <a:pt x="224" y="61"/>
                    <a:pt x="225" y="59"/>
                    <a:pt x="223" y="57"/>
                  </a:cubicBezTo>
                  <a:cubicBezTo>
                    <a:pt x="206" y="48"/>
                    <a:pt x="189" y="40"/>
                    <a:pt x="172" y="32"/>
                  </a:cubicBezTo>
                  <a:cubicBezTo>
                    <a:pt x="171" y="31"/>
                    <a:pt x="169" y="31"/>
                    <a:pt x="168" y="32"/>
                  </a:cubicBezTo>
                  <a:cubicBezTo>
                    <a:pt x="166" y="31"/>
                    <a:pt x="163" y="32"/>
                    <a:pt x="162" y="34"/>
                  </a:cubicBezTo>
                  <a:cubicBezTo>
                    <a:pt x="135" y="91"/>
                    <a:pt x="101" y="161"/>
                    <a:pt x="139" y="222"/>
                  </a:cubicBezTo>
                  <a:cubicBezTo>
                    <a:pt x="140" y="222"/>
                    <a:pt x="141" y="223"/>
                    <a:pt x="142" y="223"/>
                  </a:cubicBezTo>
                  <a:cubicBezTo>
                    <a:pt x="138" y="225"/>
                    <a:pt x="135" y="227"/>
                    <a:pt x="132" y="230"/>
                  </a:cubicBezTo>
                  <a:cubicBezTo>
                    <a:pt x="127" y="233"/>
                    <a:pt x="134" y="236"/>
                    <a:pt x="137" y="233"/>
                  </a:cubicBezTo>
                  <a:cubicBezTo>
                    <a:pt x="196" y="193"/>
                    <a:pt x="233" y="138"/>
                    <a:pt x="266" y="77"/>
                  </a:cubicBezTo>
                  <a:cubicBezTo>
                    <a:pt x="293" y="90"/>
                    <a:pt x="319" y="104"/>
                    <a:pt x="346" y="118"/>
                  </a:cubicBezTo>
                  <a:cubicBezTo>
                    <a:pt x="373" y="132"/>
                    <a:pt x="400" y="149"/>
                    <a:pt x="428" y="163"/>
                  </a:cubicBezTo>
                  <a:cubicBezTo>
                    <a:pt x="425" y="164"/>
                    <a:pt x="421" y="166"/>
                    <a:pt x="424" y="168"/>
                  </a:cubicBezTo>
                  <a:cubicBezTo>
                    <a:pt x="424" y="168"/>
                    <a:pt x="425" y="169"/>
                    <a:pt x="425" y="169"/>
                  </a:cubicBezTo>
                  <a:cubicBezTo>
                    <a:pt x="412" y="189"/>
                    <a:pt x="400" y="210"/>
                    <a:pt x="391" y="232"/>
                  </a:cubicBezTo>
                  <a:cubicBezTo>
                    <a:pt x="384" y="230"/>
                    <a:pt x="378" y="227"/>
                    <a:pt x="373" y="222"/>
                  </a:cubicBezTo>
                  <a:cubicBezTo>
                    <a:pt x="373" y="221"/>
                    <a:pt x="371" y="222"/>
                    <a:pt x="371" y="222"/>
                  </a:cubicBezTo>
                  <a:cubicBezTo>
                    <a:pt x="376" y="228"/>
                    <a:pt x="383" y="230"/>
                    <a:pt x="389" y="233"/>
                  </a:cubicBezTo>
                  <a:cubicBezTo>
                    <a:pt x="390" y="233"/>
                    <a:pt x="390" y="233"/>
                    <a:pt x="391" y="233"/>
                  </a:cubicBezTo>
                  <a:cubicBezTo>
                    <a:pt x="390" y="235"/>
                    <a:pt x="389" y="237"/>
                    <a:pt x="388" y="240"/>
                  </a:cubicBezTo>
                  <a:cubicBezTo>
                    <a:pt x="383" y="237"/>
                    <a:pt x="377" y="235"/>
                    <a:pt x="372" y="231"/>
                  </a:cubicBezTo>
                  <a:cubicBezTo>
                    <a:pt x="372" y="231"/>
                    <a:pt x="370" y="231"/>
                    <a:pt x="370" y="232"/>
                  </a:cubicBezTo>
                  <a:cubicBezTo>
                    <a:pt x="375" y="236"/>
                    <a:pt x="381" y="238"/>
                    <a:pt x="386" y="241"/>
                  </a:cubicBezTo>
                  <a:cubicBezTo>
                    <a:pt x="387" y="241"/>
                    <a:pt x="387" y="241"/>
                    <a:pt x="387" y="241"/>
                  </a:cubicBezTo>
                  <a:cubicBezTo>
                    <a:pt x="387" y="242"/>
                    <a:pt x="386" y="244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0" y="245"/>
                    <a:pt x="374" y="244"/>
                    <a:pt x="370" y="240"/>
                  </a:cubicBezTo>
                  <a:cubicBezTo>
                    <a:pt x="369" y="240"/>
                    <a:pt x="367" y="241"/>
                    <a:pt x="368" y="241"/>
                  </a:cubicBezTo>
                  <a:cubicBezTo>
                    <a:pt x="372" y="245"/>
                    <a:pt x="378" y="246"/>
                    <a:pt x="384" y="247"/>
                  </a:cubicBezTo>
                  <a:cubicBezTo>
                    <a:pt x="384" y="247"/>
                    <a:pt x="385" y="247"/>
                    <a:pt x="385" y="247"/>
                  </a:cubicBezTo>
                  <a:cubicBezTo>
                    <a:pt x="384" y="251"/>
                    <a:pt x="382" y="254"/>
                    <a:pt x="381" y="258"/>
                  </a:cubicBezTo>
                  <a:cubicBezTo>
                    <a:pt x="376" y="255"/>
                    <a:pt x="370" y="253"/>
                    <a:pt x="366" y="249"/>
                  </a:cubicBezTo>
                  <a:cubicBezTo>
                    <a:pt x="365" y="248"/>
                    <a:pt x="363" y="249"/>
                    <a:pt x="364" y="250"/>
                  </a:cubicBezTo>
                  <a:cubicBezTo>
                    <a:pt x="369" y="254"/>
                    <a:pt x="375" y="257"/>
                    <a:pt x="380" y="259"/>
                  </a:cubicBezTo>
                  <a:cubicBezTo>
                    <a:pt x="380" y="259"/>
                    <a:pt x="381" y="259"/>
                    <a:pt x="381" y="259"/>
                  </a:cubicBezTo>
                  <a:cubicBezTo>
                    <a:pt x="377" y="274"/>
                    <a:pt x="374" y="289"/>
                    <a:pt x="372" y="304"/>
                  </a:cubicBezTo>
                  <a:cubicBezTo>
                    <a:pt x="366" y="301"/>
                    <a:pt x="360" y="299"/>
                    <a:pt x="355" y="295"/>
                  </a:cubicBezTo>
                  <a:cubicBezTo>
                    <a:pt x="354" y="294"/>
                    <a:pt x="352" y="295"/>
                    <a:pt x="353" y="296"/>
                  </a:cubicBezTo>
                  <a:cubicBezTo>
                    <a:pt x="359" y="301"/>
                    <a:pt x="366" y="303"/>
                    <a:pt x="372" y="305"/>
                  </a:cubicBezTo>
                  <a:cubicBezTo>
                    <a:pt x="372" y="307"/>
                    <a:pt x="372" y="308"/>
                    <a:pt x="372" y="310"/>
                  </a:cubicBezTo>
                  <a:cubicBezTo>
                    <a:pt x="368" y="308"/>
                    <a:pt x="365" y="307"/>
                    <a:pt x="362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64" y="308"/>
                    <a:pt x="367" y="310"/>
                    <a:pt x="371" y="311"/>
                  </a:cubicBezTo>
                  <a:cubicBezTo>
                    <a:pt x="371" y="311"/>
                    <a:pt x="372" y="311"/>
                    <a:pt x="372" y="311"/>
                  </a:cubicBezTo>
                  <a:cubicBezTo>
                    <a:pt x="371" y="313"/>
                    <a:pt x="371" y="314"/>
                    <a:pt x="371" y="316"/>
                  </a:cubicBezTo>
                  <a:cubicBezTo>
                    <a:pt x="369" y="314"/>
                    <a:pt x="366" y="314"/>
                    <a:pt x="364" y="314"/>
                  </a:cubicBezTo>
                  <a:cubicBezTo>
                    <a:pt x="363" y="314"/>
                    <a:pt x="361" y="315"/>
                    <a:pt x="362" y="315"/>
                  </a:cubicBezTo>
                  <a:cubicBezTo>
                    <a:pt x="365" y="315"/>
                    <a:pt x="368" y="316"/>
                    <a:pt x="370" y="317"/>
                  </a:cubicBezTo>
                  <a:cubicBezTo>
                    <a:pt x="370" y="317"/>
                    <a:pt x="371" y="317"/>
                    <a:pt x="371" y="317"/>
                  </a:cubicBezTo>
                  <a:cubicBezTo>
                    <a:pt x="371" y="319"/>
                    <a:pt x="370" y="322"/>
                    <a:pt x="370" y="324"/>
                  </a:cubicBezTo>
                  <a:cubicBezTo>
                    <a:pt x="368" y="323"/>
                    <a:pt x="367" y="321"/>
                    <a:pt x="365" y="319"/>
                  </a:cubicBezTo>
                  <a:cubicBezTo>
                    <a:pt x="365" y="319"/>
                    <a:pt x="363" y="320"/>
                    <a:pt x="363" y="320"/>
                  </a:cubicBezTo>
                  <a:cubicBezTo>
                    <a:pt x="365" y="322"/>
                    <a:pt x="366" y="324"/>
                    <a:pt x="369" y="325"/>
                  </a:cubicBezTo>
                  <a:cubicBezTo>
                    <a:pt x="369" y="325"/>
                    <a:pt x="370" y="325"/>
                    <a:pt x="370" y="325"/>
                  </a:cubicBezTo>
                  <a:cubicBezTo>
                    <a:pt x="369" y="334"/>
                    <a:pt x="368" y="344"/>
                    <a:pt x="367" y="353"/>
                  </a:cubicBezTo>
                  <a:cubicBezTo>
                    <a:pt x="359" y="361"/>
                    <a:pt x="350" y="369"/>
                    <a:pt x="341" y="375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29" y="369"/>
                    <a:pt x="316" y="366"/>
                    <a:pt x="308" y="356"/>
                  </a:cubicBezTo>
                  <a:cubicBezTo>
                    <a:pt x="307" y="355"/>
                    <a:pt x="305" y="356"/>
                    <a:pt x="306" y="357"/>
                  </a:cubicBezTo>
                  <a:cubicBezTo>
                    <a:pt x="315" y="367"/>
                    <a:pt x="328" y="370"/>
                    <a:pt x="339" y="376"/>
                  </a:cubicBezTo>
                  <a:cubicBezTo>
                    <a:pt x="339" y="376"/>
                    <a:pt x="340" y="376"/>
                    <a:pt x="340" y="376"/>
                  </a:cubicBezTo>
                  <a:cubicBezTo>
                    <a:pt x="337" y="378"/>
                    <a:pt x="335" y="380"/>
                    <a:pt x="332" y="381"/>
                  </a:cubicBezTo>
                  <a:cubicBezTo>
                    <a:pt x="320" y="377"/>
                    <a:pt x="309" y="371"/>
                    <a:pt x="298" y="364"/>
                  </a:cubicBezTo>
                  <a:cubicBezTo>
                    <a:pt x="298" y="363"/>
                    <a:pt x="296" y="364"/>
                    <a:pt x="297" y="365"/>
                  </a:cubicBezTo>
                  <a:cubicBezTo>
                    <a:pt x="307" y="372"/>
                    <a:pt x="318" y="378"/>
                    <a:pt x="330" y="382"/>
                  </a:cubicBezTo>
                  <a:cubicBezTo>
                    <a:pt x="327" y="384"/>
                    <a:pt x="323" y="386"/>
                    <a:pt x="319" y="388"/>
                  </a:cubicBezTo>
                  <a:cubicBezTo>
                    <a:pt x="300" y="395"/>
                    <a:pt x="280" y="399"/>
                    <a:pt x="258" y="400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28" y="389"/>
                    <a:pt x="203" y="369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2" y="359"/>
                    <a:pt x="173" y="358"/>
                    <a:pt x="173" y="357"/>
                  </a:cubicBezTo>
                  <a:cubicBezTo>
                    <a:pt x="174" y="355"/>
                    <a:pt x="172" y="355"/>
                    <a:pt x="171" y="355"/>
                  </a:cubicBezTo>
                  <a:cubicBezTo>
                    <a:pt x="171" y="354"/>
                    <a:pt x="171" y="354"/>
                    <a:pt x="171" y="353"/>
                  </a:cubicBezTo>
                  <a:cubicBezTo>
                    <a:pt x="142" y="321"/>
                    <a:pt x="133" y="282"/>
                    <a:pt x="136" y="240"/>
                  </a:cubicBezTo>
                  <a:cubicBezTo>
                    <a:pt x="137" y="236"/>
                    <a:pt x="128" y="238"/>
                    <a:pt x="128" y="241"/>
                  </a:cubicBezTo>
                  <a:cubicBezTo>
                    <a:pt x="124" y="284"/>
                    <a:pt x="134" y="324"/>
                    <a:pt x="163" y="357"/>
                  </a:cubicBezTo>
                  <a:cubicBezTo>
                    <a:pt x="163" y="357"/>
                    <a:pt x="164" y="358"/>
                    <a:pt x="165" y="358"/>
                  </a:cubicBezTo>
                  <a:cubicBezTo>
                    <a:pt x="165" y="358"/>
                    <a:pt x="165" y="358"/>
                    <a:pt x="165" y="358"/>
                  </a:cubicBezTo>
                  <a:cubicBezTo>
                    <a:pt x="163" y="364"/>
                    <a:pt x="160" y="370"/>
                    <a:pt x="158" y="376"/>
                  </a:cubicBezTo>
                  <a:cubicBezTo>
                    <a:pt x="152" y="375"/>
                    <a:pt x="146" y="376"/>
                    <a:pt x="141" y="378"/>
                  </a:cubicBezTo>
                  <a:cubicBezTo>
                    <a:pt x="126" y="383"/>
                    <a:pt x="129" y="400"/>
                    <a:pt x="132" y="412"/>
                  </a:cubicBezTo>
                  <a:cubicBezTo>
                    <a:pt x="132" y="413"/>
                    <a:pt x="133" y="413"/>
                    <a:pt x="133" y="413"/>
                  </a:cubicBezTo>
                  <a:cubicBezTo>
                    <a:pt x="128" y="412"/>
                    <a:pt x="122" y="412"/>
                    <a:pt x="118" y="413"/>
                  </a:cubicBezTo>
                  <a:cubicBezTo>
                    <a:pt x="102" y="416"/>
                    <a:pt x="93" y="433"/>
                    <a:pt x="99" y="448"/>
                  </a:cubicBezTo>
                  <a:cubicBezTo>
                    <a:pt x="100" y="450"/>
                    <a:pt x="102" y="450"/>
                    <a:pt x="104" y="450"/>
                  </a:cubicBezTo>
                  <a:cubicBezTo>
                    <a:pt x="104" y="451"/>
                    <a:pt x="105" y="451"/>
                    <a:pt x="106" y="452"/>
                  </a:cubicBezTo>
                  <a:cubicBezTo>
                    <a:pt x="120" y="456"/>
                    <a:pt x="135" y="468"/>
                    <a:pt x="150" y="46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8" y="465"/>
                    <a:pt x="146" y="465"/>
                    <a:pt x="143" y="466"/>
                  </a:cubicBezTo>
                  <a:cubicBezTo>
                    <a:pt x="143" y="466"/>
                    <a:pt x="141" y="467"/>
                    <a:pt x="140" y="468"/>
                  </a:cubicBezTo>
                  <a:cubicBezTo>
                    <a:pt x="140" y="468"/>
                    <a:pt x="139" y="467"/>
                    <a:pt x="139" y="467"/>
                  </a:cubicBezTo>
                  <a:cubicBezTo>
                    <a:pt x="138" y="467"/>
                    <a:pt x="136" y="467"/>
                    <a:pt x="135" y="468"/>
                  </a:cubicBezTo>
                  <a:cubicBezTo>
                    <a:pt x="134" y="467"/>
                    <a:pt x="134" y="466"/>
                    <a:pt x="134" y="466"/>
                  </a:cubicBezTo>
                  <a:cubicBezTo>
                    <a:pt x="133" y="462"/>
                    <a:pt x="125" y="464"/>
                    <a:pt x="126" y="468"/>
                  </a:cubicBezTo>
                  <a:cubicBezTo>
                    <a:pt x="128" y="477"/>
                    <a:pt x="125" y="485"/>
                    <a:pt x="119" y="489"/>
                  </a:cubicBezTo>
                  <a:cubicBezTo>
                    <a:pt x="119" y="488"/>
                    <a:pt x="120" y="488"/>
                    <a:pt x="120" y="487"/>
                  </a:cubicBezTo>
                  <a:cubicBezTo>
                    <a:pt x="121" y="486"/>
                    <a:pt x="120" y="485"/>
                    <a:pt x="119" y="485"/>
                  </a:cubicBezTo>
                  <a:cubicBezTo>
                    <a:pt x="128" y="479"/>
                    <a:pt x="128" y="466"/>
                    <a:pt x="118" y="458"/>
                  </a:cubicBezTo>
                  <a:cubicBezTo>
                    <a:pt x="107" y="451"/>
                    <a:pt x="90" y="447"/>
                    <a:pt x="77" y="451"/>
                  </a:cubicBezTo>
                  <a:cubicBezTo>
                    <a:pt x="65" y="455"/>
                    <a:pt x="63" y="470"/>
                    <a:pt x="62" y="482"/>
                  </a:cubicBezTo>
                  <a:cubicBezTo>
                    <a:pt x="52" y="477"/>
                    <a:pt x="36" y="471"/>
                    <a:pt x="29" y="482"/>
                  </a:cubicBezTo>
                  <a:cubicBezTo>
                    <a:pt x="23" y="493"/>
                    <a:pt x="30" y="499"/>
                    <a:pt x="38" y="503"/>
                  </a:cubicBezTo>
                  <a:cubicBezTo>
                    <a:pt x="37" y="505"/>
                    <a:pt x="37" y="507"/>
                    <a:pt x="36" y="509"/>
                  </a:cubicBezTo>
                  <a:cubicBezTo>
                    <a:pt x="32" y="507"/>
                    <a:pt x="28" y="504"/>
                    <a:pt x="23" y="502"/>
                  </a:cubicBezTo>
                  <a:cubicBezTo>
                    <a:pt x="21" y="500"/>
                    <a:pt x="13" y="504"/>
                    <a:pt x="17" y="506"/>
                  </a:cubicBezTo>
                  <a:cubicBezTo>
                    <a:pt x="17" y="506"/>
                    <a:pt x="17" y="506"/>
                    <a:pt x="17" y="506"/>
                  </a:cubicBezTo>
                  <a:cubicBezTo>
                    <a:pt x="16" y="506"/>
                    <a:pt x="15" y="507"/>
                    <a:pt x="14" y="508"/>
                  </a:cubicBezTo>
                  <a:cubicBezTo>
                    <a:pt x="12" y="513"/>
                    <a:pt x="6" y="522"/>
                    <a:pt x="7" y="528"/>
                  </a:cubicBezTo>
                  <a:cubicBezTo>
                    <a:pt x="4" y="528"/>
                    <a:pt x="0" y="531"/>
                    <a:pt x="3" y="532"/>
                  </a:cubicBezTo>
                  <a:cubicBezTo>
                    <a:pt x="35" y="552"/>
                    <a:pt x="71" y="566"/>
                    <a:pt x="104" y="583"/>
                  </a:cubicBezTo>
                  <a:cubicBezTo>
                    <a:pt x="130" y="595"/>
                    <a:pt x="156" y="610"/>
                    <a:pt x="183" y="622"/>
                  </a:cubicBezTo>
                  <a:cubicBezTo>
                    <a:pt x="180" y="622"/>
                    <a:pt x="178" y="624"/>
                    <a:pt x="180" y="626"/>
                  </a:cubicBezTo>
                  <a:cubicBezTo>
                    <a:pt x="213" y="664"/>
                    <a:pt x="236" y="708"/>
                    <a:pt x="244" y="758"/>
                  </a:cubicBezTo>
                  <a:cubicBezTo>
                    <a:pt x="245" y="762"/>
                    <a:pt x="254" y="760"/>
                    <a:pt x="253" y="756"/>
                  </a:cubicBezTo>
                  <a:cubicBezTo>
                    <a:pt x="245" y="706"/>
                    <a:pt x="222" y="663"/>
                    <a:pt x="190" y="626"/>
                  </a:cubicBezTo>
                  <a:cubicBezTo>
                    <a:pt x="197" y="631"/>
                    <a:pt x="205" y="635"/>
                    <a:pt x="213" y="635"/>
                  </a:cubicBezTo>
                  <a:cubicBezTo>
                    <a:pt x="223" y="635"/>
                    <a:pt x="226" y="626"/>
                    <a:pt x="230" y="618"/>
                  </a:cubicBezTo>
                  <a:cubicBezTo>
                    <a:pt x="231" y="619"/>
                    <a:pt x="231" y="619"/>
                    <a:pt x="231" y="619"/>
                  </a:cubicBezTo>
                  <a:cubicBezTo>
                    <a:pt x="234" y="619"/>
                    <a:pt x="238" y="619"/>
                    <a:pt x="241" y="619"/>
                  </a:cubicBezTo>
                  <a:cubicBezTo>
                    <a:pt x="242" y="619"/>
                    <a:pt x="242" y="617"/>
                    <a:pt x="241" y="617"/>
                  </a:cubicBezTo>
                  <a:cubicBezTo>
                    <a:pt x="238" y="617"/>
                    <a:pt x="234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6"/>
                  </a:cubicBezTo>
                  <a:cubicBezTo>
                    <a:pt x="233" y="614"/>
                    <a:pt x="230" y="613"/>
                    <a:pt x="227" y="614"/>
                  </a:cubicBezTo>
                  <a:cubicBezTo>
                    <a:pt x="228" y="611"/>
                    <a:pt x="229" y="609"/>
                    <a:pt x="230" y="607"/>
                  </a:cubicBezTo>
                  <a:cubicBezTo>
                    <a:pt x="232" y="608"/>
                    <a:pt x="234" y="610"/>
                    <a:pt x="235" y="611"/>
                  </a:cubicBezTo>
                  <a:cubicBezTo>
                    <a:pt x="236" y="611"/>
                    <a:pt x="236" y="611"/>
                    <a:pt x="237" y="611"/>
                  </a:cubicBezTo>
                  <a:cubicBezTo>
                    <a:pt x="238" y="612"/>
                    <a:pt x="239" y="611"/>
                    <a:pt x="240" y="610"/>
                  </a:cubicBezTo>
                  <a:cubicBezTo>
                    <a:pt x="240" y="610"/>
                    <a:pt x="239" y="610"/>
                    <a:pt x="238" y="610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8" y="610"/>
                    <a:pt x="237" y="610"/>
                    <a:pt x="237" y="609"/>
                  </a:cubicBezTo>
                  <a:cubicBezTo>
                    <a:pt x="237" y="609"/>
                    <a:pt x="236" y="608"/>
                    <a:pt x="236" y="607"/>
                  </a:cubicBezTo>
                  <a:cubicBezTo>
                    <a:pt x="235" y="606"/>
                    <a:pt x="235" y="605"/>
                    <a:pt x="234" y="603"/>
                  </a:cubicBezTo>
                  <a:cubicBezTo>
                    <a:pt x="234" y="603"/>
                    <a:pt x="232" y="603"/>
                    <a:pt x="232" y="604"/>
                  </a:cubicBezTo>
                  <a:cubicBezTo>
                    <a:pt x="232" y="605"/>
                    <a:pt x="233" y="606"/>
                    <a:pt x="233" y="607"/>
                  </a:cubicBezTo>
                  <a:cubicBezTo>
                    <a:pt x="232" y="606"/>
                    <a:pt x="230" y="605"/>
                    <a:pt x="229" y="603"/>
                  </a:cubicBezTo>
                  <a:cubicBezTo>
                    <a:pt x="228" y="603"/>
                    <a:pt x="226" y="604"/>
                    <a:pt x="227" y="604"/>
                  </a:cubicBezTo>
                  <a:cubicBezTo>
                    <a:pt x="227" y="605"/>
                    <a:pt x="228" y="605"/>
                    <a:pt x="228" y="606"/>
                  </a:cubicBezTo>
                  <a:cubicBezTo>
                    <a:pt x="227" y="609"/>
                    <a:pt x="226" y="612"/>
                    <a:pt x="224" y="615"/>
                  </a:cubicBezTo>
                  <a:cubicBezTo>
                    <a:pt x="224" y="615"/>
                    <a:pt x="224" y="615"/>
                    <a:pt x="223" y="616"/>
                  </a:cubicBezTo>
                  <a:cubicBezTo>
                    <a:pt x="221" y="619"/>
                    <a:pt x="218" y="629"/>
                    <a:pt x="213" y="629"/>
                  </a:cubicBezTo>
                  <a:cubicBezTo>
                    <a:pt x="214" y="628"/>
                    <a:pt x="214" y="628"/>
                    <a:pt x="213" y="627"/>
                  </a:cubicBezTo>
                  <a:cubicBezTo>
                    <a:pt x="207" y="625"/>
                    <a:pt x="201" y="623"/>
                    <a:pt x="196" y="620"/>
                  </a:cubicBezTo>
                  <a:cubicBezTo>
                    <a:pt x="194" y="619"/>
                    <a:pt x="192" y="617"/>
                    <a:pt x="190" y="615"/>
                  </a:cubicBezTo>
                  <a:cubicBezTo>
                    <a:pt x="188" y="614"/>
                    <a:pt x="186" y="614"/>
                    <a:pt x="184" y="615"/>
                  </a:cubicBezTo>
                  <a:cubicBezTo>
                    <a:pt x="159" y="604"/>
                    <a:pt x="135" y="591"/>
                    <a:pt x="111" y="579"/>
                  </a:cubicBezTo>
                  <a:cubicBezTo>
                    <a:pt x="87" y="567"/>
                    <a:pt x="62" y="556"/>
                    <a:pt x="39" y="544"/>
                  </a:cubicBezTo>
                  <a:cubicBezTo>
                    <a:pt x="41" y="544"/>
                    <a:pt x="43" y="542"/>
                    <a:pt x="44" y="541"/>
                  </a:cubicBezTo>
                  <a:cubicBezTo>
                    <a:pt x="44" y="541"/>
                    <a:pt x="44" y="540"/>
                    <a:pt x="44" y="540"/>
                  </a:cubicBezTo>
                  <a:cubicBezTo>
                    <a:pt x="47" y="535"/>
                    <a:pt x="49" y="530"/>
                    <a:pt x="52" y="526"/>
                  </a:cubicBezTo>
                  <a:cubicBezTo>
                    <a:pt x="53" y="525"/>
                    <a:pt x="51" y="525"/>
                    <a:pt x="50" y="526"/>
                  </a:cubicBezTo>
                  <a:cubicBezTo>
                    <a:pt x="48" y="529"/>
                    <a:pt x="46" y="533"/>
                    <a:pt x="44" y="537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4" y="536"/>
                    <a:pt x="42" y="537"/>
                    <a:pt x="42" y="537"/>
                  </a:cubicBezTo>
                  <a:cubicBezTo>
                    <a:pt x="42" y="538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38" y="538"/>
                    <a:pt x="35" y="537"/>
                    <a:pt x="32" y="536"/>
                  </a:cubicBezTo>
                  <a:cubicBezTo>
                    <a:pt x="35" y="530"/>
                    <a:pt x="37" y="525"/>
                    <a:pt x="41" y="519"/>
                  </a:cubicBezTo>
                  <a:cubicBezTo>
                    <a:pt x="42" y="520"/>
                    <a:pt x="43" y="521"/>
                    <a:pt x="45" y="521"/>
                  </a:cubicBezTo>
                  <a:cubicBezTo>
                    <a:pt x="42" y="526"/>
                    <a:pt x="40" y="531"/>
                    <a:pt x="37" y="535"/>
                  </a:cubicBezTo>
                  <a:cubicBezTo>
                    <a:pt x="37" y="535"/>
                    <a:pt x="35" y="535"/>
                    <a:pt x="35" y="536"/>
                  </a:cubicBezTo>
                  <a:cubicBezTo>
                    <a:pt x="35" y="536"/>
                    <a:pt x="36" y="537"/>
                    <a:pt x="36" y="537"/>
                  </a:cubicBezTo>
                  <a:cubicBezTo>
                    <a:pt x="36" y="538"/>
                    <a:pt x="38" y="537"/>
                    <a:pt x="38" y="537"/>
                  </a:cubicBezTo>
                  <a:cubicBezTo>
                    <a:pt x="41" y="532"/>
                    <a:pt x="43" y="527"/>
                    <a:pt x="46" y="522"/>
                  </a:cubicBezTo>
                  <a:cubicBezTo>
                    <a:pt x="50" y="524"/>
                    <a:pt x="54" y="526"/>
                    <a:pt x="58" y="528"/>
                  </a:cubicBezTo>
                  <a:cubicBezTo>
                    <a:pt x="58" y="528"/>
                    <a:pt x="57" y="528"/>
                    <a:pt x="57" y="528"/>
                  </a:cubicBezTo>
                  <a:cubicBezTo>
                    <a:pt x="54" y="532"/>
                    <a:pt x="52" y="536"/>
                    <a:pt x="50" y="540"/>
                  </a:cubicBezTo>
                  <a:cubicBezTo>
                    <a:pt x="50" y="539"/>
                    <a:pt x="48" y="540"/>
                    <a:pt x="48" y="540"/>
                  </a:cubicBezTo>
                  <a:cubicBezTo>
                    <a:pt x="48" y="541"/>
                    <a:pt x="48" y="543"/>
                    <a:pt x="48" y="544"/>
                  </a:cubicBezTo>
                  <a:cubicBezTo>
                    <a:pt x="48" y="544"/>
                    <a:pt x="50" y="544"/>
                    <a:pt x="50" y="543"/>
                  </a:cubicBezTo>
                  <a:cubicBezTo>
                    <a:pt x="53" y="538"/>
                    <a:pt x="55" y="533"/>
                    <a:pt x="59" y="528"/>
                  </a:cubicBezTo>
                  <a:cubicBezTo>
                    <a:pt x="60" y="529"/>
                    <a:pt x="61" y="529"/>
                    <a:pt x="62" y="530"/>
                  </a:cubicBezTo>
                  <a:cubicBezTo>
                    <a:pt x="61" y="532"/>
                    <a:pt x="60" y="535"/>
                    <a:pt x="59" y="537"/>
                  </a:cubicBezTo>
                  <a:cubicBezTo>
                    <a:pt x="58" y="539"/>
                    <a:pt x="56" y="543"/>
                    <a:pt x="54" y="544"/>
                  </a:cubicBezTo>
                  <a:cubicBezTo>
                    <a:pt x="53" y="545"/>
                    <a:pt x="55" y="545"/>
                    <a:pt x="56" y="545"/>
                  </a:cubicBezTo>
                  <a:cubicBezTo>
                    <a:pt x="58" y="543"/>
                    <a:pt x="59" y="541"/>
                    <a:pt x="60" y="539"/>
                  </a:cubicBezTo>
                  <a:cubicBezTo>
                    <a:pt x="61" y="536"/>
                    <a:pt x="62" y="534"/>
                    <a:pt x="64" y="531"/>
                  </a:cubicBezTo>
                  <a:cubicBezTo>
                    <a:pt x="65" y="531"/>
                    <a:pt x="66" y="532"/>
                    <a:pt x="68" y="533"/>
                  </a:cubicBezTo>
                  <a:cubicBezTo>
                    <a:pt x="65" y="538"/>
                    <a:pt x="63" y="545"/>
                    <a:pt x="59" y="549"/>
                  </a:cubicBezTo>
                  <a:cubicBezTo>
                    <a:pt x="58" y="550"/>
                    <a:pt x="60" y="550"/>
                    <a:pt x="60" y="550"/>
                  </a:cubicBezTo>
                  <a:cubicBezTo>
                    <a:pt x="65" y="545"/>
                    <a:pt x="67" y="539"/>
                    <a:pt x="69" y="533"/>
                  </a:cubicBezTo>
                  <a:cubicBezTo>
                    <a:pt x="85" y="541"/>
                    <a:pt x="102" y="548"/>
                    <a:pt x="118" y="556"/>
                  </a:cubicBezTo>
                  <a:cubicBezTo>
                    <a:pt x="135" y="565"/>
                    <a:pt x="153" y="574"/>
                    <a:pt x="170" y="583"/>
                  </a:cubicBezTo>
                  <a:cubicBezTo>
                    <a:pt x="170" y="583"/>
                    <a:pt x="170" y="583"/>
                    <a:pt x="170" y="583"/>
                  </a:cubicBezTo>
                  <a:cubicBezTo>
                    <a:pt x="168" y="589"/>
                    <a:pt x="164" y="594"/>
                    <a:pt x="162" y="600"/>
                  </a:cubicBezTo>
                  <a:cubicBezTo>
                    <a:pt x="162" y="601"/>
                    <a:pt x="164" y="601"/>
                    <a:pt x="165" y="600"/>
                  </a:cubicBezTo>
                  <a:cubicBezTo>
                    <a:pt x="166" y="594"/>
                    <a:pt x="170" y="589"/>
                    <a:pt x="172" y="583"/>
                  </a:cubicBezTo>
                  <a:cubicBezTo>
                    <a:pt x="175" y="585"/>
                    <a:pt x="177" y="586"/>
                    <a:pt x="180" y="587"/>
                  </a:cubicBezTo>
                  <a:cubicBezTo>
                    <a:pt x="180" y="588"/>
                    <a:pt x="180" y="588"/>
                    <a:pt x="180" y="589"/>
                  </a:cubicBezTo>
                  <a:cubicBezTo>
                    <a:pt x="178" y="593"/>
                    <a:pt x="176" y="596"/>
                    <a:pt x="175" y="601"/>
                  </a:cubicBezTo>
                  <a:cubicBezTo>
                    <a:pt x="175" y="601"/>
                    <a:pt x="176" y="601"/>
                    <a:pt x="176" y="601"/>
                  </a:cubicBezTo>
                  <a:cubicBezTo>
                    <a:pt x="178" y="600"/>
                    <a:pt x="179" y="599"/>
                    <a:pt x="180" y="598"/>
                  </a:cubicBezTo>
                  <a:cubicBezTo>
                    <a:pt x="181" y="597"/>
                    <a:pt x="179" y="597"/>
                    <a:pt x="178" y="598"/>
                  </a:cubicBezTo>
                  <a:cubicBezTo>
                    <a:pt x="178" y="598"/>
                    <a:pt x="178" y="598"/>
                    <a:pt x="178" y="598"/>
                  </a:cubicBezTo>
                  <a:cubicBezTo>
                    <a:pt x="179" y="595"/>
                    <a:pt x="180" y="593"/>
                    <a:pt x="181" y="590"/>
                  </a:cubicBezTo>
                  <a:cubicBezTo>
                    <a:pt x="182" y="591"/>
                    <a:pt x="183" y="590"/>
                    <a:pt x="185" y="590"/>
                  </a:cubicBezTo>
                  <a:cubicBezTo>
                    <a:pt x="187" y="591"/>
                    <a:pt x="190" y="592"/>
                    <a:pt x="193" y="593"/>
                  </a:cubicBezTo>
                  <a:cubicBezTo>
                    <a:pt x="190" y="599"/>
                    <a:pt x="187" y="604"/>
                    <a:pt x="185" y="611"/>
                  </a:cubicBezTo>
                  <a:cubicBezTo>
                    <a:pt x="185" y="612"/>
                    <a:pt x="187" y="611"/>
                    <a:pt x="187" y="611"/>
                  </a:cubicBezTo>
                  <a:cubicBezTo>
                    <a:pt x="189" y="610"/>
                    <a:pt x="190" y="609"/>
                    <a:pt x="192" y="607"/>
                  </a:cubicBezTo>
                  <a:cubicBezTo>
                    <a:pt x="193" y="606"/>
                    <a:pt x="191" y="605"/>
                    <a:pt x="190" y="606"/>
                  </a:cubicBezTo>
                  <a:cubicBezTo>
                    <a:pt x="189" y="607"/>
                    <a:pt x="189" y="608"/>
                    <a:pt x="188" y="608"/>
                  </a:cubicBezTo>
                  <a:cubicBezTo>
                    <a:pt x="190" y="603"/>
                    <a:pt x="192" y="599"/>
                    <a:pt x="194" y="594"/>
                  </a:cubicBezTo>
                  <a:cubicBezTo>
                    <a:pt x="196" y="595"/>
                    <a:pt x="198" y="596"/>
                    <a:pt x="200" y="597"/>
                  </a:cubicBezTo>
                  <a:cubicBezTo>
                    <a:pt x="197" y="603"/>
                    <a:pt x="194" y="608"/>
                    <a:pt x="192" y="615"/>
                  </a:cubicBezTo>
                  <a:cubicBezTo>
                    <a:pt x="192" y="615"/>
                    <a:pt x="192" y="615"/>
                    <a:pt x="193" y="615"/>
                  </a:cubicBezTo>
                  <a:cubicBezTo>
                    <a:pt x="194" y="615"/>
                    <a:pt x="195" y="615"/>
                    <a:pt x="196" y="614"/>
                  </a:cubicBezTo>
                  <a:cubicBezTo>
                    <a:pt x="197" y="613"/>
                    <a:pt x="195" y="613"/>
                    <a:pt x="195" y="614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196" y="608"/>
                    <a:pt x="199" y="603"/>
                    <a:pt x="202" y="597"/>
                  </a:cubicBezTo>
                  <a:cubicBezTo>
                    <a:pt x="204" y="598"/>
                    <a:pt x="206" y="599"/>
                    <a:pt x="209" y="600"/>
                  </a:cubicBezTo>
                  <a:cubicBezTo>
                    <a:pt x="207" y="604"/>
                    <a:pt x="205" y="607"/>
                    <a:pt x="203" y="610"/>
                  </a:cubicBezTo>
                  <a:cubicBezTo>
                    <a:pt x="202" y="612"/>
                    <a:pt x="199" y="618"/>
                    <a:pt x="200" y="620"/>
                  </a:cubicBezTo>
                  <a:cubicBezTo>
                    <a:pt x="200" y="620"/>
                    <a:pt x="201" y="620"/>
                    <a:pt x="201" y="620"/>
                  </a:cubicBezTo>
                  <a:cubicBezTo>
                    <a:pt x="202" y="620"/>
                    <a:pt x="202" y="620"/>
                    <a:pt x="202" y="620"/>
                  </a:cubicBezTo>
                  <a:cubicBezTo>
                    <a:pt x="203" y="620"/>
                    <a:pt x="203" y="618"/>
                    <a:pt x="202" y="618"/>
                  </a:cubicBezTo>
                  <a:cubicBezTo>
                    <a:pt x="202" y="618"/>
                    <a:pt x="202" y="618"/>
                    <a:pt x="202" y="618"/>
                  </a:cubicBezTo>
                  <a:cubicBezTo>
                    <a:pt x="202" y="617"/>
                    <a:pt x="203" y="615"/>
                    <a:pt x="204" y="613"/>
                  </a:cubicBezTo>
                  <a:cubicBezTo>
                    <a:pt x="205" y="611"/>
                    <a:pt x="206" y="610"/>
                    <a:pt x="207" y="608"/>
                  </a:cubicBezTo>
                  <a:cubicBezTo>
                    <a:pt x="208" y="605"/>
                    <a:pt x="209" y="603"/>
                    <a:pt x="210" y="601"/>
                  </a:cubicBezTo>
                  <a:cubicBezTo>
                    <a:pt x="212" y="602"/>
                    <a:pt x="214" y="602"/>
                    <a:pt x="216" y="603"/>
                  </a:cubicBezTo>
                  <a:cubicBezTo>
                    <a:pt x="214" y="609"/>
                    <a:pt x="211" y="614"/>
                    <a:pt x="208" y="620"/>
                  </a:cubicBezTo>
                  <a:cubicBezTo>
                    <a:pt x="208" y="621"/>
                    <a:pt x="210" y="620"/>
                    <a:pt x="210" y="620"/>
                  </a:cubicBezTo>
                  <a:cubicBezTo>
                    <a:pt x="211" y="619"/>
                    <a:pt x="211" y="619"/>
                    <a:pt x="212" y="618"/>
                  </a:cubicBezTo>
                  <a:cubicBezTo>
                    <a:pt x="213" y="618"/>
                    <a:pt x="212" y="618"/>
                    <a:pt x="212" y="618"/>
                  </a:cubicBezTo>
                  <a:cubicBezTo>
                    <a:pt x="214" y="613"/>
                    <a:pt x="216" y="609"/>
                    <a:pt x="218" y="604"/>
                  </a:cubicBezTo>
                  <a:cubicBezTo>
                    <a:pt x="219" y="604"/>
                    <a:pt x="219" y="604"/>
                    <a:pt x="220" y="605"/>
                  </a:cubicBezTo>
                  <a:cubicBezTo>
                    <a:pt x="220" y="605"/>
                    <a:pt x="221" y="605"/>
                    <a:pt x="222" y="605"/>
                  </a:cubicBezTo>
                  <a:cubicBezTo>
                    <a:pt x="219" y="610"/>
                    <a:pt x="216" y="616"/>
                    <a:pt x="214" y="622"/>
                  </a:cubicBezTo>
                  <a:cubicBezTo>
                    <a:pt x="214" y="623"/>
                    <a:pt x="216" y="623"/>
                    <a:pt x="216" y="622"/>
                  </a:cubicBezTo>
                  <a:cubicBezTo>
                    <a:pt x="217" y="622"/>
                    <a:pt x="218" y="621"/>
                    <a:pt x="219" y="620"/>
                  </a:cubicBezTo>
                  <a:cubicBezTo>
                    <a:pt x="219" y="619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9" y="615"/>
                    <a:pt x="221" y="609"/>
                    <a:pt x="224" y="604"/>
                  </a:cubicBezTo>
                  <a:cubicBezTo>
                    <a:pt x="226" y="603"/>
                    <a:pt x="228" y="602"/>
                    <a:pt x="227" y="601"/>
                  </a:cubicBezTo>
                  <a:cubicBezTo>
                    <a:pt x="228" y="601"/>
                    <a:pt x="227" y="600"/>
                    <a:pt x="226" y="601"/>
                  </a:cubicBezTo>
                  <a:cubicBezTo>
                    <a:pt x="226" y="598"/>
                    <a:pt x="228" y="594"/>
                    <a:pt x="228" y="592"/>
                  </a:cubicBezTo>
                  <a:cubicBezTo>
                    <a:pt x="229" y="589"/>
                    <a:pt x="229" y="587"/>
                    <a:pt x="229" y="584"/>
                  </a:cubicBezTo>
                  <a:cubicBezTo>
                    <a:pt x="229" y="583"/>
                    <a:pt x="227" y="584"/>
                    <a:pt x="227" y="584"/>
                  </a:cubicBezTo>
                  <a:cubicBezTo>
                    <a:pt x="227" y="588"/>
                    <a:pt x="227" y="591"/>
                    <a:pt x="226" y="594"/>
                  </a:cubicBezTo>
                  <a:cubicBezTo>
                    <a:pt x="226" y="595"/>
                    <a:pt x="225" y="598"/>
                    <a:pt x="224" y="600"/>
                  </a:cubicBezTo>
                  <a:cubicBezTo>
                    <a:pt x="223" y="599"/>
                    <a:pt x="222" y="599"/>
                    <a:pt x="220" y="598"/>
                  </a:cubicBezTo>
                  <a:cubicBezTo>
                    <a:pt x="220" y="598"/>
                    <a:pt x="221" y="597"/>
                    <a:pt x="221" y="597"/>
                  </a:cubicBezTo>
                  <a:cubicBezTo>
                    <a:pt x="221" y="597"/>
                    <a:pt x="221" y="597"/>
                    <a:pt x="220" y="597"/>
                  </a:cubicBezTo>
                  <a:cubicBezTo>
                    <a:pt x="221" y="593"/>
                    <a:pt x="223" y="589"/>
                    <a:pt x="225" y="585"/>
                  </a:cubicBezTo>
                  <a:cubicBezTo>
                    <a:pt x="225" y="583"/>
                    <a:pt x="223" y="583"/>
                    <a:pt x="223" y="584"/>
                  </a:cubicBezTo>
                  <a:cubicBezTo>
                    <a:pt x="221" y="589"/>
                    <a:pt x="219" y="593"/>
                    <a:pt x="218" y="597"/>
                  </a:cubicBezTo>
                  <a:cubicBezTo>
                    <a:pt x="212" y="595"/>
                    <a:pt x="206" y="592"/>
                    <a:pt x="200" y="589"/>
                  </a:cubicBezTo>
                  <a:cubicBezTo>
                    <a:pt x="202" y="589"/>
                    <a:pt x="203" y="588"/>
                    <a:pt x="204" y="588"/>
                  </a:cubicBezTo>
                  <a:cubicBezTo>
                    <a:pt x="204" y="587"/>
                    <a:pt x="204" y="587"/>
                    <a:pt x="204" y="587"/>
                  </a:cubicBezTo>
                  <a:cubicBezTo>
                    <a:pt x="204" y="588"/>
                    <a:pt x="204" y="589"/>
                    <a:pt x="204" y="589"/>
                  </a:cubicBezTo>
                  <a:cubicBezTo>
                    <a:pt x="204" y="591"/>
                    <a:pt x="208" y="590"/>
                    <a:pt x="210" y="589"/>
                  </a:cubicBezTo>
                  <a:cubicBezTo>
                    <a:pt x="210" y="590"/>
                    <a:pt x="209" y="591"/>
                    <a:pt x="209" y="592"/>
                  </a:cubicBezTo>
                  <a:cubicBezTo>
                    <a:pt x="208" y="593"/>
                    <a:pt x="212" y="593"/>
                    <a:pt x="212" y="593"/>
                  </a:cubicBezTo>
                  <a:cubicBezTo>
                    <a:pt x="213" y="593"/>
                    <a:pt x="216" y="592"/>
                    <a:pt x="217" y="591"/>
                  </a:cubicBezTo>
                  <a:cubicBezTo>
                    <a:pt x="219" y="587"/>
                    <a:pt x="221" y="583"/>
                    <a:pt x="224" y="579"/>
                  </a:cubicBezTo>
                  <a:cubicBezTo>
                    <a:pt x="227" y="582"/>
                    <a:pt x="231" y="585"/>
                    <a:pt x="236" y="588"/>
                  </a:cubicBezTo>
                  <a:cubicBezTo>
                    <a:pt x="236" y="591"/>
                    <a:pt x="236" y="595"/>
                    <a:pt x="235" y="598"/>
                  </a:cubicBezTo>
                  <a:cubicBezTo>
                    <a:pt x="235" y="599"/>
                    <a:pt x="234" y="602"/>
                    <a:pt x="234" y="603"/>
                  </a:cubicBezTo>
                  <a:cubicBezTo>
                    <a:pt x="234" y="604"/>
                    <a:pt x="236" y="603"/>
                    <a:pt x="236" y="603"/>
                  </a:cubicBezTo>
                  <a:cubicBezTo>
                    <a:pt x="236" y="603"/>
                    <a:pt x="236" y="602"/>
                    <a:pt x="237" y="602"/>
                  </a:cubicBezTo>
                  <a:cubicBezTo>
                    <a:pt x="237" y="602"/>
                    <a:pt x="236" y="602"/>
                    <a:pt x="236" y="602"/>
                  </a:cubicBezTo>
                  <a:cubicBezTo>
                    <a:pt x="236" y="600"/>
                    <a:pt x="237" y="598"/>
                    <a:pt x="237" y="597"/>
                  </a:cubicBezTo>
                  <a:cubicBezTo>
                    <a:pt x="238" y="594"/>
                    <a:pt x="238" y="592"/>
                    <a:pt x="238" y="589"/>
                  </a:cubicBezTo>
                  <a:cubicBezTo>
                    <a:pt x="239" y="590"/>
                    <a:pt x="240" y="590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5"/>
                    <a:pt x="242" y="599"/>
                    <a:pt x="241" y="603"/>
                  </a:cubicBezTo>
                  <a:cubicBezTo>
                    <a:pt x="241" y="604"/>
                    <a:pt x="243" y="604"/>
                    <a:pt x="243" y="603"/>
                  </a:cubicBezTo>
                  <a:cubicBezTo>
                    <a:pt x="244" y="599"/>
                    <a:pt x="243" y="595"/>
                    <a:pt x="243" y="591"/>
                  </a:cubicBezTo>
                  <a:cubicBezTo>
                    <a:pt x="244" y="591"/>
                    <a:pt x="244" y="591"/>
                    <a:pt x="244" y="591"/>
                  </a:cubicBezTo>
                  <a:cubicBezTo>
                    <a:pt x="245" y="594"/>
                    <a:pt x="245" y="597"/>
                    <a:pt x="245" y="601"/>
                  </a:cubicBezTo>
                  <a:cubicBezTo>
                    <a:pt x="244" y="601"/>
                    <a:pt x="244" y="601"/>
                    <a:pt x="244" y="602"/>
                  </a:cubicBezTo>
                  <a:cubicBezTo>
                    <a:pt x="245" y="604"/>
                    <a:pt x="246" y="606"/>
                    <a:pt x="247" y="609"/>
                  </a:cubicBezTo>
                  <a:cubicBezTo>
                    <a:pt x="248" y="609"/>
                    <a:pt x="250" y="609"/>
                    <a:pt x="249" y="608"/>
                  </a:cubicBezTo>
                  <a:cubicBezTo>
                    <a:pt x="248" y="606"/>
                    <a:pt x="247" y="604"/>
                    <a:pt x="247" y="602"/>
                  </a:cubicBezTo>
                  <a:cubicBezTo>
                    <a:pt x="247" y="602"/>
                    <a:pt x="247" y="602"/>
                    <a:pt x="247" y="602"/>
                  </a:cubicBezTo>
                  <a:cubicBezTo>
                    <a:pt x="248" y="601"/>
                    <a:pt x="248" y="600"/>
                    <a:pt x="248" y="599"/>
                  </a:cubicBezTo>
                  <a:cubicBezTo>
                    <a:pt x="248" y="599"/>
                    <a:pt x="248" y="599"/>
                    <a:pt x="247" y="599"/>
                  </a:cubicBezTo>
                  <a:cubicBezTo>
                    <a:pt x="247" y="596"/>
                    <a:pt x="247" y="592"/>
                    <a:pt x="246" y="589"/>
                  </a:cubicBezTo>
                  <a:cubicBezTo>
                    <a:pt x="247" y="588"/>
                    <a:pt x="248" y="586"/>
                    <a:pt x="245" y="585"/>
                  </a:cubicBezTo>
                  <a:cubicBezTo>
                    <a:pt x="238" y="581"/>
                    <a:pt x="233" y="577"/>
                    <a:pt x="228" y="572"/>
                  </a:cubicBezTo>
                  <a:cubicBezTo>
                    <a:pt x="228" y="571"/>
                    <a:pt x="228" y="571"/>
                    <a:pt x="228" y="571"/>
                  </a:cubicBezTo>
                  <a:cubicBezTo>
                    <a:pt x="229" y="570"/>
                    <a:pt x="228" y="570"/>
                    <a:pt x="227" y="570"/>
                  </a:cubicBezTo>
                  <a:cubicBezTo>
                    <a:pt x="219" y="561"/>
                    <a:pt x="215" y="550"/>
                    <a:pt x="214" y="537"/>
                  </a:cubicBezTo>
                  <a:cubicBezTo>
                    <a:pt x="214" y="527"/>
                    <a:pt x="218" y="518"/>
                    <a:pt x="222" y="509"/>
                  </a:cubicBezTo>
                  <a:cubicBezTo>
                    <a:pt x="223" y="505"/>
                    <a:pt x="229" y="500"/>
                    <a:pt x="230" y="495"/>
                  </a:cubicBezTo>
                  <a:cubicBezTo>
                    <a:pt x="233" y="482"/>
                    <a:pt x="218" y="477"/>
                    <a:pt x="215" y="465"/>
                  </a:cubicBezTo>
                  <a:cubicBezTo>
                    <a:pt x="211" y="447"/>
                    <a:pt x="213" y="420"/>
                    <a:pt x="230" y="408"/>
                  </a:cubicBezTo>
                  <a:cubicBezTo>
                    <a:pt x="240" y="443"/>
                    <a:pt x="276" y="468"/>
                    <a:pt x="283" y="505"/>
                  </a:cubicBezTo>
                  <a:cubicBezTo>
                    <a:pt x="290" y="539"/>
                    <a:pt x="273" y="576"/>
                    <a:pt x="293" y="607"/>
                  </a:cubicBezTo>
                  <a:cubicBezTo>
                    <a:pt x="300" y="628"/>
                    <a:pt x="321" y="649"/>
                    <a:pt x="334" y="666"/>
                  </a:cubicBezTo>
                  <a:cubicBezTo>
                    <a:pt x="354" y="692"/>
                    <a:pt x="377" y="719"/>
                    <a:pt x="393" y="748"/>
                  </a:cubicBezTo>
                  <a:cubicBezTo>
                    <a:pt x="394" y="751"/>
                    <a:pt x="402" y="748"/>
                    <a:pt x="401" y="746"/>
                  </a:cubicBezTo>
                  <a:cubicBezTo>
                    <a:pt x="387" y="720"/>
                    <a:pt x="368" y="697"/>
                    <a:pt x="351" y="674"/>
                  </a:cubicBezTo>
                  <a:cubicBezTo>
                    <a:pt x="340" y="659"/>
                    <a:pt x="329" y="645"/>
                    <a:pt x="318" y="630"/>
                  </a:cubicBezTo>
                  <a:cubicBezTo>
                    <a:pt x="313" y="623"/>
                    <a:pt x="304" y="614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280" y="574"/>
                    <a:pt x="297" y="531"/>
                    <a:pt x="290" y="496"/>
                  </a:cubicBezTo>
                  <a:cubicBezTo>
                    <a:pt x="285" y="470"/>
                    <a:pt x="264" y="451"/>
                    <a:pt x="250" y="429"/>
                  </a:cubicBezTo>
                  <a:cubicBezTo>
                    <a:pt x="251" y="429"/>
                    <a:pt x="253" y="428"/>
                    <a:pt x="254" y="428"/>
                  </a:cubicBezTo>
                  <a:cubicBezTo>
                    <a:pt x="259" y="422"/>
                    <a:pt x="261" y="415"/>
                    <a:pt x="264" y="408"/>
                  </a:cubicBezTo>
                  <a:cubicBezTo>
                    <a:pt x="308" y="412"/>
                    <a:pt x="347" y="397"/>
                    <a:pt x="381" y="370"/>
                  </a:cubicBezTo>
                  <a:cubicBezTo>
                    <a:pt x="380" y="376"/>
                    <a:pt x="381" y="382"/>
                    <a:pt x="381" y="388"/>
                  </a:cubicBezTo>
                  <a:cubicBezTo>
                    <a:pt x="380" y="391"/>
                    <a:pt x="387" y="391"/>
                    <a:pt x="389" y="388"/>
                  </a:cubicBezTo>
                  <a:cubicBezTo>
                    <a:pt x="394" y="388"/>
                    <a:pt x="399" y="388"/>
                    <a:pt x="404" y="388"/>
                  </a:cubicBezTo>
                  <a:cubicBezTo>
                    <a:pt x="406" y="387"/>
                    <a:pt x="410" y="387"/>
                    <a:pt x="410" y="384"/>
                  </a:cubicBezTo>
                  <a:cubicBezTo>
                    <a:pt x="410" y="375"/>
                    <a:pt x="410" y="367"/>
                    <a:pt x="411" y="358"/>
                  </a:cubicBezTo>
                  <a:cubicBezTo>
                    <a:pt x="488" y="341"/>
                    <a:pt x="522" y="261"/>
                    <a:pt x="556" y="197"/>
                  </a:cubicBezTo>
                  <a:cubicBezTo>
                    <a:pt x="558" y="196"/>
                    <a:pt x="560" y="195"/>
                    <a:pt x="558" y="194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11" y="160"/>
                    <a:pt x="141" y="94"/>
                    <a:pt x="168" y="38"/>
                  </a:cubicBezTo>
                  <a:cubicBezTo>
                    <a:pt x="184" y="46"/>
                    <a:pt x="201" y="54"/>
                    <a:pt x="216" y="62"/>
                  </a:cubicBezTo>
                  <a:cubicBezTo>
                    <a:pt x="217" y="63"/>
                    <a:pt x="218" y="63"/>
                    <a:pt x="218" y="63"/>
                  </a:cubicBezTo>
                  <a:cubicBezTo>
                    <a:pt x="218" y="63"/>
                    <a:pt x="217" y="63"/>
                    <a:pt x="217" y="64"/>
                  </a:cubicBezTo>
                  <a:cubicBezTo>
                    <a:pt x="215" y="68"/>
                    <a:pt x="210" y="76"/>
                    <a:pt x="214" y="80"/>
                  </a:cubicBezTo>
                  <a:cubicBezTo>
                    <a:pt x="217" y="84"/>
                    <a:pt x="224" y="87"/>
                    <a:pt x="230" y="88"/>
                  </a:cubicBezTo>
                  <a:cubicBezTo>
                    <a:pt x="236" y="89"/>
                    <a:pt x="240" y="85"/>
                    <a:pt x="241" y="80"/>
                  </a:cubicBezTo>
                  <a:cubicBezTo>
                    <a:pt x="243" y="76"/>
                    <a:pt x="245" y="72"/>
                    <a:pt x="246" y="68"/>
                  </a:cubicBezTo>
                  <a:cubicBezTo>
                    <a:pt x="250" y="70"/>
                    <a:pt x="255" y="72"/>
                    <a:pt x="259" y="74"/>
                  </a:cubicBezTo>
                  <a:cubicBezTo>
                    <a:pt x="230" y="129"/>
                    <a:pt x="197" y="180"/>
                    <a:pt x="147" y="218"/>
                  </a:cubicBezTo>
                  <a:close/>
                  <a:moveTo>
                    <a:pt x="262" y="68"/>
                  </a:moveTo>
                  <a:cubicBezTo>
                    <a:pt x="258" y="66"/>
                    <a:pt x="255" y="65"/>
                    <a:pt x="251" y="63"/>
                  </a:cubicBezTo>
                  <a:cubicBezTo>
                    <a:pt x="250" y="63"/>
                    <a:pt x="249" y="63"/>
                    <a:pt x="248" y="63"/>
                  </a:cubicBezTo>
                  <a:cubicBezTo>
                    <a:pt x="249" y="61"/>
                    <a:pt x="250" y="59"/>
                    <a:pt x="251" y="56"/>
                  </a:cubicBezTo>
                  <a:cubicBezTo>
                    <a:pt x="256" y="58"/>
                    <a:pt x="260" y="61"/>
                    <a:pt x="265" y="63"/>
                  </a:cubicBezTo>
                  <a:cubicBezTo>
                    <a:pt x="264" y="65"/>
                    <a:pt x="263" y="66"/>
                    <a:pt x="262" y="68"/>
                  </a:cubicBezTo>
                  <a:close/>
                  <a:moveTo>
                    <a:pt x="222" y="397"/>
                  </a:moveTo>
                  <a:cubicBezTo>
                    <a:pt x="222" y="398"/>
                    <a:pt x="222" y="398"/>
                    <a:pt x="221" y="398"/>
                  </a:cubicBezTo>
                  <a:cubicBezTo>
                    <a:pt x="221" y="398"/>
                    <a:pt x="221" y="399"/>
                    <a:pt x="220" y="400"/>
                  </a:cubicBezTo>
                  <a:cubicBezTo>
                    <a:pt x="220" y="399"/>
                    <a:pt x="220" y="398"/>
                    <a:pt x="220" y="396"/>
                  </a:cubicBezTo>
                  <a:cubicBezTo>
                    <a:pt x="221" y="397"/>
                    <a:pt x="221" y="397"/>
                    <a:pt x="222" y="397"/>
                  </a:cubicBezTo>
                  <a:close/>
                  <a:moveTo>
                    <a:pt x="216" y="394"/>
                  </a:moveTo>
                  <a:cubicBezTo>
                    <a:pt x="216" y="394"/>
                    <a:pt x="215" y="394"/>
                    <a:pt x="215" y="395"/>
                  </a:cubicBezTo>
                  <a:cubicBezTo>
                    <a:pt x="212" y="393"/>
                    <a:pt x="209" y="391"/>
                    <a:pt x="207" y="390"/>
                  </a:cubicBezTo>
                  <a:cubicBezTo>
                    <a:pt x="205" y="389"/>
                    <a:pt x="204" y="388"/>
                    <a:pt x="202" y="387"/>
                  </a:cubicBezTo>
                  <a:cubicBezTo>
                    <a:pt x="202" y="387"/>
                    <a:pt x="202" y="386"/>
                    <a:pt x="202" y="386"/>
                  </a:cubicBezTo>
                  <a:cubicBezTo>
                    <a:pt x="202" y="386"/>
                    <a:pt x="202" y="386"/>
                    <a:pt x="202" y="386"/>
                  </a:cubicBezTo>
                  <a:cubicBezTo>
                    <a:pt x="207" y="388"/>
                    <a:pt x="212" y="391"/>
                    <a:pt x="216" y="394"/>
                  </a:cubicBezTo>
                  <a:close/>
                  <a:moveTo>
                    <a:pt x="202" y="413"/>
                  </a:moveTo>
                  <a:cubicBezTo>
                    <a:pt x="202" y="413"/>
                    <a:pt x="203" y="414"/>
                    <a:pt x="203" y="414"/>
                  </a:cubicBezTo>
                  <a:cubicBezTo>
                    <a:pt x="201" y="417"/>
                    <a:pt x="199" y="420"/>
                    <a:pt x="196" y="422"/>
                  </a:cubicBezTo>
                  <a:cubicBezTo>
                    <a:pt x="198" y="419"/>
                    <a:pt x="200" y="415"/>
                    <a:pt x="201" y="410"/>
                  </a:cubicBezTo>
                  <a:cubicBezTo>
                    <a:pt x="201" y="411"/>
                    <a:pt x="202" y="412"/>
                    <a:pt x="202" y="413"/>
                  </a:cubicBezTo>
                  <a:close/>
                  <a:moveTo>
                    <a:pt x="185" y="432"/>
                  </a:moveTo>
                  <a:cubicBezTo>
                    <a:pt x="189" y="431"/>
                    <a:pt x="193" y="430"/>
                    <a:pt x="196" y="429"/>
                  </a:cubicBezTo>
                  <a:cubicBezTo>
                    <a:pt x="190" y="434"/>
                    <a:pt x="181" y="434"/>
                    <a:pt x="171" y="430"/>
                  </a:cubicBezTo>
                  <a:cubicBezTo>
                    <a:pt x="170" y="430"/>
                    <a:pt x="166" y="431"/>
                    <a:pt x="165" y="432"/>
                  </a:cubicBezTo>
                  <a:cubicBezTo>
                    <a:pt x="164" y="430"/>
                    <a:pt x="163" y="429"/>
                    <a:pt x="161" y="427"/>
                  </a:cubicBezTo>
                  <a:cubicBezTo>
                    <a:pt x="168" y="429"/>
                    <a:pt x="175" y="430"/>
                    <a:pt x="182" y="429"/>
                  </a:cubicBezTo>
                  <a:cubicBezTo>
                    <a:pt x="182" y="429"/>
                    <a:pt x="182" y="429"/>
                    <a:pt x="181" y="429"/>
                  </a:cubicBezTo>
                  <a:cubicBezTo>
                    <a:pt x="178" y="432"/>
                    <a:pt x="184" y="432"/>
                    <a:pt x="185" y="432"/>
                  </a:cubicBezTo>
                  <a:close/>
                  <a:moveTo>
                    <a:pt x="188" y="388"/>
                  </a:moveTo>
                  <a:cubicBezTo>
                    <a:pt x="190" y="389"/>
                    <a:pt x="191" y="389"/>
                    <a:pt x="193" y="390"/>
                  </a:cubicBezTo>
                  <a:cubicBezTo>
                    <a:pt x="193" y="390"/>
                    <a:pt x="194" y="390"/>
                    <a:pt x="194" y="390"/>
                  </a:cubicBezTo>
                  <a:cubicBezTo>
                    <a:pt x="194" y="391"/>
                    <a:pt x="194" y="392"/>
                    <a:pt x="194" y="393"/>
                  </a:cubicBezTo>
                  <a:cubicBezTo>
                    <a:pt x="192" y="391"/>
                    <a:pt x="190" y="389"/>
                    <a:pt x="188" y="388"/>
                  </a:cubicBezTo>
                  <a:close/>
                  <a:moveTo>
                    <a:pt x="175" y="372"/>
                  </a:moveTo>
                  <a:cubicBezTo>
                    <a:pt x="184" y="376"/>
                    <a:pt x="192" y="380"/>
                    <a:pt x="200" y="385"/>
                  </a:cubicBezTo>
                  <a:cubicBezTo>
                    <a:pt x="200" y="385"/>
                    <a:pt x="199" y="385"/>
                    <a:pt x="198" y="385"/>
                  </a:cubicBezTo>
                  <a:cubicBezTo>
                    <a:pt x="191" y="381"/>
                    <a:pt x="184" y="378"/>
                    <a:pt x="177" y="375"/>
                  </a:cubicBezTo>
                  <a:cubicBezTo>
                    <a:pt x="177" y="375"/>
                    <a:pt x="178" y="374"/>
                    <a:pt x="178" y="374"/>
                  </a:cubicBezTo>
                  <a:cubicBezTo>
                    <a:pt x="178" y="373"/>
                    <a:pt x="176" y="373"/>
                    <a:pt x="176" y="374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75" y="374"/>
                    <a:pt x="175" y="374"/>
                    <a:pt x="175" y="374"/>
                  </a:cubicBezTo>
                  <a:cubicBezTo>
                    <a:pt x="175" y="373"/>
                    <a:pt x="175" y="372"/>
                    <a:pt x="175" y="372"/>
                  </a:cubicBezTo>
                  <a:close/>
                  <a:moveTo>
                    <a:pt x="170" y="365"/>
                  </a:moveTo>
                  <a:cubicBezTo>
                    <a:pt x="170" y="366"/>
                    <a:pt x="171" y="366"/>
                    <a:pt x="171" y="366"/>
                  </a:cubicBezTo>
                  <a:cubicBezTo>
                    <a:pt x="169" y="367"/>
                    <a:pt x="168" y="368"/>
                    <a:pt x="170" y="369"/>
                  </a:cubicBezTo>
                  <a:cubicBezTo>
                    <a:pt x="171" y="370"/>
                    <a:pt x="172" y="370"/>
                    <a:pt x="173" y="371"/>
                  </a:cubicBezTo>
                  <a:cubicBezTo>
                    <a:pt x="173" y="371"/>
                    <a:pt x="173" y="372"/>
                    <a:pt x="173" y="373"/>
                  </a:cubicBezTo>
                  <a:cubicBezTo>
                    <a:pt x="173" y="373"/>
                    <a:pt x="172" y="373"/>
                    <a:pt x="172" y="373"/>
                  </a:cubicBezTo>
                  <a:cubicBezTo>
                    <a:pt x="171" y="372"/>
                    <a:pt x="169" y="373"/>
                    <a:pt x="167" y="374"/>
                  </a:cubicBezTo>
                  <a:cubicBezTo>
                    <a:pt x="168" y="371"/>
                    <a:pt x="169" y="368"/>
                    <a:pt x="170" y="365"/>
                  </a:cubicBezTo>
                  <a:close/>
                  <a:moveTo>
                    <a:pt x="166" y="377"/>
                  </a:moveTo>
                  <a:cubicBezTo>
                    <a:pt x="167" y="377"/>
                    <a:pt x="168" y="378"/>
                    <a:pt x="169" y="378"/>
                  </a:cubicBezTo>
                  <a:cubicBezTo>
                    <a:pt x="168" y="378"/>
                    <a:pt x="167" y="377"/>
                    <a:pt x="165" y="377"/>
                  </a:cubicBezTo>
                  <a:cubicBezTo>
                    <a:pt x="166" y="377"/>
                    <a:pt x="166" y="377"/>
                    <a:pt x="166" y="377"/>
                  </a:cubicBezTo>
                  <a:close/>
                  <a:moveTo>
                    <a:pt x="141" y="410"/>
                  </a:moveTo>
                  <a:cubicBezTo>
                    <a:pt x="138" y="402"/>
                    <a:pt x="134" y="387"/>
                    <a:pt x="145" y="383"/>
                  </a:cubicBezTo>
                  <a:cubicBezTo>
                    <a:pt x="148" y="382"/>
                    <a:pt x="152" y="382"/>
                    <a:pt x="156" y="382"/>
                  </a:cubicBezTo>
                  <a:cubicBezTo>
                    <a:pt x="155" y="383"/>
                    <a:pt x="158" y="384"/>
                    <a:pt x="161" y="383"/>
                  </a:cubicBezTo>
                  <a:cubicBezTo>
                    <a:pt x="165" y="384"/>
                    <a:pt x="169" y="386"/>
                    <a:pt x="173" y="387"/>
                  </a:cubicBezTo>
                  <a:cubicBezTo>
                    <a:pt x="172" y="388"/>
                    <a:pt x="172" y="389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0" y="391"/>
                    <a:pt x="172" y="391"/>
                    <a:pt x="172" y="391"/>
                  </a:cubicBezTo>
                  <a:cubicBezTo>
                    <a:pt x="173" y="390"/>
                    <a:pt x="174" y="389"/>
                    <a:pt x="175" y="388"/>
                  </a:cubicBezTo>
                  <a:cubicBezTo>
                    <a:pt x="184" y="392"/>
                    <a:pt x="192" y="400"/>
                    <a:pt x="191" y="411"/>
                  </a:cubicBezTo>
                  <a:cubicBezTo>
                    <a:pt x="189" y="427"/>
                    <a:pt x="171" y="423"/>
                    <a:pt x="161" y="420"/>
                  </a:cubicBezTo>
                  <a:cubicBezTo>
                    <a:pt x="159" y="419"/>
                    <a:pt x="156" y="420"/>
                    <a:pt x="155" y="422"/>
                  </a:cubicBezTo>
                  <a:cubicBezTo>
                    <a:pt x="150" y="419"/>
                    <a:pt x="143" y="416"/>
                    <a:pt x="137" y="414"/>
                  </a:cubicBezTo>
                  <a:cubicBezTo>
                    <a:pt x="139" y="414"/>
                    <a:pt x="141" y="412"/>
                    <a:pt x="141" y="410"/>
                  </a:cubicBezTo>
                  <a:close/>
                  <a:moveTo>
                    <a:pt x="147" y="459"/>
                  </a:moveTo>
                  <a:cubicBezTo>
                    <a:pt x="145" y="459"/>
                    <a:pt x="143" y="459"/>
                    <a:pt x="142" y="459"/>
                  </a:cubicBezTo>
                  <a:cubicBezTo>
                    <a:pt x="142" y="458"/>
                    <a:pt x="140" y="457"/>
                    <a:pt x="140" y="458"/>
                  </a:cubicBezTo>
                  <a:cubicBezTo>
                    <a:pt x="140" y="458"/>
                    <a:pt x="140" y="458"/>
                    <a:pt x="140" y="458"/>
                  </a:cubicBezTo>
                  <a:cubicBezTo>
                    <a:pt x="130" y="457"/>
                    <a:pt x="120" y="450"/>
                    <a:pt x="111" y="446"/>
                  </a:cubicBezTo>
                  <a:cubicBezTo>
                    <a:pt x="110" y="446"/>
                    <a:pt x="109" y="446"/>
                    <a:pt x="107" y="447"/>
                  </a:cubicBezTo>
                  <a:cubicBezTo>
                    <a:pt x="107" y="447"/>
                    <a:pt x="107" y="446"/>
                    <a:pt x="107" y="446"/>
                  </a:cubicBezTo>
                  <a:cubicBezTo>
                    <a:pt x="101" y="432"/>
                    <a:pt x="111" y="417"/>
                    <a:pt x="127" y="419"/>
                  </a:cubicBezTo>
                  <a:cubicBezTo>
                    <a:pt x="136" y="420"/>
                    <a:pt x="147" y="425"/>
                    <a:pt x="154" y="431"/>
                  </a:cubicBezTo>
                  <a:cubicBezTo>
                    <a:pt x="158" y="435"/>
                    <a:pt x="159" y="441"/>
                    <a:pt x="159" y="446"/>
                  </a:cubicBezTo>
                  <a:cubicBezTo>
                    <a:pt x="159" y="447"/>
                    <a:pt x="159" y="447"/>
                    <a:pt x="159" y="448"/>
                  </a:cubicBezTo>
                  <a:cubicBezTo>
                    <a:pt x="158" y="450"/>
                    <a:pt x="157" y="452"/>
                    <a:pt x="157" y="454"/>
                  </a:cubicBezTo>
                  <a:cubicBezTo>
                    <a:pt x="154" y="457"/>
                    <a:pt x="151" y="458"/>
                    <a:pt x="147" y="459"/>
                  </a:cubicBezTo>
                  <a:close/>
                  <a:moveTo>
                    <a:pt x="159" y="463"/>
                  </a:moveTo>
                  <a:cubicBezTo>
                    <a:pt x="159" y="464"/>
                    <a:pt x="159" y="464"/>
                    <a:pt x="159" y="464"/>
                  </a:cubicBezTo>
                  <a:cubicBezTo>
                    <a:pt x="158" y="465"/>
                    <a:pt x="158" y="465"/>
                    <a:pt x="157" y="466"/>
                  </a:cubicBezTo>
                  <a:cubicBezTo>
                    <a:pt x="157" y="466"/>
                    <a:pt x="157" y="466"/>
                    <a:pt x="156" y="466"/>
                  </a:cubicBezTo>
                  <a:cubicBezTo>
                    <a:pt x="157" y="465"/>
                    <a:pt x="158" y="464"/>
                    <a:pt x="159" y="463"/>
                  </a:cubicBezTo>
                  <a:close/>
                  <a:moveTo>
                    <a:pt x="156" y="469"/>
                  </a:move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6" y="469"/>
                  </a:cubicBezTo>
                  <a:close/>
                  <a:moveTo>
                    <a:pt x="150" y="474"/>
                  </a:moveTo>
                  <a:cubicBezTo>
                    <a:pt x="148" y="476"/>
                    <a:pt x="145" y="477"/>
                    <a:pt x="142" y="478"/>
                  </a:cubicBezTo>
                  <a:cubicBezTo>
                    <a:pt x="144" y="476"/>
                    <a:pt x="147" y="475"/>
                    <a:pt x="150" y="474"/>
                  </a:cubicBezTo>
                  <a:close/>
                  <a:moveTo>
                    <a:pt x="145" y="469"/>
                  </a:moveTo>
                  <a:cubicBezTo>
                    <a:pt x="146" y="469"/>
                    <a:pt x="146" y="469"/>
                    <a:pt x="146" y="469"/>
                  </a:cubicBezTo>
                  <a:cubicBezTo>
                    <a:pt x="146" y="469"/>
                    <a:pt x="145" y="469"/>
                    <a:pt x="145" y="469"/>
                  </a:cubicBezTo>
                  <a:cubicBezTo>
                    <a:pt x="145" y="469"/>
                    <a:pt x="145" y="469"/>
                    <a:pt x="145" y="469"/>
                  </a:cubicBezTo>
                  <a:close/>
                  <a:moveTo>
                    <a:pt x="139" y="472"/>
                  </a:moveTo>
                  <a:cubicBezTo>
                    <a:pt x="139" y="472"/>
                    <a:pt x="138" y="472"/>
                    <a:pt x="138" y="472"/>
                  </a:cubicBezTo>
                  <a:cubicBezTo>
                    <a:pt x="137" y="473"/>
                    <a:pt x="136" y="473"/>
                    <a:pt x="135" y="474"/>
                  </a:cubicBezTo>
                  <a:cubicBezTo>
                    <a:pt x="135" y="473"/>
                    <a:pt x="135" y="472"/>
                    <a:pt x="135" y="471"/>
                  </a:cubicBezTo>
                  <a:cubicBezTo>
                    <a:pt x="136" y="472"/>
                    <a:pt x="138" y="472"/>
                    <a:pt x="139" y="472"/>
                  </a:cubicBezTo>
                  <a:close/>
                  <a:moveTo>
                    <a:pt x="135" y="475"/>
                  </a:moveTo>
                  <a:cubicBezTo>
                    <a:pt x="136" y="475"/>
                    <a:pt x="137" y="475"/>
                    <a:pt x="139" y="475"/>
                  </a:cubicBezTo>
                  <a:cubicBezTo>
                    <a:pt x="141" y="474"/>
                    <a:pt x="143" y="473"/>
                    <a:pt x="146" y="473"/>
                  </a:cubicBezTo>
                  <a:cubicBezTo>
                    <a:pt x="142" y="475"/>
                    <a:pt x="138" y="476"/>
                    <a:pt x="135" y="478"/>
                  </a:cubicBezTo>
                  <a:cubicBezTo>
                    <a:pt x="135" y="477"/>
                    <a:pt x="135" y="476"/>
                    <a:pt x="135" y="475"/>
                  </a:cubicBezTo>
                  <a:close/>
                  <a:moveTo>
                    <a:pt x="74" y="462"/>
                  </a:moveTo>
                  <a:cubicBezTo>
                    <a:pt x="80" y="447"/>
                    <a:pt x="98" y="456"/>
                    <a:pt x="108" y="461"/>
                  </a:cubicBezTo>
                  <a:cubicBezTo>
                    <a:pt x="113" y="463"/>
                    <a:pt x="116" y="467"/>
                    <a:pt x="118" y="472"/>
                  </a:cubicBezTo>
                  <a:cubicBezTo>
                    <a:pt x="122" y="485"/>
                    <a:pt x="104" y="487"/>
                    <a:pt x="96" y="486"/>
                  </a:cubicBezTo>
                  <a:cubicBezTo>
                    <a:pt x="87" y="485"/>
                    <a:pt x="79" y="484"/>
                    <a:pt x="70" y="483"/>
                  </a:cubicBezTo>
                  <a:cubicBezTo>
                    <a:pt x="71" y="476"/>
                    <a:pt x="72" y="469"/>
                    <a:pt x="74" y="462"/>
                  </a:cubicBezTo>
                  <a:close/>
                  <a:moveTo>
                    <a:pt x="111" y="490"/>
                  </a:moveTo>
                  <a:cubicBezTo>
                    <a:pt x="110" y="490"/>
                    <a:pt x="110" y="490"/>
                    <a:pt x="110" y="491"/>
                  </a:cubicBezTo>
                  <a:cubicBezTo>
                    <a:pt x="109" y="491"/>
                    <a:pt x="108" y="492"/>
                    <a:pt x="108" y="493"/>
                  </a:cubicBezTo>
                  <a:cubicBezTo>
                    <a:pt x="107" y="493"/>
                    <a:pt x="105" y="493"/>
                    <a:pt x="104" y="493"/>
                  </a:cubicBezTo>
                  <a:cubicBezTo>
                    <a:pt x="103" y="492"/>
                    <a:pt x="103" y="492"/>
                    <a:pt x="102" y="491"/>
                  </a:cubicBezTo>
                  <a:cubicBezTo>
                    <a:pt x="102" y="491"/>
                    <a:pt x="100" y="492"/>
                    <a:pt x="100" y="492"/>
                  </a:cubicBezTo>
                  <a:cubicBezTo>
                    <a:pt x="98" y="492"/>
                    <a:pt x="96" y="491"/>
                    <a:pt x="94" y="491"/>
                  </a:cubicBezTo>
                  <a:cubicBezTo>
                    <a:pt x="99" y="491"/>
                    <a:pt x="104" y="490"/>
                    <a:pt x="109" y="489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110" y="490"/>
                    <a:pt x="110" y="490"/>
                    <a:pt x="111" y="490"/>
                  </a:cubicBezTo>
                  <a:close/>
                  <a:moveTo>
                    <a:pt x="34" y="490"/>
                  </a:moveTo>
                  <a:cubicBezTo>
                    <a:pt x="32" y="482"/>
                    <a:pt x="40" y="480"/>
                    <a:pt x="46" y="482"/>
                  </a:cubicBezTo>
                  <a:cubicBezTo>
                    <a:pt x="51" y="483"/>
                    <a:pt x="55" y="485"/>
                    <a:pt x="59" y="487"/>
                  </a:cubicBezTo>
                  <a:cubicBezTo>
                    <a:pt x="59" y="487"/>
                    <a:pt x="60" y="487"/>
                    <a:pt x="60" y="487"/>
                  </a:cubicBezTo>
                  <a:cubicBezTo>
                    <a:pt x="59" y="488"/>
                    <a:pt x="58" y="489"/>
                    <a:pt x="57" y="490"/>
                  </a:cubicBezTo>
                  <a:cubicBezTo>
                    <a:pt x="55" y="490"/>
                    <a:pt x="53" y="491"/>
                    <a:pt x="53" y="492"/>
                  </a:cubicBezTo>
                  <a:cubicBezTo>
                    <a:pt x="52" y="493"/>
                    <a:pt x="51" y="495"/>
                    <a:pt x="50" y="496"/>
                  </a:cubicBezTo>
                  <a:cubicBezTo>
                    <a:pt x="50" y="496"/>
                    <a:pt x="50" y="497"/>
                    <a:pt x="50" y="497"/>
                  </a:cubicBezTo>
                  <a:cubicBezTo>
                    <a:pt x="49" y="498"/>
                    <a:pt x="48" y="499"/>
                    <a:pt x="47" y="501"/>
                  </a:cubicBezTo>
                  <a:cubicBezTo>
                    <a:pt x="47" y="501"/>
                    <a:pt x="47" y="501"/>
                    <a:pt x="47" y="501"/>
                  </a:cubicBezTo>
                  <a:cubicBezTo>
                    <a:pt x="49" y="496"/>
                    <a:pt x="51" y="492"/>
                    <a:pt x="53" y="487"/>
                  </a:cubicBezTo>
                  <a:cubicBezTo>
                    <a:pt x="54" y="485"/>
                    <a:pt x="46" y="486"/>
                    <a:pt x="45" y="488"/>
                  </a:cubicBezTo>
                  <a:cubicBezTo>
                    <a:pt x="43" y="492"/>
                    <a:pt x="42" y="495"/>
                    <a:pt x="41" y="498"/>
                  </a:cubicBezTo>
                  <a:cubicBezTo>
                    <a:pt x="38" y="496"/>
                    <a:pt x="35" y="494"/>
                    <a:pt x="34" y="490"/>
                  </a:cubicBezTo>
                  <a:close/>
                  <a:moveTo>
                    <a:pt x="22" y="525"/>
                  </a:moveTo>
                  <a:cubicBezTo>
                    <a:pt x="21" y="527"/>
                    <a:pt x="21" y="529"/>
                    <a:pt x="21" y="531"/>
                  </a:cubicBezTo>
                  <a:cubicBezTo>
                    <a:pt x="20" y="530"/>
                    <a:pt x="20" y="530"/>
                    <a:pt x="19" y="529"/>
                  </a:cubicBezTo>
                  <a:cubicBezTo>
                    <a:pt x="12" y="524"/>
                    <a:pt x="19" y="514"/>
                    <a:pt x="22" y="509"/>
                  </a:cubicBezTo>
                  <a:cubicBezTo>
                    <a:pt x="23" y="509"/>
                    <a:pt x="23" y="509"/>
                    <a:pt x="24" y="510"/>
                  </a:cubicBezTo>
                  <a:cubicBezTo>
                    <a:pt x="21" y="514"/>
                    <a:pt x="19" y="518"/>
                    <a:pt x="18" y="522"/>
                  </a:cubicBezTo>
                  <a:cubicBezTo>
                    <a:pt x="17" y="523"/>
                    <a:pt x="19" y="522"/>
                    <a:pt x="20" y="522"/>
                  </a:cubicBezTo>
                  <a:cubicBezTo>
                    <a:pt x="21" y="518"/>
                    <a:pt x="23" y="514"/>
                    <a:pt x="25" y="510"/>
                  </a:cubicBezTo>
                  <a:cubicBezTo>
                    <a:pt x="27" y="512"/>
                    <a:pt x="29" y="513"/>
                    <a:pt x="31" y="514"/>
                  </a:cubicBezTo>
                  <a:cubicBezTo>
                    <a:pt x="28" y="517"/>
                    <a:pt x="26" y="522"/>
                    <a:pt x="24" y="526"/>
                  </a:cubicBezTo>
                  <a:cubicBezTo>
                    <a:pt x="24" y="525"/>
                    <a:pt x="24" y="525"/>
                    <a:pt x="24" y="524"/>
                  </a:cubicBezTo>
                  <a:cubicBezTo>
                    <a:pt x="24" y="524"/>
                    <a:pt x="22" y="524"/>
                    <a:pt x="22" y="525"/>
                  </a:cubicBezTo>
                  <a:close/>
                  <a:moveTo>
                    <a:pt x="31" y="534"/>
                  </a:moveTo>
                  <a:cubicBezTo>
                    <a:pt x="30" y="533"/>
                    <a:pt x="29" y="534"/>
                    <a:pt x="29" y="534"/>
                  </a:cubicBezTo>
                  <a:cubicBezTo>
                    <a:pt x="29" y="535"/>
                    <a:pt x="29" y="535"/>
                    <a:pt x="29" y="535"/>
                  </a:cubicBezTo>
                  <a:cubicBezTo>
                    <a:pt x="27" y="534"/>
                    <a:pt x="24" y="533"/>
                    <a:pt x="22" y="531"/>
                  </a:cubicBezTo>
                  <a:cubicBezTo>
                    <a:pt x="23" y="531"/>
                    <a:pt x="23" y="531"/>
                    <a:pt x="23" y="531"/>
                  </a:cubicBezTo>
                  <a:cubicBezTo>
                    <a:pt x="26" y="525"/>
                    <a:pt x="28" y="520"/>
                    <a:pt x="32" y="514"/>
                  </a:cubicBezTo>
                  <a:cubicBezTo>
                    <a:pt x="33" y="515"/>
                    <a:pt x="33" y="515"/>
                    <a:pt x="34" y="516"/>
                  </a:cubicBezTo>
                  <a:cubicBezTo>
                    <a:pt x="33" y="518"/>
                    <a:pt x="31" y="520"/>
                    <a:pt x="30" y="523"/>
                  </a:cubicBezTo>
                  <a:cubicBezTo>
                    <a:pt x="29" y="524"/>
                    <a:pt x="29" y="525"/>
                    <a:pt x="28" y="527"/>
                  </a:cubicBezTo>
                  <a:cubicBezTo>
                    <a:pt x="28" y="527"/>
                    <a:pt x="28" y="528"/>
                    <a:pt x="27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6" y="530"/>
                    <a:pt x="26" y="530"/>
                    <a:pt x="26" y="531"/>
                  </a:cubicBezTo>
                  <a:cubicBezTo>
                    <a:pt x="26" y="532"/>
                    <a:pt x="27" y="531"/>
                    <a:pt x="28" y="531"/>
                  </a:cubicBezTo>
                  <a:cubicBezTo>
                    <a:pt x="29" y="530"/>
                    <a:pt x="30" y="526"/>
                    <a:pt x="31" y="525"/>
                  </a:cubicBezTo>
                  <a:cubicBezTo>
                    <a:pt x="32" y="522"/>
                    <a:pt x="34" y="519"/>
                    <a:pt x="36" y="516"/>
                  </a:cubicBezTo>
                  <a:cubicBezTo>
                    <a:pt x="37" y="517"/>
                    <a:pt x="38" y="518"/>
                    <a:pt x="39" y="518"/>
                  </a:cubicBezTo>
                  <a:cubicBezTo>
                    <a:pt x="36" y="523"/>
                    <a:pt x="34" y="528"/>
                    <a:pt x="31" y="534"/>
                  </a:cubicBezTo>
                  <a:close/>
                  <a:moveTo>
                    <a:pt x="196" y="587"/>
                  </a:moveTo>
                  <a:cubicBezTo>
                    <a:pt x="195" y="587"/>
                    <a:pt x="193" y="586"/>
                    <a:pt x="192" y="586"/>
                  </a:cubicBezTo>
                  <a:cubicBezTo>
                    <a:pt x="194" y="586"/>
                    <a:pt x="195" y="585"/>
                    <a:pt x="196" y="585"/>
                  </a:cubicBezTo>
                  <a:cubicBezTo>
                    <a:pt x="196" y="585"/>
                    <a:pt x="196" y="586"/>
                    <a:pt x="196" y="587"/>
                  </a:cubicBezTo>
                  <a:close/>
                  <a:moveTo>
                    <a:pt x="199" y="570"/>
                  </a:move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70"/>
                  </a:cubicBezTo>
                  <a:close/>
                  <a:moveTo>
                    <a:pt x="198" y="561"/>
                  </a:moveTo>
                  <a:cubicBezTo>
                    <a:pt x="198" y="561"/>
                    <a:pt x="198" y="560"/>
                    <a:pt x="198" y="560"/>
                  </a:cubicBezTo>
                  <a:cubicBezTo>
                    <a:pt x="198" y="559"/>
                    <a:pt x="197" y="559"/>
                    <a:pt x="195" y="559"/>
                  </a:cubicBezTo>
                  <a:cubicBezTo>
                    <a:pt x="196" y="558"/>
                    <a:pt x="197" y="557"/>
                    <a:pt x="198" y="556"/>
                  </a:cubicBezTo>
                  <a:cubicBezTo>
                    <a:pt x="198" y="557"/>
                    <a:pt x="198" y="559"/>
                    <a:pt x="199" y="560"/>
                  </a:cubicBezTo>
                  <a:cubicBezTo>
                    <a:pt x="199" y="560"/>
                    <a:pt x="198" y="560"/>
                    <a:pt x="198" y="561"/>
                  </a:cubicBezTo>
                  <a:close/>
                  <a:moveTo>
                    <a:pt x="207" y="556"/>
                  </a:moveTo>
                  <a:cubicBezTo>
                    <a:pt x="205" y="552"/>
                    <a:pt x="205" y="546"/>
                    <a:pt x="206" y="541"/>
                  </a:cubicBezTo>
                  <a:cubicBezTo>
                    <a:pt x="206" y="542"/>
                    <a:pt x="206" y="543"/>
                    <a:pt x="206" y="544"/>
                  </a:cubicBezTo>
                  <a:cubicBezTo>
                    <a:pt x="207" y="551"/>
                    <a:pt x="209" y="557"/>
                    <a:pt x="211" y="562"/>
                  </a:cubicBezTo>
                  <a:cubicBezTo>
                    <a:pt x="210" y="560"/>
                    <a:pt x="208" y="558"/>
                    <a:pt x="207" y="556"/>
                  </a:cubicBezTo>
                  <a:close/>
                  <a:moveTo>
                    <a:pt x="215" y="581"/>
                  </a:moveTo>
                  <a:cubicBezTo>
                    <a:pt x="215" y="581"/>
                    <a:pt x="214" y="582"/>
                    <a:pt x="214" y="583"/>
                  </a:cubicBezTo>
                  <a:cubicBezTo>
                    <a:pt x="214" y="583"/>
                    <a:pt x="214" y="582"/>
                    <a:pt x="214" y="582"/>
                  </a:cubicBezTo>
                  <a:cubicBezTo>
                    <a:pt x="214" y="581"/>
                    <a:pt x="214" y="581"/>
                    <a:pt x="212" y="581"/>
                  </a:cubicBezTo>
                  <a:cubicBezTo>
                    <a:pt x="212" y="581"/>
                    <a:pt x="212" y="580"/>
                    <a:pt x="212" y="580"/>
                  </a:cubicBezTo>
                  <a:cubicBezTo>
                    <a:pt x="213" y="580"/>
                    <a:pt x="214" y="580"/>
                    <a:pt x="214" y="581"/>
                  </a:cubicBezTo>
                  <a:cubicBezTo>
                    <a:pt x="214" y="581"/>
                    <a:pt x="215" y="581"/>
                    <a:pt x="215" y="581"/>
                  </a:cubicBezTo>
                  <a:close/>
                  <a:moveTo>
                    <a:pt x="217" y="494"/>
                  </a:moveTo>
                  <a:cubicBezTo>
                    <a:pt x="217" y="499"/>
                    <a:pt x="215" y="505"/>
                    <a:pt x="213" y="511"/>
                  </a:cubicBezTo>
                  <a:cubicBezTo>
                    <a:pt x="215" y="506"/>
                    <a:pt x="216" y="500"/>
                    <a:pt x="217" y="494"/>
                  </a:cubicBezTo>
                  <a:close/>
                  <a:moveTo>
                    <a:pt x="226" y="403"/>
                  </a:moveTo>
                  <a:cubicBezTo>
                    <a:pt x="218" y="409"/>
                    <a:pt x="212" y="418"/>
                    <a:pt x="208" y="427"/>
                  </a:cubicBezTo>
                  <a:cubicBezTo>
                    <a:pt x="202" y="439"/>
                    <a:pt x="201" y="469"/>
                    <a:pt x="212" y="479"/>
                  </a:cubicBezTo>
                  <a:cubicBezTo>
                    <a:pt x="213" y="480"/>
                    <a:pt x="213" y="481"/>
                    <a:pt x="214" y="483"/>
                  </a:cubicBezTo>
                  <a:cubicBezTo>
                    <a:pt x="212" y="483"/>
                    <a:pt x="211" y="484"/>
                    <a:pt x="210" y="485"/>
                  </a:cubicBezTo>
                  <a:cubicBezTo>
                    <a:pt x="210" y="487"/>
                    <a:pt x="210" y="489"/>
                    <a:pt x="209" y="491"/>
                  </a:cubicBezTo>
                  <a:cubicBezTo>
                    <a:pt x="206" y="503"/>
                    <a:pt x="195" y="512"/>
                    <a:pt x="194" y="525"/>
                  </a:cubicBezTo>
                  <a:cubicBezTo>
                    <a:pt x="194" y="527"/>
                    <a:pt x="194" y="528"/>
                    <a:pt x="194" y="530"/>
                  </a:cubicBezTo>
                  <a:cubicBezTo>
                    <a:pt x="193" y="529"/>
                    <a:pt x="191" y="528"/>
                    <a:pt x="190" y="526"/>
                  </a:cubicBezTo>
                  <a:cubicBezTo>
                    <a:pt x="190" y="526"/>
                    <a:pt x="188" y="527"/>
                    <a:pt x="188" y="527"/>
                  </a:cubicBezTo>
                  <a:cubicBezTo>
                    <a:pt x="190" y="529"/>
                    <a:pt x="192" y="531"/>
                    <a:pt x="195" y="533"/>
                  </a:cubicBezTo>
                  <a:cubicBezTo>
                    <a:pt x="195" y="535"/>
                    <a:pt x="195" y="537"/>
                    <a:pt x="195" y="539"/>
                  </a:cubicBezTo>
                  <a:cubicBezTo>
                    <a:pt x="193" y="538"/>
                    <a:pt x="191" y="537"/>
                    <a:pt x="189" y="536"/>
                  </a:cubicBezTo>
                  <a:cubicBezTo>
                    <a:pt x="188" y="535"/>
                    <a:pt x="186" y="536"/>
                    <a:pt x="187" y="537"/>
                  </a:cubicBezTo>
                  <a:cubicBezTo>
                    <a:pt x="190" y="538"/>
                    <a:pt x="192" y="540"/>
                    <a:pt x="195" y="541"/>
                  </a:cubicBezTo>
                  <a:cubicBezTo>
                    <a:pt x="195" y="544"/>
                    <a:pt x="194" y="546"/>
                    <a:pt x="194" y="548"/>
                  </a:cubicBezTo>
                  <a:cubicBezTo>
                    <a:pt x="191" y="547"/>
                    <a:pt x="188" y="545"/>
                    <a:pt x="186" y="542"/>
                  </a:cubicBezTo>
                  <a:cubicBezTo>
                    <a:pt x="186" y="541"/>
                    <a:pt x="184" y="542"/>
                    <a:pt x="184" y="543"/>
                  </a:cubicBezTo>
                  <a:cubicBezTo>
                    <a:pt x="186" y="547"/>
                    <a:pt x="189" y="548"/>
                    <a:pt x="193" y="550"/>
                  </a:cubicBezTo>
                  <a:cubicBezTo>
                    <a:pt x="192" y="552"/>
                    <a:pt x="191" y="554"/>
                    <a:pt x="190" y="556"/>
                  </a:cubicBezTo>
                  <a:cubicBezTo>
                    <a:pt x="190" y="557"/>
                    <a:pt x="190" y="557"/>
                    <a:pt x="189" y="557"/>
                  </a:cubicBezTo>
                  <a:cubicBezTo>
                    <a:pt x="185" y="555"/>
                    <a:pt x="181" y="552"/>
                    <a:pt x="179" y="548"/>
                  </a:cubicBezTo>
                  <a:cubicBezTo>
                    <a:pt x="178" y="547"/>
                    <a:pt x="176" y="548"/>
                    <a:pt x="177" y="549"/>
                  </a:cubicBezTo>
                  <a:cubicBezTo>
                    <a:pt x="180" y="553"/>
                    <a:pt x="184" y="556"/>
                    <a:pt x="188" y="559"/>
                  </a:cubicBezTo>
                  <a:cubicBezTo>
                    <a:pt x="187" y="561"/>
                    <a:pt x="185" y="564"/>
                    <a:pt x="183" y="566"/>
                  </a:cubicBezTo>
                  <a:cubicBezTo>
                    <a:pt x="180" y="564"/>
                    <a:pt x="178" y="562"/>
                    <a:pt x="176" y="558"/>
                  </a:cubicBezTo>
                  <a:cubicBezTo>
                    <a:pt x="176" y="558"/>
                    <a:pt x="174" y="559"/>
                    <a:pt x="174" y="559"/>
                  </a:cubicBezTo>
                  <a:cubicBezTo>
                    <a:pt x="176" y="563"/>
                    <a:pt x="179" y="565"/>
                    <a:pt x="182" y="568"/>
                  </a:cubicBezTo>
                  <a:cubicBezTo>
                    <a:pt x="181" y="569"/>
                    <a:pt x="180" y="571"/>
                    <a:pt x="179" y="572"/>
                  </a:cubicBezTo>
                  <a:cubicBezTo>
                    <a:pt x="176" y="570"/>
                    <a:pt x="173" y="567"/>
                    <a:pt x="170" y="564"/>
                  </a:cubicBezTo>
                  <a:cubicBezTo>
                    <a:pt x="170" y="563"/>
                    <a:pt x="168" y="564"/>
                    <a:pt x="169" y="565"/>
                  </a:cubicBezTo>
                  <a:cubicBezTo>
                    <a:pt x="171" y="569"/>
                    <a:pt x="175" y="571"/>
                    <a:pt x="178" y="574"/>
                  </a:cubicBezTo>
                  <a:cubicBezTo>
                    <a:pt x="178" y="574"/>
                    <a:pt x="177" y="575"/>
                    <a:pt x="177" y="575"/>
                  </a:cubicBezTo>
                  <a:cubicBezTo>
                    <a:pt x="176" y="577"/>
                    <a:pt x="179" y="577"/>
                    <a:pt x="182" y="576"/>
                  </a:cubicBezTo>
                  <a:cubicBezTo>
                    <a:pt x="182" y="576"/>
                    <a:pt x="182" y="576"/>
                    <a:pt x="183" y="576"/>
                  </a:cubicBezTo>
                  <a:cubicBezTo>
                    <a:pt x="182" y="578"/>
                    <a:pt x="182" y="579"/>
                    <a:pt x="181" y="581"/>
                  </a:cubicBezTo>
                  <a:cubicBezTo>
                    <a:pt x="162" y="571"/>
                    <a:pt x="143" y="561"/>
                    <a:pt x="125" y="552"/>
                  </a:cubicBezTo>
                  <a:cubicBezTo>
                    <a:pt x="96" y="538"/>
                    <a:pt x="66" y="525"/>
                    <a:pt x="38" y="510"/>
                  </a:cubicBezTo>
                  <a:cubicBezTo>
                    <a:pt x="39" y="510"/>
                    <a:pt x="42" y="509"/>
                    <a:pt x="43" y="508"/>
                  </a:cubicBezTo>
                  <a:cubicBezTo>
                    <a:pt x="43" y="509"/>
                    <a:pt x="45" y="510"/>
                    <a:pt x="46" y="510"/>
                  </a:cubicBezTo>
                  <a:cubicBezTo>
                    <a:pt x="46" y="510"/>
                    <a:pt x="46" y="511"/>
                    <a:pt x="46" y="511"/>
                  </a:cubicBezTo>
                  <a:cubicBezTo>
                    <a:pt x="44" y="514"/>
                    <a:pt x="51" y="514"/>
                    <a:pt x="53" y="512"/>
                  </a:cubicBezTo>
                  <a:cubicBezTo>
                    <a:pt x="55" y="510"/>
                    <a:pt x="56" y="508"/>
                    <a:pt x="58" y="506"/>
                  </a:cubicBezTo>
                  <a:cubicBezTo>
                    <a:pt x="62" y="508"/>
                    <a:pt x="65" y="511"/>
                    <a:pt x="69" y="512"/>
                  </a:cubicBezTo>
                  <a:cubicBezTo>
                    <a:pt x="69" y="513"/>
                    <a:pt x="71" y="512"/>
                    <a:pt x="70" y="511"/>
                  </a:cubicBezTo>
                  <a:cubicBezTo>
                    <a:pt x="67" y="509"/>
                    <a:pt x="63" y="507"/>
                    <a:pt x="59" y="505"/>
                  </a:cubicBezTo>
                  <a:cubicBezTo>
                    <a:pt x="61" y="503"/>
                    <a:pt x="62" y="502"/>
                    <a:pt x="63" y="500"/>
                  </a:cubicBezTo>
                  <a:cubicBezTo>
                    <a:pt x="68" y="503"/>
                    <a:pt x="72" y="506"/>
                    <a:pt x="77" y="509"/>
                  </a:cubicBezTo>
                  <a:cubicBezTo>
                    <a:pt x="78" y="509"/>
                    <a:pt x="80" y="508"/>
                    <a:pt x="79" y="508"/>
                  </a:cubicBezTo>
                  <a:cubicBezTo>
                    <a:pt x="74" y="505"/>
                    <a:pt x="69" y="502"/>
                    <a:pt x="64" y="498"/>
                  </a:cubicBezTo>
                  <a:cubicBezTo>
                    <a:pt x="65" y="497"/>
                    <a:pt x="66" y="496"/>
                    <a:pt x="66" y="494"/>
                  </a:cubicBezTo>
                  <a:cubicBezTo>
                    <a:pt x="77" y="500"/>
                    <a:pt x="89" y="505"/>
                    <a:pt x="101" y="508"/>
                  </a:cubicBezTo>
                  <a:cubicBezTo>
                    <a:pt x="101" y="508"/>
                    <a:pt x="103" y="507"/>
                    <a:pt x="103" y="507"/>
                  </a:cubicBezTo>
                  <a:cubicBezTo>
                    <a:pt x="90" y="504"/>
                    <a:pt x="78" y="499"/>
                    <a:pt x="67" y="493"/>
                  </a:cubicBezTo>
                  <a:cubicBezTo>
                    <a:pt x="68" y="492"/>
                    <a:pt x="68" y="490"/>
                    <a:pt x="69" y="489"/>
                  </a:cubicBezTo>
                  <a:cubicBezTo>
                    <a:pt x="69" y="489"/>
                    <a:pt x="69" y="488"/>
                    <a:pt x="69" y="488"/>
                  </a:cubicBezTo>
                  <a:cubicBezTo>
                    <a:pt x="69" y="488"/>
                    <a:pt x="69" y="488"/>
                    <a:pt x="69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9"/>
                    <a:pt x="70" y="490"/>
                    <a:pt x="72" y="491"/>
                  </a:cubicBezTo>
                  <a:cubicBezTo>
                    <a:pt x="79" y="493"/>
                    <a:pt x="87" y="496"/>
                    <a:pt x="95" y="498"/>
                  </a:cubicBezTo>
                  <a:cubicBezTo>
                    <a:pt x="96" y="499"/>
                    <a:pt x="98" y="499"/>
                    <a:pt x="99" y="500"/>
                  </a:cubicBezTo>
                  <a:cubicBezTo>
                    <a:pt x="100" y="500"/>
                    <a:pt x="102" y="500"/>
                    <a:pt x="101" y="499"/>
                  </a:cubicBezTo>
                  <a:cubicBezTo>
                    <a:pt x="101" y="499"/>
                    <a:pt x="101" y="499"/>
                    <a:pt x="101" y="499"/>
                  </a:cubicBezTo>
                  <a:cubicBezTo>
                    <a:pt x="107" y="500"/>
                    <a:pt x="114" y="500"/>
                    <a:pt x="120" y="497"/>
                  </a:cubicBezTo>
                  <a:cubicBezTo>
                    <a:pt x="127" y="493"/>
                    <a:pt x="132" y="488"/>
                    <a:pt x="134" y="481"/>
                  </a:cubicBezTo>
                  <a:cubicBezTo>
                    <a:pt x="151" y="481"/>
                    <a:pt x="180" y="463"/>
                    <a:pt x="169" y="444"/>
                  </a:cubicBezTo>
                  <a:cubicBezTo>
                    <a:pt x="168" y="444"/>
                    <a:pt x="168" y="443"/>
                    <a:pt x="168" y="443"/>
                  </a:cubicBezTo>
                  <a:cubicBezTo>
                    <a:pt x="168" y="440"/>
                    <a:pt x="167" y="437"/>
                    <a:pt x="166" y="435"/>
                  </a:cubicBezTo>
                  <a:cubicBezTo>
                    <a:pt x="186" y="442"/>
                    <a:pt x="210" y="435"/>
                    <a:pt x="213" y="411"/>
                  </a:cubicBezTo>
                  <a:cubicBezTo>
                    <a:pt x="213" y="411"/>
                    <a:pt x="213" y="411"/>
                    <a:pt x="212" y="411"/>
                  </a:cubicBezTo>
                  <a:cubicBezTo>
                    <a:pt x="213" y="410"/>
                    <a:pt x="213" y="410"/>
                    <a:pt x="214" y="410"/>
                  </a:cubicBezTo>
                  <a:cubicBezTo>
                    <a:pt x="214" y="410"/>
                    <a:pt x="214" y="410"/>
                    <a:pt x="214" y="410"/>
                  </a:cubicBezTo>
                  <a:cubicBezTo>
                    <a:pt x="214" y="410"/>
                    <a:pt x="215" y="410"/>
                    <a:pt x="215" y="410"/>
                  </a:cubicBezTo>
                  <a:cubicBezTo>
                    <a:pt x="214" y="411"/>
                    <a:pt x="214" y="413"/>
                    <a:pt x="213" y="415"/>
                  </a:cubicBezTo>
                  <a:cubicBezTo>
                    <a:pt x="212" y="416"/>
                    <a:pt x="214" y="416"/>
                    <a:pt x="215" y="415"/>
                  </a:cubicBezTo>
                  <a:cubicBezTo>
                    <a:pt x="216" y="413"/>
                    <a:pt x="217" y="411"/>
                    <a:pt x="218" y="409"/>
                  </a:cubicBezTo>
                  <a:cubicBezTo>
                    <a:pt x="219" y="409"/>
                    <a:pt x="221" y="408"/>
                    <a:pt x="221" y="407"/>
                  </a:cubicBezTo>
                  <a:cubicBezTo>
                    <a:pt x="221" y="405"/>
                    <a:pt x="221" y="404"/>
                    <a:pt x="221" y="403"/>
                  </a:cubicBezTo>
                  <a:cubicBezTo>
                    <a:pt x="222" y="401"/>
                    <a:pt x="222" y="400"/>
                    <a:pt x="223" y="398"/>
                  </a:cubicBezTo>
                  <a:cubicBezTo>
                    <a:pt x="225" y="399"/>
                    <a:pt x="226" y="400"/>
                    <a:pt x="227" y="401"/>
                  </a:cubicBezTo>
                  <a:cubicBezTo>
                    <a:pt x="227" y="402"/>
                    <a:pt x="226" y="402"/>
                    <a:pt x="226" y="403"/>
                  </a:cubicBezTo>
                  <a:close/>
                  <a:moveTo>
                    <a:pt x="236" y="398"/>
                  </a:moveTo>
                  <a:cubicBezTo>
                    <a:pt x="235" y="397"/>
                    <a:pt x="233" y="395"/>
                    <a:pt x="231" y="394"/>
                  </a:cubicBezTo>
                  <a:cubicBezTo>
                    <a:pt x="233" y="395"/>
                    <a:pt x="235" y="397"/>
                    <a:pt x="237" y="398"/>
                  </a:cubicBezTo>
                  <a:cubicBezTo>
                    <a:pt x="237" y="398"/>
                    <a:pt x="237" y="398"/>
                    <a:pt x="236" y="398"/>
                  </a:cubicBezTo>
                  <a:close/>
                  <a:moveTo>
                    <a:pt x="239" y="407"/>
                  </a:moveTo>
                  <a:cubicBezTo>
                    <a:pt x="242" y="409"/>
                    <a:pt x="245" y="411"/>
                    <a:pt x="248" y="412"/>
                  </a:cubicBezTo>
                  <a:cubicBezTo>
                    <a:pt x="247" y="415"/>
                    <a:pt x="245" y="417"/>
                    <a:pt x="244" y="418"/>
                  </a:cubicBezTo>
                  <a:cubicBezTo>
                    <a:pt x="242" y="415"/>
                    <a:pt x="240" y="411"/>
                    <a:pt x="239" y="407"/>
                  </a:cubicBezTo>
                  <a:close/>
                  <a:moveTo>
                    <a:pt x="244" y="420"/>
                  </a:moveTo>
                  <a:cubicBezTo>
                    <a:pt x="246" y="418"/>
                    <a:pt x="248" y="416"/>
                    <a:pt x="250" y="413"/>
                  </a:cubicBezTo>
                  <a:cubicBezTo>
                    <a:pt x="250" y="413"/>
                    <a:pt x="250" y="413"/>
                    <a:pt x="250" y="414"/>
                  </a:cubicBezTo>
                  <a:cubicBezTo>
                    <a:pt x="249" y="416"/>
                    <a:pt x="247" y="419"/>
                    <a:pt x="245" y="422"/>
                  </a:cubicBezTo>
                  <a:cubicBezTo>
                    <a:pt x="245" y="421"/>
                    <a:pt x="245" y="421"/>
                    <a:pt x="244" y="420"/>
                  </a:cubicBezTo>
                  <a:close/>
                  <a:moveTo>
                    <a:pt x="248" y="426"/>
                  </a:moveTo>
                  <a:cubicBezTo>
                    <a:pt x="247" y="425"/>
                    <a:pt x="247" y="424"/>
                    <a:pt x="246" y="424"/>
                  </a:cubicBezTo>
                  <a:cubicBezTo>
                    <a:pt x="249" y="421"/>
                    <a:pt x="250" y="417"/>
                    <a:pt x="252" y="414"/>
                  </a:cubicBezTo>
                  <a:cubicBezTo>
                    <a:pt x="253" y="414"/>
                    <a:pt x="253" y="414"/>
                    <a:pt x="254" y="414"/>
                  </a:cubicBezTo>
                  <a:cubicBezTo>
                    <a:pt x="252" y="418"/>
                    <a:pt x="251" y="422"/>
                    <a:pt x="248" y="426"/>
                  </a:cubicBezTo>
                  <a:close/>
                  <a:moveTo>
                    <a:pt x="257" y="408"/>
                  </a:moveTo>
                  <a:cubicBezTo>
                    <a:pt x="257" y="409"/>
                    <a:pt x="257" y="409"/>
                    <a:pt x="257" y="409"/>
                  </a:cubicBezTo>
                  <a:cubicBezTo>
                    <a:pt x="252" y="406"/>
                    <a:pt x="247" y="404"/>
                    <a:pt x="242" y="401"/>
                  </a:cubicBezTo>
                  <a:cubicBezTo>
                    <a:pt x="242" y="401"/>
                    <a:pt x="242" y="400"/>
                    <a:pt x="242" y="400"/>
                  </a:cubicBezTo>
                  <a:cubicBezTo>
                    <a:pt x="246" y="402"/>
                    <a:pt x="251" y="403"/>
                    <a:pt x="255" y="405"/>
                  </a:cubicBezTo>
                  <a:cubicBezTo>
                    <a:pt x="255" y="405"/>
                    <a:pt x="255" y="405"/>
                    <a:pt x="255" y="405"/>
                  </a:cubicBezTo>
                  <a:cubicBezTo>
                    <a:pt x="256" y="405"/>
                    <a:pt x="256" y="405"/>
                    <a:pt x="257" y="405"/>
                  </a:cubicBezTo>
                  <a:cubicBezTo>
                    <a:pt x="256" y="406"/>
                    <a:pt x="257" y="407"/>
                    <a:pt x="258" y="408"/>
                  </a:cubicBezTo>
                  <a:cubicBezTo>
                    <a:pt x="257" y="408"/>
                    <a:pt x="257" y="408"/>
                    <a:pt x="257" y="408"/>
                  </a:cubicBezTo>
                  <a:close/>
                  <a:moveTo>
                    <a:pt x="477" y="123"/>
                  </a:moveTo>
                  <a:cubicBezTo>
                    <a:pt x="477" y="123"/>
                    <a:pt x="477" y="123"/>
                    <a:pt x="478" y="123"/>
                  </a:cubicBezTo>
                  <a:cubicBezTo>
                    <a:pt x="477" y="124"/>
                    <a:pt x="476" y="124"/>
                    <a:pt x="476" y="124"/>
                  </a:cubicBezTo>
                  <a:cubicBezTo>
                    <a:pt x="476" y="124"/>
                    <a:pt x="476" y="123"/>
                    <a:pt x="477" y="123"/>
                  </a:cubicBezTo>
                  <a:close/>
                  <a:moveTo>
                    <a:pt x="482" y="125"/>
                  </a:moveTo>
                  <a:cubicBezTo>
                    <a:pt x="484" y="126"/>
                    <a:pt x="486" y="127"/>
                    <a:pt x="487" y="128"/>
                  </a:cubicBezTo>
                  <a:cubicBezTo>
                    <a:pt x="486" y="128"/>
                    <a:pt x="485" y="128"/>
                    <a:pt x="485" y="129"/>
                  </a:cubicBezTo>
                  <a:cubicBezTo>
                    <a:pt x="481" y="134"/>
                    <a:pt x="477" y="139"/>
                    <a:pt x="473" y="144"/>
                  </a:cubicBezTo>
                  <a:cubicBezTo>
                    <a:pt x="476" y="138"/>
                    <a:pt x="480" y="132"/>
                    <a:pt x="482" y="125"/>
                  </a:cubicBezTo>
                  <a:close/>
                  <a:moveTo>
                    <a:pt x="470" y="119"/>
                  </a:moveTo>
                  <a:cubicBezTo>
                    <a:pt x="470" y="119"/>
                    <a:pt x="470" y="120"/>
                    <a:pt x="470" y="120"/>
                  </a:cubicBezTo>
                  <a:cubicBezTo>
                    <a:pt x="469" y="122"/>
                    <a:pt x="467" y="124"/>
                    <a:pt x="466" y="126"/>
                  </a:cubicBezTo>
                  <a:cubicBezTo>
                    <a:pt x="467" y="124"/>
                    <a:pt x="468" y="122"/>
                    <a:pt x="470" y="119"/>
                  </a:cubicBezTo>
                  <a:close/>
                  <a:moveTo>
                    <a:pt x="464" y="151"/>
                  </a:moveTo>
                  <a:cubicBezTo>
                    <a:pt x="465" y="151"/>
                    <a:pt x="466" y="151"/>
                    <a:pt x="468" y="150"/>
                  </a:cubicBezTo>
                  <a:cubicBezTo>
                    <a:pt x="466" y="153"/>
                    <a:pt x="464" y="156"/>
                    <a:pt x="461" y="158"/>
                  </a:cubicBezTo>
                  <a:cubicBezTo>
                    <a:pt x="461" y="158"/>
                    <a:pt x="460" y="158"/>
                    <a:pt x="459" y="158"/>
                  </a:cubicBezTo>
                  <a:cubicBezTo>
                    <a:pt x="461" y="156"/>
                    <a:pt x="462" y="153"/>
                    <a:pt x="464" y="151"/>
                  </a:cubicBezTo>
                  <a:close/>
                  <a:moveTo>
                    <a:pt x="460" y="160"/>
                  </a:move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0"/>
                    <a:pt x="460" y="160"/>
                  </a:cubicBezTo>
                  <a:close/>
                  <a:moveTo>
                    <a:pt x="449" y="142"/>
                  </a:moveTo>
                  <a:cubicBezTo>
                    <a:pt x="449" y="141"/>
                    <a:pt x="450" y="141"/>
                    <a:pt x="450" y="140"/>
                  </a:cubicBezTo>
                  <a:cubicBezTo>
                    <a:pt x="449" y="141"/>
                    <a:pt x="449" y="143"/>
                    <a:pt x="448" y="144"/>
                  </a:cubicBezTo>
                  <a:cubicBezTo>
                    <a:pt x="449" y="143"/>
                    <a:pt x="449" y="143"/>
                    <a:pt x="449" y="142"/>
                  </a:cubicBezTo>
                  <a:close/>
                  <a:moveTo>
                    <a:pt x="449" y="172"/>
                  </a:moveTo>
                  <a:cubicBezTo>
                    <a:pt x="449" y="172"/>
                    <a:pt x="449" y="172"/>
                    <a:pt x="449" y="172"/>
                  </a:cubicBezTo>
                  <a:cubicBezTo>
                    <a:pt x="449" y="173"/>
                    <a:pt x="449" y="173"/>
                    <a:pt x="449" y="174"/>
                  </a:cubicBezTo>
                  <a:cubicBezTo>
                    <a:pt x="449" y="174"/>
                    <a:pt x="449" y="174"/>
                    <a:pt x="448" y="174"/>
                  </a:cubicBezTo>
                  <a:cubicBezTo>
                    <a:pt x="448" y="173"/>
                    <a:pt x="449" y="172"/>
                    <a:pt x="449" y="172"/>
                  </a:cubicBezTo>
                  <a:close/>
                  <a:moveTo>
                    <a:pt x="426" y="155"/>
                  </a:moveTo>
                  <a:cubicBezTo>
                    <a:pt x="401" y="142"/>
                    <a:pt x="377" y="127"/>
                    <a:pt x="352" y="114"/>
                  </a:cubicBezTo>
                  <a:cubicBezTo>
                    <a:pt x="325" y="99"/>
                    <a:pt x="297" y="85"/>
                    <a:pt x="269" y="71"/>
                  </a:cubicBezTo>
                  <a:cubicBezTo>
                    <a:pt x="270" y="70"/>
                    <a:pt x="271" y="68"/>
                    <a:pt x="272" y="66"/>
                  </a:cubicBezTo>
                  <a:cubicBezTo>
                    <a:pt x="298" y="79"/>
                    <a:pt x="323" y="92"/>
                    <a:pt x="349" y="106"/>
                  </a:cubicBezTo>
                  <a:cubicBezTo>
                    <a:pt x="378" y="121"/>
                    <a:pt x="405" y="138"/>
                    <a:pt x="434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6" y="154"/>
                    <a:pt x="437" y="154"/>
                  </a:cubicBezTo>
                  <a:cubicBezTo>
                    <a:pt x="436" y="155"/>
                    <a:pt x="435" y="157"/>
                    <a:pt x="435" y="158"/>
                  </a:cubicBezTo>
                  <a:cubicBezTo>
                    <a:pt x="434" y="158"/>
                    <a:pt x="433" y="158"/>
                    <a:pt x="433" y="158"/>
                  </a:cubicBezTo>
                  <a:cubicBezTo>
                    <a:pt x="431" y="158"/>
                    <a:pt x="430" y="157"/>
                    <a:pt x="429" y="157"/>
                  </a:cubicBezTo>
                  <a:cubicBezTo>
                    <a:pt x="429" y="156"/>
                    <a:pt x="429" y="156"/>
                    <a:pt x="429" y="156"/>
                  </a:cubicBezTo>
                  <a:cubicBezTo>
                    <a:pt x="428" y="156"/>
                    <a:pt x="427" y="155"/>
                    <a:pt x="426" y="155"/>
                  </a:cubicBezTo>
                  <a:close/>
                  <a:moveTo>
                    <a:pt x="433" y="178"/>
                  </a:moveTo>
                  <a:cubicBezTo>
                    <a:pt x="438" y="181"/>
                    <a:pt x="443" y="184"/>
                    <a:pt x="448" y="186"/>
                  </a:cubicBezTo>
                  <a:cubicBezTo>
                    <a:pt x="447" y="186"/>
                    <a:pt x="446" y="187"/>
                    <a:pt x="447" y="187"/>
                  </a:cubicBezTo>
                  <a:cubicBezTo>
                    <a:pt x="452" y="190"/>
                    <a:pt x="457" y="196"/>
                    <a:pt x="464" y="194"/>
                  </a:cubicBezTo>
                  <a:cubicBezTo>
                    <a:pt x="470" y="192"/>
                    <a:pt x="472" y="187"/>
                    <a:pt x="474" y="182"/>
                  </a:cubicBezTo>
                  <a:cubicBezTo>
                    <a:pt x="490" y="190"/>
                    <a:pt x="506" y="199"/>
                    <a:pt x="521" y="207"/>
                  </a:cubicBezTo>
                  <a:cubicBezTo>
                    <a:pt x="521" y="207"/>
                    <a:pt x="521" y="207"/>
                    <a:pt x="521" y="207"/>
                  </a:cubicBezTo>
                  <a:cubicBezTo>
                    <a:pt x="492" y="260"/>
                    <a:pt x="458" y="326"/>
                    <a:pt x="390" y="331"/>
                  </a:cubicBezTo>
                  <a:cubicBezTo>
                    <a:pt x="389" y="331"/>
                    <a:pt x="389" y="331"/>
                    <a:pt x="388" y="331"/>
                  </a:cubicBezTo>
                  <a:cubicBezTo>
                    <a:pt x="391" y="277"/>
                    <a:pt x="409" y="227"/>
                    <a:pt x="433" y="178"/>
                  </a:cubicBezTo>
                  <a:close/>
                  <a:moveTo>
                    <a:pt x="370" y="359"/>
                  </a:moveTo>
                  <a:cubicBezTo>
                    <a:pt x="373" y="359"/>
                    <a:pt x="376" y="358"/>
                    <a:pt x="376" y="356"/>
                  </a:cubicBezTo>
                  <a:cubicBezTo>
                    <a:pt x="376" y="355"/>
                    <a:pt x="376" y="355"/>
                    <a:pt x="376" y="354"/>
                  </a:cubicBezTo>
                  <a:cubicBezTo>
                    <a:pt x="377" y="353"/>
                    <a:pt x="378" y="352"/>
                    <a:pt x="379" y="351"/>
                  </a:cubicBezTo>
                  <a:cubicBezTo>
                    <a:pt x="379" y="353"/>
                    <a:pt x="379" y="355"/>
                    <a:pt x="379" y="357"/>
                  </a:cubicBezTo>
                  <a:cubicBezTo>
                    <a:pt x="372" y="362"/>
                    <a:pt x="365" y="366"/>
                    <a:pt x="357" y="371"/>
                  </a:cubicBezTo>
                  <a:cubicBezTo>
                    <a:pt x="362" y="367"/>
                    <a:pt x="366" y="363"/>
                    <a:pt x="370" y="359"/>
                  </a:cubicBezTo>
                  <a:close/>
                  <a:moveTo>
                    <a:pt x="322" y="393"/>
                  </a:moveTo>
                  <a:cubicBezTo>
                    <a:pt x="327" y="391"/>
                    <a:pt x="331" y="390"/>
                    <a:pt x="335" y="388"/>
                  </a:cubicBezTo>
                  <a:cubicBezTo>
                    <a:pt x="331" y="390"/>
                    <a:pt x="326" y="393"/>
                    <a:pt x="320" y="394"/>
                  </a:cubicBezTo>
                  <a:cubicBezTo>
                    <a:pt x="321" y="394"/>
                    <a:pt x="322" y="393"/>
                    <a:pt x="322" y="393"/>
                  </a:cubicBezTo>
                  <a:close/>
                  <a:moveTo>
                    <a:pt x="276" y="404"/>
                  </a:moveTo>
                  <a:cubicBezTo>
                    <a:pt x="280" y="403"/>
                    <a:pt x="285" y="403"/>
                    <a:pt x="289" y="402"/>
                  </a:cubicBezTo>
                  <a:cubicBezTo>
                    <a:pt x="289" y="403"/>
                    <a:pt x="289" y="403"/>
                    <a:pt x="290" y="403"/>
                  </a:cubicBezTo>
                  <a:cubicBezTo>
                    <a:pt x="285" y="404"/>
                    <a:pt x="281" y="404"/>
                    <a:pt x="276" y="404"/>
                  </a:cubicBezTo>
                  <a:close/>
                  <a:moveTo>
                    <a:pt x="381" y="367"/>
                  </a:moveTo>
                  <a:cubicBezTo>
                    <a:pt x="379" y="367"/>
                    <a:pt x="376" y="367"/>
                    <a:pt x="374" y="368"/>
                  </a:cubicBezTo>
                  <a:cubicBezTo>
                    <a:pt x="351" y="387"/>
                    <a:pt x="325" y="399"/>
                    <a:pt x="297" y="403"/>
                  </a:cubicBezTo>
                  <a:cubicBezTo>
                    <a:pt x="302" y="401"/>
                    <a:pt x="308" y="399"/>
                    <a:pt x="313" y="397"/>
                  </a:cubicBezTo>
                  <a:cubicBezTo>
                    <a:pt x="313" y="397"/>
                    <a:pt x="313" y="398"/>
                    <a:pt x="315" y="397"/>
                  </a:cubicBezTo>
                  <a:cubicBezTo>
                    <a:pt x="329" y="396"/>
                    <a:pt x="340" y="388"/>
                    <a:pt x="353" y="382"/>
                  </a:cubicBezTo>
                  <a:cubicBezTo>
                    <a:pt x="356" y="380"/>
                    <a:pt x="353" y="380"/>
                    <a:pt x="350" y="380"/>
                  </a:cubicBezTo>
                  <a:cubicBezTo>
                    <a:pt x="360" y="375"/>
                    <a:pt x="370" y="370"/>
                    <a:pt x="379" y="363"/>
                  </a:cubicBezTo>
                  <a:cubicBezTo>
                    <a:pt x="380" y="364"/>
                    <a:pt x="380" y="364"/>
                    <a:pt x="381" y="365"/>
                  </a:cubicBezTo>
                  <a:cubicBezTo>
                    <a:pt x="381" y="365"/>
                    <a:pt x="381" y="366"/>
                    <a:pt x="381" y="367"/>
                  </a:cubicBezTo>
                  <a:close/>
                  <a:moveTo>
                    <a:pt x="379" y="342"/>
                  </a:moveTo>
                  <a:cubicBezTo>
                    <a:pt x="378" y="342"/>
                    <a:pt x="378" y="343"/>
                    <a:pt x="377" y="344"/>
                  </a:cubicBezTo>
                  <a:cubicBezTo>
                    <a:pt x="380" y="311"/>
                    <a:pt x="382" y="279"/>
                    <a:pt x="394" y="247"/>
                  </a:cubicBezTo>
                  <a:cubicBezTo>
                    <a:pt x="398" y="233"/>
                    <a:pt x="404" y="220"/>
                    <a:pt x="411" y="208"/>
                  </a:cubicBezTo>
                  <a:cubicBezTo>
                    <a:pt x="393" y="250"/>
                    <a:pt x="380" y="294"/>
                    <a:pt x="379" y="342"/>
                  </a:cubicBezTo>
                  <a:close/>
                  <a:moveTo>
                    <a:pt x="422" y="351"/>
                  </a:moveTo>
                  <a:cubicBezTo>
                    <a:pt x="422" y="351"/>
                    <a:pt x="422" y="351"/>
                    <a:pt x="422" y="351"/>
                  </a:cubicBezTo>
                  <a:cubicBezTo>
                    <a:pt x="423" y="350"/>
                    <a:pt x="423" y="349"/>
                    <a:pt x="423" y="348"/>
                  </a:cubicBezTo>
                  <a:cubicBezTo>
                    <a:pt x="424" y="348"/>
                    <a:pt x="423" y="348"/>
                    <a:pt x="422" y="348"/>
                  </a:cubicBezTo>
                  <a:cubicBezTo>
                    <a:pt x="422" y="342"/>
                    <a:pt x="423" y="335"/>
                    <a:pt x="424" y="329"/>
                  </a:cubicBezTo>
                  <a:cubicBezTo>
                    <a:pt x="425" y="328"/>
                    <a:pt x="422" y="329"/>
                    <a:pt x="422" y="329"/>
                  </a:cubicBezTo>
                  <a:cubicBezTo>
                    <a:pt x="421" y="336"/>
                    <a:pt x="420" y="344"/>
                    <a:pt x="420" y="351"/>
                  </a:cubicBezTo>
                  <a:cubicBezTo>
                    <a:pt x="420" y="351"/>
                    <a:pt x="420" y="351"/>
                    <a:pt x="421" y="351"/>
                  </a:cubicBezTo>
                  <a:cubicBezTo>
                    <a:pt x="418" y="352"/>
                    <a:pt x="414" y="353"/>
                    <a:pt x="411" y="354"/>
                  </a:cubicBezTo>
                  <a:cubicBezTo>
                    <a:pt x="410" y="351"/>
                    <a:pt x="411" y="337"/>
                    <a:pt x="412" y="335"/>
                  </a:cubicBezTo>
                  <a:cubicBezTo>
                    <a:pt x="412" y="334"/>
                    <a:pt x="410" y="334"/>
                    <a:pt x="409" y="335"/>
                  </a:cubicBezTo>
                  <a:cubicBezTo>
                    <a:pt x="409" y="337"/>
                    <a:pt x="407" y="350"/>
                    <a:pt x="409" y="354"/>
                  </a:cubicBezTo>
                  <a:cubicBezTo>
                    <a:pt x="409" y="354"/>
                    <a:pt x="408" y="354"/>
                    <a:pt x="408" y="354"/>
                  </a:cubicBezTo>
                  <a:cubicBezTo>
                    <a:pt x="407" y="355"/>
                    <a:pt x="407" y="355"/>
                    <a:pt x="406" y="355"/>
                  </a:cubicBezTo>
                  <a:cubicBezTo>
                    <a:pt x="405" y="355"/>
                    <a:pt x="403" y="356"/>
                    <a:pt x="403" y="357"/>
                  </a:cubicBezTo>
                  <a:cubicBezTo>
                    <a:pt x="402" y="366"/>
                    <a:pt x="401" y="375"/>
                    <a:pt x="401" y="383"/>
                  </a:cubicBezTo>
                  <a:cubicBezTo>
                    <a:pt x="397" y="383"/>
                    <a:pt x="393" y="384"/>
                    <a:pt x="389" y="384"/>
                  </a:cubicBezTo>
                  <a:cubicBezTo>
                    <a:pt x="389" y="375"/>
                    <a:pt x="389" y="365"/>
                    <a:pt x="391" y="356"/>
                  </a:cubicBezTo>
                  <a:cubicBezTo>
                    <a:pt x="391" y="354"/>
                    <a:pt x="389" y="354"/>
                    <a:pt x="388" y="354"/>
                  </a:cubicBezTo>
                  <a:cubicBezTo>
                    <a:pt x="387" y="350"/>
                    <a:pt x="388" y="346"/>
                    <a:pt x="388" y="342"/>
                  </a:cubicBezTo>
                  <a:cubicBezTo>
                    <a:pt x="388" y="342"/>
                    <a:pt x="388" y="342"/>
                    <a:pt x="388" y="342"/>
                  </a:cubicBezTo>
                  <a:cubicBezTo>
                    <a:pt x="389" y="340"/>
                    <a:pt x="389" y="339"/>
                    <a:pt x="388" y="338"/>
                  </a:cubicBezTo>
                  <a:cubicBezTo>
                    <a:pt x="388" y="338"/>
                    <a:pt x="388" y="337"/>
                    <a:pt x="388" y="336"/>
                  </a:cubicBezTo>
                  <a:cubicBezTo>
                    <a:pt x="388" y="336"/>
                    <a:pt x="388" y="336"/>
                    <a:pt x="388" y="336"/>
                  </a:cubicBezTo>
                  <a:cubicBezTo>
                    <a:pt x="392" y="335"/>
                    <a:pt x="395" y="335"/>
                    <a:pt x="398" y="334"/>
                  </a:cubicBezTo>
                  <a:cubicBezTo>
                    <a:pt x="398" y="340"/>
                    <a:pt x="398" y="345"/>
                    <a:pt x="397" y="351"/>
                  </a:cubicBezTo>
                  <a:cubicBezTo>
                    <a:pt x="397" y="352"/>
                    <a:pt x="399" y="351"/>
                    <a:pt x="399" y="351"/>
                  </a:cubicBezTo>
                  <a:cubicBezTo>
                    <a:pt x="400" y="345"/>
                    <a:pt x="400" y="340"/>
                    <a:pt x="400" y="334"/>
                  </a:cubicBezTo>
                  <a:cubicBezTo>
                    <a:pt x="401" y="334"/>
                    <a:pt x="402" y="334"/>
                    <a:pt x="403" y="334"/>
                  </a:cubicBezTo>
                  <a:cubicBezTo>
                    <a:pt x="403" y="338"/>
                    <a:pt x="403" y="343"/>
                    <a:pt x="404" y="348"/>
                  </a:cubicBezTo>
                  <a:cubicBezTo>
                    <a:pt x="404" y="349"/>
                    <a:pt x="406" y="349"/>
                    <a:pt x="406" y="348"/>
                  </a:cubicBezTo>
                  <a:cubicBezTo>
                    <a:pt x="405" y="343"/>
                    <a:pt x="405" y="338"/>
                    <a:pt x="405" y="333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9" y="332"/>
                    <a:pt x="413" y="331"/>
                    <a:pt x="417" y="330"/>
                  </a:cubicBezTo>
                  <a:cubicBezTo>
                    <a:pt x="415" y="337"/>
                    <a:pt x="415" y="343"/>
                    <a:pt x="415" y="350"/>
                  </a:cubicBezTo>
                  <a:cubicBezTo>
                    <a:pt x="415" y="351"/>
                    <a:pt x="417" y="351"/>
                    <a:pt x="417" y="350"/>
                  </a:cubicBezTo>
                  <a:cubicBezTo>
                    <a:pt x="417" y="343"/>
                    <a:pt x="417" y="336"/>
                    <a:pt x="419" y="329"/>
                  </a:cubicBezTo>
                  <a:cubicBezTo>
                    <a:pt x="472" y="310"/>
                    <a:pt x="504" y="254"/>
                    <a:pt x="530" y="206"/>
                  </a:cubicBezTo>
                  <a:cubicBezTo>
                    <a:pt x="531" y="205"/>
                    <a:pt x="530" y="204"/>
                    <a:pt x="529" y="204"/>
                  </a:cubicBezTo>
                  <a:cubicBezTo>
                    <a:pt x="529" y="203"/>
                    <a:pt x="529" y="202"/>
                    <a:pt x="528" y="202"/>
                  </a:cubicBezTo>
                  <a:cubicBezTo>
                    <a:pt x="523" y="199"/>
                    <a:pt x="518" y="196"/>
                    <a:pt x="513" y="194"/>
                  </a:cubicBezTo>
                  <a:cubicBezTo>
                    <a:pt x="513" y="194"/>
                    <a:pt x="513" y="193"/>
                    <a:pt x="513" y="193"/>
                  </a:cubicBezTo>
                  <a:cubicBezTo>
                    <a:pt x="512" y="190"/>
                    <a:pt x="514" y="187"/>
                    <a:pt x="514" y="184"/>
                  </a:cubicBezTo>
                  <a:cubicBezTo>
                    <a:pt x="515" y="184"/>
                    <a:pt x="513" y="184"/>
                    <a:pt x="512" y="185"/>
                  </a:cubicBezTo>
                  <a:cubicBezTo>
                    <a:pt x="512" y="187"/>
                    <a:pt x="511" y="190"/>
                    <a:pt x="511" y="193"/>
                  </a:cubicBezTo>
                  <a:cubicBezTo>
                    <a:pt x="509" y="192"/>
                    <a:pt x="508" y="191"/>
                    <a:pt x="506" y="190"/>
                  </a:cubicBezTo>
                  <a:cubicBezTo>
                    <a:pt x="506" y="190"/>
                    <a:pt x="507" y="190"/>
                    <a:pt x="507" y="190"/>
                  </a:cubicBezTo>
                  <a:cubicBezTo>
                    <a:pt x="508" y="187"/>
                    <a:pt x="508" y="184"/>
                    <a:pt x="509" y="181"/>
                  </a:cubicBezTo>
                  <a:cubicBezTo>
                    <a:pt x="509" y="181"/>
                    <a:pt x="507" y="181"/>
                    <a:pt x="507" y="182"/>
                  </a:cubicBezTo>
                  <a:cubicBezTo>
                    <a:pt x="506" y="184"/>
                    <a:pt x="506" y="187"/>
                    <a:pt x="505" y="190"/>
                  </a:cubicBezTo>
                  <a:cubicBezTo>
                    <a:pt x="504" y="189"/>
                    <a:pt x="503" y="189"/>
                    <a:pt x="502" y="188"/>
                  </a:cubicBezTo>
                  <a:cubicBezTo>
                    <a:pt x="502" y="188"/>
                    <a:pt x="502" y="188"/>
                    <a:pt x="502" y="188"/>
                  </a:cubicBezTo>
                  <a:cubicBezTo>
                    <a:pt x="502" y="186"/>
                    <a:pt x="502" y="184"/>
                    <a:pt x="503" y="183"/>
                  </a:cubicBezTo>
                  <a:cubicBezTo>
                    <a:pt x="503" y="181"/>
                    <a:pt x="504" y="179"/>
                    <a:pt x="505" y="176"/>
                  </a:cubicBezTo>
                  <a:cubicBezTo>
                    <a:pt x="505" y="176"/>
                    <a:pt x="503" y="176"/>
                    <a:pt x="503" y="177"/>
                  </a:cubicBezTo>
                  <a:cubicBezTo>
                    <a:pt x="502" y="179"/>
                    <a:pt x="501" y="181"/>
                    <a:pt x="501" y="184"/>
                  </a:cubicBezTo>
                  <a:cubicBezTo>
                    <a:pt x="500" y="185"/>
                    <a:pt x="500" y="186"/>
                    <a:pt x="500" y="187"/>
                  </a:cubicBezTo>
                  <a:cubicBezTo>
                    <a:pt x="499" y="186"/>
                    <a:pt x="497" y="186"/>
                    <a:pt x="496" y="185"/>
                  </a:cubicBezTo>
                  <a:cubicBezTo>
                    <a:pt x="496" y="184"/>
                    <a:pt x="497" y="182"/>
                    <a:pt x="497" y="182"/>
                  </a:cubicBezTo>
                  <a:cubicBezTo>
                    <a:pt x="498" y="179"/>
                    <a:pt x="499" y="177"/>
                    <a:pt x="499" y="174"/>
                  </a:cubicBezTo>
                  <a:cubicBezTo>
                    <a:pt x="500" y="174"/>
                    <a:pt x="497" y="174"/>
                    <a:pt x="497" y="175"/>
                  </a:cubicBezTo>
                  <a:cubicBezTo>
                    <a:pt x="497" y="177"/>
                    <a:pt x="496" y="180"/>
                    <a:pt x="495" y="182"/>
                  </a:cubicBezTo>
                  <a:cubicBezTo>
                    <a:pt x="495" y="182"/>
                    <a:pt x="495" y="183"/>
                    <a:pt x="494" y="184"/>
                  </a:cubicBezTo>
                  <a:cubicBezTo>
                    <a:pt x="494" y="184"/>
                    <a:pt x="494" y="183"/>
                    <a:pt x="493" y="183"/>
                  </a:cubicBezTo>
                  <a:cubicBezTo>
                    <a:pt x="493" y="180"/>
                    <a:pt x="494" y="176"/>
                    <a:pt x="495" y="173"/>
                  </a:cubicBezTo>
                  <a:cubicBezTo>
                    <a:pt x="495" y="172"/>
                    <a:pt x="493" y="173"/>
                    <a:pt x="493" y="173"/>
                  </a:cubicBezTo>
                  <a:cubicBezTo>
                    <a:pt x="492" y="176"/>
                    <a:pt x="491" y="179"/>
                    <a:pt x="491" y="182"/>
                  </a:cubicBezTo>
                  <a:cubicBezTo>
                    <a:pt x="490" y="182"/>
                    <a:pt x="489" y="181"/>
                    <a:pt x="488" y="180"/>
                  </a:cubicBezTo>
                  <a:cubicBezTo>
                    <a:pt x="488" y="177"/>
                    <a:pt x="489" y="174"/>
                    <a:pt x="490" y="171"/>
                  </a:cubicBezTo>
                  <a:cubicBezTo>
                    <a:pt x="490" y="170"/>
                    <a:pt x="488" y="170"/>
                    <a:pt x="488" y="171"/>
                  </a:cubicBezTo>
                  <a:cubicBezTo>
                    <a:pt x="487" y="174"/>
                    <a:pt x="487" y="177"/>
                    <a:pt x="486" y="179"/>
                  </a:cubicBezTo>
                  <a:cubicBezTo>
                    <a:pt x="485" y="179"/>
                    <a:pt x="484" y="178"/>
                    <a:pt x="483" y="178"/>
                  </a:cubicBezTo>
                  <a:cubicBezTo>
                    <a:pt x="483" y="175"/>
                    <a:pt x="484" y="172"/>
                    <a:pt x="484" y="169"/>
                  </a:cubicBezTo>
                  <a:cubicBezTo>
                    <a:pt x="484" y="168"/>
                    <a:pt x="482" y="168"/>
                    <a:pt x="482" y="169"/>
                  </a:cubicBezTo>
                  <a:cubicBezTo>
                    <a:pt x="482" y="172"/>
                    <a:pt x="481" y="174"/>
                    <a:pt x="481" y="177"/>
                  </a:cubicBezTo>
                  <a:cubicBezTo>
                    <a:pt x="480" y="176"/>
                    <a:pt x="479" y="176"/>
                    <a:pt x="478" y="175"/>
                  </a:cubicBezTo>
                  <a:cubicBezTo>
                    <a:pt x="478" y="175"/>
                    <a:pt x="477" y="175"/>
                    <a:pt x="477" y="175"/>
                  </a:cubicBezTo>
                  <a:cubicBezTo>
                    <a:pt x="478" y="172"/>
                    <a:pt x="479" y="168"/>
                    <a:pt x="480" y="165"/>
                  </a:cubicBezTo>
                  <a:cubicBezTo>
                    <a:pt x="480" y="164"/>
                    <a:pt x="478" y="165"/>
                    <a:pt x="477" y="165"/>
                  </a:cubicBezTo>
                  <a:cubicBezTo>
                    <a:pt x="477" y="168"/>
                    <a:pt x="476" y="172"/>
                    <a:pt x="476" y="175"/>
                  </a:cubicBezTo>
                  <a:cubicBezTo>
                    <a:pt x="474" y="175"/>
                    <a:pt x="472" y="176"/>
                    <a:pt x="471" y="177"/>
                  </a:cubicBezTo>
                  <a:cubicBezTo>
                    <a:pt x="471" y="178"/>
                    <a:pt x="470" y="178"/>
                    <a:pt x="470" y="178"/>
                  </a:cubicBezTo>
                  <a:cubicBezTo>
                    <a:pt x="467" y="181"/>
                    <a:pt x="465" y="186"/>
                    <a:pt x="463" y="189"/>
                  </a:cubicBezTo>
                  <a:cubicBezTo>
                    <a:pt x="462" y="189"/>
                    <a:pt x="461" y="189"/>
                    <a:pt x="461" y="188"/>
                  </a:cubicBezTo>
                  <a:cubicBezTo>
                    <a:pt x="459" y="187"/>
                    <a:pt x="457" y="186"/>
                    <a:pt x="455" y="185"/>
                  </a:cubicBezTo>
                  <a:cubicBezTo>
                    <a:pt x="456" y="184"/>
                    <a:pt x="457" y="184"/>
                    <a:pt x="457" y="183"/>
                  </a:cubicBezTo>
                  <a:cubicBezTo>
                    <a:pt x="457" y="183"/>
                    <a:pt x="457" y="182"/>
                    <a:pt x="457" y="182"/>
                  </a:cubicBezTo>
                  <a:cubicBezTo>
                    <a:pt x="458" y="182"/>
                    <a:pt x="459" y="181"/>
                    <a:pt x="459" y="181"/>
                  </a:cubicBezTo>
                  <a:cubicBezTo>
                    <a:pt x="459" y="182"/>
                    <a:pt x="459" y="184"/>
                    <a:pt x="460" y="185"/>
                  </a:cubicBezTo>
                  <a:cubicBezTo>
                    <a:pt x="460" y="186"/>
                    <a:pt x="462" y="185"/>
                    <a:pt x="462" y="185"/>
                  </a:cubicBezTo>
                  <a:cubicBezTo>
                    <a:pt x="461" y="182"/>
                    <a:pt x="461" y="179"/>
                    <a:pt x="461" y="175"/>
                  </a:cubicBezTo>
                  <a:cubicBezTo>
                    <a:pt x="463" y="170"/>
                    <a:pt x="466" y="165"/>
                    <a:pt x="469" y="160"/>
                  </a:cubicBezTo>
                  <a:cubicBezTo>
                    <a:pt x="469" y="159"/>
                    <a:pt x="470" y="159"/>
                    <a:pt x="471" y="158"/>
                  </a:cubicBezTo>
                  <a:cubicBezTo>
                    <a:pt x="472" y="158"/>
                    <a:pt x="473" y="159"/>
                    <a:pt x="474" y="159"/>
                  </a:cubicBezTo>
                  <a:cubicBezTo>
                    <a:pt x="473" y="159"/>
                    <a:pt x="472" y="159"/>
                    <a:pt x="472" y="160"/>
                  </a:cubicBezTo>
                  <a:cubicBezTo>
                    <a:pt x="471" y="165"/>
                    <a:pt x="469" y="171"/>
                    <a:pt x="471" y="175"/>
                  </a:cubicBezTo>
                  <a:cubicBezTo>
                    <a:pt x="472" y="176"/>
                    <a:pt x="474" y="176"/>
                    <a:pt x="473" y="175"/>
                  </a:cubicBezTo>
                  <a:cubicBezTo>
                    <a:pt x="471" y="171"/>
                    <a:pt x="473" y="164"/>
                    <a:pt x="474" y="160"/>
                  </a:cubicBezTo>
                  <a:cubicBezTo>
                    <a:pt x="474" y="160"/>
                    <a:pt x="474" y="160"/>
                    <a:pt x="474" y="159"/>
                  </a:cubicBezTo>
                  <a:cubicBezTo>
                    <a:pt x="490" y="168"/>
                    <a:pt x="506" y="175"/>
                    <a:pt x="523" y="183"/>
                  </a:cubicBezTo>
                  <a:cubicBezTo>
                    <a:pt x="522" y="183"/>
                    <a:pt x="522" y="183"/>
                    <a:pt x="522" y="184"/>
                  </a:cubicBezTo>
                  <a:cubicBezTo>
                    <a:pt x="521" y="187"/>
                    <a:pt x="520" y="190"/>
                    <a:pt x="519" y="193"/>
                  </a:cubicBezTo>
                  <a:cubicBezTo>
                    <a:pt x="518" y="194"/>
                    <a:pt x="520" y="194"/>
                    <a:pt x="521" y="194"/>
                  </a:cubicBezTo>
                  <a:cubicBezTo>
                    <a:pt x="522" y="190"/>
                    <a:pt x="523" y="187"/>
                    <a:pt x="524" y="184"/>
                  </a:cubicBezTo>
                  <a:cubicBezTo>
                    <a:pt x="524" y="184"/>
                    <a:pt x="524" y="184"/>
                    <a:pt x="524" y="184"/>
                  </a:cubicBezTo>
                  <a:cubicBezTo>
                    <a:pt x="532" y="188"/>
                    <a:pt x="540" y="192"/>
                    <a:pt x="548" y="196"/>
                  </a:cubicBezTo>
                  <a:cubicBezTo>
                    <a:pt x="519" y="253"/>
                    <a:pt x="488" y="330"/>
                    <a:pt x="422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95"/>
            <p:cNvSpPr/>
            <p:nvPr/>
          </p:nvSpPr>
          <p:spPr bwMode="auto">
            <a:xfrm>
              <a:off x="3884614" y="4008438"/>
              <a:ext cx="649288" cy="965200"/>
            </a:xfrm>
            <a:custGeom>
              <a:avLst/>
              <a:gdLst>
                <a:gd name="T0" fmla="*/ 23 w 173"/>
                <a:gd name="T1" fmla="*/ 253 h 257"/>
                <a:gd name="T2" fmla="*/ 23 w 173"/>
                <a:gd name="T3" fmla="*/ 254 h 257"/>
                <a:gd name="T4" fmla="*/ 30 w 173"/>
                <a:gd name="T5" fmla="*/ 255 h 257"/>
                <a:gd name="T6" fmla="*/ 55 w 173"/>
                <a:gd name="T7" fmla="*/ 236 h 257"/>
                <a:gd name="T8" fmla="*/ 48 w 173"/>
                <a:gd name="T9" fmla="*/ 234 h 257"/>
                <a:gd name="T10" fmla="*/ 30 w 173"/>
                <a:gd name="T11" fmla="*/ 248 h 257"/>
                <a:gd name="T12" fmla="*/ 21 w 173"/>
                <a:gd name="T13" fmla="*/ 235 h 257"/>
                <a:gd name="T14" fmla="*/ 41 w 173"/>
                <a:gd name="T15" fmla="*/ 219 h 257"/>
                <a:gd name="T16" fmla="*/ 43 w 173"/>
                <a:gd name="T17" fmla="*/ 217 h 257"/>
                <a:gd name="T18" fmla="*/ 43 w 173"/>
                <a:gd name="T19" fmla="*/ 217 h 257"/>
                <a:gd name="T20" fmla="*/ 43 w 173"/>
                <a:gd name="T21" fmla="*/ 216 h 257"/>
                <a:gd name="T22" fmla="*/ 87 w 173"/>
                <a:gd name="T23" fmla="*/ 9 h 257"/>
                <a:gd name="T24" fmla="*/ 154 w 173"/>
                <a:gd name="T25" fmla="*/ 45 h 257"/>
                <a:gd name="T26" fmla="*/ 154 w 173"/>
                <a:gd name="T27" fmla="*/ 46 h 257"/>
                <a:gd name="T28" fmla="*/ 150 w 173"/>
                <a:gd name="T29" fmla="*/ 53 h 257"/>
                <a:gd name="T30" fmla="*/ 153 w 173"/>
                <a:gd name="T31" fmla="*/ 53 h 257"/>
                <a:gd name="T32" fmla="*/ 156 w 173"/>
                <a:gd name="T33" fmla="*/ 46 h 257"/>
                <a:gd name="T34" fmla="*/ 160 w 173"/>
                <a:gd name="T35" fmla="*/ 48 h 257"/>
                <a:gd name="T36" fmla="*/ 159 w 173"/>
                <a:gd name="T37" fmla="*/ 49 h 257"/>
                <a:gd name="T38" fmla="*/ 153 w 173"/>
                <a:gd name="T39" fmla="*/ 62 h 257"/>
                <a:gd name="T40" fmla="*/ 155 w 173"/>
                <a:gd name="T41" fmla="*/ 62 h 257"/>
                <a:gd name="T42" fmla="*/ 161 w 173"/>
                <a:gd name="T43" fmla="*/ 49 h 257"/>
                <a:gd name="T44" fmla="*/ 163 w 173"/>
                <a:gd name="T45" fmla="*/ 50 h 257"/>
                <a:gd name="T46" fmla="*/ 170 w 173"/>
                <a:gd name="T47" fmla="*/ 47 h 257"/>
                <a:gd name="T48" fmla="*/ 89 w 173"/>
                <a:gd name="T49" fmla="*/ 3 h 257"/>
                <a:gd name="T50" fmla="*/ 88 w 173"/>
                <a:gd name="T51" fmla="*/ 2 h 257"/>
                <a:gd name="T52" fmla="*/ 87 w 173"/>
                <a:gd name="T53" fmla="*/ 1 h 257"/>
                <a:gd name="T54" fmla="*/ 80 w 173"/>
                <a:gd name="T55" fmla="*/ 5 h 257"/>
                <a:gd name="T56" fmla="*/ 81 w 173"/>
                <a:gd name="T57" fmla="*/ 5 h 257"/>
                <a:gd name="T58" fmla="*/ 34 w 173"/>
                <a:gd name="T59" fmla="*/ 218 h 257"/>
                <a:gd name="T60" fmla="*/ 13 w 173"/>
                <a:gd name="T61" fmla="*/ 235 h 257"/>
                <a:gd name="T62" fmla="*/ 12 w 173"/>
                <a:gd name="T63" fmla="*/ 237 h 257"/>
                <a:gd name="T64" fmla="*/ 23 w 173"/>
                <a:gd name="T65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257">
                  <a:moveTo>
                    <a:pt x="23" y="253"/>
                  </a:moveTo>
                  <a:cubicBezTo>
                    <a:pt x="23" y="253"/>
                    <a:pt x="23" y="253"/>
                    <a:pt x="23" y="254"/>
                  </a:cubicBezTo>
                  <a:cubicBezTo>
                    <a:pt x="22" y="256"/>
                    <a:pt x="27" y="257"/>
                    <a:pt x="30" y="255"/>
                  </a:cubicBezTo>
                  <a:cubicBezTo>
                    <a:pt x="38" y="249"/>
                    <a:pt x="48" y="244"/>
                    <a:pt x="55" y="236"/>
                  </a:cubicBezTo>
                  <a:cubicBezTo>
                    <a:pt x="59" y="232"/>
                    <a:pt x="51" y="231"/>
                    <a:pt x="48" y="234"/>
                  </a:cubicBezTo>
                  <a:cubicBezTo>
                    <a:pt x="43" y="239"/>
                    <a:pt x="36" y="244"/>
                    <a:pt x="30" y="248"/>
                  </a:cubicBezTo>
                  <a:cubicBezTo>
                    <a:pt x="27" y="244"/>
                    <a:pt x="24" y="239"/>
                    <a:pt x="21" y="235"/>
                  </a:cubicBezTo>
                  <a:cubicBezTo>
                    <a:pt x="28" y="230"/>
                    <a:pt x="35" y="225"/>
                    <a:pt x="41" y="219"/>
                  </a:cubicBezTo>
                  <a:cubicBezTo>
                    <a:pt x="42" y="218"/>
                    <a:pt x="43" y="218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10" y="145"/>
                    <a:pt x="55" y="72"/>
                    <a:pt x="87" y="9"/>
                  </a:cubicBezTo>
                  <a:cubicBezTo>
                    <a:pt x="109" y="21"/>
                    <a:pt x="132" y="33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8"/>
                    <a:pt x="152" y="51"/>
                    <a:pt x="150" y="53"/>
                  </a:cubicBezTo>
                  <a:cubicBezTo>
                    <a:pt x="150" y="54"/>
                    <a:pt x="152" y="54"/>
                    <a:pt x="153" y="53"/>
                  </a:cubicBezTo>
                  <a:cubicBezTo>
                    <a:pt x="154" y="51"/>
                    <a:pt x="155" y="49"/>
                    <a:pt x="156" y="46"/>
                  </a:cubicBezTo>
                  <a:cubicBezTo>
                    <a:pt x="157" y="47"/>
                    <a:pt x="159" y="48"/>
                    <a:pt x="160" y="48"/>
                  </a:cubicBezTo>
                  <a:cubicBezTo>
                    <a:pt x="159" y="48"/>
                    <a:pt x="159" y="49"/>
                    <a:pt x="159" y="49"/>
                  </a:cubicBezTo>
                  <a:cubicBezTo>
                    <a:pt x="157" y="53"/>
                    <a:pt x="155" y="58"/>
                    <a:pt x="153" y="62"/>
                  </a:cubicBezTo>
                  <a:cubicBezTo>
                    <a:pt x="152" y="62"/>
                    <a:pt x="154" y="62"/>
                    <a:pt x="155" y="62"/>
                  </a:cubicBezTo>
                  <a:cubicBezTo>
                    <a:pt x="157" y="57"/>
                    <a:pt x="159" y="53"/>
                    <a:pt x="161" y="49"/>
                  </a:cubicBezTo>
                  <a:cubicBezTo>
                    <a:pt x="162" y="49"/>
                    <a:pt x="163" y="50"/>
                    <a:pt x="163" y="50"/>
                  </a:cubicBezTo>
                  <a:cubicBezTo>
                    <a:pt x="166" y="51"/>
                    <a:pt x="173" y="48"/>
                    <a:pt x="170" y="47"/>
                  </a:cubicBezTo>
                  <a:cubicBezTo>
                    <a:pt x="143" y="32"/>
                    <a:pt x="116" y="17"/>
                    <a:pt x="89" y="3"/>
                  </a:cubicBezTo>
                  <a:cubicBezTo>
                    <a:pt x="89" y="2"/>
                    <a:pt x="88" y="2"/>
                    <a:pt x="88" y="2"/>
                  </a:cubicBezTo>
                  <a:cubicBezTo>
                    <a:pt x="88" y="2"/>
                    <a:pt x="87" y="2"/>
                    <a:pt x="87" y="1"/>
                  </a:cubicBezTo>
                  <a:cubicBezTo>
                    <a:pt x="85" y="0"/>
                    <a:pt x="77" y="4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48" y="70"/>
                    <a:pt x="0" y="145"/>
                    <a:pt x="34" y="218"/>
                  </a:cubicBezTo>
                  <a:cubicBezTo>
                    <a:pt x="28" y="224"/>
                    <a:pt x="20" y="230"/>
                    <a:pt x="13" y="235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6" y="242"/>
                    <a:pt x="20" y="247"/>
                    <a:pt x="2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96"/>
            <p:cNvSpPr/>
            <p:nvPr/>
          </p:nvSpPr>
          <p:spPr bwMode="auto">
            <a:xfrm>
              <a:off x="4511676" y="5435600"/>
              <a:ext cx="66675" cy="33338"/>
            </a:xfrm>
            <a:custGeom>
              <a:avLst/>
              <a:gdLst>
                <a:gd name="T0" fmla="*/ 1 w 18"/>
                <a:gd name="T1" fmla="*/ 1 h 9"/>
                <a:gd name="T2" fmla="*/ 15 w 18"/>
                <a:gd name="T3" fmla="*/ 9 h 9"/>
                <a:gd name="T4" fmla="*/ 17 w 18"/>
                <a:gd name="T5" fmla="*/ 8 h 9"/>
                <a:gd name="T6" fmla="*/ 3 w 18"/>
                <a:gd name="T7" fmla="*/ 0 h 9"/>
                <a:gd name="T8" fmla="*/ 1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4"/>
                    <a:pt x="11" y="6"/>
                    <a:pt x="15" y="9"/>
                  </a:cubicBezTo>
                  <a:cubicBezTo>
                    <a:pt x="16" y="9"/>
                    <a:pt x="18" y="8"/>
                    <a:pt x="17" y="8"/>
                  </a:cubicBezTo>
                  <a:cubicBezTo>
                    <a:pt x="12" y="5"/>
                    <a:pt x="8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97"/>
            <p:cNvSpPr/>
            <p:nvPr/>
          </p:nvSpPr>
          <p:spPr bwMode="auto">
            <a:xfrm>
              <a:off x="4578351" y="5424488"/>
              <a:ext cx="93663" cy="49213"/>
            </a:xfrm>
            <a:custGeom>
              <a:avLst/>
              <a:gdLst>
                <a:gd name="T0" fmla="*/ 3 w 25"/>
                <a:gd name="T1" fmla="*/ 1 h 13"/>
                <a:gd name="T2" fmla="*/ 1 w 25"/>
                <a:gd name="T3" fmla="*/ 2 h 13"/>
                <a:gd name="T4" fmla="*/ 22 w 25"/>
                <a:gd name="T5" fmla="*/ 13 h 13"/>
                <a:gd name="T6" fmla="*/ 24 w 25"/>
                <a:gd name="T7" fmla="*/ 12 h 13"/>
                <a:gd name="T8" fmla="*/ 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8" y="5"/>
                    <a:pt x="15" y="9"/>
                    <a:pt x="22" y="13"/>
                  </a:cubicBezTo>
                  <a:cubicBezTo>
                    <a:pt x="23" y="13"/>
                    <a:pt x="25" y="12"/>
                    <a:pt x="24" y="12"/>
                  </a:cubicBezTo>
                  <a:cubicBezTo>
                    <a:pt x="17" y="8"/>
                    <a:pt x="10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98"/>
            <p:cNvSpPr/>
            <p:nvPr/>
          </p:nvSpPr>
          <p:spPr bwMode="auto">
            <a:xfrm>
              <a:off x="4624389" y="5416550"/>
              <a:ext cx="107950" cy="60325"/>
            </a:xfrm>
            <a:custGeom>
              <a:avLst/>
              <a:gdLst>
                <a:gd name="T0" fmla="*/ 29 w 29"/>
                <a:gd name="T1" fmla="*/ 15 h 16"/>
                <a:gd name="T2" fmla="*/ 2 w 29"/>
                <a:gd name="T3" fmla="*/ 0 h 16"/>
                <a:gd name="T4" fmla="*/ 0 w 29"/>
                <a:gd name="T5" fmla="*/ 1 h 16"/>
                <a:gd name="T6" fmla="*/ 27 w 29"/>
                <a:gd name="T7" fmla="*/ 16 h 16"/>
                <a:gd name="T8" fmla="*/ 29 w 2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15"/>
                  </a:moveTo>
                  <a:cubicBezTo>
                    <a:pt x="18" y="13"/>
                    <a:pt x="10" y="6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8" y="7"/>
                    <a:pt x="16" y="14"/>
                    <a:pt x="27" y="16"/>
                  </a:cubicBezTo>
                  <a:cubicBezTo>
                    <a:pt x="27" y="16"/>
                    <a:pt x="29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99"/>
            <p:cNvSpPr/>
            <p:nvPr/>
          </p:nvSpPr>
          <p:spPr bwMode="auto">
            <a:xfrm>
              <a:off x="4660901" y="5402263"/>
              <a:ext cx="112713" cy="55563"/>
            </a:xfrm>
            <a:custGeom>
              <a:avLst/>
              <a:gdLst>
                <a:gd name="T0" fmla="*/ 29 w 30"/>
                <a:gd name="T1" fmla="*/ 14 h 15"/>
                <a:gd name="T2" fmla="*/ 2 w 30"/>
                <a:gd name="T3" fmla="*/ 1 h 15"/>
                <a:gd name="T4" fmla="*/ 1 w 30"/>
                <a:gd name="T5" fmla="*/ 2 h 15"/>
                <a:gd name="T6" fmla="*/ 27 w 30"/>
                <a:gd name="T7" fmla="*/ 15 h 15"/>
                <a:gd name="T8" fmla="*/ 29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4"/>
                  </a:moveTo>
                  <a:cubicBezTo>
                    <a:pt x="20" y="10"/>
                    <a:pt x="11" y="5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6"/>
                    <a:pt x="18" y="11"/>
                    <a:pt x="27" y="15"/>
                  </a:cubicBezTo>
                  <a:cubicBezTo>
                    <a:pt x="28" y="15"/>
                    <a:pt x="30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700"/>
            <p:cNvSpPr/>
            <p:nvPr/>
          </p:nvSpPr>
          <p:spPr bwMode="auto">
            <a:xfrm>
              <a:off x="4699001" y="5394325"/>
              <a:ext cx="127000" cy="57150"/>
            </a:xfrm>
            <a:custGeom>
              <a:avLst/>
              <a:gdLst>
                <a:gd name="T0" fmla="*/ 32 w 34"/>
                <a:gd name="T1" fmla="*/ 13 h 15"/>
                <a:gd name="T2" fmla="*/ 3 w 34"/>
                <a:gd name="T3" fmla="*/ 0 h 15"/>
                <a:gd name="T4" fmla="*/ 1 w 34"/>
                <a:gd name="T5" fmla="*/ 1 h 15"/>
                <a:gd name="T6" fmla="*/ 31 w 34"/>
                <a:gd name="T7" fmla="*/ 15 h 15"/>
                <a:gd name="T8" fmla="*/ 32 w 3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2" y="13"/>
                  </a:moveTo>
                  <a:cubicBezTo>
                    <a:pt x="22" y="11"/>
                    <a:pt x="12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701"/>
            <p:cNvSpPr/>
            <p:nvPr/>
          </p:nvSpPr>
          <p:spPr bwMode="auto">
            <a:xfrm>
              <a:off x="4778376" y="5327650"/>
              <a:ext cx="127000" cy="55563"/>
            </a:xfrm>
            <a:custGeom>
              <a:avLst/>
              <a:gdLst>
                <a:gd name="T0" fmla="*/ 1 w 34"/>
                <a:gd name="T1" fmla="*/ 1 h 15"/>
                <a:gd name="T2" fmla="*/ 31 w 34"/>
                <a:gd name="T3" fmla="*/ 15 h 15"/>
                <a:gd name="T4" fmla="*/ 33 w 34"/>
                <a:gd name="T5" fmla="*/ 14 h 15"/>
                <a:gd name="T6" fmla="*/ 3 w 34"/>
                <a:gd name="T7" fmla="*/ 0 h 15"/>
                <a:gd name="T8" fmla="*/ 1 w 3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1" y="1"/>
                  </a:move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3" y="14"/>
                  </a:cubicBezTo>
                  <a:cubicBezTo>
                    <a:pt x="22" y="11"/>
                    <a:pt x="11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02"/>
            <p:cNvSpPr/>
            <p:nvPr/>
          </p:nvSpPr>
          <p:spPr bwMode="auto">
            <a:xfrm>
              <a:off x="4811714" y="5300663"/>
              <a:ext cx="131763" cy="71438"/>
            </a:xfrm>
            <a:custGeom>
              <a:avLst/>
              <a:gdLst>
                <a:gd name="T0" fmla="*/ 1 w 35"/>
                <a:gd name="T1" fmla="*/ 1 h 19"/>
                <a:gd name="T2" fmla="*/ 32 w 35"/>
                <a:gd name="T3" fmla="*/ 19 h 19"/>
                <a:gd name="T4" fmla="*/ 34 w 35"/>
                <a:gd name="T5" fmla="*/ 18 h 19"/>
                <a:gd name="T6" fmla="*/ 2 w 35"/>
                <a:gd name="T7" fmla="*/ 0 h 19"/>
                <a:gd name="T8" fmla="*/ 1 w 3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1" y="1"/>
                  </a:moveTo>
                  <a:cubicBezTo>
                    <a:pt x="11" y="7"/>
                    <a:pt x="22" y="13"/>
                    <a:pt x="32" y="19"/>
                  </a:cubicBezTo>
                  <a:cubicBezTo>
                    <a:pt x="33" y="19"/>
                    <a:pt x="35" y="18"/>
                    <a:pt x="34" y="18"/>
                  </a:cubicBezTo>
                  <a:cubicBezTo>
                    <a:pt x="23" y="12"/>
                    <a:pt x="13" y="6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03"/>
            <p:cNvSpPr/>
            <p:nvPr/>
          </p:nvSpPr>
          <p:spPr bwMode="auto">
            <a:xfrm>
              <a:off x="4826001" y="5278438"/>
              <a:ext cx="128588" cy="66675"/>
            </a:xfrm>
            <a:custGeom>
              <a:avLst/>
              <a:gdLst>
                <a:gd name="T0" fmla="*/ 1 w 34"/>
                <a:gd name="T1" fmla="*/ 1 h 18"/>
                <a:gd name="T2" fmla="*/ 31 w 34"/>
                <a:gd name="T3" fmla="*/ 18 h 18"/>
                <a:gd name="T4" fmla="*/ 33 w 34"/>
                <a:gd name="T5" fmla="*/ 17 h 18"/>
                <a:gd name="T6" fmla="*/ 3 w 34"/>
                <a:gd name="T7" fmla="*/ 0 h 18"/>
                <a:gd name="T8" fmla="*/ 1 w 3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"/>
                  </a:moveTo>
                  <a:cubicBezTo>
                    <a:pt x="11" y="7"/>
                    <a:pt x="21" y="13"/>
                    <a:pt x="31" y="18"/>
                  </a:cubicBezTo>
                  <a:cubicBezTo>
                    <a:pt x="32" y="18"/>
                    <a:pt x="34" y="17"/>
                    <a:pt x="33" y="17"/>
                  </a:cubicBezTo>
                  <a:cubicBezTo>
                    <a:pt x="23" y="11"/>
                    <a:pt x="13" y="6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04"/>
            <p:cNvSpPr/>
            <p:nvPr/>
          </p:nvSpPr>
          <p:spPr bwMode="auto">
            <a:xfrm>
              <a:off x="4867276" y="5259388"/>
              <a:ext cx="109538" cy="60325"/>
            </a:xfrm>
            <a:custGeom>
              <a:avLst/>
              <a:gdLst>
                <a:gd name="T0" fmla="*/ 1 w 29"/>
                <a:gd name="T1" fmla="*/ 2 h 16"/>
                <a:gd name="T2" fmla="*/ 26 w 29"/>
                <a:gd name="T3" fmla="*/ 16 h 16"/>
                <a:gd name="T4" fmla="*/ 28 w 29"/>
                <a:gd name="T5" fmla="*/ 15 h 16"/>
                <a:gd name="T6" fmla="*/ 2 w 29"/>
                <a:gd name="T7" fmla="*/ 1 h 16"/>
                <a:gd name="T8" fmla="*/ 1 w 29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2"/>
                  </a:moveTo>
                  <a:cubicBezTo>
                    <a:pt x="9" y="7"/>
                    <a:pt x="17" y="13"/>
                    <a:pt x="26" y="16"/>
                  </a:cubicBezTo>
                  <a:cubicBezTo>
                    <a:pt x="27" y="16"/>
                    <a:pt x="29" y="15"/>
                    <a:pt x="28" y="15"/>
                  </a:cubicBezTo>
                  <a:cubicBezTo>
                    <a:pt x="18" y="12"/>
                    <a:pt x="10" y="6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05"/>
            <p:cNvSpPr/>
            <p:nvPr/>
          </p:nvSpPr>
          <p:spPr bwMode="auto">
            <a:xfrm>
              <a:off x="4883151" y="5240338"/>
              <a:ext cx="74613" cy="46038"/>
            </a:xfrm>
            <a:custGeom>
              <a:avLst/>
              <a:gdLst>
                <a:gd name="T0" fmla="*/ 1 w 20"/>
                <a:gd name="T1" fmla="*/ 1 h 12"/>
                <a:gd name="T2" fmla="*/ 17 w 20"/>
                <a:gd name="T3" fmla="*/ 11 h 12"/>
                <a:gd name="T4" fmla="*/ 19 w 20"/>
                <a:gd name="T5" fmla="*/ 10 h 12"/>
                <a:gd name="T6" fmla="*/ 2 w 20"/>
                <a:gd name="T7" fmla="*/ 0 h 12"/>
                <a:gd name="T8" fmla="*/ 1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"/>
                  </a:moveTo>
                  <a:cubicBezTo>
                    <a:pt x="6" y="6"/>
                    <a:pt x="11" y="9"/>
                    <a:pt x="17" y="11"/>
                  </a:cubicBezTo>
                  <a:cubicBezTo>
                    <a:pt x="18" y="12"/>
                    <a:pt x="20" y="10"/>
                    <a:pt x="19" y="10"/>
                  </a:cubicBezTo>
                  <a:cubicBezTo>
                    <a:pt x="12" y="8"/>
                    <a:pt x="7" y="4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06"/>
            <p:cNvSpPr/>
            <p:nvPr/>
          </p:nvSpPr>
          <p:spPr bwMode="auto">
            <a:xfrm>
              <a:off x="4897439" y="5221288"/>
              <a:ext cx="76200" cy="38100"/>
            </a:xfrm>
            <a:custGeom>
              <a:avLst/>
              <a:gdLst>
                <a:gd name="T0" fmla="*/ 1 w 20"/>
                <a:gd name="T1" fmla="*/ 2 h 10"/>
                <a:gd name="T2" fmla="*/ 18 w 20"/>
                <a:gd name="T3" fmla="*/ 9 h 10"/>
                <a:gd name="T4" fmla="*/ 19 w 20"/>
                <a:gd name="T5" fmla="*/ 8 h 10"/>
                <a:gd name="T6" fmla="*/ 2 w 20"/>
                <a:gd name="T7" fmla="*/ 0 h 10"/>
                <a:gd name="T8" fmla="*/ 1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2"/>
                  </a:moveTo>
                  <a:cubicBezTo>
                    <a:pt x="6" y="4"/>
                    <a:pt x="11" y="8"/>
                    <a:pt x="18" y="9"/>
                  </a:cubicBezTo>
                  <a:cubicBezTo>
                    <a:pt x="18" y="10"/>
                    <a:pt x="20" y="8"/>
                    <a:pt x="19" y="8"/>
                  </a:cubicBezTo>
                  <a:cubicBezTo>
                    <a:pt x="13" y="7"/>
                    <a:pt x="8" y="3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07"/>
            <p:cNvSpPr/>
            <p:nvPr/>
          </p:nvSpPr>
          <p:spPr bwMode="auto">
            <a:xfrm>
              <a:off x="4910139" y="5191125"/>
              <a:ext cx="47625" cy="26988"/>
            </a:xfrm>
            <a:custGeom>
              <a:avLst/>
              <a:gdLst>
                <a:gd name="T0" fmla="*/ 0 w 13"/>
                <a:gd name="T1" fmla="*/ 1 h 7"/>
                <a:gd name="T2" fmla="*/ 11 w 13"/>
                <a:gd name="T3" fmla="*/ 6 h 7"/>
                <a:gd name="T4" fmla="*/ 13 w 13"/>
                <a:gd name="T5" fmla="*/ 6 h 7"/>
                <a:gd name="T6" fmla="*/ 2 w 13"/>
                <a:gd name="T7" fmla="*/ 0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4" y="3"/>
                    <a:pt x="7" y="5"/>
                    <a:pt x="11" y="6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08"/>
            <p:cNvSpPr/>
            <p:nvPr/>
          </p:nvSpPr>
          <p:spPr bwMode="auto">
            <a:xfrm>
              <a:off x="4921251" y="5176838"/>
              <a:ext cx="47625" cy="22225"/>
            </a:xfrm>
            <a:custGeom>
              <a:avLst/>
              <a:gdLst>
                <a:gd name="T0" fmla="*/ 1 w 13"/>
                <a:gd name="T1" fmla="*/ 1 h 6"/>
                <a:gd name="T2" fmla="*/ 11 w 13"/>
                <a:gd name="T3" fmla="*/ 5 h 6"/>
                <a:gd name="T4" fmla="*/ 11 w 13"/>
                <a:gd name="T5" fmla="*/ 4 h 6"/>
                <a:gd name="T6" fmla="*/ 3 w 13"/>
                <a:gd name="T7" fmla="*/ 0 h 6"/>
                <a:gd name="T8" fmla="*/ 1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1"/>
                  </a:moveTo>
                  <a:cubicBezTo>
                    <a:pt x="4" y="3"/>
                    <a:pt x="7" y="5"/>
                    <a:pt x="11" y="5"/>
                  </a:cubicBezTo>
                  <a:cubicBezTo>
                    <a:pt x="12" y="6"/>
                    <a:pt x="13" y="4"/>
                    <a:pt x="11" y="4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09"/>
            <p:cNvSpPr/>
            <p:nvPr/>
          </p:nvSpPr>
          <p:spPr bwMode="auto">
            <a:xfrm>
              <a:off x="4921251" y="5138738"/>
              <a:ext cx="17463" cy="7938"/>
            </a:xfrm>
            <a:custGeom>
              <a:avLst/>
              <a:gdLst>
                <a:gd name="T0" fmla="*/ 1 w 5"/>
                <a:gd name="T1" fmla="*/ 1 h 2"/>
                <a:gd name="T2" fmla="*/ 4 w 5"/>
                <a:gd name="T3" fmla="*/ 2 h 2"/>
                <a:gd name="T4" fmla="*/ 4 w 5"/>
                <a:gd name="T5" fmla="*/ 1 h 2"/>
                <a:gd name="T6" fmla="*/ 3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10"/>
            <p:cNvSpPr/>
            <p:nvPr/>
          </p:nvSpPr>
          <p:spPr bwMode="auto">
            <a:xfrm>
              <a:off x="4932364" y="5127625"/>
              <a:ext cx="33338" cy="158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3 h 4"/>
                <a:gd name="T4" fmla="*/ 2 w 9"/>
                <a:gd name="T5" fmla="*/ 0 h 4"/>
                <a:gd name="T6" fmla="*/ 1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11"/>
            <p:cNvSpPr/>
            <p:nvPr/>
          </p:nvSpPr>
          <p:spPr bwMode="auto">
            <a:xfrm>
              <a:off x="5078414" y="5267325"/>
              <a:ext cx="11113" cy="77788"/>
            </a:xfrm>
            <a:custGeom>
              <a:avLst/>
              <a:gdLst>
                <a:gd name="T0" fmla="*/ 1 w 3"/>
                <a:gd name="T1" fmla="*/ 20 h 21"/>
                <a:gd name="T2" fmla="*/ 3 w 3"/>
                <a:gd name="T3" fmla="*/ 19 h 21"/>
                <a:gd name="T4" fmla="*/ 2 w 3"/>
                <a:gd name="T5" fmla="*/ 1 h 21"/>
                <a:gd name="T6" fmla="*/ 0 w 3"/>
                <a:gd name="T7" fmla="*/ 2 h 21"/>
                <a:gd name="T8" fmla="*/ 1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20"/>
                  </a:moveTo>
                  <a:cubicBezTo>
                    <a:pt x="1" y="21"/>
                    <a:pt x="3" y="20"/>
                    <a:pt x="3" y="19"/>
                  </a:cubicBezTo>
                  <a:cubicBezTo>
                    <a:pt x="3" y="13"/>
                    <a:pt x="2" y="7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1" y="14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712"/>
            <p:cNvSpPr/>
            <p:nvPr/>
          </p:nvSpPr>
          <p:spPr bwMode="auto">
            <a:xfrm>
              <a:off x="5070476" y="5330825"/>
              <a:ext cx="46038" cy="55563"/>
            </a:xfrm>
            <a:custGeom>
              <a:avLst/>
              <a:gdLst>
                <a:gd name="T0" fmla="*/ 10 w 12"/>
                <a:gd name="T1" fmla="*/ 1 h 15"/>
                <a:gd name="T2" fmla="*/ 3 w 12"/>
                <a:gd name="T3" fmla="*/ 7 h 15"/>
                <a:gd name="T4" fmla="*/ 3 w 12"/>
                <a:gd name="T5" fmla="*/ 7 h 15"/>
                <a:gd name="T6" fmla="*/ 6 w 12"/>
                <a:gd name="T7" fmla="*/ 8 h 15"/>
                <a:gd name="T8" fmla="*/ 0 w 12"/>
                <a:gd name="T9" fmla="*/ 13 h 15"/>
                <a:gd name="T10" fmla="*/ 0 w 12"/>
                <a:gd name="T11" fmla="*/ 14 h 15"/>
                <a:gd name="T12" fmla="*/ 6 w 12"/>
                <a:gd name="T13" fmla="*/ 14 h 15"/>
                <a:gd name="T14" fmla="*/ 6 w 12"/>
                <a:gd name="T15" fmla="*/ 13 h 15"/>
                <a:gd name="T16" fmla="*/ 3 w 12"/>
                <a:gd name="T17" fmla="*/ 13 h 15"/>
                <a:gd name="T18" fmla="*/ 8 w 12"/>
                <a:gd name="T19" fmla="*/ 7 h 15"/>
                <a:gd name="T20" fmla="*/ 8 w 12"/>
                <a:gd name="T21" fmla="*/ 7 h 15"/>
                <a:gd name="T22" fmla="*/ 5 w 12"/>
                <a:gd name="T23" fmla="*/ 6 h 15"/>
                <a:gd name="T24" fmla="*/ 11 w 12"/>
                <a:gd name="T25" fmla="*/ 1 h 15"/>
                <a:gd name="T26" fmla="*/ 10 w 12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0" y="1"/>
                  </a:moveTo>
                  <a:cubicBezTo>
                    <a:pt x="7" y="2"/>
                    <a:pt x="5" y="4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4" y="10"/>
                    <a:pt x="3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7" y="14"/>
                    <a:pt x="7" y="12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13"/>
            <p:cNvSpPr/>
            <p:nvPr/>
          </p:nvSpPr>
          <p:spPr bwMode="auto">
            <a:xfrm>
              <a:off x="5075239" y="5394325"/>
              <a:ext cx="22225" cy="2222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1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5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714"/>
            <p:cNvSpPr/>
            <p:nvPr/>
          </p:nvSpPr>
          <p:spPr bwMode="auto">
            <a:xfrm>
              <a:off x="5081589" y="5416550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4 h 5"/>
                <a:gd name="T4" fmla="*/ 2 w 4"/>
                <a:gd name="T5" fmla="*/ 4 h 5"/>
                <a:gd name="T6" fmla="*/ 3 w 4"/>
                <a:gd name="T7" fmla="*/ 0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715"/>
            <p:cNvSpPr/>
            <p:nvPr/>
          </p:nvSpPr>
          <p:spPr bwMode="auto">
            <a:xfrm>
              <a:off x="5210176" y="5229225"/>
              <a:ext cx="19050" cy="63500"/>
            </a:xfrm>
            <a:custGeom>
              <a:avLst/>
              <a:gdLst>
                <a:gd name="T0" fmla="*/ 3 w 5"/>
                <a:gd name="T1" fmla="*/ 2 h 17"/>
                <a:gd name="T2" fmla="*/ 1 w 5"/>
                <a:gd name="T3" fmla="*/ 12 h 17"/>
                <a:gd name="T4" fmla="*/ 2 w 5"/>
                <a:gd name="T5" fmla="*/ 17 h 17"/>
                <a:gd name="T6" fmla="*/ 3 w 5"/>
                <a:gd name="T7" fmla="*/ 16 h 17"/>
                <a:gd name="T8" fmla="*/ 5 w 5"/>
                <a:gd name="T9" fmla="*/ 1 h 17"/>
                <a:gd name="T10" fmla="*/ 3 w 5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2"/>
                  </a:moveTo>
                  <a:cubicBezTo>
                    <a:pt x="2" y="5"/>
                    <a:pt x="1" y="8"/>
                    <a:pt x="1" y="12"/>
                  </a:cubicBezTo>
                  <a:cubicBezTo>
                    <a:pt x="1" y="13"/>
                    <a:pt x="0" y="16"/>
                    <a:pt x="2" y="17"/>
                  </a:cubicBezTo>
                  <a:cubicBezTo>
                    <a:pt x="3" y="17"/>
                    <a:pt x="4" y="16"/>
                    <a:pt x="3" y="16"/>
                  </a:cubicBezTo>
                  <a:cubicBezTo>
                    <a:pt x="2" y="15"/>
                    <a:pt x="5" y="3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16"/>
            <p:cNvSpPr/>
            <p:nvPr/>
          </p:nvSpPr>
          <p:spPr bwMode="auto">
            <a:xfrm>
              <a:off x="5240339" y="5221288"/>
              <a:ext cx="11113" cy="52388"/>
            </a:xfrm>
            <a:custGeom>
              <a:avLst/>
              <a:gdLst>
                <a:gd name="T0" fmla="*/ 3 w 3"/>
                <a:gd name="T1" fmla="*/ 1 h 14"/>
                <a:gd name="T2" fmla="*/ 1 w 3"/>
                <a:gd name="T3" fmla="*/ 2 h 14"/>
                <a:gd name="T4" fmla="*/ 1 w 3"/>
                <a:gd name="T5" fmla="*/ 13 h 14"/>
                <a:gd name="T6" fmla="*/ 3 w 3"/>
                <a:gd name="T7" fmla="*/ 13 h 14"/>
                <a:gd name="T8" fmla="*/ 3 w 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1" y="14"/>
                    <a:pt x="3" y="14"/>
                    <a:pt x="3" y="13"/>
                  </a:cubicBezTo>
                  <a:cubicBezTo>
                    <a:pt x="2" y="9"/>
                    <a:pt x="3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17"/>
            <p:cNvSpPr/>
            <p:nvPr/>
          </p:nvSpPr>
          <p:spPr bwMode="auto">
            <a:xfrm>
              <a:off x="5270501" y="5218113"/>
              <a:ext cx="17463" cy="38100"/>
            </a:xfrm>
            <a:custGeom>
              <a:avLst/>
              <a:gdLst>
                <a:gd name="T0" fmla="*/ 4 w 5"/>
                <a:gd name="T1" fmla="*/ 8 h 10"/>
                <a:gd name="T2" fmla="*/ 3 w 5"/>
                <a:gd name="T3" fmla="*/ 1 h 10"/>
                <a:gd name="T4" fmla="*/ 1 w 5"/>
                <a:gd name="T5" fmla="*/ 1 h 10"/>
                <a:gd name="T6" fmla="*/ 3 w 5"/>
                <a:gd name="T7" fmla="*/ 10 h 10"/>
                <a:gd name="T8" fmla="*/ 4 w 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2" y="8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0" y="9"/>
                    <a:pt x="3" y="10"/>
                  </a:cubicBezTo>
                  <a:cubicBezTo>
                    <a:pt x="4" y="10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18"/>
            <p:cNvSpPr/>
            <p:nvPr/>
          </p:nvSpPr>
          <p:spPr bwMode="auto">
            <a:xfrm>
              <a:off x="5300664" y="521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5 h 6"/>
                <a:gd name="T4" fmla="*/ 3 w 3"/>
                <a:gd name="T5" fmla="*/ 5 h 6"/>
                <a:gd name="T6" fmla="*/ 2 w 3"/>
                <a:gd name="T7" fmla="*/ 1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19"/>
            <p:cNvSpPr/>
            <p:nvPr/>
          </p:nvSpPr>
          <p:spPr bwMode="auto">
            <a:xfrm>
              <a:off x="5348289" y="4618038"/>
              <a:ext cx="19050" cy="63500"/>
            </a:xfrm>
            <a:custGeom>
              <a:avLst/>
              <a:gdLst>
                <a:gd name="T0" fmla="*/ 3 w 5"/>
                <a:gd name="T1" fmla="*/ 1 h 17"/>
                <a:gd name="T2" fmla="*/ 2 w 5"/>
                <a:gd name="T3" fmla="*/ 16 h 17"/>
                <a:gd name="T4" fmla="*/ 4 w 5"/>
                <a:gd name="T5" fmla="*/ 15 h 17"/>
                <a:gd name="T6" fmla="*/ 5 w 5"/>
                <a:gd name="T7" fmla="*/ 2 h 17"/>
                <a:gd name="T8" fmla="*/ 3 w 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3" y="1"/>
                  </a:moveTo>
                  <a:cubicBezTo>
                    <a:pt x="1" y="6"/>
                    <a:pt x="0" y="12"/>
                    <a:pt x="2" y="16"/>
                  </a:cubicBezTo>
                  <a:cubicBezTo>
                    <a:pt x="2" y="17"/>
                    <a:pt x="4" y="16"/>
                    <a:pt x="4" y="15"/>
                  </a:cubicBezTo>
                  <a:cubicBezTo>
                    <a:pt x="2" y="11"/>
                    <a:pt x="3" y="6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720"/>
            <p:cNvSpPr/>
            <p:nvPr/>
          </p:nvSpPr>
          <p:spPr bwMode="auto">
            <a:xfrm>
              <a:off x="5581651" y="4711700"/>
              <a:ext cx="14288" cy="41275"/>
            </a:xfrm>
            <a:custGeom>
              <a:avLst/>
              <a:gdLst>
                <a:gd name="T0" fmla="*/ 3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1 w 4"/>
                <a:gd name="T7" fmla="*/ 11 h 11"/>
                <a:gd name="T8" fmla="*/ 3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0"/>
                  </a:moveTo>
                  <a:cubicBezTo>
                    <a:pt x="2" y="7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1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721"/>
            <p:cNvSpPr/>
            <p:nvPr/>
          </p:nvSpPr>
          <p:spPr bwMode="auto">
            <a:xfrm>
              <a:off x="5595939" y="4748213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0 h 6"/>
                <a:gd name="T4" fmla="*/ 3 w 5"/>
                <a:gd name="T5" fmla="*/ 1 h 6"/>
                <a:gd name="T6" fmla="*/ 1 w 5"/>
                <a:gd name="T7" fmla="*/ 5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2"/>
                    <a:pt x="1" y="4"/>
                    <a:pt x="1" y="5"/>
                  </a:cubicBezTo>
                  <a:cubicBezTo>
                    <a:pt x="0" y="6"/>
                    <a:pt x="2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22"/>
            <p:cNvSpPr/>
            <p:nvPr/>
          </p:nvSpPr>
          <p:spPr bwMode="auto">
            <a:xfrm>
              <a:off x="5086351" y="4576763"/>
              <a:ext cx="115888" cy="52388"/>
            </a:xfrm>
            <a:custGeom>
              <a:avLst/>
              <a:gdLst>
                <a:gd name="T0" fmla="*/ 30 w 31"/>
                <a:gd name="T1" fmla="*/ 12 h 14"/>
                <a:gd name="T2" fmla="*/ 2 w 31"/>
                <a:gd name="T3" fmla="*/ 0 h 14"/>
                <a:gd name="T4" fmla="*/ 1 w 31"/>
                <a:gd name="T5" fmla="*/ 1 h 14"/>
                <a:gd name="T6" fmla="*/ 29 w 31"/>
                <a:gd name="T7" fmla="*/ 13 h 14"/>
                <a:gd name="T8" fmla="*/ 30 w 31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0" y="12"/>
                  </a:moveTo>
                  <a:cubicBezTo>
                    <a:pt x="21" y="8"/>
                    <a:pt x="11" y="5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6"/>
                    <a:pt x="19" y="9"/>
                    <a:pt x="29" y="13"/>
                  </a:cubicBezTo>
                  <a:cubicBezTo>
                    <a:pt x="29" y="14"/>
                    <a:pt x="31" y="13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723"/>
            <p:cNvSpPr/>
            <p:nvPr/>
          </p:nvSpPr>
          <p:spPr bwMode="auto">
            <a:xfrm>
              <a:off x="5092701" y="4610100"/>
              <a:ext cx="87313" cy="55563"/>
            </a:xfrm>
            <a:custGeom>
              <a:avLst/>
              <a:gdLst>
                <a:gd name="T0" fmla="*/ 22 w 23"/>
                <a:gd name="T1" fmla="*/ 13 h 15"/>
                <a:gd name="T2" fmla="*/ 2 w 23"/>
                <a:gd name="T3" fmla="*/ 1 h 15"/>
                <a:gd name="T4" fmla="*/ 0 w 23"/>
                <a:gd name="T5" fmla="*/ 1 h 15"/>
                <a:gd name="T6" fmla="*/ 20 w 23"/>
                <a:gd name="T7" fmla="*/ 14 h 15"/>
                <a:gd name="T8" fmla="*/ 22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13"/>
                  </a:moveTo>
                  <a:cubicBezTo>
                    <a:pt x="15" y="10"/>
                    <a:pt x="7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5" y="8"/>
                    <a:pt x="13" y="11"/>
                    <a:pt x="20" y="14"/>
                  </a:cubicBezTo>
                  <a:cubicBezTo>
                    <a:pt x="21" y="15"/>
                    <a:pt x="23" y="14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724"/>
            <p:cNvSpPr/>
            <p:nvPr/>
          </p:nvSpPr>
          <p:spPr bwMode="auto">
            <a:xfrm>
              <a:off x="5086351" y="4646613"/>
              <a:ext cx="63500" cy="30163"/>
            </a:xfrm>
            <a:custGeom>
              <a:avLst/>
              <a:gdLst>
                <a:gd name="T0" fmla="*/ 17 w 17"/>
                <a:gd name="T1" fmla="*/ 7 h 8"/>
                <a:gd name="T2" fmla="*/ 3 w 17"/>
                <a:gd name="T3" fmla="*/ 0 h 8"/>
                <a:gd name="T4" fmla="*/ 1 w 17"/>
                <a:gd name="T5" fmla="*/ 1 h 8"/>
                <a:gd name="T6" fmla="*/ 15 w 17"/>
                <a:gd name="T7" fmla="*/ 8 h 8"/>
                <a:gd name="T8" fmla="*/ 17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7"/>
                  </a:moveTo>
                  <a:cubicBezTo>
                    <a:pt x="12" y="5"/>
                    <a:pt x="7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4"/>
                    <a:pt x="10" y="6"/>
                    <a:pt x="15" y="8"/>
                  </a:cubicBezTo>
                  <a:cubicBezTo>
                    <a:pt x="15" y="8"/>
                    <a:pt x="17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725"/>
            <p:cNvSpPr/>
            <p:nvPr/>
          </p:nvSpPr>
          <p:spPr bwMode="auto">
            <a:xfrm>
              <a:off x="5089526" y="4673600"/>
              <a:ext cx="52388" cy="33338"/>
            </a:xfrm>
            <a:custGeom>
              <a:avLst/>
              <a:gdLst>
                <a:gd name="T0" fmla="*/ 0 w 14"/>
                <a:gd name="T1" fmla="*/ 1 h 9"/>
                <a:gd name="T2" fmla="*/ 11 w 14"/>
                <a:gd name="T3" fmla="*/ 8 h 9"/>
                <a:gd name="T4" fmla="*/ 13 w 14"/>
                <a:gd name="T5" fmla="*/ 8 h 9"/>
                <a:gd name="T6" fmla="*/ 2 w 14"/>
                <a:gd name="T7" fmla="*/ 0 h 9"/>
                <a:gd name="T8" fmla="*/ 0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1"/>
                  </a:moveTo>
                  <a:cubicBezTo>
                    <a:pt x="3" y="5"/>
                    <a:pt x="7" y="6"/>
                    <a:pt x="11" y="8"/>
                  </a:cubicBezTo>
                  <a:cubicBezTo>
                    <a:pt x="12" y="9"/>
                    <a:pt x="14" y="8"/>
                    <a:pt x="13" y="8"/>
                  </a:cubicBezTo>
                  <a:cubicBezTo>
                    <a:pt x="9" y="6"/>
                    <a:pt x="5" y="4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726"/>
            <p:cNvSpPr/>
            <p:nvPr/>
          </p:nvSpPr>
          <p:spPr bwMode="auto">
            <a:xfrm>
              <a:off x="5075239" y="4706938"/>
              <a:ext cx="44450" cy="26988"/>
            </a:xfrm>
            <a:custGeom>
              <a:avLst/>
              <a:gdLst>
                <a:gd name="T0" fmla="*/ 1 w 12"/>
                <a:gd name="T1" fmla="*/ 1 h 7"/>
                <a:gd name="T2" fmla="*/ 9 w 12"/>
                <a:gd name="T3" fmla="*/ 7 h 7"/>
                <a:gd name="T4" fmla="*/ 11 w 12"/>
                <a:gd name="T5" fmla="*/ 6 h 7"/>
                <a:gd name="T6" fmla="*/ 3 w 12"/>
                <a:gd name="T7" fmla="*/ 0 h 7"/>
                <a:gd name="T8" fmla="*/ 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1"/>
                  </a:moveTo>
                  <a:cubicBezTo>
                    <a:pt x="3" y="4"/>
                    <a:pt x="6" y="5"/>
                    <a:pt x="9" y="7"/>
                  </a:cubicBezTo>
                  <a:cubicBezTo>
                    <a:pt x="10" y="7"/>
                    <a:pt x="12" y="6"/>
                    <a:pt x="11" y="6"/>
                  </a:cubicBezTo>
                  <a:cubicBezTo>
                    <a:pt x="8" y="4"/>
                    <a:pt x="5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727"/>
            <p:cNvSpPr/>
            <p:nvPr/>
          </p:nvSpPr>
          <p:spPr bwMode="auto">
            <a:xfrm>
              <a:off x="5067301" y="4745038"/>
              <a:ext cx="33338" cy="22225"/>
            </a:xfrm>
            <a:custGeom>
              <a:avLst/>
              <a:gdLst>
                <a:gd name="T0" fmla="*/ 1 w 9"/>
                <a:gd name="T1" fmla="*/ 2 h 6"/>
                <a:gd name="T2" fmla="*/ 7 w 9"/>
                <a:gd name="T3" fmla="*/ 6 h 6"/>
                <a:gd name="T4" fmla="*/ 8 w 9"/>
                <a:gd name="T5" fmla="*/ 5 h 6"/>
                <a:gd name="T6" fmla="*/ 3 w 9"/>
                <a:gd name="T7" fmla="*/ 0 h 6"/>
                <a:gd name="T8" fmla="*/ 1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3" y="3"/>
                    <a:pt x="5" y="5"/>
                    <a:pt x="7" y="6"/>
                  </a:cubicBezTo>
                  <a:cubicBezTo>
                    <a:pt x="7" y="6"/>
                    <a:pt x="9" y="5"/>
                    <a:pt x="8" y="5"/>
                  </a:cubicBezTo>
                  <a:cubicBezTo>
                    <a:pt x="6" y="3"/>
                    <a:pt x="5" y="2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728"/>
            <p:cNvSpPr/>
            <p:nvPr/>
          </p:nvSpPr>
          <p:spPr bwMode="auto">
            <a:xfrm>
              <a:off x="5067301" y="4778375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4 h 5"/>
                <a:gd name="T6" fmla="*/ 2 w 5"/>
                <a:gd name="T7" fmla="*/ 1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729"/>
            <p:cNvSpPr/>
            <p:nvPr/>
          </p:nvSpPr>
          <p:spPr bwMode="auto">
            <a:xfrm>
              <a:off x="5056189" y="4805363"/>
              <a:ext cx="19050" cy="14288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4 w 5"/>
                <a:gd name="T5" fmla="*/ 3 h 4"/>
                <a:gd name="T6" fmla="*/ 2 w 5"/>
                <a:gd name="T7" fmla="*/ 1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5" y="3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730"/>
            <p:cNvSpPr/>
            <p:nvPr/>
          </p:nvSpPr>
          <p:spPr bwMode="auto">
            <a:xfrm>
              <a:off x="4965701" y="4978400"/>
              <a:ext cx="49213" cy="30163"/>
            </a:xfrm>
            <a:custGeom>
              <a:avLst/>
              <a:gdLst>
                <a:gd name="T0" fmla="*/ 12 w 13"/>
                <a:gd name="T1" fmla="*/ 7 h 8"/>
                <a:gd name="T2" fmla="*/ 3 w 13"/>
                <a:gd name="T3" fmla="*/ 0 h 8"/>
                <a:gd name="T4" fmla="*/ 1 w 13"/>
                <a:gd name="T5" fmla="*/ 1 h 8"/>
                <a:gd name="T6" fmla="*/ 11 w 13"/>
                <a:gd name="T7" fmla="*/ 8 h 8"/>
                <a:gd name="T8" fmla="*/ 12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7"/>
                  </a:moveTo>
                  <a:cubicBezTo>
                    <a:pt x="9" y="5"/>
                    <a:pt x="5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4"/>
                    <a:pt x="7" y="6"/>
                    <a:pt x="11" y="8"/>
                  </a:cubicBezTo>
                  <a:cubicBezTo>
                    <a:pt x="12" y="8"/>
                    <a:pt x="13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731"/>
            <p:cNvSpPr/>
            <p:nvPr/>
          </p:nvSpPr>
          <p:spPr bwMode="auto">
            <a:xfrm>
              <a:off x="4965701" y="5022850"/>
              <a:ext cx="49213" cy="26988"/>
            </a:xfrm>
            <a:custGeom>
              <a:avLst/>
              <a:gdLst>
                <a:gd name="T0" fmla="*/ 3 w 13"/>
                <a:gd name="T1" fmla="*/ 0 h 7"/>
                <a:gd name="T2" fmla="*/ 1 w 13"/>
                <a:gd name="T3" fmla="*/ 2 h 7"/>
                <a:gd name="T4" fmla="*/ 10 w 13"/>
                <a:gd name="T5" fmla="*/ 7 h 7"/>
                <a:gd name="T6" fmla="*/ 12 w 13"/>
                <a:gd name="T7" fmla="*/ 6 h 7"/>
                <a:gd name="T8" fmla="*/ 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4" y="4"/>
                    <a:pt x="7" y="5"/>
                    <a:pt x="10" y="7"/>
                  </a:cubicBezTo>
                  <a:cubicBezTo>
                    <a:pt x="11" y="7"/>
                    <a:pt x="13" y="6"/>
                    <a:pt x="12" y="6"/>
                  </a:cubicBezTo>
                  <a:cubicBezTo>
                    <a:pt x="9" y="4"/>
                    <a:pt x="6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732"/>
            <p:cNvSpPr/>
            <p:nvPr/>
          </p:nvSpPr>
          <p:spPr bwMode="auto">
            <a:xfrm>
              <a:off x="4943476" y="5053013"/>
              <a:ext cx="63500" cy="25400"/>
            </a:xfrm>
            <a:custGeom>
              <a:avLst/>
              <a:gdLst>
                <a:gd name="T0" fmla="*/ 1 w 17"/>
                <a:gd name="T1" fmla="*/ 1 h 7"/>
                <a:gd name="T2" fmla="*/ 15 w 17"/>
                <a:gd name="T3" fmla="*/ 7 h 7"/>
                <a:gd name="T4" fmla="*/ 17 w 17"/>
                <a:gd name="T5" fmla="*/ 6 h 7"/>
                <a:gd name="T6" fmla="*/ 3 w 17"/>
                <a:gd name="T7" fmla="*/ 0 h 7"/>
                <a:gd name="T8" fmla="*/ 1 w 1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1"/>
                  </a:moveTo>
                  <a:cubicBezTo>
                    <a:pt x="5" y="4"/>
                    <a:pt x="10" y="5"/>
                    <a:pt x="15" y="7"/>
                  </a:cubicBezTo>
                  <a:cubicBezTo>
                    <a:pt x="15" y="7"/>
                    <a:pt x="17" y="7"/>
                    <a:pt x="17" y="6"/>
                  </a:cubicBezTo>
                  <a:cubicBezTo>
                    <a:pt x="12" y="5"/>
                    <a:pt x="7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733"/>
            <p:cNvSpPr/>
            <p:nvPr/>
          </p:nvSpPr>
          <p:spPr bwMode="auto">
            <a:xfrm>
              <a:off x="4924426" y="5075238"/>
              <a:ext cx="74613" cy="41275"/>
            </a:xfrm>
            <a:custGeom>
              <a:avLst/>
              <a:gdLst>
                <a:gd name="T0" fmla="*/ 1 w 20"/>
                <a:gd name="T1" fmla="*/ 1 h 11"/>
                <a:gd name="T2" fmla="*/ 18 w 20"/>
                <a:gd name="T3" fmla="*/ 11 h 11"/>
                <a:gd name="T4" fmla="*/ 19 w 20"/>
                <a:gd name="T5" fmla="*/ 9 h 11"/>
                <a:gd name="T6" fmla="*/ 3 w 20"/>
                <a:gd name="T7" fmla="*/ 0 h 11"/>
                <a:gd name="T8" fmla="*/ 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"/>
                  </a:moveTo>
                  <a:cubicBezTo>
                    <a:pt x="6" y="5"/>
                    <a:pt x="12" y="8"/>
                    <a:pt x="18" y="11"/>
                  </a:cubicBezTo>
                  <a:cubicBezTo>
                    <a:pt x="19" y="11"/>
                    <a:pt x="20" y="10"/>
                    <a:pt x="19" y="9"/>
                  </a:cubicBezTo>
                  <a:cubicBezTo>
                    <a:pt x="14" y="7"/>
                    <a:pt x="8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34"/>
            <p:cNvSpPr/>
            <p:nvPr/>
          </p:nvSpPr>
          <p:spPr bwMode="auto">
            <a:xfrm>
              <a:off x="5164139" y="4433888"/>
              <a:ext cx="52388" cy="74613"/>
            </a:xfrm>
            <a:custGeom>
              <a:avLst/>
              <a:gdLst>
                <a:gd name="T0" fmla="*/ 12 w 14"/>
                <a:gd name="T1" fmla="*/ 0 h 20"/>
                <a:gd name="T2" fmla="*/ 0 w 14"/>
                <a:gd name="T3" fmla="*/ 19 h 20"/>
                <a:gd name="T4" fmla="*/ 2 w 14"/>
                <a:gd name="T5" fmla="*/ 19 h 20"/>
                <a:gd name="T6" fmla="*/ 14 w 14"/>
                <a:gd name="T7" fmla="*/ 0 h 20"/>
                <a:gd name="T8" fmla="*/ 12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8" y="7"/>
                    <a:pt x="4" y="13"/>
                    <a:pt x="0" y="19"/>
                  </a:cubicBezTo>
                  <a:cubicBezTo>
                    <a:pt x="0" y="20"/>
                    <a:pt x="2" y="20"/>
                    <a:pt x="2" y="19"/>
                  </a:cubicBezTo>
                  <a:cubicBezTo>
                    <a:pt x="6" y="13"/>
                    <a:pt x="10" y="7"/>
                    <a:pt x="14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735"/>
            <p:cNvSpPr/>
            <p:nvPr/>
          </p:nvSpPr>
          <p:spPr bwMode="auto">
            <a:xfrm>
              <a:off x="5191126" y="4437063"/>
              <a:ext cx="44450" cy="71438"/>
            </a:xfrm>
            <a:custGeom>
              <a:avLst/>
              <a:gdLst>
                <a:gd name="T0" fmla="*/ 10 w 12"/>
                <a:gd name="T1" fmla="*/ 1 h 19"/>
                <a:gd name="T2" fmla="*/ 0 w 12"/>
                <a:gd name="T3" fmla="*/ 19 h 19"/>
                <a:gd name="T4" fmla="*/ 2 w 12"/>
                <a:gd name="T5" fmla="*/ 19 h 19"/>
                <a:gd name="T6" fmla="*/ 12 w 12"/>
                <a:gd name="T7" fmla="*/ 1 h 19"/>
                <a:gd name="T8" fmla="*/ 1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0" y="1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0" y="19"/>
                    <a:pt x="2" y="19"/>
                    <a:pt x="2" y="19"/>
                  </a:cubicBezTo>
                  <a:cubicBezTo>
                    <a:pt x="6" y="13"/>
                    <a:pt x="9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736"/>
            <p:cNvSpPr/>
            <p:nvPr/>
          </p:nvSpPr>
          <p:spPr bwMode="auto">
            <a:xfrm>
              <a:off x="5224464" y="4437063"/>
              <a:ext cx="60325" cy="93663"/>
            </a:xfrm>
            <a:custGeom>
              <a:avLst/>
              <a:gdLst>
                <a:gd name="T0" fmla="*/ 2 w 16"/>
                <a:gd name="T1" fmla="*/ 24 h 25"/>
                <a:gd name="T2" fmla="*/ 15 w 16"/>
                <a:gd name="T3" fmla="*/ 0 h 25"/>
                <a:gd name="T4" fmla="*/ 13 w 16"/>
                <a:gd name="T5" fmla="*/ 0 h 25"/>
                <a:gd name="T6" fmla="*/ 0 w 16"/>
                <a:gd name="T7" fmla="*/ 24 h 25"/>
                <a:gd name="T8" fmla="*/ 2 w 1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24"/>
                  </a:moveTo>
                  <a:cubicBezTo>
                    <a:pt x="6" y="16"/>
                    <a:pt x="10" y="8"/>
                    <a:pt x="15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8" y="8"/>
                    <a:pt x="4" y="16"/>
                    <a:pt x="0" y="24"/>
                  </a:cubicBezTo>
                  <a:cubicBezTo>
                    <a:pt x="0" y="25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737"/>
            <p:cNvSpPr/>
            <p:nvPr/>
          </p:nvSpPr>
          <p:spPr bwMode="auto">
            <a:xfrm>
              <a:off x="4432301" y="4173538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6 h 7"/>
                <a:gd name="T6" fmla="*/ 5 w 6"/>
                <a:gd name="T7" fmla="*/ 1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3"/>
                    <a:pt x="2" y="4"/>
                    <a:pt x="1" y="6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6" y="0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38"/>
            <p:cNvSpPr/>
            <p:nvPr/>
          </p:nvSpPr>
          <p:spPr bwMode="auto">
            <a:xfrm>
              <a:off x="4462464" y="4208463"/>
              <a:ext cx="33338" cy="55563"/>
            </a:xfrm>
            <a:custGeom>
              <a:avLst/>
              <a:gdLst>
                <a:gd name="T0" fmla="*/ 7 w 9"/>
                <a:gd name="T1" fmla="*/ 1 h 15"/>
                <a:gd name="T2" fmla="*/ 0 w 9"/>
                <a:gd name="T3" fmla="*/ 14 h 15"/>
                <a:gd name="T4" fmla="*/ 2 w 9"/>
                <a:gd name="T5" fmla="*/ 14 h 15"/>
                <a:gd name="T6" fmla="*/ 9 w 9"/>
                <a:gd name="T7" fmla="*/ 1 h 15"/>
                <a:gd name="T8" fmla="*/ 7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1"/>
                  </a:moveTo>
                  <a:cubicBezTo>
                    <a:pt x="5" y="6"/>
                    <a:pt x="2" y="10"/>
                    <a:pt x="0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4" y="10"/>
                    <a:pt x="7" y="5"/>
                    <a:pt x="9" y="1"/>
                  </a:cubicBezTo>
                  <a:cubicBezTo>
                    <a:pt x="9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39"/>
            <p:cNvSpPr/>
            <p:nvPr/>
          </p:nvSpPr>
          <p:spPr bwMode="auto">
            <a:xfrm>
              <a:off x="4476751" y="4219575"/>
              <a:ext cx="30163" cy="52388"/>
            </a:xfrm>
            <a:custGeom>
              <a:avLst/>
              <a:gdLst>
                <a:gd name="T0" fmla="*/ 2 w 8"/>
                <a:gd name="T1" fmla="*/ 13 h 14"/>
                <a:gd name="T2" fmla="*/ 8 w 8"/>
                <a:gd name="T3" fmla="*/ 1 h 14"/>
                <a:gd name="T4" fmla="*/ 6 w 8"/>
                <a:gd name="T5" fmla="*/ 0 h 14"/>
                <a:gd name="T6" fmla="*/ 0 w 8"/>
                <a:gd name="T7" fmla="*/ 13 h 14"/>
                <a:gd name="T8" fmla="*/ 2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4" y="9"/>
                    <a:pt x="6" y="5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40"/>
            <p:cNvSpPr/>
            <p:nvPr/>
          </p:nvSpPr>
          <p:spPr bwMode="auto">
            <a:xfrm>
              <a:off x="4181476" y="4910138"/>
              <a:ext cx="55563" cy="26988"/>
            </a:xfrm>
            <a:custGeom>
              <a:avLst/>
              <a:gdLst>
                <a:gd name="T0" fmla="*/ 0 w 15"/>
                <a:gd name="T1" fmla="*/ 1 h 7"/>
                <a:gd name="T2" fmla="*/ 13 w 15"/>
                <a:gd name="T3" fmla="*/ 7 h 7"/>
                <a:gd name="T4" fmla="*/ 15 w 15"/>
                <a:gd name="T5" fmla="*/ 6 h 7"/>
                <a:gd name="T6" fmla="*/ 2 w 15"/>
                <a:gd name="T7" fmla="*/ 0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3" y="7"/>
                    <a:pt x="15" y="6"/>
                    <a:pt x="15" y="6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41"/>
            <p:cNvSpPr/>
            <p:nvPr/>
          </p:nvSpPr>
          <p:spPr bwMode="auto">
            <a:xfrm>
              <a:off x="4225926" y="4895850"/>
              <a:ext cx="38100" cy="174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4 h 5"/>
                <a:gd name="T6" fmla="*/ 2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10" y="4"/>
                    <a:pt x="10" y="4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42"/>
            <p:cNvSpPr/>
            <p:nvPr/>
          </p:nvSpPr>
          <p:spPr bwMode="auto">
            <a:xfrm>
              <a:off x="4248151" y="4883150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5 h 5"/>
                <a:gd name="T4" fmla="*/ 10 w 11"/>
                <a:gd name="T5" fmla="*/ 4 h 5"/>
                <a:gd name="T6" fmla="*/ 2 w 11"/>
                <a:gd name="T7" fmla="*/ 1 h 5"/>
                <a:gd name="T8" fmla="*/ 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43"/>
            <p:cNvSpPr/>
            <p:nvPr/>
          </p:nvSpPr>
          <p:spPr bwMode="auto">
            <a:xfrm>
              <a:off x="4278314" y="4872038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8 w 9"/>
                <a:gd name="T5" fmla="*/ 2 h 3"/>
                <a:gd name="T6" fmla="*/ 3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2"/>
                    <a:pt x="5" y="3"/>
                    <a:pt x="7" y="3"/>
                  </a:cubicBezTo>
                  <a:cubicBezTo>
                    <a:pt x="7" y="3"/>
                    <a:pt x="9" y="2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44"/>
            <p:cNvSpPr/>
            <p:nvPr/>
          </p:nvSpPr>
          <p:spPr bwMode="auto">
            <a:xfrm>
              <a:off x="4305301" y="4849813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6 w 9"/>
                <a:gd name="T3" fmla="*/ 3 h 3"/>
                <a:gd name="T4" fmla="*/ 7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9" y="2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45"/>
            <p:cNvSpPr/>
            <p:nvPr/>
          </p:nvSpPr>
          <p:spPr bwMode="auto">
            <a:xfrm>
              <a:off x="4327526" y="4830763"/>
              <a:ext cx="22225" cy="1111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3 w 6"/>
                <a:gd name="T5" fmla="*/ 3 h 3"/>
                <a:gd name="T6" fmla="*/ 5 w 6"/>
                <a:gd name="T7" fmla="*/ 2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46"/>
            <p:cNvSpPr/>
            <p:nvPr/>
          </p:nvSpPr>
          <p:spPr bwMode="auto">
            <a:xfrm>
              <a:off x="4341814" y="4805363"/>
              <a:ext cx="30163" cy="7938"/>
            </a:xfrm>
            <a:custGeom>
              <a:avLst/>
              <a:gdLst>
                <a:gd name="T0" fmla="*/ 1 w 8"/>
                <a:gd name="T1" fmla="*/ 1 h 2"/>
                <a:gd name="T2" fmla="*/ 6 w 8"/>
                <a:gd name="T3" fmla="*/ 2 h 2"/>
                <a:gd name="T4" fmla="*/ 7 w 8"/>
                <a:gd name="T5" fmla="*/ 1 h 2"/>
                <a:gd name="T6" fmla="*/ 3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47"/>
            <p:cNvSpPr/>
            <p:nvPr/>
          </p:nvSpPr>
          <p:spPr bwMode="auto">
            <a:xfrm>
              <a:off x="4365626" y="4789488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48"/>
            <p:cNvSpPr/>
            <p:nvPr/>
          </p:nvSpPr>
          <p:spPr bwMode="auto">
            <a:xfrm>
              <a:off x="4443414" y="4681538"/>
              <a:ext cx="30163" cy="19050"/>
            </a:xfrm>
            <a:custGeom>
              <a:avLst/>
              <a:gdLst>
                <a:gd name="T0" fmla="*/ 0 w 8"/>
                <a:gd name="T1" fmla="*/ 2 h 5"/>
                <a:gd name="T2" fmla="*/ 6 w 8"/>
                <a:gd name="T3" fmla="*/ 5 h 5"/>
                <a:gd name="T4" fmla="*/ 8 w 8"/>
                <a:gd name="T5" fmla="*/ 4 h 5"/>
                <a:gd name="T6" fmla="*/ 2 w 8"/>
                <a:gd name="T7" fmla="*/ 1 h 5"/>
                <a:gd name="T8" fmla="*/ 0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9"/>
            <p:cNvSpPr/>
            <p:nvPr/>
          </p:nvSpPr>
          <p:spPr bwMode="auto">
            <a:xfrm>
              <a:off x="4451351" y="4646613"/>
              <a:ext cx="55563" cy="19050"/>
            </a:xfrm>
            <a:custGeom>
              <a:avLst/>
              <a:gdLst>
                <a:gd name="T0" fmla="*/ 0 w 15"/>
                <a:gd name="T1" fmla="*/ 1 h 5"/>
                <a:gd name="T2" fmla="*/ 12 w 15"/>
                <a:gd name="T3" fmla="*/ 5 h 5"/>
                <a:gd name="T4" fmla="*/ 14 w 15"/>
                <a:gd name="T5" fmla="*/ 4 h 5"/>
                <a:gd name="T6" fmla="*/ 2 w 15"/>
                <a:gd name="T7" fmla="*/ 1 h 5"/>
                <a:gd name="T8" fmla="*/ 0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4" y="3"/>
                    <a:pt x="8" y="5"/>
                    <a:pt x="12" y="5"/>
                  </a:cubicBezTo>
                  <a:cubicBezTo>
                    <a:pt x="13" y="5"/>
                    <a:pt x="15" y="4"/>
                    <a:pt x="14" y="4"/>
                  </a:cubicBezTo>
                  <a:cubicBezTo>
                    <a:pt x="9" y="4"/>
                    <a:pt x="6" y="3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0"/>
            <p:cNvSpPr/>
            <p:nvPr/>
          </p:nvSpPr>
          <p:spPr bwMode="auto">
            <a:xfrm>
              <a:off x="4470401" y="4618038"/>
              <a:ext cx="60325" cy="22225"/>
            </a:xfrm>
            <a:custGeom>
              <a:avLst/>
              <a:gdLst>
                <a:gd name="T0" fmla="*/ 1 w 16"/>
                <a:gd name="T1" fmla="*/ 1 h 6"/>
                <a:gd name="T2" fmla="*/ 14 w 16"/>
                <a:gd name="T3" fmla="*/ 5 h 6"/>
                <a:gd name="T4" fmla="*/ 15 w 16"/>
                <a:gd name="T5" fmla="*/ 4 h 6"/>
                <a:gd name="T6" fmla="*/ 3 w 16"/>
                <a:gd name="T7" fmla="*/ 0 h 6"/>
                <a:gd name="T8" fmla="*/ 1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1"/>
                  </a:moveTo>
                  <a:cubicBezTo>
                    <a:pt x="5" y="3"/>
                    <a:pt x="9" y="5"/>
                    <a:pt x="14" y="5"/>
                  </a:cubicBezTo>
                  <a:cubicBezTo>
                    <a:pt x="15" y="6"/>
                    <a:pt x="16" y="4"/>
                    <a:pt x="15" y="4"/>
                  </a:cubicBezTo>
                  <a:cubicBezTo>
                    <a:pt x="11" y="3"/>
                    <a:pt x="7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1"/>
            <p:cNvSpPr/>
            <p:nvPr/>
          </p:nvSpPr>
          <p:spPr bwMode="auto">
            <a:xfrm>
              <a:off x="4495801" y="4591050"/>
              <a:ext cx="60325" cy="22225"/>
            </a:xfrm>
            <a:custGeom>
              <a:avLst/>
              <a:gdLst>
                <a:gd name="T0" fmla="*/ 1 w 16"/>
                <a:gd name="T1" fmla="*/ 2 h 6"/>
                <a:gd name="T2" fmla="*/ 14 w 16"/>
                <a:gd name="T3" fmla="*/ 6 h 6"/>
                <a:gd name="T4" fmla="*/ 14 w 16"/>
                <a:gd name="T5" fmla="*/ 5 h 6"/>
                <a:gd name="T6" fmla="*/ 2 w 16"/>
                <a:gd name="T7" fmla="*/ 1 h 6"/>
                <a:gd name="T8" fmla="*/ 1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2"/>
                  </a:moveTo>
                  <a:cubicBezTo>
                    <a:pt x="5" y="4"/>
                    <a:pt x="9" y="6"/>
                    <a:pt x="14" y="6"/>
                  </a:cubicBezTo>
                  <a:cubicBezTo>
                    <a:pt x="15" y="6"/>
                    <a:pt x="16" y="5"/>
                    <a:pt x="14" y="5"/>
                  </a:cubicBezTo>
                  <a:cubicBezTo>
                    <a:pt x="10" y="5"/>
                    <a:pt x="6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52"/>
            <p:cNvSpPr/>
            <p:nvPr/>
          </p:nvSpPr>
          <p:spPr bwMode="auto">
            <a:xfrm>
              <a:off x="4518026" y="4552950"/>
              <a:ext cx="71438" cy="2698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7 h 7"/>
                <a:gd name="T4" fmla="*/ 17 w 19"/>
                <a:gd name="T5" fmla="*/ 6 h 7"/>
                <a:gd name="T6" fmla="*/ 3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5"/>
                    <a:pt x="11" y="7"/>
                    <a:pt x="17" y="7"/>
                  </a:cubicBezTo>
                  <a:cubicBezTo>
                    <a:pt x="18" y="7"/>
                    <a:pt x="19" y="6"/>
                    <a:pt x="17" y="6"/>
                  </a:cubicBezTo>
                  <a:cubicBezTo>
                    <a:pt x="12" y="6"/>
                    <a:pt x="7" y="3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53"/>
            <p:cNvSpPr/>
            <p:nvPr/>
          </p:nvSpPr>
          <p:spPr bwMode="auto">
            <a:xfrm>
              <a:off x="4537076" y="4522788"/>
              <a:ext cx="82550" cy="30163"/>
            </a:xfrm>
            <a:custGeom>
              <a:avLst/>
              <a:gdLst>
                <a:gd name="T0" fmla="*/ 1 w 22"/>
                <a:gd name="T1" fmla="*/ 2 h 8"/>
                <a:gd name="T2" fmla="*/ 20 w 22"/>
                <a:gd name="T3" fmla="*/ 7 h 8"/>
                <a:gd name="T4" fmla="*/ 20 w 22"/>
                <a:gd name="T5" fmla="*/ 6 h 8"/>
                <a:gd name="T6" fmla="*/ 3 w 22"/>
                <a:gd name="T7" fmla="*/ 0 h 8"/>
                <a:gd name="T8" fmla="*/ 1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2"/>
                  </a:moveTo>
                  <a:cubicBezTo>
                    <a:pt x="7" y="5"/>
                    <a:pt x="13" y="6"/>
                    <a:pt x="20" y="7"/>
                  </a:cubicBezTo>
                  <a:cubicBezTo>
                    <a:pt x="21" y="8"/>
                    <a:pt x="22" y="6"/>
                    <a:pt x="20" y="6"/>
                  </a:cubicBezTo>
                  <a:cubicBezTo>
                    <a:pt x="14" y="5"/>
                    <a:pt x="8" y="3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4"/>
            <p:cNvSpPr/>
            <p:nvPr/>
          </p:nvSpPr>
          <p:spPr bwMode="auto">
            <a:xfrm>
              <a:off x="4560889" y="4478338"/>
              <a:ext cx="93663" cy="38100"/>
            </a:xfrm>
            <a:custGeom>
              <a:avLst/>
              <a:gdLst>
                <a:gd name="T0" fmla="*/ 1 w 25"/>
                <a:gd name="T1" fmla="*/ 2 h 10"/>
                <a:gd name="T2" fmla="*/ 22 w 25"/>
                <a:gd name="T3" fmla="*/ 10 h 10"/>
                <a:gd name="T4" fmla="*/ 24 w 25"/>
                <a:gd name="T5" fmla="*/ 8 h 10"/>
                <a:gd name="T6" fmla="*/ 3 w 25"/>
                <a:gd name="T7" fmla="*/ 0 h 10"/>
                <a:gd name="T8" fmla="*/ 1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2"/>
                  </a:moveTo>
                  <a:cubicBezTo>
                    <a:pt x="8" y="5"/>
                    <a:pt x="15" y="8"/>
                    <a:pt x="22" y="10"/>
                  </a:cubicBezTo>
                  <a:cubicBezTo>
                    <a:pt x="23" y="10"/>
                    <a:pt x="25" y="9"/>
                    <a:pt x="24" y="8"/>
                  </a:cubicBezTo>
                  <a:cubicBezTo>
                    <a:pt x="16" y="7"/>
                    <a:pt x="10" y="4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5"/>
            <p:cNvSpPr/>
            <p:nvPr/>
          </p:nvSpPr>
          <p:spPr bwMode="auto">
            <a:xfrm>
              <a:off x="4597401" y="4451350"/>
              <a:ext cx="90488" cy="38100"/>
            </a:xfrm>
            <a:custGeom>
              <a:avLst/>
              <a:gdLst>
                <a:gd name="T0" fmla="*/ 0 w 24"/>
                <a:gd name="T1" fmla="*/ 1 h 10"/>
                <a:gd name="T2" fmla="*/ 22 w 24"/>
                <a:gd name="T3" fmla="*/ 10 h 10"/>
                <a:gd name="T4" fmla="*/ 23 w 24"/>
                <a:gd name="T5" fmla="*/ 10 h 10"/>
                <a:gd name="T6" fmla="*/ 2 w 24"/>
                <a:gd name="T7" fmla="*/ 1 h 10"/>
                <a:gd name="T8" fmla="*/ 0 w 2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7" y="6"/>
                    <a:pt x="14" y="10"/>
                    <a:pt x="22" y="10"/>
                  </a:cubicBezTo>
                  <a:cubicBezTo>
                    <a:pt x="22" y="10"/>
                    <a:pt x="24" y="10"/>
                    <a:pt x="23" y="10"/>
                  </a:cubicBezTo>
                  <a:cubicBezTo>
                    <a:pt x="15" y="9"/>
                    <a:pt x="9" y="5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56"/>
            <p:cNvSpPr/>
            <p:nvPr/>
          </p:nvSpPr>
          <p:spPr bwMode="auto">
            <a:xfrm>
              <a:off x="4605339" y="4433888"/>
              <a:ext cx="101600" cy="36513"/>
            </a:xfrm>
            <a:custGeom>
              <a:avLst/>
              <a:gdLst>
                <a:gd name="T0" fmla="*/ 1 w 27"/>
                <a:gd name="T1" fmla="*/ 2 h 10"/>
                <a:gd name="T2" fmla="*/ 25 w 27"/>
                <a:gd name="T3" fmla="*/ 10 h 10"/>
                <a:gd name="T4" fmla="*/ 26 w 27"/>
                <a:gd name="T5" fmla="*/ 8 h 10"/>
                <a:gd name="T6" fmla="*/ 3 w 27"/>
                <a:gd name="T7" fmla="*/ 1 h 10"/>
                <a:gd name="T8" fmla="*/ 1 w 2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" y="2"/>
                  </a:moveTo>
                  <a:cubicBezTo>
                    <a:pt x="9" y="6"/>
                    <a:pt x="17" y="8"/>
                    <a:pt x="25" y="10"/>
                  </a:cubicBezTo>
                  <a:cubicBezTo>
                    <a:pt x="26" y="10"/>
                    <a:pt x="27" y="9"/>
                    <a:pt x="26" y="8"/>
                  </a:cubicBezTo>
                  <a:cubicBezTo>
                    <a:pt x="18" y="7"/>
                    <a:pt x="10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57"/>
            <p:cNvSpPr/>
            <p:nvPr/>
          </p:nvSpPr>
          <p:spPr bwMode="auto">
            <a:xfrm>
              <a:off x="4619626" y="4384675"/>
              <a:ext cx="112713" cy="52388"/>
            </a:xfrm>
            <a:custGeom>
              <a:avLst/>
              <a:gdLst>
                <a:gd name="T0" fmla="*/ 1 w 30"/>
                <a:gd name="T1" fmla="*/ 2 h 14"/>
                <a:gd name="T2" fmla="*/ 27 w 30"/>
                <a:gd name="T3" fmla="*/ 14 h 14"/>
                <a:gd name="T4" fmla="*/ 29 w 30"/>
                <a:gd name="T5" fmla="*/ 13 h 14"/>
                <a:gd name="T6" fmla="*/ 2 w 30"/>
                <a:gd name="T7" fmla="*/ 0 h 14"/>
                <a:gd name="T8" fmla="*/ 1 w 3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2"/>
                  </a:moveTo>
                  <a:cubicBezTo>
                    <a:pt x="10" y="6"/>
                    <a:pt x="18" y="11"/>
                    <a:pt x="27" y="14"/>
                  </a:cubicBezTo>
                  <a:cubicBezTo>
                    <a:pt x="28" y="14"/>
                    <a:pt x="30" y="13"/>
                    <a:pt x="29" y="13"/>
                  </a:cubicBezTo>
                  <a:cubicBezTo>
                    <a:pt x="19" y="10"/>
                    <a:pt x="11" y="5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8"/>
            <p:cNvSpPr/>
            <p:nvPr/>
          </p:nvSpPr>
          <p:spPr bwMode="auto">
            <a:xfrm>
              <a:off x="4660901" y="4373563"/>
              <a:ext cx="90488" cy="44450"/>
            </a:xfrm>
            <a:custGeom>
              <a:avLst/>
              <a:gdLst>
                <a:gd name="T0" fmla="*/ 23 w 24"/>
                <a:gd name="T1" fmla="*/ 11 h 12"/>
                <a:gd name="T2" fmla="*/ 3 w 24"/>
                <a:gd name="T3" fmla="*/ 1 h 12"/>
                <a:gd name="T4" fmla="*/ 1 w 24"/>
                <a:gd name="T5" fmla="*/ 1 h 12"/>
                <a:gd name="T6" fmla="*/ 22 w 24"/>
                <a:gd name="T7" fmla="*/ 12 h 12"/>
                <a:gd name="T8" fmla="*/ 23 w 2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11"/>
                  </a:moveTo>
                  <a:cubicBezTo>
                    <a:pt x="16" y="9"/>
                    <a:pt x="9" y="4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8" y="5"/>
                    <a:pt x="14" y="10"/>
                    <a:pt x="22" y="12"/>
                  </a:cubicBezTo>
                  <a:cubicBezTo>
                    <a:pt x="22" y="12"/>
                    <a:pt x="24" y="11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59"/>
            <p:cNvSpPr/>
            <p:nvPr/>
          </p:nvSpPr>
          <p:spPr bwMode="auto">
            <a:xfrm>
              <a:off x="4297364" y="5232400"/>
              <a:ext cx="25400" cy="15875"/>
            </a:xfrm>
            <a:custGeom>
              <a:avLst/>
              <a:gdLst>
                <a:gd name="T0" fmla="*/ 6 w 7"/>
                <a:gd name="T1" fmla="*/ 2 h 4"/>
                <a:gd name="T2" fmla="*/ 3 w 7"/>
                <a:gd name="T3" fmla="*/ 0 h 4"/>
                <a:gd name="T4" fmla="*/ 1 w 7"/>
                <a:gd name="T5" fmla="*/ 2 h 4"/>
                <a:gd name="T6" fmla="*/ 5 w 7"/>
                <a:gd name="T7" fmla="*/ 3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4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60"/>
            <p:cNvSpPr/>
            <p:nvPr/>
          </p:nvSpPr>
          <p:spPr bwMode="auto">
            <a:xfrm>
              <a:off x="4300539" y="5259388"/>
              <a:ext cx="26988" cy="14288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6 w 7"/>
                <a:gd name="T5" fmla="*/ 2 h 4"/>
                <a:gd name="T6" fmla="*/ 2 w 7"/>
                <a:gd name="T7" fmla="*/ 1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61"/>
            <p:cNvSpPr/>
            <p:nvPr/>
          </p:nvSpPr>
          <p:spPr bwMode="auto">
            <a:xfrm>
              <a:off x="4289426" y="5286375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62"/>
            <p:cNvSpPr/>
            <p:nvPr/>
          </p:nvSpPr>
          <p:spPr bwMode="auto">
            <a:xfrm>
              <a:off x="4286251" y="5300663"/>
              <a:ext cx="96838" cy="52388"/>
            </a:xfrm>
            <a:custGeom>
              <a:avLst/>
              <a:gdLst>
                <a:gd name="T0" fmla="*/ 3 w 26"/>
                <a:gd name="T1" fmla="*/ 1 h 14"/>
                <a:gd name="T2" fmla="*/ 1 w 26"/>
                <a:gd name="T3" fmla="*/ 2 h 14"/>
                <a:gd name="T4" fmla="*/ 24 w 26"/>
                <a:gd name="T5" fmla="*/ 14 h 14"/>
                <a:gd name="T6" fmla="*/ 26 w 26"/>
                <a:gd name="T7" fmla="*/ 13 h 14"/>
                <a:gd name="T8" fmla="*/ 3 w 2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7" y="7"/>
                    <a:pt x="17" y="9"/>
                    <a:pt x="24" y="14"/>
                  </a:cubicBezTo>
                  <a:cubicBezTo>
                    <a:pt x="24" y="14"/>
                    <a:pt x="26" y="13"/>
                    <a:pt x="26" y="13"/>
                  </a:cubicBezTo>
                  <a:cubicBezTo>
                    <a:pt x="19" y="8"/>
                    <a:pt x="9" y="7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63"/>
            <p:cNvSpPr/>
            <p:nvPr/>
          </p:nvSpPr>
          <p:spPr bwMode="auto">
            <a:xfrm>
              <a:off x="4286251" y="5327650"/>
              <a:ext cx="303213" cy="171450"/>
            </a:xfrm>
            <a:custGeom>
              <a:avLst/>
              <a:gdLst>
                <a:gd name="T0" fmla="*/ 3 w 81"/>
                <a:gd name="T1" fmla="*/ 1 h 46"/>
                <a:gd name="T2" fmla="*/ 1 w 81"/>
                <a:gd name="T3" fmla="*/ 2 h 46"/>
                <a:gd name="T4" fmla="*/ 35 w 81"/>
                <a:gd name="T5" fmla="*/ 22 h 46"/>
                <a:gd name="T6" fmla="*/ 78 w 81"/>
                <a:gd name="T7" fmla="*/ 46 h 46"/>
                <a:gd name="T8" fmla="*/ 80 w 81"/>
                <a:gd name="T9" fmla="*/ 44 h 46"/>
                <a:gd name="T10" fmla="*/ 42 w 81"/>
                <a:gd name="T11" fmla="*/ 24 h 46"/>
                <a:gd name="T12" fmla="*/ 3 w 8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0" y="11"/>
                    <a:pt x="24" y="16"/>
                    <a:pt x="35" y="22"/>
                  </a:cubicBezTo>
                  <a:cubicBezTo>
                    <a:pt x="50" y="30"/>
                    <a:pt x="64" y="37"/>
                    <a:pt x="78" y="46"/>
                  </a:cubicBezTo>
                  <a:cubicBezTo>
                    <a:pt x="79" y="46"/>
                    <a:pt x="81" y="45"/>
                    <a:pt x="80" y="44"/>
                  </a:cubicBezTo>
                  <a:cubicBezTo>
                    <a:pt x="67" y="37"/>
                    <a:pt x="55" y="30"/>
                    <a:pt x="42" y="24"/>
                  </a:cubicBezTo>
                  <a:cubicBezTo>
                    <a:pt x="29" y="17"/>
                    <a:pt x="13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64"/>
            <p:cNvSpPr/>
            <p:nvPr/>
          </p:nvSpPr>
          <p:spPr bwMode="auto">
            <a:xfrm>
              <a:off x="4338639" y="5900738"/>
              <a:ext cx="11113" cy="1270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65"/>
            <p:cNvSpPr/>
            <p:nvPr/>
          </p:nvSpPr>
          <p:spPr bwMode="auto">
            <a:xfrm>
              <a:off x="3816351" y="5924550"/>
              <a:ext cx="60325" cy="33338"/>
            </a:xfrm>
            <a:custGeom>
              <a:avLst/>
              <a:gdLst>
                <a:gd name="T0" fmla="*/ 15 w 16"/>
                <a:gd name="T1" fmla="*/ 7 h 9"/>
                <a:gd name="T2" fmla="*/ 2 w 16"/>
                <a:gd name="T3" fmla="*/ 1 h 9"/>
                <a:gd name="T4" fmla="*/ 1 w 16"/>
                <a:gd name="T5" fmla="*/ 2 h 9"/>
                <a:gd name="T6" fmla="*/ 14 w 16"/>
                <a:gd name="T7" fmla="*/ 9 h 9"/>
                <a:gd name="T8" fmla="*/ 15 w 1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1" y="5"/>
                    <a:pt x="6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4"/>
                    <a:pt x="9" y="7"/>
                    <a:pt x="14" y="9"/>
                  </a:cubicBezTo>
                  <a:cubicBezTo>
                    <a:pt x="14" y="9"/>
                    <a:pt x="16" y="8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766"/>
            <p:cNvSpPr/>
            <p:nvPr/>
          </p:nvSpPr>
          <p:spPr bwMode="auto">
            <a:xfrm>
              <a:off x="4170364" y="5683250"/>
              <a:ext cx="11113" cy="1111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67"/>
            <p:cNvSpPr/>
            <p:nvPr/>
          </p:nvSpPr>
          <p:spPr bwMode="auto">
            <a:xfrm>
              <a:off x="4176714" y="6183313"/>
              <a:ext cx="38100" cy="66675"/>
            </a:xfrm>
            <a:custGeom>
              <a:avLst/>
              <a:gdLst>
                <a:gd name="T0" fmla="*/ 7 w 10"/>
                <a:gd name="T1" fmla="*/ 1 h 18"/>
                <a:gd name="T2" fmla="*/ 0 w 10"/>
                <a:gd name="T3" fmla="*/ 17 h 18"/>
                <a:gd name="T4" fmla="*/ 2 w 10"/>
                <a:gd name="T5" fmla="*/ 17 h 18"/>
                <a:gd name="T6" fmla="*/ 9 w 10"/>
                <a:gd name="T7" fmla="*/ 1 h 18"/>
                <a:gd name="T8" fmla="*/ 7 w 1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7" y="1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10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768"/>
            <p:cNvSpPr/>
            <p:nvPr/>
          </p:nvSpPr>
          <p:spPr bwMode="auto">
            <a:xfrm>
              <a:off x="4195764" y="6186488"/>
              <a:ext cx="38100" cy="63500"/>
            </a:xfrm>
            <a:custGeom>
              <a:avLst/>
              <a:gdLst>
                <a:gd name="T0" fmla="*/ 2 w 10"/>
                <a:gd name="T1" fmla="*/ 16 h 17"/>
                <a:gd name="T2" fmla="*/ 10 w 10"/>
                <a:gd name="T3" fmla="*/ 1 h 17"/>
                <a:gd name="T4" fmla="*/ 8 w 10"/>
                <a:gd name="T5" fmla="*/ 1 h 17"/>
                <a:gd name="T6" fmla="*/ 0 w 10"/>
                <a:gd name="T7" fmla="*/ 17 h 17"/>
                <a:gd name="T8" fmla="*/ 2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6"/>
                  </a:moveTo>
                  <a:cubicBezTo>
                    <a:pt x="4" y="11"/>
                    <a:pt x="7" y="6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2" y="17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769"/>
            <p:cNvSpPr/>
            <p:nvPr/>
          </p:nvSpPr>
          <p:spPr bwMode="auto">
            <a:xfrm>
              <a:off x="4229101" y="6216650"/>
              <a:ext cx="30163" cy="57150"/>
            </a:xfrm>
            <a:custGeom>
              <a:avLst/>
              <a:gdLst>
                <a:gd name="T0" fmla="*/ 6 w 8"/>
                <a:gd name="T1" fmla="*/ 1 h 15"/>
                <a:gd name="T2" fmla="*/ 0 w 8"/>
                <a:gd name="T3" fmla="*/ 15 h 15"/>
                <a:gd name="T4" fmla="*/ 2 w 8"/>
                <a:gd name="T5" fmla="*/ 14 h 15"/>
                <a:gd name="T6" fmla="*/ 5 w 8"/>
                <a:gd name="T7" fmla="*/ 11 h 15"/>
                <a:gd name="T8" fmla="*/ 3 w 8"/>
                <a:gd name="T9" fmla="*/ 11 h 15"/>
                <a:gd name="T10" fmla="*/ 8 w 8"/>
                <a:gd name="T11" fmla="*/ 0 h 15"/>
                <a:gd name="T12" fmla="*/ 6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6" y="1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0" y="15"/>
                    <a:pt x="2" y="14"/>
                    <a:pt x="2" y="14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5" y="8"/>
                    <a:pt x="7" y="4"/>
                    <a:pt x="8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770"/>
            <p:cNvSpPr/>
            <p:nvPr/>
          </p:nvSpPr>
          <p:spPr bwMode="auto">
            <a:xfrm>
              <a:off x="4270376" y="6227763"/>
              <a:ext cx="38100" cy="68263"/>
            </a:xfrm>
            <a:custGeom>
              <a:avLst/>
              <a:gdLst>
                <a:gd name="T0" fmla="*/ 8 w 10"/>
                <a:gd name="T1" fmla="*/ 1 h 18"/>
                <a:gd name="T2" fmla="*/ 0 w 10"/>
                <a:gd name="T3" fmla="*/ 18 h 18"/>
                <a:gd name="T4" fmla="*/ 2 w 10"/>
                <a:gd name="T5" fmla="*/ 17 h 18"/>
                <a:gd name="T6" fmla="*/ 5 w 10"/>
                <a:gd name="T7" fmla="*/ 15 h 18"/>
                <a:gd name="T8" fmla="*/ 3 w 10"/>
                <a:gd name="T9" fmla="*/ 15 h 18"/>
                <a:gd name="T10" fmla="*/ 3 w 10"/>
                <a:gd name="T11" fmla="*/ 16 h 18"/>
                <a:gd name="T12" fmla="*/ 10 w 10"/>
                <a:gd name="T13" fmla="*/ 0 h 18"/>
                <a:gd name="T14" fmla="*/ 8 w 10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5" y="6"/>
                    <a:pt x="1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7"/>
                    <a:pt x="4" y="16"/>
                    <a:pt x="5" y="15"/>
                  </a:cubicBezTo>
                  <a:cubicBezTo>
                    <a:pt x="6" y="14"/>
                    <a:pt x="4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0"/>
                    <a:pt x="7" y="5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771"/>
            <p:cNvSpPr/>
            <p:nvPr/>
          </p:nvSpPr>
          <p:spPr bwMode="auto">
            <a:xfrm>
              <a:off x="3959226" y="6108700"/>
              <a:ext cx="206375" cy="104775"/>
            </a:xfrm>
            <a:custGeom>
              <a:avLst/>
              <a:gdLst>
                <a:gd name="T0" fmla="*/ 1 w 55"/>
                <a:gd name="T1" fmla="*/ 2 h 28"/>
                <a:gd name="T2" fmla="*/ 53 w 55"/>
                <a:gd name="T3" fmla="*/ 28 h 28"/>
                <a:gd name="T4" fmla="*/ 54 w 55"/>
                <a:gd name="T5" fmla="*/ 27 h 28"/>
                <a:gd name="T6" fmla="*/ 3 w 55"/>
                <a:gd name="T7" fmla="*/ 1 h 28"/>
                <a:gd name="T8" fmla="*/ 1 w 55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8">
                  <a:moveTo>
                    <a:pt x="1" y="2"/>
                  </a:moveTo>
                  <a:cubicBezTo>
                    <a:pt x="16" y="15"/>
                    <a:pt x="35" y="19"/>
                    <a:pt x="53" y="28"/>
                  </a:cubicBezTo>
                  <a:cubicBezTo>
                    <a:pt x="53" y="28"/>
                    <a:pt x="55" y="27"/>
                    <a:pt x="54" y="27"/>
                  </a:cubicBezTo>
                  <a:cubicBezTo>
                    <a:pt x="37" y="18"/>
                    <a:pt x="18" y="1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772"/>
            <p:cNvSpPr/>
            <p:nvPr/>
          </p:nvSpPr>
          <p:spPr bwMode="auto">
            <a:xfrm>
              <a:off x="4410076" y="6392863"/>
              <a:ext cx="49213" cy="34925"/>
            </a:xfrm>
            <a:custGeom>
              <a:avLst/>
              <a:gdLst>
                <a:gd name="T0" fmla="*/ 1 w 13"/>
                <a:gd name="T1" fmla="*/ 7 h 9"/>
                <a:gd name="T2" fmla="*/ 2 w 13"/>
                <a:gd name="T3" fmla="*/ 8 h 9"/>
                <a:gd name="T4" fmla="*/ 12 w 13"/>
                <a:gd name="T5" fmla="*/ 2 h 9"/>
                <a:gd name="T6" fmla="*/ 11 w 13"/>
                <a:gd name="T7" fmla="*/ 1 h 9"/>
                <a:gd name="T8" fmla="*/ 1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6" y="7"/>
                    <a:pt x="9" y="4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3"/>
                    <a:pt x="5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773"/>
            <p:cNvSpPr/>
            <p:nvPr/>
          </p:nvSpPr>
          <p:spPr bwMode="auto">
            <a:xfrm>
              <a:off x="4429126" y="6423025"/>
              <a:ext cx="44450" cy="22225"/>
            </a:xfrm>
            <a:custGeom>
              <a:avLst/>
              <a:gdLst>
                <a:gd name="T0" fmla="*/ 2 w 12"/>
                <a:gd name="T1" fmla="*/ 5 h 6"/>
                <a:gd name="T2" fmla="*/ 11 w 12"/>
                <a:gd name="T3" fmla="*/ 1 h 6"/>
                <a:gd name="T4" fmla="*/ 9 w 12"/>
                <a:gd name="T5" fmla="*/ 0 h 6"/>
                <a:gd name="T6" fmla="*/ 2 w 12"/>
                <a:gd name="T7" fmla="*/ 4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774"/>
            <p:cNvSpPr/>
            <p:nvPr/>
          </p:nvSpPr>
          <p:spPr bwMode="auto">
            <a:xfrm>
              <a:off x="4440239" y="6456363"/>
              <a:ext cx="22225" cy="15875"/>
            </a:xfrm>
            <a:custGeom>
              <a:avLst/>
              <a:gdLst>
                <a:gd name="T0" fmla="*/ 2 w 6"/>
                <a:gd name="T1" fmla="*/ 3 h 4"/>
                <a:gd name="T2" fmla="*/ 6 w 6"/>
                <a:gd name="T3" fmla="*/ 1 h 4"/>
                <a:gd name="T4" fmla="*/ 4 w 6"/>
                <a:gd name="T5" fmla="*/ 0 h 4"/>
                <a:gd name="T6" fmla="*/ 1 w 6"/>
                <a:gd name="T7" fmla="*/ 3 h 4"/>
                <a:gd name="T8" fmla="*/ 2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5" y="2"/>
                    <a:pt x="6" y="1"/>
                  </a:cubicBezTo>
                  <a:cubicBezTo>
                    <a:pt x="6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775"/>
            <p:cNvSpPr/>
            <p:nvPr/>
          </p:nvSpPr>
          <p:spPr bwMode="auto">
            <a:xfrm>
              <a:off x="4448176" y="6483350"/>
              <a:ext cx="33338" cy="14288"/>
            </a:xfrm>
            <a:custGeom>
              <a:avLst/>
              <a:gdLst>
                <a:gd name="T0" fmla="*/ 2 w 9"/>
                <a:gd name="T1" fmla="*/ 3 h 4"/>
                <a:gd name="T2" fmla="*/ 7 w 9"/>
                <a:gd name="T3" fmla="*/ 0 h 4"/>
                <a:gd name="T4" fmla="*/ 6 w 9"/>
                <a:gd name="T5" fmla="*/ 0 h 4"/>
                <a:gd name="T6" fmla="*/ 1 w 9"/>
                <a:gd name="T7" fmla="*/ 3 h 4"/>
                <a:gd name="T8" fmla="*/ 2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3"/>
                  </a:moveTo>
                  <a:cubicBezTo>
                    <a:pt x="4" y="3"/>
                    <a:pt x="6" y="1"/>
                    <a:pt x="7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776"/>
            <p:cNvSpPr/>
            <p:nvPr/>
          </p:nvSpPr>
          <p:spPr bwMode="auto">
            <a:xfrm>
              <a:off x="4465639" y="6497638"/>
              <a:ext cx="11113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777"/>
            <p:cNvSpPr/>
            <p:nvPr/>
          </p:nvSpPr>
          <p:spPr bwMode="auto">
            <a:xfrm>
              <a:off x="4470401" y="6535738"/>
              <a:ext cx="14288" cy="3175"/>
            </a:xfrm>
            <a:custGeom>
              <a:avLst/>
              <a:gdLst>
                <a:gd name="T0" fmla="*/ 2 w 4"/>
                <a:gd name="T1" fmla="*/ 1 h 1"/>
                <a:gd name="T2" fmla="*/ 3 w 4"/>
                <a:gd name="T3" fmla="*/ 0 h 1"/>
                <a:gd name="T4" fmla="*/ 2 w 4"/>
                <a:gd name="T5" fmla="*/ 0 h 1"/>
                <a:gd name="T6" fmla="*/ 2 w 4"/>
                <a:gd name="T7" fmla="*/ 1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778"/>
            <p:cNvSpPr/>
            <p:nvPr/>
          </p:nvSpPr>
          <p:spPr bwMode="auto">
            <a:xfrm>
              <a:off x="4451351" y="6389688"/>
              <a:ext cx="66675" cy="19050"/>
            </a:xfrm>
            <a:custGeom>
              <a:avLst/>
              <a:gdLst>
                <a:gd name="T0" fmla="*/ 16 w 18"/>
                <a:gd name="T1" fmla="*/ 0 h 5"/>
                <a:gd name="T2" fmla="*/ 2 w 18"/>
                <a:gd name="T3" fmla="*/ 4 h 5"/>
                <a:gd name="T4" fmla="*/ 2 w 18"/>
                <a:gd name="T5" fmla="*/ 5 h 5"/>
                <a:gd name="T6" fmla="*/ 17 w 18"/>
                <a:gd name="T7" fmla="*/ 0 h 5"/>
                <a:gd name="T8" fmla="*/ 16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6" y="0"/>
                  </a:moveTo>
                  <a:cubicBezTo>
                    <a:pt x="12" y="3"/>
                    <a:pt x="7" y="3"/>
                    <a:pt x="2" y="4"/>
                  </a:cubicBezTo>
                  <a:cubicBezTo>
                    <a:pt x="1" y="4"/>
                    <a:pt x="0" y="5"/>
                    <a:pt x="2" y="5"/>
                  </a:cubicBezTo>
                  <a:cubicBezTo>
                    <a:pt x="7" y="4"/>
                    <a:pt x="13" y="4"/>
                    <a:pt x="17" y="0"/>
                  </a:cubicBezTo>
                  <a:cubicBezTo>
                    <a:pt x="18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779"/>
            <p:cNvSpPr/>
            <p:nvPr/>
          </p:nvSpPr>
          <p:spPr bwMode="auto">
            <a:xfrm>
              <a:off x="4448176" y="6373813"/>
              <a:ext cx="66675" cy="15875"/>
            </a:xfrm>
            <a:custGeom>
              <a:avLst/>
              <a:gdLst>
                <a:gd name="T0" fmla="*/ 2 w 18"/>
                <a:gd name="T1" fmla="*/ 4 h 4"/>
                <a:gd name="T2" fmla="*/ 17 w 18"/>
                <a:gd name="T3" fmla="*/ 2 h 4"/>
                <a:gd name="T4" fmla="*/ 17 w 18"/>
                <a:gd name="T5" fmla="*/ 0 h 4"/>
                <a:gd name="T6" fmla="*/ 2 w 18"/>
                <a:gd name="T7" fmla="*/ 2 h 4"/>
                <a:gd name="T8" fmla="*/ 2 w 1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2" y="4"/>
                  </a:moveTo>
                  <a:cubicBezTo>
                    <a:pt x="7" y="4"/>
                    <a:pt x="12" y="3"/>
                    <a:pt x="17" y="2"/>
                  </a:cubicBezTo>
                  <a:cubicBezTo>
                    <a:pt x="18" y="2"/>
                    <a:pt x="18" y="0"/>
                    <a:pt x="17" y="0"/>
                  </a:cubicBezTo>
                  <a:cubicBezTo>
                    <a:pt x="12" y="1"/>
                    <a:pt x="7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780"/>
            <p:cNvSpPr/>
            <p:nvPr/>
          </p:nvSpPr>
          <p:spPr bwMode="auto">
            <a:xfrm>
              <a:off x="4459289" y="6362700"/>
              <a:ext cx="44450" cy="7938"/>
            </a:xfrm>
            <a:custGeom>
              <a:avLst/>
              <a:gdLst>
                <a:gd name="T0" fmla="*/ 1 w 12"/>
                <a:gd name="T1" fmla="*/ 2 h 2"/>
                <a:gd name="T2" fmla="*/ 10 w 12"/>
                <a:gd name="T3" fmla="*/ 2 h 2"/>
                <a:gd name="T4" fmla="*/ 11 w 12"/>
                <a:gd name="T5" fmla="*/ 0 h 2"/>
                <a:gd name="T6" fmla="*/ 2 w 12"/>
                <a:gd name="T7" fmla="*/ 0 h 2"/>
                <a:gd name="T8" fmla="*/ 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2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781"/>
            <p:cNvSpPr/>
            <p:nvPr/>
          </p:nvSpPr>
          <p:spPr bwMode="auto">
            <a:xfrm>
              <a:off x="4459289" y="6340475"/>
              <a:ext cx="58738" cy="7938"/>
            </a:xfrm>
            <a:custGeom>
              <a:avLst/>
              <a:gdLst>
                <a:gd name="T0" fmla="*/ 2 w 16"/>
                <a:gd name="T1" fmla="*/ 0 h 2"/>
                <a:gd name="T2" fmla="*/ 2 w 16"/>
                <a:gd name="T3" fmla="*/ 2 h 2"/>
                <a:gd name="T4" fmla="*/ 14 w 16"/>
                <a:gd name="T5" fmla="*/ 2 h 2"/>
                <a:gd name="T6" fmla="*/ 14 w 16"/>
                <a:gd name="T7" fmla="*/ 0 h 2"/>
                <a:gd name="T8" fmla="*/ 2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5" y="2"/>
                    <a:pt x="16" y="0"/>
                    <a:pt x="14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782"/>
            <p:cNvSpPr/>
            <p:nvPr/>
          </p:nvSpPr>
          <p:spPr bwMode="auto">
            <a:xfrm>
              <a:off x="4503739" y="6276975"/>
              <a:ext cx="22225" cy="33338"/>
            </a:xfrm>
            <a:custGeom>
              <a:avLst/>
              <a:gdLst>
                <a:gd name="T0" fmla="*/ 6 w 6"/>
                <a:gd name="T1" fmla="*/ 8 h 9"/>
                <a:gd name="T2" fmla="*/ 6 w 6"/>
                <a:gd name="T3" fmla="*/ 5 h 9"/>
                <a:gd name="T4" fmla="*/ 4 w 6"/>
                <a:gd name="T5" fmla="*/ 5 h 9"/>
                <a:gd name="T6" fmla="*/ 2 w 6"/>
                <a:gd name="T7" fmla="*/ 1 h 9"/>
                <a:gd name="T8" fmla="*/ 0 w 6"/>
                <a:gd name="T9" fmla="*/ 2 h 9"/>
                <a:gd name="T10" fmla="*/ 4 w 6"/>
                <a:gd name="T11" fmla="*/ 8 h 9"/>
                <a:gd name="T12" fmla="*/ 6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4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783"/>
            <p:cNvSpPr/>
            <p:nvPr/>
          </p:nvSpPr>
          <p:spPr bwMode="auto">
            <a:xfrm>
              <a:off x="4556126" y="6213475"/>
              <a:ext cx="11113" cy="30163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0 h 8"/>
                <a:gd name="T4" fmla="*/ 1 w 3"/>
                <a:gd name="T5" fmla="*/ 1 h 8"/>
                <a:gd name="T6" fmla="*/ 0 w 3"/>
                <a:gd name="T7" fmla="*/ 7 h 8"/>
                <a:gd name="T8" fmla="*/ 2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3" y="5"/>
                    <a:pt x="3" y="2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784"/>
            <p:cNvSpPr/>
            <p:nvPr/>
          </p:nvSpPr>
          <p:spPr bwMode="auto">
            <a:xfrm>
              <a:off x="4492626" y="6569075"/>
              <a:ext cx="30163" cy="12700"/>
            </a:xfrm>
            <a:custGeom>
              <a:avLst/>
              <a:gdLst>
                <a:gd name="T0" fmla="*/ 1 w 8"/>
                <a:gd name="T1" fmla="*/ 3 h 3"/>
                <a:gd name="T2" fmla="*/ 6 w 8"/>
                <a:gd name="T3" fmla="*/ 2 h 3"/>
                <a:gd name="T4" fmla="*/ 5 w 8"/>
                <a:gd name="T5" fmla="*/ 0 h 3"/>
                <a:gd name="T6" fmla="*/ 1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85"/>
            <p:cNvSpPr/>
            <p:nvPr/>
          </p:nvSpPr>
          <p:spPr bwMode="auto">
            <a:xfrm>
              <a:off x="4506914" y="6604000"/>
              <a:ext cx="38100" cy="1111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1 h 3"/>
                <a:gd name="T4" fmla="*/ 9 w 10"/>
                <a:gd name="T5" fmla="*/ 0 h 3"/>
                <a:gd name="T6" fmla="*/ 1 w 10"/>
                <a:gd name="T7" fmla="*/ 2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86"/>
            <p:cNvSpPr/>
            <p:nvPr/>
          </p:nvSpPr>
          <p:spPr bwMode="auto">
            <a:xfrm>
              <a:off x="4522789" y="6629400"/>
              <a:ext cx="25400" cy="4763"/>
            </a:xfrm>
            <a:custGeom>
              <a:avLst/>
              <a:gdLst>
                <a:gd name="T0" fmla="*/ 5 w 7"/>
                <a:gd name="T1" fmla="*/ 1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1 h 1"/>
                <a:gd name="T8" fmla="*/ 5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5" y="1"/>
                  </a:moveTo>
                  <a:cubicBezTo>
                    <a:pt x="6" y="1"/>
                    <a:pt x="7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87"/>
            <p:cNvSpPr/>
            <p:nvPr/>
          </p:nvSpPr>
          <p:spPr bwMode="auto">
            <a:xfrm>
              <a:off x="4533901" y="6667500"/>
              <a:ext cx="33338" cy="3175"/>
            </a:xfrm>
            <a:custGeom>
              <a:avLst/>
              <a:gdLst>
                <a:gd name="T0" fmla="*/ 7 w 9"/>
                <a:gd name="T1" fmla="*/ 1 h 1"/>
                <a:gd name="T2" fmla="*/ 8 w 9"/>
                <a:gd name="T3" fmla="*/ 0 h 1"/>
                <a:gd name="T4" fmla="*/ 3 w 9"/>
                <a:gd name="T5" fmla="*/ 0 h 1"/>
                <a:gd name="T6" fmla="*/ 2 w 9"/>
                <a:gd name="T7" fmla="*/ 1 h 1"/>
                <a:gd name="T8" fmla="*/ 7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7" y="1"/>
                  </a:moveTo>
                  <a:cubicBezTo>
                    <a:pt x="8" y="1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88"/>
            <p:cNvSpPr/>
            <p:nvPr/>
          </p:nvSpPr>
          <p:spPr bwMode="auto">
            <a:xfrm>
              <a:off x="4556126" y="6700838"/>
              <a:ext cx="41275" cy="4763"/>
            </a:xfrm>
            <a:custGeom>
              <a:avLst/>
              <a:gdLst>
                <a:gd name="T0" fmla="*/ 10 w 11"/>
                <a:gd name="T1" fmla="*/ 0 h 1"/>
                <a:gd name="T2" fmla="*/ 2 w 11"/>
                <a:gd name="T3" fmla="*/ 0 h 1"/>
                <a:gd name="T4" fmla="*/ 1 w 11"/>
                <a:gd name="T5" fmla="*/ 1 h 1"/>
                <a:gd name="T6" fmla="*/ 9 w 11"/>
                <a:gd name="T7" fmla="*/ 1 h 1"/>
                <a:gd name="T8" fmla="*/ 10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0" y="0"/>
                  </a:moveTo>
                  <a:cubicBezTo>
                    <a:pt x="7" y="0"/>
                    <a:pt x="4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0" y="1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89"/>
            <p:cNvSpPr/>
            <p:nvPr/>
          </p:nvSpPr>
          <p:spPr bwMode="auto">
            <a:xfrm>
              <a:off x="4564064" y="6734175"/>
              <a:ext cx="44450" cy="4763"/>
            </a:xfrm>
            <a:custGeom>
              <a:avLst/>
              <a:gdLst>
                <a:gd name="T0" fmla="*/ 11 w 12"/>
                <a:gd name="T1" fmla="*/ 1 h 1"/>
                <a:gd name="T2" fmla="*/ 11 w 12"/>
                <a:gd name="T3" fmla="*/ 0 h 1"/>
                <a:gd name="T4" fmla="*/ 2 w 12"/>
                <a:gd name="T5" fmla="*/ 0 h 1"/>
                <a:gd name="T6" fmla="*/ 1 w 12"/>
                <a:gd name="T7" fmla="*/ 1 h 1"/>
                <a:gd name="T8" fmla="*/ 11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1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4" y="1"/>
                    <a:pt x="7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90"/>
            <p:cNvSpPr/>
            <p:nvPr/>
          </p:nvSpPr>
          <p:spPr bwMode="auto">
            <a:xfrm>
              <a:off x="4572001" y="6769100"/>
              <a:ext cx="71438" cy="7938"/>
            </a:xfrm>
            <a:custGeom>
              <a:avLst/>
              <a:gdLst>
                <a:gd name="T0" fmla="*/ 17 w 19"/>
                <a:gd name="T1" fmla="*/ 1 h 2"/>
                <a:gd name="T2" fmla="*/ 3 w 19"/>
                <a:gd name="T3" fmla="*/ 0 h 2"/>
                <a:gd name="T4" fmla="*/ 2 w 19"/>
                <a:gd name="T5" fmla="*/ 2 h 2"/>
                <a:gd name="T6" fmla="*/ 17 w 19"/>
                <a:gd name="T7" fmla="*/ 2 h 2"/>
                <a:gd name="T8" fmla="*/ 17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7" y="1"/>
                  </a:moveTo>
                  <a:cubicBezTo>
                    <a:pt x="12" y="1"/>
                    <a:pt x="8" y="1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2"/>
                    <a:pt x="12" y="2"/>
                    <a:pt x="17" y="2"/>
                  </a:cubicBezTo>
                  <a:cubicBezTo>
                    <a:pt x="18" y="2"/>
                    <a:pt x="19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91"/>
            <p:cNvSpPr/>
            <p:nvPr/>
          </p:nvSpPr>
          <p:spPr bwMode="auto">
            <a:xfrm>
              <a:off x="4586289" y="6805613"/>
              <a:ext cx="57150" cy="7938"/>
            </a:xfrm>
            <a:custGeom>
              <a:avLst/>
              <a:gdLst>
                <a:gd name="T0" fmla="*/ 14 w 15"/>
                <a:gd name="T1" fmla="*/ 1 h 2"/>
                <a:gd name="T2" fmla="*/ 3 w 15"/>
                <a:gd name="T3" fmla="*/ 1 h 2"/>
                <a:gd name="T4" fmla="*/ 1 w 15"/>
                <a:gd name="T5" fmla="*/ 1 h 2"/>
                <a:gd name="T6" fmla="*/ 13 w 15"/>
                <a:gd name="T7" fmla="*/ 2 h 2"/>
                <a:gd name="T8" fmla="*/ 14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4" y="1"/>
                  </a:moveTo>
                  <a:cubicBezTo>
                    <a:pt x="10" y="1"/>
                    <a:pt x="7" y="1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3" y="2"/>
                    <a:pt x="15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92"/>
            <p:cNvSpPr/>
            <p:nvPr/>
          </p:nvSpPr>
          <p:spPr bwMode="auto">
            <a:xfrm>
              <a:off x="4608514" y="6843713"/>
              <a:ext cx="68263" cy="3175"/>
            </a:xfrm>
            <a:custGeom>
              <a:avLst/>
              <a:gdLst>
                <a:gd name="T0" fmla="*/ 17 w 18"/>
                <a:gd name="T1" fmla="*/ 1 h 1"/>
                <a:gd name="T2" fmla="*/ 3 w 18"/>
                <a:gd name="T3" fmla="*/ 0 h 1"/>
                <a:gd name="T4" fmla="*/ 1 w 18"/>
                <a:gd name="T5" fmla="*/ 1 h 1"/>
                <a:gd name="T6" fmla="*/ 16 w 18"/>
                <a:gd name="T7" fmla="*/ 1 h 1"/>
                <a:gd name="T8" fmla="*/ 17 w 1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">
                  <a:moveTo>
                    <a:pt x="17" y="1"/>
                  </a:moveTo>
                  <a:cubicBezTo>
                    <a:pt x="12" y="1"/>
                    <a:pt x="7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6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93"/>
            <p:cNvSpPr/>
            <p:nvPr/>
          </p:nvSpPr>
          <p:spPr bwMode="auto">
            <a:xfrm>
              <a:off x="4910139" y="6794500"/>
              <a:ext cx="66675" cy="23813"/>
            </a:xfrm>
            <a:custGeom>
              <a:avLst/>
              <a:gdLst>
                <a:gd name="T0" fmla="*/ 17 w 18"/>
                <a:gd name="T1" fmla="*/ 0 h 6"/>
                <a:gd name="T2" fmla="*/ 1 w 18"/>
                <a:gd name="T3" fmla="*/ 5 h 6"/>
                <a:gd name="T4" fmla="*/ 1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1"/>
                    <a:pt x="6" y="4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4"/>
                    <a:pt x="12" y="2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4"/>
            <p:cNvSpPr/>
            <p:nvPr/>
          </p:nvSpPr>
          <p:spPr bwMode="auto">
            <a:xfrm>
              <a:off x="4879976" y="6750050"/>
              <a:ext cx="100013" cy="38100"/>
            </a:xfrm>
            <a:custGeom>
              <a:avLst/>
              <a:gdLst>
                <a:gd name="T0" fmla="*/ 26 w 27"/>
                <a:gd name="T1" fmla="*/ 1 h 10"/>
                <a:gd name="T2" fmla="*/ 1 w 27"/>
                <a:gd name="T3" fmla="*/ 8 h 10"/>
                <a:gd name="T4" fmla="*/ 1 w 27"/>
                <a:gd name="T5" fmla="*/ 10 h 10"/>
                <a:gd name="T6" fmla="*/ 26 w 27"/>
                <a:gd name="T7" fmla="*/ 2 h 10"/>
                <a:gd name="T8" fmla="*/ 26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26" y="1"/>
                  </a:moveTo>
                  <a:cubicBezTo>
                    <a:pt x="18" y="4"/>
                    <a:pt x="9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9" y="7"/>
                    <a:pt x="18" y="5"/>
                    <a:pt x="26" y="2"/>
                  </a:cubicBezTo>
                  <a:cubicBezTo>
                    <a:pt x="27" y="2"/>
                    <a:pt x="27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95"/>
            <p:cNvSpPr/>
            <p:nvPr/>
          </p:nvSpPr>
          <p:spPr bwMode="auto">
            <a:xfrm>
              <a:off x="4845051" y="6723063"/>
              <a:ext cx="106363" cy="26988"/>
            </a:xfrm>
            <a:custGeom>
              <a:avLst/>
              <a:gdLst>
                <a:gd name="T0" fmla="*/ 26 w 28"/>
                <a:gd name="T1" fmla="*/ 0 h 7"/>
                <a:gd name="T2" fmla="*/ 3 w 28"/>
                <a:gd name="T3" fmla="*/ 6 h 7"/>
                <a:gd name="T4" fmla="*/ 2 w 28"/>
                <a:gd name="T5" fmla="*/ 7 h 7"/>
                <a:gd name="T6" fmla="*/ 27 w 28"/>
                <a:gd name="T7" fmla="*/ 0 h 7"/>
                <a:gd name="T8" fmla="*/ 26 w 2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6" y="0"/>
                  </a:moveTo>
                  <a:cubicBezTo>
                    <a:pt x="19" y="5"/>
                    <a:pt x="11" y="6"/>
                    <a:pt x="3" y="6"/>
                  </a:cubicBezTo>
                  <a:cubicBezTo>
                    <a:pt x="2" y="7"/>
                    <a:pt x="0" y="7"/>
                    <a:pt x="2" y="7"/>
                  </a:cubicBezTo>
                  <a:cubicBezTo>
                    <a:pt x="11" y="7"/>
                    <a:pt x="20" y="5"/>
                    <a:pt x="27" y="0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96"/>
            <p:cNvSpPr/>
            <p:nvPr/>
          </p:nvSpPr>
          <p:spPr bwMode="auto">
            <a:xfrm>
              <a:off x="4841876" y="6681788"/>
              <a:ext cx="85725" cy="46038"/>
            </a:xfrm>
            <a:custGeom>
              <a:avLst/>
              <a:gdLst>
                <a:gd name="T0" fmla="*/ 20 w 23"/>
                <a:gd name="T1" fmla="*/ 1 h 12"/>
                <a:gd name="T2" fmla="*/ 1 w 23"/>
                <a:gd name="T3" fmla="*/ 11 h 12"/>
                <a:gd name="T4" fmla="*/ 2 w 23"/>
                <a:gd name="T5" fmla="*/ 12 h 12"/>
                <a:gd name="T6" fmla="*/ 22 w 23"/>
                <a:gd name="T7" fmla="*/ 1 h 12"/>
                <a:gd name="T8" fmla="*/ 20 w 2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0" y="1"/>
                  </a:moveTo>
                  <a:cubicBezTo>
                    <a:pt x="15" y="5"/>
                    <a:pt x="7" y="8"/>
                    <a:pt x="1" y="11"/>
                  </a:cubicBezTo>
                  <a:cubicBezTo>
                    <a:pt x="0" y="12"/>
                    <a:pt x="2" y="12"/>
                    <a:pt x="2" y="12"/>
                  </a:cubicBezTo>
                  <a:cubicBezTo>
                    <a:pt x="9" y="8"/>
                    <a:pt x="16" y="6"/>
                    <a:pt x="22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97"/>
            <p:cNvSpPr/>
            <p:nvPr/>
          </p:nvSpPr>
          <p:spPr bwMode="auto">
            <a:xfrm>
              <a:off x="4830764" y="6640513"/>
              <a:ext cx="66675" cy="52388"/>
            </a:xfrm>
            <a:custGeom>
              <a:avLst/>
              <a:gdLst>
                <a:gd name="T0" fmla="*/ 17 w 18"/>
                <a:gd name="T1" fmla="*/ 0 h 14"/>
                <a:gd name="T2" fmla="*/ 15 w 18"/>
                <a:gd name="T3" fmla="*/ 1 h 14"/>
                <a:gd name="T4" fmla="*/ 2 w 18"/>
                <a:gd name="T5" fmla="*/ 14 h 14"/>
                <a:gd name="T6" fmla="*/ 3 w 18"/>
                <a:gd name="T7" fmla="*/ 14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8" y="0"/>
                    <a:pt x="16" y="0"/>
                    <a:pt x="15" y="1"/>
                  </a:cubicBezTo>
                  <a:cubicBezTo>
                    <a:pt x="13" y="7"/>
                    <a:pt x="8" y="11"/>
                    <a:pt x="2" y="14"/>
                  </a:cubicBezTo>
                  <a:cubicBezTo>
                    <a:pt x="0" y="14"/>
                    <a:pt x="2" y="14"/>
                    <a:pt x="3" y="14"/>
                  </a:cubicBezTo>
                  <a:cubicBezTo>
                    <a:pt x="9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98"/>
            <p:cNvSpPr/>
            <p:nvPr/>
          </p:nvSpPr>
          <p:spPr bwMode="auto">
            <a:xfrm>
              <a:off x="4822826" y="6592888"/>
              <a:ext cx="68263" cy="63500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0 h 17"/>
                <a:gd name="T4" fmla="*/ 1 w 18"/>
                <a:gd name="T5" fmla="*/ 17 h 17"/>
                <a:gd name="T6" fmla="*/ 3 w 18"/>
                <a:gd name="T7" fmla="*/ 17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3" y="8"/>
                    <a:pt x="7" y="13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9" y="12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99"/>
            <p:cNvSpPr/>
            <p:nvPr/>
          </p:nvSpPr>
          <p:spPr bwMode="auto">
            <a:xfrm>
              <a:off x="4830764" y="6557963"/>
              <a:ext cx="36513" cy="65088"/>
            </a:xfrm>
            <a:custGeom>
              <a:avLst/>
              <a:gdLst>
                <a:gd name="T0" fmla="*/ 3 w 10"/>
                <a:gd name="T1" fmla="*/ 16 h 17"/>
                <a:gd name="T2" fmla="*/ 10 w 10"/>
                <a:gd name="T3" fmla="*/ 0 h 17"/>
                <a:gd name="T4" fmla="*/ 8 w 10"/>
                <a:gd name="T5" fmla="*/ 1 h 17"/>
                <a:gd name="T6" fmla="*/ 0 w 10"/>
                <a:gd name="T7" fmla="*/ 17 h 17"/>
                <a:gd name="T8" fmla="*/ 3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3" y="16"/>
                  </a:moveTo>
                  <a:cubicBezTo>
                    <a:pt x="5" y="11"/>
                    <a:pt x="8" y="6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00"/>
            <p:cNvSpPr/>
            <p:nvPr/>
          </p:nvSpPr>
          <p:spPr bwMode="auto">
            <a:xfrm>
              <a:off x="4819651" y="6532563"/>
              <a:ext cx="22225" cy="49213"/>
            </a:xfrm>
            <a:custGeom>
              <a:avLst/>
              <a:gdLst>
                <a:gd name="T0" fmla="*/ 3 w 6"/>
                <a:gd name="T1" fmla="*/ 12 h 13"/>
                <a:gd name="T2" fmla="*/ 6 w 6"/>
                <a:gd name="T3" fmla="*/ 0 h 13"/>
                <a:gd name="T4" fmla="*/ 3 w 6"/>
                <a:gd name="T5" fmla="*/ 1 h 13"/>
                <a:gd name="T6" fmla="*/ 0 w 6"/>
                <a:gd name="T7" fmla="*/ 12 h 13"/>
                <a:gd name="T8" fmla="*/ 3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01"/>
            <p:cNvSpPr/>
            <p:nvPr/>
          </p:nvSpPr>
          <p:spPr bwMode="auto">
            <a:xfrm>
              <a:off x="4792664" y="6491288"/>
              <a:ext cx="19050" cy="66675"/>
            </a:xfrm>
            <a:custGeom>
              <a:avLst/>
              <a:gdLst>
                <a:gd name="T0" fmla="*/ 3 w 5"/>
                <a:gd name="T1" fmla="*/ 1 h 18"/>
                <a:gd name="T2" fmla="*/ 0 w 5"/>
                <a:gd name="T3" fmla="*/ 17 h 18"/>
                <a:gd name="T4" fmla="*/ 2 w 5"/>
                <a:gd name="T5" fmla="*/ 17 h 18"/>
                <a:gd name="T6" fmla="*/ 5 w 5"/>
                <a:gd name="T7" fmla="*/ 1 h 18"/>
                <a:gd name="T8" fmla="*/ 3 w 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3" y="1"/>
                  </a:moveTo>
                  <a:cubicBezTo>
                    <a:pt x="2" y="7"/>
                    <a:pt x="1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2"/>
                    <a:pt x="4" y="6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02"/>
            <p:cNvSpPr/>
            <p:nvPr/>
          </p:nvSpPr>
          <p:spPr bwMode="auto">
            <a:xfrm>
              <a:off x="4762501" y="6461125"/>
              <a:ext cx="19050" cy="41275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0 h 11"/>
                <a:gd name="T4" fmla="*/ 3 w 5"/>
                <a:gd name="T5" fmla="*/ 10 h 11"/>
                <a:gd name="T6" fmla="*/ 5 w 5"/>
                <a:gd name="T7" fmla="*/ 1 h 11"/>
                <a:gd name="T8" fmla="*/ 3 w 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4" y="7"/>
                    <a:pt x="5" y="4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03"/>
            <p:cNvSpPr/>
            <p:nvPr/>
          </p:nvSpPr>
          <p:spPr bwMode="auto">
            <a:xfrm>
              <a:off x="4737101" y="6415088"/>
              <a:ext cx="14288" cy="38100"/>
            </a:xfrm>
            <a:custGeom>
              <a:avLst/>
              <a:gdLst>
                <a:gd name="T0" fmla="*/ 2 w 4"/>
                <a:gd name="T1" fmla="*/ 1 h 10"/>
                <a:gd name="T2" fmla="*/ 0 w 4"/>
                <a:gd name="T3" fmla="*/ 9 h 10"/>
                <a:gd name="T4" fmla="*/ 2 w 4"/>
                <a:gd name="T5" fmla="*/ 9 h 10"/>
                <a:gd name="T6" fmla="*/ 4 w 4"/>
                <a:gd name="T7" fmla="*/ 1 h 10"/>
                <a:gd name="T8" fmla="*/ 2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1"/>
                  </a:moveTo>
                  <a:cubicBezTo>
                    <a:pt x="1" y="4"/>
                    <a:pt x="1" y="7"/>
                    <a:pt x="0" y="9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3" y="6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04"/>
            <p:cNvSpPr/>
            <p:nvPr/>
          </p:nvSpPr>
          <p:spPr bwMode="auto">
            <a:xfrm>
              <a:off x="4706939" y="6373813"/>
              <a:ext cx="7938" cy="38100"/>
            </a:xfrm>
            <a:custGeom>
              <a:avLst/>
              <a:gdLst>
                <a:gd name="T0" fmla="*/ 0 w 2"/>
                <a:gd name="T1" fmla="*/ 2 h 10"/>
                <a:gd name="T2" fmla="*/ 0 w 2"/>
                <a:gd name="T3" fmla="*/ 9 h 10"/>
                <a:gd name="T4" fmla="*/ 2 w 2"/>
                <a:gd name="T5" fmla="*/ 9 h 10"/>
                <a:gd name="T6" fmla="*/ 2 w 2"/>
                <a:gd name="T7" fmla="*/ 1 h 10"/>
                <a:gd name="T8" fmla="*/ 0 w 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2" y="9"/>
                    <a:pt x="2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805"/>
            <p:cNvSpPr/>
            <p:nvPr/>
          </p:nvSpPr>
          <p:spPr bwMode="auto">
            <a:xfrm>
              <a:off x="4672014" y="6321425"/>
              <a:ext cx="7938" cy="38100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9 h 10"/>
                <a:gd name="T4" fmla="*/ 2 w 2"/>
                <a:gd name="T5" fmla="*/ 8 h 10"/>
                <a:gd name="T6" fmla="*/ 2 w 2"/>
                <a:gd name="T7" fmla="*/ 0 h 10"/>
                <a:gd name="T8" fmla="*/ 0 w 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2" y="6"/>
                    <a:pt x="2" y="3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 useBgFill="1">
        <p:nvSpPr>
          <p:cNvPr id="130" name="矩形 129"/>
          <p:cNvSpPr/>
          <p:nvPr/>
        </p:nvSpPr>
        <p:spPr>
          <a:xfrm>
            <a:off x="5177423" y="2364004"/>
            <a:ext cx="6339387" cy="1665642"/>
          </a:xfrm>
          <a:prstGeom prst="rect">
            <a:avLst/>
          </a:prstGeom>
          <a:ln w="38100">
            <a:solidFill>
              <a:srgbClr val="00579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文本框 130"/>
          <p:cNvSpPr txBox="1"/>
          <p:nvPr/>
        </p:nvSpPr>
        <p:spPr>
          <a:xfrm>
            <a:off x="5375727" y="2631707"/>
            <a:ext cx="60232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72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感谢您的聆听</a:t>
            </a:r>
            <a:endParaRPr lang="zh-CN" altLang="en-US" sz="72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9254906" y="4315215"/>
            <a:ext cx="235232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汇报人：</a:t>
            </a:r>
            <a:r>
              <a:rPr lang="zh-CN" altLang="en-US" sz="2800" b="1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蓝素材</a:t>
            </a:r>
            <a:endParaRPr lang="zh-CN" altLang="en-US" sz="28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C00000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C00000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 smtClean="0">
                <a:solidFill>
                  <a:srgbClr val="C00000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C00000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000" b="1" dirty="0" smtClean="0">
                <a:solidFill>
                  <a:srgbClr val="005790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Arial</a:t>
            </a:r>
            <a:endParaRPr lang="zh-CN" altLang="en-US" sz="2000" b="1" dirty="0">
              <a:solidFill>
                <a:srgbClr val="005790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方正静蕾简体</a:t>
            </a:r>
            <a:endParaRPr lang="zh-CN" altLang="en-US" sz="16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方正静蕾简体</a:t>
            </a:r>
            <a:endParaRPr lang="zh-CN" altLang="en-US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83" name="任意多边形 8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rgbClr val="005790"/>
                </a:solidFill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00579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srgbClr val="005790"/>
                </a:solidFill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6107540" y="3120390"/>
            <a:ext cx="2249717" cy="3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zh-CN" altLang="en-US" sz="2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方正静蕾简体</a:t>
            </a:r>
            <a:endParaRPr lang="zh-CN" altLang="en-US" sz="20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107540" y="3445901"/>
            <a:ext cx="2249717" cy="348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00579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新蒂小丸子黑板报</a:t>
            </a:r>
            <a:endParaRPr lang="zh-CN" altLang="en-US" sz="1800" dirty="0">
              <a:solidFill>
                <a:srgbClr val="00579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84" name="任意多边形 83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rgbClr val="005790"/>
                </a:solidFill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00579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srgbClr val="005790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10132247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方正静蕾简体</a:t>
            </a:r>
            <a:endParaRPr lang="zh-CN" altLang="en-US" sz="22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方正静蕾简体</a:t>
            </a:r>
            <a:endParaRPr lang="zh-CN" altLang="en-US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79" name="任意多边形 78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rgbClr val="005790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00579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srgbClr val="005790"/>
                </a:solidFill>
              </a:endParaRPr>
            </a:p>
          </p:txBody>
        </p:sp>
        <p:sp>
          <p:nvSpPr>
            <p:cNvPr id="43" name="文本框 42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2" name="文本框 41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4" name="文本框 43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005790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rgbClr val="005790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rgbClr val="005790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rgbClr val="005790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rgbClr val="005790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rgbClr val="005790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rgbClr val="005790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rgbClr val="005790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rgbClr val="005790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rgbClr val="005790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rgbClr val="005790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rgbClr val="005790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rgbClr val="005790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rgbClr val="005790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rgbClr val="005790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rgbClr val="005790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rgbClr val="005790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rgbClr val="005790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rgbClr val="005790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rgbClr val="005790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rgbClr val="005790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rgbClr val="005790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rgbClr val="005790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rgbClr val="005790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3723565" y="2905301"/>
            <a:ext cx="606150" cy="1039113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837204" y="4801268"/>
            <a:ext cx="4525651" cy="769441"/>
            <a:chOff x="4099906" y="5398672"/>
            <a:chExt cx="3992187" cy="769441"/>
          </a:xfrm>
        </p:grpSpPr>
        <p:sp>
          <p:nvSpPr>
            <p:cNvPr id="6" name="文本框 5"/>
            <p:cNvSpPr txBox="1"/>
            <p:nvPr/>
          </p:nvSpPr>
          <p:spPr>
            <a:xfrm flipH="1">
              <a:off x="4099906" y="5398672"/>
              <a:ext cx="3992187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r>
                <a:rPr lang="en-US" altLang="zh-CN" sz="40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.</a:t>
              </a:r>
              <a:r>
                <a:rPr lang="zh-CN" altLang="en-US" sz="40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在此添加标题</a:t>
              </a:r>
              <a:endParaRPr lang="zh-CN" altLang="en-US" sz="4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116971" y="6118422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116971" y="5461050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744215" y="1216318"/>
            <a:ext cx="2730973" cy="3716929"/>
            <a:chOff x="3606801" y="4005263"/>
            <a:chExt cx="2101850" cy="2860675"/>
          </a:xfrm>
          <a:solidFill>
            <a:srgbClr val="005790"/>
          </a:solidFill>
        </p:grpSpPr>
        <p:sp>
          <p:nvSpPr>
            <p:cNvPr id="28" name="Freeform 694"/>
            <p:cNvSpPr>
              <a:spLocks noEditPoints="1"/>
            </p:cNvSpPr>
            <p:nvPr/>
          </p:nvSpPr>
          <p:spPr bwMode="auto">
            <a:xfrm>
              <a:off x="3606801" y="4005263"/>
              <a:ext cx="2101850" cy="2860675"/>
            </a:xfrm>
            <a:custGeom>
              <a:avLst/>
              <a:gdLst>
                <a:gd name="T0" fmla="*/ 256 w 560"/>
                <a:gd name="T1" fmla="*/ 4 h 762"/>
                <a:gd name="T2" fmla="*/ 248 w 560"/>
                <a:gd name="T3" fmla="*/ 55 h 762"/>
                <a:gd name="T4" fmla="*/ 137 w 560"/>
                <a:gd name="T5" fmla="*/ 233 h 762"/>
                <a:gd name="T6" fmla="*/ 386 w 560"/>
                <a:gd name="T7" fmla="*/ 241 h 762"/>
                <a:gd name="T8" fmla="*/ 372 w 560"/>
                <a:gd name="T9" fmla="*/ 304 h 762"/>
                <a:gd name="T10" fmla="*/ 370 w 560"/>
                <a:gd name="T11" fmla="*/ 324 h 762"/>
                <a:gd name="T12" fmla="*/ 297 w 560"/>
                <a:gd name="T13" fmla="*/ 365 h 762"/>
                <a:gd name="T14" fmla="*/ 165 w 560"/>
                <a:gd name="T15" fmla="*/ 358 h 762"/>
                <a:gd name="T16" fmla="*/ 135 w 560"/>
                <a:gd name="T17" fmla="*/ 468 h 762"/>
                <a:gd name="T18" fmla="*/ 17 w 560"/>
                <a:gd name="T19" fmla="*/ 506 h 762"/>
                <a:gd name="T20" fmla="*/ 241 w 560"/>
                <a:gd name="T21" fmla="*/ 617 h 762"/>
                <a:gd name="T22" fmla="*/ 232 w 560"/>
                <a:gd name="T23" fmla="*/ 604 h 762"/>
                <a:gd name="T24" fmla="*/ 44 w 560"/>
                <a:gd name="T25" fmla="*/ 541 h 762"/>
                <a:gd name="T26" fmla="*/ 36 w 560"/>
                <a:gd name="T27" fmla="*/ 537 h 762"/>
                <a:gd name="T28" fmla="*/ 60 w 560"/>
                <a:gd name="T29" fmla="*/ 539 h 762"/>
                <a:gd name="T30" fmla="*/ 175 w 560"/>
                <a:gd name="T31" fmla="*/ 601 h 762"/>
                <a:gd name="T32" fmla="*/ 200 w 560"/>
                <a:gd name="T33" fmla="*/ 597 h 762"/>
                <a:gd name="T34" fmla="*/ 204 w 560"/>
                <a:gd name="T35" fmla="*/ 613 h 762"/>
                <a:gd name="T36" fmla="*/ 217 w 560"/>
                <a:gd name="T37" fmla="*/ 620 h 762"/>
                <a:gd name="T38" fmla="*/ 223 w 560"/>
                <a:gd name="T39" fmla="*/ 584 h 762"/>
                <a:gd name="T40" fmla="*/ 236 w 560"/>
                <a:gd name="T41" fmla="*/ 603 h 762"/>
                <a:gd name="T42" fmla="*/ 247 w 560"/>
                <a:gd name="T43" fmla="*/ 609 h 762"/>
                <a:gd name="T44" fmla="*/ 215 w 560"/>
                <a:gd name="T45" fmla="*/ 465 h 762"/>
                <a:gd name="T46" fmla="*/ 254 w 560"/>
                <a:gd name="T47" fmla="*/ 428 h 762"/>
                <a:gd name="T48" fmla="*/ 218 w 560"/>
                <a:gd name="T49" fmla="*/ 63 h 762"/>
                <a:gd name="T50" fmla="*/ 222 w 560"/>
                <a:gd name="T51" fmla="*/ 397 h 762"/>
                <a:gd name="T52" fmla="*/ 196 w 560"/>
                <a:gd name="T53" fmla="*/ 422 h 762"/>
                <a:gd name="T54" fmla="*/ 194 w 560"/>
                <a:gd name="T55" fmla="*/ 393 h 762"/>
                <a:gd name="T56" fmla="*/ 173 w 560"/>
                <a:gd name="T57" fmla="*/ 371 h 762"/>
                <a:gd name="T58" fmla="*/ 171 w 560"/>
                <a:gd name="T59" fmla="*/ 390 h 762"/>
                <a:gd name="T60" fmla="*/ 140 w 560"/>
                <a:gd name="T61" fmla="*/ 458 h 762"/>
                <a:gd name="T62" fmla="*/ 159 w 560"/>
                <a:gd name="T63" fmla="*/ 463 h 762"/>
                <a:gd name="T64" fmla="*/ 135 w 560"/>
                <a:gd name="T65" fmla="*/ 474 h 762"/>
                <a:gd name="T66" fmla="*/ 111 w 560"/>
                <a:gd name="T67" fmla="*/ 490 h 762"/>
                <a:gd name="T68" fmla="*/ 57 w 560"/>
                <a:gd name="T69" fmla="*/ 490 h 762"/>
                <a:gd name="T70" fmla="*/ 24 w 560"/>
                <a:gd name="T71" fmla="*/ 510 h 762"/>
                <a:gd name="T72" fmla="*/ 34 w 560"/>
                <a:gd name="T73" fmla="*/ 516 h 762"/>
                <a:gd name="T74" fmla="*/ 196 w 560"/>
                <a:gd name="T75" fmla="*/ 587 h 762"/>
                <a:gd name="T76" fmla="*/ 211 w 560"/>
                <a:gd name="T77" fmla="*/ 562 h 762"/>
                <a:gd name="T78" fmla="*/ 212 w 560"/>
                <a:gd name="T79" fmla="*/ 479 h 762"/>
                <a:gd name="T80" fmla="*/ 186 w 560"/>
                <a:gd name="T81" fmla="*/ 542 h 762"/>
                <a:gd name="T82" fmla="*/ 169 w 560"/>
                <a:gd name="T83" fmla="*/ 565 h 762"/>
                <a:gd name="T84" fmla="*/ 70 w 560"/>
                <a:gd name="T85" fmla="*/ 511 h 762"/>
                <a:gd name="T86" fmla="*/ 72 w 560"/>
                <a:gd name="T87" fmla="*/ 491 h 762"/>
                <a:gd name="T88" fmla="*/ 215 w 560"/>
                <a:gd name="T89" fmla="*/ 410 h 762"/>
                <a:gd name="T90" fmla="*/ 248 w 560"/>
                <a:gd name="T91" fmla="*/ 412 h 762"/>
                <a:gd name="T92" fmla="*/ 257 w 560"/>
                <a:gd name="T93" fmla="*/ 409 h 762"/>
                <a:gd name="T94" fmla="*/ 485 w 560"/>
                <a:gd name="T95" fmla="*/ 129 h 762"/>
                <a:gd name="T96" fmla="*/ 460 w 560"/>
                <a:gd name="T97" fmla="*/ 161 h 762"/>
                <a:gd name="T98" fmla="*/ 272 w 560"/>
                <a:gd name="T99" fmla="*/ 66 h 762"/>
                <a:gd name="T100" fmla="*/ 474 w 560"/>
                <a:gd name="T101" fmla="*/ 182 h 762"/>
                <a:gd name="T102" fmla="*/ 335 w 560"/>
                <a:gd name="T103" fmla="*/ 388 h 762"/>
                <a:gd name="T104" fmla="*/ 379 w 560"/>
                <a:gd name="T105" fmla="*/ 363 h 762"/>
                <a:gd name="T106" fmla="*/ 420 w 560"/>
                <a:gd name="T107" fmla="*/ 351 h 762"/>
                <a:gd name="T108" fmla="*/ 388 w 560"/>
                <a:gd name="T109" fmla="*/ 342 h 762"/>
                <a:gd name="T110" fmla="*/ 415 w 560"/>
                <a:gd name="T111" fmla="*/ 350 h 762"/>
                <a:gd name="T112" fmla="*/ 507 w 560"/>
                <a:gd name="T113" fmla="*/ 182 h 762"/>
                <a:gd name="T114" fmla="*/ 494 w 560"/>
                <a:gd name="T115" fmla="*/ 184 h 762"/>
                <a:gd name="T116" fmla="*/ 477 w 560"/>
                <a:gd name="T117" fmla="*/ 175 h 762"/>
                <a:gd name="T118" fmla="*/ 461 w 560"/>
                <a:gd name="T119" fmla="*/ 175 h 762"/>
                <a:gd name="T120" fmla="*/ 524 w 560"/>
                <a:gd name="T121" fmla="*/ 18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0" h="762">
                  <a:moveTo>
                    <a:pt x="558" y="194"/>
                  </a:moveTo>
                  <a:cubicBezTo>
                    <a:pt x="558" y="194"/>
                    <a:pt x="557" y="193"/>
                    <a:pt x="557" y="193"/>
                  </a:cubicBezTo>
                  <a:cubicBezTo>
                    <a:pt x="557" y="193"/>
                    <a:pt x="556" y="193"/>
                    <a:pt x="556" y="193"/>
                  </a:cubicBezTo>
                  <a:cubicBezTo>
                    <a:pt x="529" y="179"/>
                    <a:pt x="502" y="167"/>
                    <a:pt x="475" y="153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80" y="145"/>
                    <a:pt x="486" y="138"/>
                    <a:pt x="492" y="131"/>
                  </a:cubicBezTo>
                  <a:cubicBezTo>
                    <a:pt x="494" y="129"/>
                    <a:pt x="493" y="128"/>
                    <a:pt x="491" y="128"/>
                  </a:cubicBezTo>
                  <a:cubicBezTo>
                    <a:pt x="494" y="127"/>
                    <a:pt x="497" y="125"/>
                    <a:pt x="494" y="124"/>
                  </a:cubicBezTo>
                  <a:cubicBezTo>
                    <a:pt x="487" y="120"/>
                    <a:pt x="480" y="117"/>
                    <a:pt x="472" y="113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42" y="97"/>
                    <a:pt x="413" y="79"/>
                    <a:pt x="383" y="64"/>
                  </a:cubicBezTo>
                  <a:cubicBezTo>
                    <a:pt x="344" y="43"/>
                    <a:pt x="304" y="22"/>
                    <a:pt x="264" y="3"/>
                  </a:cubicBezTo>
                  <a:cubicBezTo>
                    <a:pt x="265" y="2"/>
                    <a:pt x="265" y="0"/>
                    <a:pt x="262" y="0"/>
                  </a:cubicBezTo>
                  <a:cubicBezTo>
                    <a:pt x="260" y="0"/>
                    <a:pt x="256" y="3"/>
                    <a:pt x="256" y="4"/>
                  </a:cubicBezTo>
                  <a:cubicBezTo>
                    <a:pt x="256" y="5"/>
                    <a:pt x="256" y="5"/>
                    <a:pt x="255" y="6"/>
                  </a:cubicBezTo>
                  <a:cubicBezTo>
                    <a:pt x="253" y="6"/>
                    <a:pt x="252" y="7"/>
                    <a:pt x="251" y="8"/>
                  </a:cubicBezTo>
                  <a:cubicBezTo>
                    <a:pt x="246" y="20"/>
                    <a:pt x="246" y="35"/>
                    <a:pt x="245" y="48"/>
                  </a:cubicBezTo>
                  <a:cubicBezTo>
                    <a:pt x="245" y="51"/>
                    <a:pt x="253" y="50"/>
                    <a:pt x="254" y="47"/>
                  </a:cubicBezTo>
                  <a:cubicBezTo>
                    <a:pt x="255" y="34"/>
                    <a:pt x="254" y="21"/>
                    <a:pt x="259" y="8"/>
                  </a:cubicBezTo>
                  <a:cubicBezTo>
                    <a:pt x="296" y="26"/>
                    <a:pt x="333" y="45"/>
                    <a:pt x="370" y="64"/>
                  </a:cubicBezTo>
                  <a:cubicBezTo>
                    <a:pt x="401" y="81"/>
                    <a:pt x="431" y="100"/>
                    <a:pt x="463" y="116"/>
                  </a:cubicBezTo>
                  <a:cubicBezTo>
                    <a:pt x="459" y="119"/>
                    <a:pt x="456" y="123"/>
                    <a:pt x="453" y="126"/>
                  </a:cubicBezTo>
                  <a:cubicBezTo>
                    <a:pt x="453" y="125"/>
                    <a:pt x="454" y="123"/>
                    <a:pt x="454" y="122"/>
                  </a:cubicBezTo>
                  <a:cubicBezTo>
                    <a:pt x="455" y="119"/>
                    <a:pt x="447" y="122"/>
                    <a:pt x="446" y="123"/>
                  </a:cubicBezTo>
                  <a:cubicBezTo>
                    <a:pt x="441" y="130"/>
                    <a:pt x="436" y="137"/>
                    <a:pt x="434" y="145"/>
                  </a:cubicBezTo>
                  <a:cubicBezTo>
                    <a:pt x="408" y="131"/>
                    <a:pt x="382" y="115"/>
                    <a:pt x="356" y="101"/>
                  </a:cubicBezTo>
                  <a:cubicBezTo>
                    <a:pt x="322" y="84"/>
                    <a:pt x="289" y="66"/>
                    <a:pt x="255" y="51"/>
                  </a:cubicBezTo>
                  <a:cubicBezTo>
                    <a:pt x="252" y="49"/>
                    <a:pt x="245" y="53"/>
                    <a:pt x="248" y="55"/>
                  </a:cubicBezTo>
                  <a:cubicBezTo>
                    <a:pt x="246" y="55"/>
                    <a:pt x="244" y="56"/>
                    <a:pt x="244" y="57"/>
                  </a:cubicBezTo>
                  <a:cubicBezTo>
                    <a:pt x="241" y="62"/>
                    <a:pt x="238" y="68"/>
                    <a:pt x="236" y="74"/>
                  </a:cubicBezTo>
                  <a:cubicBezTo>
                    <a:pt x="235" y="77"/>
                    <a:pt x="234" y="81"/>
                    <a:pt x="233" y="84"/>
                  </a:cubicBezTo>
                  <a:cubicBezTo>
                    <a:pt x="229" y="83"/>
                    <a:pt x="225" y="80"/>
                    <a:pt x="223" y="78"/>
                  </a:cubicBezTo>
                  <a:cubicBezTo>
                    <a:pt x="218" y="74"/>
                    <a:pt x="223" y="66"/>
                    <a:pt x="225" y="62"/>
                  </a:cubicBezTo>
                  <a:cubicBezTo>
                    <a:pt x="226" y="62"/>
                    <a:pt x="224" y="61"/>
                    <a:pt x="222" y="62"/>
                  </a:cubicBezTo>
                  <a:cubicBezTo>
                    <a:pt x="224" y="61"/>
                    <a:pt x="225" y="59"/>
                    <a:pt x="223" y="57"/>
                  </a:cubicBezTo>
                  <a:cubicBezTo>
                    <a:pt x="206" y="48"/>
                    <a:pt x="189" y="40"/>
                    <a:pt x="172" y="32"/>
                  </a:cubicBezTo>
                  <a:cubicBezTo>
                    <a:pt x="171" y="31"/>
                    <a:pt x="169" y="31"/>
                    <a:pt x="168" y="32"/>
                  </a:cubicBezTo>
                  <a:cubicBezTo>
                    <a:pt x="166" y="31"/>
                    <a:pt x="163" y="32"/>
                    <a:pt x="162" y="34"/>
                  </a:cubicBezTo>
                  <a:cubicBezTo>
                    <a:pt x="135" y="91"/>
                    <a:pt x="101" y="161"/>
                    <a:pt x="139" y="222"/>
                  </a:cubicBezTo>
                  <a:cubicBezTo>
                    <a:pt x="140" y="222"/>
                    <a:pt x="141" y="223"/>
                    <a:pt x="142" y="223"/>
                  </a:cubicBezTo>
                  <a:cubicBezTo>
                    <a:pt x="138" y="225"/>
                    <a:pt x="135" y="227"/>
                    <a:pt x="132" y="230"/>
                  </a:cubicBezTo>
                  <a:cubicBezTo>
                    <a:pt x="127" y="233"/>
                    <a:pt x="134" y="236"/>
                    <a:pt x="137" y="233"/>
                  </a:cubicBezTo>
                  <a:cubicBezTo>
                    <a:pt x="196" y="193"/>
                    <a:pt x="233" y="138"/>
                    <a:pt x="266" y="77"/>
                  </a:cubicBezTo>
                  <a:cubicBezTo>
                    <a:pt x="293" y="90"/>
                    <a:pt x="319" y="104"/>
                    <a:pt x="346" y="118"/>
                  </a:cubicBezTo>
                  <a:cubicBezTo>
                    <a:pt x="373" y="132"/>
                    <a:pt x="400" y="149"/>
                    <a:pt x="428" y="163"/>
                  </a:cubicBezTo>
                  <a:cubicBezTo>
                    <a:pt x="425" y="164"/>
                    <a:pt x="421" y="166"/>
                    <a:pt x="424" y="168"/>
                  </a:cubicBezTo>
                  <a:cubicBezTo>
                    <a:pt x="424" y="168"/>
                    <a:pt x="425" y="169"/>
                    <a:pt x="425" y="169"/>
                  </a:cubicBezTo>
                  <a:cubicBezTo>
                    <a:pt x="412" y="189"/>
                    <a:pt x="400" y="210"/>
                    <a:pt x="391" y="232"/>
                  </a:cubicBezTo>
                  <a:cubicBezTo>
                    <a:pt x="384" y="230"/>
                    <a:pt x="378" y="227"/>
                    <a:pt x="373" y="222"/>
                  </a:cubicBezTo>
                  <a:cubicBezTo>
                    <a:pt x="373" y="221"/>
                    <a:pt x="371" y="222"/>
                    <a:pt x="371" y="222"/>
                  </a:cubicBezTo>
                  <a:cubicBezTo>
                    <a:pt x="376" y="228"/>
                    <a:pt x="383" y="230"/>
                    <a:pt x="389" y="233"/>
                  </a:cubicBezTo>
                  <a:cubicBezTo>
                    <a:pt x="390" y="233"/>
                    <a:pt x="390" y="233"/>
                    <a:pt x="391" y="233"/>
                  </a:cubicBezTo>
                  <a:cubicBezTo>
                    <a:pt x="390" y="235"/>
                    <a:pt x="389" y="237"/>
                    <a:pt x="388" y="240"/>
                  </a:cubicBezTo>
                  <a:cubicBezTo>
                    <a:pt x="383" y="237"/>
                    <a:pt x="377" y="235"/>
                    <a:pt x="372" y="231"/>
                  </a:cubicBezTo>
                  <a:cubicBezTo>
                    <a:pt x="372" y="231"/>
                    <a:pt x="370" y="231"/>
                    <a:pt x="370" y="232"/>
                  </a:cubicBezTo>
                  <a:cubicBezTo>
                    <a:pt x="375" y="236"/>
                    <a:pt x="381" y="238"/>
                    <a:pt x="386" y="241"/>
                  </a:cubicBezTo>
                  <a:cubicBezTo>
                    <a:pt x="387" y="241"/>
                    <a:pt x="387" y="241"/>
                    <a:pt x="387" y="241"/>
                  </a:cubicBezTo>
                  <a:cubicBezTo>
                    <a:pt x="387" y="242"/>
                    <a:pt x="386" y="244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0" y="245"/>
                    <a:pt x="374" y="244"/>
                    <a:pt x="370" y="240"/>
                  </a:cubicBezTo>
                  <a:cubicBezTo>
                    <a:pt x="369" y="240"/>
                    <a:pt x="367" y="241"/>
                    <a:pt x="368" y="241"/>
                  </a:cubicBezTo>
                  <a:cubicBezTo>
                    <a:pt x="372" y="245"/>
                    <a:pt x="378" y="246"/>
                    <a:pt x="384" y="247"/>
                  </a:cubicBezTo>
                  <a:cubicBezTo>
                    <a:pt x="384" y="247"/>
                    <a:pt x="385" y="247"/>
                    <a:pt x="385" y="247"/>
                  </a:cubicBezTo>
                  <a:cubicBezTo>
                    <a:pt x="384" y="251"/>
                    <a:pt x="382" y="254"/>
                    <a:pt x="381" y="258"/>
                  </a:cubicBezTo>
                  <a:cubicBezTo>
                    <a:pt x="376" y="255"/>
                    <a:pt x="370" y="253"/>
                    <a:pt x="366" y="249"/>
                  </a:cubicBezTo>
                  <a:cubicBezTo>
                    <a:pt x="365" y="248"/>
                    <a:pt x="363" y="249"/>
                    <a:pt x="364" y="250"/>
                  </a:cubicBezTo>
                  <a:cubicBezTo>
                    <a:pt x="369" y="254"/>
                    <a:pt x="375" y="257"/>
                    <a:pt x="380" y="259"/>
                  </a:cubicBezTo>
                  <a:cubicBezTo>
                    <a:pt x="380" y="259"/>
                    <a:pt x="381" y="259"/>
                    <a:pt x="381" y="259"/>
                  </a:cubicBezTo>
                  <a:cubicBezTo>
                    <a:pt x="377" y="274"/>
                    <a:pt x="374" y="289"/>
                    <a:pt x="372" y="304"/>
                  </a:cubicBezTo>
                  <a:cubicBezTo>
                    <a:pt x="366" y="301"/>
                    <a:pt x="360" y="299"/>
                    <a:pt x="355" y="295"/>
                  </a:cubicBezTo>
                  <a:cubicBezTo>
                    <a:pt x="354" y="294"/>
                    <a:pt x="352" y="295"/>
                    <a:pt x="353" y="296"/>
                  </a:cubicBezTo>
                  <a:cubicBezTo>
                    <a:pt x="359" y="301"/>
                    <a:pt x="366" y="303"/>
                    <a:pt x="372" y="305"/>
                  </a:cubicBezTo>
                  <a:cubicBezTo>
                    <a:pt x="372" y="307"/>
                    <a:pt x="372" y="308"/>
                    <a:pt x="372" y="310"/>
                  </a:cubicBezTo>
                  <a:cubicBezTo>
                    <a:pt x="368" y="308"/>
                    <a:pt x="365" y="307"/>
                    <a:pt x="362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64" y="308"/>
                    <a:pt x="367" y="310"/>
                    <a:pt x="371" y="311"/>
                  </a:cubicBezTo>
                  <a:cubicBezTo>
                    <a:pt x="371" y="311"/>
                    <a:pt x="372" y="311"/>
                    <a:pt x="372" y="311"/>
                  </a:cubicBezTo>
                  <a:cubicBezTo>
                    <a:pt x="371" y="313"/>
                    <a:pt x="371" y="314"/>
                    <a:pt x="371" y="316"/>
                  </a:cubicBezTo>
                  <a:cubicBezTo>
                    <a:pt x="369" y="314"/>
                    <a:pt x="366" y="314"/>
                    <a:pt x="364" y="314"/>
                  </a:cubicBezTo>
                  <a:cubicBezTo>
                    <a:pt x="363" y="314"/>
                    <a:pt x="361" y="315"/>
                    <a:pt x="362" y="315"/>
                  </a:cubicBezTo>
                  <a:cubicBezTo>
                    <a:pt x="365" y="315"/>
                    <a:pt x="368" y="316"/>
                    <a:pt x="370" y="317"/>
                  </a:cubicBezTo>
                  <a:cubicBezTo>
                    <a:pt x="370" y="317"/>
                    <a:pt x="371" y="317"/>
                    <a:pt x="371" y="317"/>
                  </a:cubicBezTo>
                  <a:cubicBezTo>
                    <a:pt x="371" y="319"/>
                    <a:pt x="370" y="322"/>
                    <a:pt x="370" y="324"/>
                  </a:cubicBezTo>
                  <a:cubicBezTo>
                    <a:pt x="368" y="323"/>
                    <a:pt x="367" y="321"/>
                    <a:pt x="365" y="319"/>
                  </a:cubicBezTo>
                  <a:cubicBezTo>
                    <a:pt x="365" y="319"/>
                    <a:pt x="363" y="320"/>
                    <a:pt x="363" y="320"/>
                  </a:cubicBezTo>
                  <a:cubicBezTo>
                    <a:pt x="365" y="322"/>
                    <a:pt x="366" y="324"/>
                    <a:pt x="369" y="325"/>
                  </a:cubicBezTo>
                  <a:cubicBezTo>
                    <a:pt x="369" y="325"/>
                    <a:pt x="370" y="325"/>
                    <a:pt x="370" y="325"/>
                  </a:cubicBezTo>
                  <a:cubicBezTo>
                    <a:pt x="369" y="334"/>
                    <a:pt x="368" y="344"/>
                    <a:pt x="367" y="353"/>
                  </a:cubicBezTo>
                  <a:cubicBezTo>
                    <a:pt x="359" y="361"/>
                    <a:pt x="350" y="369"/>
                    <a:pt x="341" y="375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29" y="369"/>
                    <a:pt x="316" y="366"/>
                    <a:pt x="308" y="356"/>
                  </a:cubicBezTo>
                  <a:cubicBezTo>
                    <a:pt x="307" y="355"/>
                    <a:pt x="305" y="356"/>
                    <a:pt x="306" y="357"/>
                  </a:cubicBezTo>
                  <a:cubicBezTo>
                    <a:pt x="315" y="367"/>
                    <a:pt x="328" y="370"/>
                    <a:pt x="339" y="376"/>
                  </a:cubicBezTo>
                  <a:cubicBezTo>
                    <a:pt x="339" y="376"/>
                    <a:pt x="340" y="376"/>
                    <a:pt x="340" y="376"/>
                  </a:cubicBezTo>
                  <a:cubicBezTo>
                    <a:pt x="337" y="378"/>
                    <a:pt x="335" y="380"/>
                    <a:pt x="332" y="381"/>
                  </a:cubicBezTo>
                  <a:cubicBezTo>
                    <a:pt x="320" y="377"/>
                    <a:pt x="309" y="371"/>
                    <a:pt x="298" y="364"/>
                  </a:cubicBezTo>
                  <a:cubicBezTo>
                    <a:pt x="298" y="363"/>
                    <a:pt x="296" y="364"/>
                    <a:pt x="297" y="365"/>
                  </a:cubicBezTo>
                  <a:cubicBezTo>
                    <a:pt x="307" y="372"/>
                    <a:pt x="318" y="378"/>
                    <a:pt x="330" y="382"/>
                  </a:cubicBezTo>
                  <a:cubicBezTo>
                    <a:pt x="327" y="384"/>
                    <a:pt x="323" y="386"/>
                    <a:pt x="319" y="388"/>
                  </a:cubicBezTo>
                  <a:cubicBezTo>
                    <a:pt x="300" y="395"/>
                    <a:pt x="280" y="399"/>
                    <a:pt x="258" y="400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28" y="389"/>
                    <a:pt x="203" y="369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2" y="359"/>
                    <a:pt x="173" y="358"/>
                    <a:pt x="173" y="357"/>
                  </a:cubicBezTo>
                  <a:cubicBezTo>
                    <a:pt x="174" y="355"/>
                    <a:pt x="172" y="355"/>
                    <a:pt x="171" y="355"/>
                  </a:cubicBezTo>
                  <a:cubicBezTo>
                    <a:pt x="171" y="354"/>
                    <a:pt x="171" y="354"/>
                    <a:pt x="171" y="353"/>
                  </a:cubicBezTo>
                  <a:cubicBezTo>
                    <a:pt x="142" y="321"/>
                    <a:pt x="133" y="282"/>
                    <a:pt x="136" y="240"/>
                  </a:cubicBezTo>
                  <a:cubicBezTo>
                    <a:pt x="137" y="236"/>
                    <a:pt x="128" y="238"/>
                    <a:pt x="128" y="241"/>
                  </a:cubicBezTo>
                  <a:cubicBezTo>
                    <a:pt x="124" y="284"/>
                    <a:pt x="134" y="324"/>
                    <a:pt x="163" y="357"/>
                  </a:cubicBezTo>
                  <a:cubicBezTo>
                    <a:pt x="163" y="357"/>
                    <a:pt x="164" y="358"/>
                    <a:pt x="165" y="358"/>
                  </a:cubicBezTo>
                  <a:cubicBezTo>
                    <a:pt x="165" y="358"/>
                    <a:pt x="165" y="358"/>
                    <a:pt x="165" y="358"/>
                  </a:cubicBezTo>
                  <a:cubicBezTo>
                    <a:pt x="163" y="364"/>
                    <a:pt x="160" y="370"/>
                    <a:pt x="158" y="376"/>
                  </a:cubicBezTo>
                  <a:cubicBezTo>
                    <a:pt x="152" y="375"/>
                    <a:pt x="146" y="376"/>
                    <a:pt x="141" y="378"/>
                  </a:cubicBezTo>
                  <a:cubicBezTo>
                    <a:pt x="126" y="383"/>
                    <a:pt x="129" y="400"/>
                    <a:pt x="132" y="412"/>
                  </a:cubicBezTo>
                  <a:cubicBezTo>
                    <a:pt x="132" y="413"/>
                    <a:pt x="133" y="413"/>
                    <a:pt x="133" y="413"/>
                  </a:cubicBezTo>
                  <a:cubicBezTo>
                    <a:pt x="128" y="412"/>
                    <a:pt x="122" y="412"/>
                    <a:pt x="118" y="413"/>
                  </a:cubicBezTo>
                  <a:cubicBezTo>
                    <a:pt x="102" y="416"/>
                    <a:pt x="93" y="433"/>
                    <a:pt x="99" y="448"/>
                  </a:cubicBezTo>
                  <a:cubicBezTo>
                    <a:pt x="100" y="450"/>
                    <a:pt x="102" y="450"/>
                    <a:pt x="104" y="450"/>
                  </a:cubicBezTo>
                  <a:cubicBezTo>
                    <a:pt x="104" y="451"/>
                    <a:pt x="105" y="451"/>
                    <a:pt x="106" y="452"/>
                  </a:cubicBezTo>
                  <a:cubicBezTo>
                    <a:pt x="120" y="456"/>
                    <a:pt x="135" y="468"/>
                    <a:pt x="150" y="46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8" y="465"/>
                    <a:pt x="146" y="465"/>
                    <a:pt x="143" y="466"/>
                  </a:cubicBezTo>
                  <a:cubicBezTo>
                    <a:pt x="143" y="466"/>
                    <a:pt x="141" y="467"/>
                    <a:pt x="140" y="468"/>
                  </a:cubicBezTo>
                  <a:cubicBezTo>
                    <a:pt x="140" y="468"/>
                    <a:pt x="139" y="467"/>
                    <a:pt x="139" y="467"/>
                  </a:cubicBezTo>
                  <a:cubicBezTo>
                    <a:pt x="138" y="467"/>
                    <a:pt x="136" y="467"/>
                    <a:pt x="135" y="468"/>
                  </a:cubicBezTo>
                  <a:cubicBezTo>
                    <a:pt x="134" y="467"/>
                    <a:pt x="134" y="466"/>
                    <a:pt x="134" y="466"/>
                  </a:cubicBezTo>
                  <a:cubicBezTo>
                    <a:pt x="133" y="462"/>
                    <a:pt x="125" y="464"/>
                    <a:pt x="126" y="468"/>
                  </a:cubicBezTo>
                  <a:cubicBezTo>
                    <a:pt x="128" y="477"/>
                    <a:pt x="125" y="485"/>
                    <a:pt x="119" y="489"/>
                  </a:cubicBezTo>
                  <a:cubicBezTo>
                    <a:pt x="119" y="488"/>
                    <a:pt x="120" y="488"/>
                    <a:pt x="120" y="487"/>
                  </a:cubicBezTo>
                  <a:cubicBezTo>
                    <a:pt x="121" y="486"/>
                    <a:pt x="120" y="485"/>
                    <a:pt x="119" y="485"/>
                  </a:cubicBezTo>
                  <a:cubicBezTo>
                    <a:pt x="128" y="479"/>
                    <a:pt x="128" y="466"/>
                    <a:pt x="118" y="458"/>
                  </a:cubicBezTo>
                  <a:cubicBezTo>
                    <a:pt x="107" y="451"/>
                    <a:pt x="90" y="447"/>
                    <a:pt x="77" y="451"/>
                  </a:cubicBezTo>
                  <a:cubicBezTo>
                    <a:pt x="65" y="455"/>
                    <a:pt x="63" y="470"/>
                    <a:pt x="62" y="482"/>
                  </a:cubicBezTo>
                  <a:cubicBezTo>
                    <a:pt x="52" y="477"/>
                    <a:pt x="36" y="471"/>
                    <a:pt x="29" y="482"/>
                  </a:cubicBezTo>
                  <a:cubicBezTo>
                    <a:pt x="23" y="493"/>
                    <a:pt x="30" y="499"/>
                    <a:pt x="38" y="503"/>
                  </a:cubicBezTo>
                  <a:cubicBezTo>
                    <a:pt x="37" y="505"/>
                    <a:pt x="37" y="507"/>
                    <a:pt x="36" y="509"/>
                  </a:cubicBezTo>
                  <a:cubicBezTo>
                    <a:pt x="32" y="507"/>
                    <a:pt x="28" y="504"/>
                    <a:pt x="23" y="502"/>
                  </a:cubicBezTo>
                  <a:cubicBezTo>
                    <a:pt x="21" y="500"/>
                    <a:pt x="13" y="504"/>
                    <a:pt x="17" y="506"/>
                  </a:cubicBezTo>
                  <a:cubicBezTo>
                    <a:pt x="17" y="506"/>
                    <a:pt x="17" y="506"/>
                    <a:pt x="17" y="506"/>
                  </a:cubicBezTo>
                  <a:cubicBezTo>
                    <a:pt x="16" y="506"/>
                    <a:pt x="15" y="507"/>
                    <a:pt x="14" y="508"/>
                  </a:cubicBezTo>
                  <a:cubicBezTo>
                    <a:pt x="12" y="513"/>
                    <a:pt x="6" y="522"/>
                    <a:pt x="7" y="528"/>
                  </a:cubicBezTo>
                  <a:cubicBezTo>
                    <a:pt x="4" y="528"/>
                    <a:pt x="0" y="531"/>
                    <a:pt x="3" y="532"/>
                  </a:cubicBezTo>
                  <a:cubicBezTo>
                    <a:pt x="35" y="552"/>
                    <a:pt x="71" y="566"/>
                    <a:pt x="104" y="583"/>
                  </a:cubicBezTo>
                  <a:cubicBezTo>
                    <a:pt x="130" y="595"/>
                    <a:pt x="156" y="610"/>
                    <a:pt x="183" y="622"/>
                  </a:cubicBezTo>
                  <a:cubicBezTo>
                    <a:pt x="180" y="622"/>
                    <a:pt x="178" y="624"/>
                    <a:pt x="180" y="626"/>
                  </a:cubicBezTo>
                  <a:cubicBezTo>
                    <a:pt x="213" y="664"/>
                    <a:pt x="236" y="708"/>
                    <a:pt x="244" y="758"/>
                  </a:cubicBezTo>
                  <a:cubicBezTo>
                    <a:pt x="245" y="762"/>
                    <a:pt x="254" y="760"/>
                    <a:pt x="253" y="756"/>
                  </a:cubicBezTo>
                  <a:cubicBezTo>
                    <a:pt x="245" y="706"/>
                    <a:pt x="222" y="663"/>
                    <a:pt x="190" y="626"/>
                  </a:cubicBezTo>
                  <a:cubicBezTo>
                    <a:pt x="197" y="631"/>
                    <a:pt x="205" y="635"/>
                    <a:pt x="213" y="635"/>
                  </a:cubicBezTo>
                  <a:cubicBezTo>
                    <a:pt x="223" y="635"/>
                    <a:pt x="226" y="626"/>
                    <a:pt x="230" y="618"/>
                  </a:cubicBezTo>
                  <a:cubicBezTo>
                    <a:pt x="231" y="619"/>
                    <a:pt x="231" y="619"/>
                    <a:pt x="231" y="619"/>
                  </a:cubicBezTo>
                  <a:cubicBezTo>
                    <a:pt x="234" y="619"/>
                    <a:pt x="238" y="619"/>
                    <a:pt x="241" y="619"/>
                  </a:cubicBezTo>
                  <a:cubicBezTo>
                    <a:pt x="242" y="619"/>
                    <a:pt x="242" y="617"/>
                    <a:pt x="241" y="617"/>
                  </a:cubicBezTo>
                  <a:cubicBezTo>
                    <a:pt x="238" y="617"/>
                    <a:pt x="234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6"/>
                  </a:cubicBezTo>
                  <a:cubicBezTo>
                    <a:pt x="233" y="614"/>
                    <a:pt x="230" y="613"/>
                    <a:pt x="227" y="614"/>
                  </a:cubicBezTo>
                  <a:cubicBezTo>
                    <a:pt x="228" y="611"/>
                    <a:pt x="229" y="609"/>
                    <a:pt x="230" y="607"/>
                  </a:cubicBezTo>
                  <a:cubicBezTo>
                    <a:pt x="232" y="608"/>
                    <a:pt x="234" y="610"/>
                    <a:pt x="235" y="611"/>
                  </a:cubicBezTo>
                  <a:cubicBezTo>
                    <a:pt x="236" y="611"/>
                    <a:pt x="236" y="611"/>
                    <a:pt x="237" y="611"/>
                  </a:cubicBezTo>
                  <a:cubicBezTo>
                    <a:pt x="238" y="612"/>
                    <a:pt x="239" y="611"/>
                    <a:pt x="240" y="610"/>
                  </a:cubicBezTo>
                  <a:cubicBezTo>
                    <a:pt x="240" y="610"/>
                    <a:pt x="239" y="610"/>
                    <a:pt x="238" y="610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8" y="610"/>
                    <a:pt x="237" y="610"/>
                    <a:pt x="237" y="609"/>
                  </a:cubicBezTo>
                  <a:cubicBezTo>
                    <a:pt x="237" y="609"/>
                    <a:pt x="236" y="608"/>
                    <a:pt x="236" y="607"/>
                  </a:cubicBezTo>
                  <a:cubicBezTo>
                    <a:pt x="235" y="606"/>
                    <a:pt x="235" y="605"/>
                    <a:pt x="234" y="603"/>
                  </a:cubicBezTo>
                  <a:cubicBezTo>
                    <a:pt x="234" y="603"/>
                    <a:pt x="232" y="603"/>
                    <a:pt x="232" y="604"/>
                  </a:cubicBezTo>
                  <a:cubicBezTo>
                    <a:pt x="232" y="605"/>
                    <a:pt x="233" y="606"/>
                    <a:pt x="233" y="607"/>
                  </a:cubicBezTo>
                  <a:cubicBezTo>
                    <a:pt x="232" y="606"/>
                    <a:pt x="230" y="605"/>
                    <a:pt x="229" y="603"/>
                  </a:cubicBezTo>
                  <a:cubicBezTo>
                    <a:pt x="228" y="603"/>
                    <a:pt x="226" y="604"/>
                    <a:pt x="227" y="604"/>
                  </a:cubicBezTo>
                  <a:cubicBezTo>
                    <a:pt x="227" y="605"/>
                    <a:pt x="228" y="605"/>
                    <a:pt x="228" y="606"/>
                  </a:cubicBezTo>
                  <a:cubicBezTo>
                    <a:pt x="227" y="609"/>
                    <a:pt x="226" y="612"/>
                    <a:pt x="224" y="615"/>
                  </a:cubicBezTo>
                  <a:cubicBezTo>
                    <a:pt x="224" y="615"/>
                    <a:pt x="224" y="615"/>
                    <a:pt x="223" y="616"/>
                  </a:cubicBezTo>
                  <a:cubicBezTo>
                    <a:pt x="221" y="619"/>
                    <a:pt x="218" y="629"/>
                    <a:pt x="213" y="629"/>
                  </a:cubicBezTo>
                  <a:cubicBezTo>
                    <a:pt x="214" y="628"/>
                    <a:pt x="214" y="628"/>
                    <a:pt x="213" y="627"/>
                  </a:cubicBezTo>
                  <a:cubicBezTo>
                    <a:pt x="207" y="625"/>
                    <a:pt x="201" y="623"/>
                    <a:pt x="196" y="620"/>
                  </a:cubicBezTo>
                  <a:cubicBezTo>
                    <a:pt x="194" y="619"/>
                    <a:pt x="192" y="617"/>
                    <a:pt x="190" y="615"/>
                  </a:cubicBezTo>
                  <a:cubicBezTo>
                    <a:pt x="188" y="614"/>
                    <a:pt x="186" y="614"/>
                    <a:pt x="184" y="615"/>
                  </a:cubicBezTo>
                  <a:cubicBezTo>
                    <a:pt x="159" y="604"/>
                    <a:pt x="135" y="591"/>
                    <a:pt x="111" y="579"/>
                  </a:cubicBezTo>
                  <a:cubicBezTo>
                    <a:pt x="87" y="567"/>
                    <a:pt x="62" y="556"/>
                    <a:pt x="39" y="544"/>
                  </a:cubicBezTo>
                  <a:cubicBezTo>
                    <a:pt x="41" y="544"/>
                    <a:pt x="43" y="542"/>
                    <a:pt x="44" y="541"/>
                  </a:cubicBezTo>
                  <a:cubicBezTo>
                    <a:pt x="44" y="541"/>
                    <a:pt x="44" y="540"/>
                    <a:pt x="44" y="540"/>
                  </a:cubicBezTo>
                  <a:cubicBezTo>
                    <a:pt x="47" y="535"/>
                    <a:pt x="49" y="530"/>
                    <a:pt x="52" y="526"/>
                  </a:cubicBezTo>
                  <a:cubicBezTo>
                    <a:pt x="53" y="525"/>
                    <a:pt x="51" y="525"/>
                    <a:pt x="50" y="526"/>
                  </a:cubicBezTo>
                  <a:cubicBezTo>
                    <a:pt x="48" y="529"/>
                    <a:pt x="46" y="533"/>
                    <a:pt x="44" y="537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4" y="536"/>
                    <a:pt x="42" y="537"/>
                    <a:pt x="42" y="537"/>
                  </a:cubicBezTo>
                  <a:cubicBezTo>
                    <a:pt x="42" y="538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38" y="538"/>
                    <a:pt x="35" y="537"/>
                    <a:pt x="32" y="536"/>
                  </a:cubicBezTo>
                  <a:cubicBezTo>
                    <a:pt x="35" y="530"/>
                    <a:pt x="37" y="525"/>
                    <a:pt x="41" y="519"/>
                  </a:cubicBezTo>
                  <a:cubicBezTo>
                    <a:pt x="42" y="520"/>
                    <a:pt x="43" y="521"/>
                    <a:pt x="45" y="521"/>
                  </a:cubicBezTo>
                  <a:cubicBezTo>
                    <a:pt x="42" y="526"/>
                    <a:pt x="40" y="531"/>
                    <a:pt x="37" y="535"/>
                  </a:cubicBezTo>
                  <a:cubicBezTo>
                    <a:pt x="37" y="535"/>
                    <a:pt x="35" y="535"/>
                    <a:pt x="35" y="536"/>
                  </a:cubicBezTo>
                  <a:cubicBezTo>
                    <a:pt x="35" y="536"/>
                    <a:pt x="36" y="537"/>
                    <a:pt x="36" y="537"/>
                  </a:cubicBezTo>
                  <a:cubicBezTo>
                    <a:pt x="36" y="538"/>
                    <a:pt x="38" y="537"/>
                    <a:pt x="38" y="537"/>
                  </a:cubicBezTo>
                  <a:cubicBezTo>
                    <a:pt x="41" y="532"/>
                    <a:pt x="43" y="527"/>
                    <a:pt x="46" y="522"/>
                  </a:cubicBezTo>
                  <a:cubicBezTo>
                    <a:pt x="50" y="524"/>
                    <a:pt x="54" y="526"/>
                    <a:pt x="58" y="528"/>
                  </a:cubicBezTo>
                  <a:cubicBezTo>
                    <a:pt x="58" y="528"/>
                    <a:pt x="57" y="528"/>
                    <a:pt x="57" y="528"/>
                  </a:cubicBezTo>
                  <a:cubicBezTo>
                    <a:pt x="54" y="532"/>
                    <a:pt x="52" y="536"/>
                    <a:pt x="50" y="540"/>
                  </a:cubicBezTo>
                  <a:cubicBezTo>
                    <a:pt x="50" y="539"/>
                    <a:pt x="48" y="540"/>
                    <a:pt x="48" y="540"/>
                  </a:cubicBezTo>
                  <a:cubicBezTo>
                    <a:pt x="48" y="541"/>
                    <a:pt x="48" y="543"/>
                    <a:pt x="48" y="544"/>
                  </a:cubicBezTo>
                  <a:cubicBezTo>
                    <a:pt x="48" y="544"/>
                    <a:pt x="50" y="544"/>
                    <a:pt x="50" y="543"/>
                  </a:cubicBezTo>
                  <a:cubicBezTo>
                    <a:pt x="53" y="538"/>
                    <a:pt x="55" y="533"/>
                    <a:pt x="59" y="528"/>
                  </a:cubicBezTo>
                  <a:cubicBezTo>
                    <a:pt x="60" y="529"/>
                    <a:pt x="61" y="529"/>
                    <a:pt x="62" y="530"/>
                  </a:cubicBezTo>
                  <a:cubicBezTo>
                    <a:pt x="61" y="532"/>
                    <a:pt x="60" y="535"/>
                    <a:pt x="59" y="537"/>
                  </a:cubicBezTo>
                  <a:cubicBezTo>
                    <a:pt x="58" y="539"/>
                    <a:pt x="56" y="543"/>
                    <a:pt x="54" y="544"/>
                  </a:cubicBezTo>
                  <a:cubicBezTo>
                    <a:pt x="53" y="545"/>
                    <a:pt x="55" y="545"/>
                    <a:pt x="56" y="545"/>
                  </a:cubicBezTo>
                  <a:cubicBezTo>
                    <a:pt x="58" y="543"/>
                    <a:pt x="59" y="541"/>
                    <a:pt x="60" y="539"/>
                  </a:cubicBezTo>
                  <a:cubicBezTo>
                    <a:pt x="61" y="536"/>
                    <a:pt x="62" y="534"/>
                    <a:pt x="64" y="531"/>
                  </a:cubicBezTo>
                  <a:cubicBezTo>
                    <a:pt x="65" y="531"/>
                    <a:pt x="66" y="532"/>
                    <a:pt x="68" y="533"/>
                  </a:cubicBezTo>
                  <a:cubicBezTo>
                    <a:pt x="65" y="538"/>
                    <a:pt x="63" y="545"/>
                    <a:pt x="59" y="549"/>
                  </a:cubicBezTo>
                  <a:cubicBezTo>
                    <a:pt x="58" y="550"/>
                    <a:pt x="60" y="550"/>
                    <a:pt x="60" y="550"/>
                  </a:cubicBezTo>
                  <a:cubicBezTo>
                    <a:pt x="65" y="545"/>
                    <a:pt x="67" y="539"/>
                    <a:pt x="69" y="533"/>
                  </a:cubicBezTo>
                  <a:cubicBezTo>
                    <a:pt x="85" y="541"/>
                    <a:pt x="102" y="548"/>
                    <a:pt x="118" y="556"/>
                  </a:cubicBezTo>
                  <a:cubicBezTo>
                    <a:pt x="135" y="565"/>
                    <a:pt x="153" y="574"/>
                    <a:pt x="170" y="583"/>
                  </a:cubicBezTo>
                  <a:cubicBezTo>
                    <a:pt x="170" y="583"/>
                    <a:pt x="170" y="583"/>
                    <a:pt x="170" y="583"/>
                  </a:cubicBezTo>
                  <a:cubicBezTo>
                    <a:pt x="168" y="589"/>
                    <a:pt x="164" y="594"/>
                    <a:pt x="162" y="600"/>
                  </a:cubicBezTo>
                  <a:cubicBezTo>
                    <a:pt x="162" y="601"/>
                    <a:pt x="164" y="601"/>
                    <a:pt x="165" y="600"/>
                  </a:cubicBezTo>
                  <a:cubicBezTo>
                    <a:pt x="166" y="594"/>
                    <a:pt x="170" y="589"/>
                    <a:pt x="172" y="583"/>
                  </a:cubicBezTo>
                  <a:cubicBezTo>
                    <a:pt x="175" y="585"/>
                    <a:pt x="177" y="586"/>
                    <a:pt x="180" y="587"/>
                  </a:cubicBezTo>
                  <a:cubicBezTo>
                    <a:pt x="180" y="588"/>
                    <a:pt x="180" y="588"/>
                    <a:pt x="180" y="589"/>
                  </a:cubicBezTo>
                  <a:cubicBezTo>
                    <a:pt x="178" y="593"/>
                    <a:pt x="176" y="596"/>
                    <a:pt x="175" y="601"/>
                  </a:cubicBezTo>
                  <a:cubicBezTo>
                    <a:pt x="175" y="601"/>
                    <a:pt x="176" y="601"/>
                    <a:pt x="176" y="601"/>
                  </a:cubicBezTo>
                  <a:cubicBezTo>
                    <a:pt x="178" y="600"/>
                    <a:pt x="179" y="599"/>
                    <a:pt x="180" y="598"/>
                  </a:cubicBezTo>
                  <a:cubicBezTo>
                    <a:pt x="181" y="597"/>
                    <a:pt x="179" y="597"/>
                    <a:pt x="178" y="598"/>
                  </a:cubicBezTo>
                  <a:cubicBezTo>
                    <a:pt x="178" y="598"/>
                    <a:pt x="178" y="598"/>
                    <a:pt x="178" y="598"/>
                  </a:cubicBezTo>
                  <a:cubicBezTo>
                    <a:pt x="179" y="595"/>
                    <a:pt x="180" y="593"/>
                    <a:pt x="181" y="590"/>
                  </a:cubicBezTo>
                  <a:cubicBezTo>
                    <a:pt x="182" y="591"/>
                    <a:pt x="183" y="590"/>
                    <a:pt x="185" y="590"/>
                  </a:cubicBezTo>
                  <a:cubicBezTo>
                    <a:pt x="187" y="591"/>
                    <a:pt x="190" y="592"/>
                    <a:pt x="193" y="593"/>
                  </a:cubicBezTo>
                  <a:cubicBezTo>
                    <a:pt x="190" y="599"/>
                    <a:pt x="187" y="604"/>
                    <a:pt x="185" y="611"/>
                  </a:cubicBezTo>
                  <a:cubicBezTo>
                    <a:pt x="185" y="612"/>
                    <a:pt x="187" y="611"/>
                    <a:pt x="187" y="611"/>
                  </a:cubicBezTo>
                  <a:cubicBezTo>
                    <a:pt x="189" y="610"/>
                    <a:pt x="190" y="609"/>
                    <a:pt x="192" y="607"/>
                  </a:cubicBezTo>
                  <a:cubicBezTo>
                    <a:pt x="193" y="606"/>
                    <a:pt x="191" y="605"/>
                    <a:pt x="190" y="606"/>
                  </a:cubicBezTo>
                  <a:cubicBezTo>
                    <a:pt x="189" y="607"/>
                    <a:pt x="189" y="608"/>
                    <a:pt x="188" y="608"/>
                  </a:cubicBezTo>
                  <a:cubicBezTo>
                    <a:pt x="190" y="603"/>
                    <a:pt x="192" y="599"/>
                    <a:pt x="194" y="594"/>
                  </a:cubicBezTo>
                  <a:cubicBezTo>
                    <a:pt x="196" y="595"/>
                    <a:pt x="198" y="596"/>
                    <a:pt x="200" y="597"/>
                  </a:cubicBezTo>
                  <a:cubicBezTo>
                    <a:pt x="197" y="603"/>
                    <a:pt x="194" y="608"/>
                    <a:pt x="192" y="615"/>
                  </a:cubicBezTo>
                  <a:cubicBezTo>
                    <a:pt x="192" y="615"/>
                    <a:pt x="192" y="615"/>
                    <a:pt x="193" y="615"/>
                  </a:cubicBezTo>
                  <a:cubicBezTo>
                    <a:pt x="194" y="615"/>
                    <a:pt x="195" y="615"/>
                    <a:pt x="196" y="614"/>
                  </a:cubicBezTo>
                  <a:cubicBezTo>
                    <a:pt x="197" y="613"/>
                    <a:pt x="195" y="613"/>
                    <a:pt x="195" y="614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196" y="608"/>
                    <a:pt x="199" y="603"/>
                    <a:pt x="202" y="597"/>
                  </a:cubicBezTo>
                  <a:cubicBezTo>
                    <a:pt x="204" y="598"/>
                    <a:pt x="206" y="599"/>
                    <a:pt x="209" y="600"/>
                  </a:cubicBezTo>
                  <a:cubicBezTo>
                    <a:pt x="207" y="604"/>
                    <a:pt x="205" y="607"/>
                    <a:pt x="203" y="610"/>
                  </a:cubicBezTo>
                  <a:cubicBezTo>
                    <a:pt x="202" y="612"/>
                    <a:pt x="199" y="618"/>
                    <a:pt x="200" y="620"/>
                  </a:cubicBezTo>
                  <a:cubicBezTo>
                    <a:pt x="200" y="620"/>
                    <a:pt x="201" y="620"/>
                    <a:pt x="201" y="620"/>
                  </a:cubicBezTo>
                  <a:cubicBezTo>
                    <a:pt x="202" y="620"/>
                    <a:pt x="202" y="620"/>
                    <a:pt x="202" y="620"/>
                  </a:cubicBezTo>
                  <a:cubicBezTo>
                    <a:pt x="203" y="620"/>
                    <a:pt x="203" y="618"/>
                    <a:pt x="202" y="618"/>
                  </a:cubicBezTo>
                  <a:cubicBezTo>
                    <a:pt x="202" y="618"/>
                    <a:pt x="202" y="618"/>
                    <a:pt x="202" y="618"/>
                  </a:cubicBezTo>
                  <a:cubicBezTo>
                    <a:pt x="202" y="617"/>
                    <a:pt x="203" y="615"/>
                    <a:pt x="204" y="613"/>
                  </a:cubicBezTo>
                  <a:cubicBezTo>
                    <a:pt x="205" y="611"/>
                    <a:pt x="206" y="610"/>
                    <a:pt x="207" y="608"/>
                  </a:cubicBezTo>
                  <a:cubicBezTo>
                    <a:pt x="208" y="605"/>
                    <a:pt x="209" y="603"/>
                    <a:pt x="210" y="601"/>
                  </a:cubicBezTo>
                  <a:cubicBezTo>
                    <a:pt x="212" y="602"/>
                    <a:pt x="214" y="602"/>
                    <a:pt x="216" y="603"/>
                  </a:cubicBezTo>
                  <a:cubicBezTo>
                    <a:pt x="214" y="609"/>
                    <a:pt x="211" y="614"/>
                    <a:pt x="208" y="620"/>
                  </a:cubicBezTo>
                  <a:cubicBezTo>
                    <a:pt x="208" y="621"/>
                    <a:pt x="210" y="620"/>
                    <a:pt x="210" y="620"/>
                  </a:cubicBezTo>
                  <a:cubicBezTo>
                    <a:pt x="211" y="619"/>
                    <a:pt x="211" y="619"/>
                    <a:pt x="212" y="618"/>
                  </a:cubicBezTo>
                  <a:cubicBezTo>
                    <a:pt x="213" y="618"/>
                    <a:pt x="212" y="618"/>
                    <a:pt x="212" y="618"/>
                  </a:cubicBezTo>
                  <a:cubicBezTo>
                    <a:pt x="214" y="613"/>
                    <a:pt x="216" y="609"/>
                    <a:pt x="218" y="604"/>
                  </a:cubicBezTo>
                  <a:cubicBezTo>
                    <a:pt x="219" y="604"/>
                    <a:pt x="219" y="604"/>
                    <a:pt x="220" y="605"/>
                  </a:cubicBezTo>
                  <a:cubicBezTo>
                    <a:pt x="220" y="605"/>
                    <a:pt x="221" y="605"/>
                    <a:pt x="222" y="605"/>
                  </a:cubicBezTo>
                  <a:cubicBezTo>
                    <a:pt x="219" y="610"/>
                    <a:pt x="216" y="616"/>
                    <a:pt x="214" y="622"/>
                  </a:cubicBezTo>
                  <a:cubicBezTo>
                    <a:pt x="214" y="623"/>
                    <a:pt x="216" y="623"/>
                    <a:pt x="216" y="622"/>
                  </a:cubicBezTo>
                  <a:cubicBezTo>
                    <a:pt x="217" y="622"/>
                    <a:pt x="218" y="621"/>
                    <a:pt x="219" y="620"/>
                  </a:cubicBezTo>
                  <a:cubicBezTo>
                    <a:pt x="219" y="619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9" y="615"/>
                    <a:pt x="221" y="609"/>
                    <a:pt x="224" y="604"/>
                  </a:cubicBezTo>
                  <a:cubicBezTo>
                    <a:pt x="226" y="603"/>
                    <a:pt x="228" y="602"/>
                    <a:pt x="227" y="601"/>
                  </a:cubicBezTo>
                  <a:cubicBezTo>
                    <a:pt x="228" y="601"/>
                    <a:pt x="227" y="600"/>
                    <a:pt x="226" y="601"/>
                  </a:cubicBezTo>
                  <a:cubicBezTo>
                    <a:pt x="226" y="598"/>
                    <a:pt x="228" y="594"/>
                    <a:pt x="228" y="592"/>
                  </a:cubicBezTo>
                  <a:cubicBezTo>
                    <a:pt x="229" y="589"/>
                    <a:pt x="229" y="587"/>
                    <a:pt x="229" y="584"/>
                  </a:cubicBezTo>
                  <a:cubicBezTo>
                    <a:pt x="229" y="583"/>
                    <a:pt x="227" y="584"/>
                    <a:pt x="227" y="584"/>
                  </a:cubicBezTo>
                  <a:cubicBezTo>
                    <a:pt x="227" y="588"/>
                    <a:pt x="227" y="591"/>
                    <a:pt x="226" y="594"/>
                  </a:cubicBezTo>
                  <a:cubicBezTo>
                    <a:pt x="226" y="595"/>
                    <a:pt x="225" y="598"/>
                    <a:pt x="224" y="600"/>
                  </a:cubicBezTo>
                  <a:cubicBezTo>
                    <a:pt x="223" y="599"/>
                    <a:pt x="222" y="599"/>
                    <a:pt x="220" y="598"/>
                  </a:cubicBezTo>
                  <a:cubicBezTo>
                    <a:pt x="220" y="598"/>
                    <a:pt x="221" y="597"/>
                    <a:pt x="221" y="597"/>
                  </a:cubicBezTo>
                  <a:cubicBezTo>
                    <a:pt x="221" y="597"/>
                    <a:pt x="221" y="597"/>
                    <a:pt x="220" y="597"/>
                  </a:cubicBezTo>
                  <a:cubicBezTo>
                    <a:pt x="221" y="593"/>
                    <a:pt x="223" y="589"/>
                    <a:pt x="225" y="585"/>
                  </a:cubicBezTo>
                  <a:cubicBezTo>
                    <a:pt x="225" y="583"/>
                    <a:pt x="223" y="583"/>
                    <a:pt x="223" y="584"/>
                  </a:cubicBezTo>
                  <a:cubicBezTo>
                    <a:pt x="221" y="589"/>
                    <a:pt x="219" y="593"/>
                    <a:pt x="218" y="597"/>
                  </a:cubicBezTo>
                  <a:cubicBezTo>
                    <a:pt x="212" y="595"/>
                    <a:pt x="206" y="592"/>
                    <a:pt x="200" y="589"/>
                  </a:cubicBezTo>
                  <a:cubicBezTo>
                    <a:pt x="202" y="589"/>
                    <a:pt x="203" y="588"/>
                    <a:pt x="204" y="588"/>
                  </a:cubicBezTo>
                  <a:cubicBezTo>
                    <a:pt x="204" y="587"/>
                    <a:pt x="204" y="587"/>
                    <a:pt x="204" y="587"/>
                  </a:cubicBezTo>
                  <a:cubicBezTo>
                    <a:pt x="204" y="588"/>
                    <a:pt x="204" y="589"/>
                    <a:pt x="204" y="589"/>
                  </a:cubicBezTo>
                  <a:cubicBezTo>
                    <a:pt x="204" y="591"/>
                    <a:pt x="208" y="590"/>
                    <a:pt x="210" y="589"/>
                  </a:cubicBezTo>
                  <a:cubicBezTo>
                    <a:pt x="210" y="590"/>
                    <a:pt x="209" y="591"/>
                    <a:pt x="209" y="592"/>
                  </a:cubicBezTo>
                  <a:cubicBezTo>
                    <a:pt x="208" y="593"/>
                    <a:pt x="212" y="593"/>
                    <a:pt x="212" y="593"/>
                  </a:cubicBezTo>
                  <a:cubicBezTo>
                    <a:pt x="213" y="593"/>
                    <a:pt x="216" y="592"/>
                    <a:pt x="217" y="591"/>
                  </a:cubicBezTo>
                  <a:cubicBezTo>
                    <a:pt x="219" y="587"/>
                    <a:pt x="221" y="583"/>
                    <a:pt x="224" y="579"/>
                  </a:cubicBezTo>
                  <a:cubicBezTo>
                    <a:pt x="227" y="582"/>
                    <a:pt x="231" y="585"/>
                    <a:pt x="236" y="588"/>
                  </a:cubicBezTo>
                  <a:cubicBezTo>
                    <a:pt x="236" y="591"/>
                    <a:pt x="236" y="595"/>
                    <a:pt x="235" y="598"/>
                  </a:cubicBezTo>
                  <a:cubicBezTo>
                    <a:pt x="235" y="599"/>
                    <a:pt x="234" y="602"/>
                    <a:pt x="234" y="603"/>
                  </a:cubicBezTo>
                  <a:cubicBezTo>
                    <a:pt x="234" y="604"/>
                    <a:pt x="236" y="603"/>
                    <a:pt x="236" y="603"/>
                  </a:cubicBezTo>
                  <a:cubicBezTo>
                    <a:pt x="236" y="603"/>
                    <a:pt x="236" y="602"/>
                    <a:pt x="237" y="602"/>
                  </a:cubicBezTo>
                  <a:cubicBezTo>
                    <a:pt x="237" y="602"/>
                    <a:pt x="236" y="602"/>
                    <a:pt x="236" y="602"/>
                  </a:cubicBezTo>
                  <a:cubicBezTo>
                    <a:pt x="236" y="600"/>
                    <a:pt x="237" y="598"/>
                    <a:pt x="237" y="597"/>
                  </a:cubicBezTo>
                  <a:cubicBezTo>
                    <a:pt x="238" y="594"/>
                    <a:pt x="238" y="592"/>
                    <a:pt x="238" y="589"/>
                  </a:cubicBezTo>
                  <a:cubicBezTo>
                    <a:pt x="239" y="590"/>
                    <a:pt x="240" y="590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5"/>
                    <a:pt x="242" y="599"/>
                    <a:pt x="241" y="603"/>
                  </a:cubicBezTo>
                  <a:cubicBezTo>
                    <a:pt x="241" y="604"/>
                    <a:pt x="243" y="604"/>
                    <a:pt x="243" y="603"/>
                  </a:cubicBezTo>
                  <a:cubicBezTo>
                    <a:pt x="244" y="599"/>
                    <a:pt x="243" y="595"/>
                    <a:pt x="243" y="591"/>
                  </a:cubicBezTo>
                  <a:cubicBezTo>
                    <a:pt x="244" y="591"/>
                    <a:pt x="244" y="591"/>
                    <a:pt x="244" y="591"/>
                  </a:cubicBezTo>
                  <a:cubicBezTo>
                    <a:pt x="245" y="594"/>
                    <a:pt x="245" y="597"/>
                    <a:pt x="245" y="601"/>
                  </a:cubicBezTo>
                  <a:cubicBezTo>
                    <a:pt x="244" y="601"/>
                    <a:pt x="244" y="601"/>
                    <a:pt x="244" y="602"/>
                  </a:cubicBezTo>
                  <a:cubicBezTo>
                    <a:pt x="245" y="604"/>
                    <a:pt x="246" y="606"/>
                    <a:pt x="247" y="609"/>
                  </a:cubicBezTo>
                  <a:cubicBezTo>
                    <a:pt x="248" y="609"/>
                    <a:pt x="250" y="609"/>
                    <a:pt x="249" y="608"/>
                  </a:cubicBezTo>
                  <a:cubicBezTo>
                    <a:pt x="248" y="606"/>
                    <a:pt x="247" y="604"/>
                    <a:pt x="247" y="602"/>
                  </a:cubicBezTo>
                  <a:cubicBezTo>
                    <a:pt x="247" y="602"/>
                    <a:pt x="247" y="602"/>
                    <a:pt x="247" y="602"/>
                  </a:cubicBezTo>
                  <a:cubicBezTo>
                    <a:pt x="248" y="601"/>
                    <a:pt x="248" y="600"/>
                    <a:pt x="248" y="599"/>
                  </a:cubicBezTo>
                  <a:cubicBezTo>
                    <a:pt x="248" y="599"/>
                    <a:pt x="248" y="599"/>
                    <a:pt x="247" y="599"/>
                  </a:cubicBezTo>
                  <a:cubicBezTo>
                    <a:pt x="247" y="596"/>
                    <a:pt x="247" y="592"/>
                    <a:pt x="246" y="589"/>
                  </a:cubicBezTo>
                  <a:cubicBezTo>
                    <a:pt x="247" y="588"/>
                    <a:pt x="248" y="586"/>
                    <a:pt x="245" y="585"/>
                  </a:cubicBezTo>
                  <a:cubicBezTo>
                    <a:pt x="238" y="581"/>
                    <a:pt x="233" y="577"/>
                    <a:pt x="228" y="572"/>
                  </a:cubicBezTo>
                  <a:cubicBezTo>
                    <a:pt x="228" y="571"/>
                    <a:pt x="228" y="571"/>
                    <a:pt x="228" y="571"/>
                  </a:cubicBezTo>
                  <a:cubicBezTo>
                    <a:pt x="229" y="570"/>
                    <a:pt x="228" y="570"/>
                    <a:pt x="227" y="570"/>
                  </a:cubicBezTo>
                  <a:cubicBezTo>
                    <a:pt x="219" y="561"/>
                    <a:pt x="215" y="550"/>
                    <a:pt x="214" y="537"/>
                  </a:cubicBezTo>
                  <a:cubicBezTo>
                    <a:pt x="214" y="527"/>
                    <a:pt x="218" y="518"/>
                    <a:pt x="222" y="509"/>
                  </a:cubicBezTo>
                  <a:cubicBezTo>
                    <a:pt x="223" y="505"/>
                    <a:pt x="229" y="500"/>
                    <a:pt x="230" y="495"/>
                  </a:cubicBezTo>
                  <a:cubicBezTo>
                    <a:pt x="233" y="482"/>
                    <a:pt x="218" y="477"/>
                    <a:pt x="215" y="465"/>
                  </a:cubicBezTo>
                  <a:cubicBezTo>
                    <a:pt x="211" y="447"/>
                    <a:pt x="213" y="420"/>
                    <a:pt x="230" y="408"/>
                  </a:cubicBezTo>
                  <a:cubicBezTo>
                    <a:pt x="240" y="443"/>
                    <a:pt x="276" y="468"/>
                    <a:pt x="283" y="505"/>
                  </a:cubicBezTo>
                  <a:cubicBezTo>
                    <a:pt x="290" y="539"/>
                    <a:pt x="273" y="576"/>
                    <a:pt x="293" y="607"/>
                  </a:cubicBezTo>
                  <a:cubicBezTo>
                    <a:pt x="300" y="628"/>
                    <a:pt x="321" y="649"/>
                    <a:pt x="334" y="666"/>
                  </a:cubicBezTo>
                  <a:cubicBezTo>
                    <a:pt x="354" y="692"/>
                    <a:pt x="377" y="719"/>
                    <a:pt x="393" y="748"/>
                  </a:cubicBezTo>
                  <a:cubicBezTo>
                    <a:pt x="394" y="751"/>
                    <a:pt x="402" y="748"/>
                    <a:pt x="401" y="746"/>
                  </a:cubicBezTo>
                  <a:cubicBezTo>
                    <a:pt x="387" y="720"/>
                    <a:pt x="368" y="697"/>
                    <a:pt x="351" y="674"/>
                  </a:cubicBezTo>
                  <a:cubicBezTo>
                    <a:pt x="340" y="659"/>
                    <a:pt x="329" y="645"/>
                    <a:pt x="318" y="630"/>
                  </a:cubicBezTo>
                  <a:cubicBezTo>
                    <a:pt x="313" y="623"/>
                    <a:pt x="304" y="614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280" y="574"/>
                    <a:pt x="297" y="531"/>
                    <a:pt x="290" y="496"/>
                  </a:cubicBezTo>
                  <a:cubicBezTo>
                    <a:pt x="285" y="470"/>
                    <a:pt x="264" y="451"/>
                    <a:pt x="250" y="429"/>
                  </a:cubicBezTo>
                  <a:cubicBezTo>
                    <a:pt x="251" y="429"/>
                    <a:pt x="253" y="428"/>
                    <a:pt x="254" y="428"/>
                  </a:cubicBezTo>
                  <a:cubicBezTo>
                    <a:pt x="259" y="422"/>
                    <a:pt x="261" y="415"/>
                    <a:pt x="264" y="408"/>
                  </a:cubicBezTo>
                  <a:cubicBezTo>
                    <a:pt x="308" y="412"/>
                    <a:pt x="347" y="397"/>
                    <a:pt x="381" y="370"/>
                  </a:cubicBezTo>
                  <a:cubicBezTo>
                    <a:pt x="380" y="376"/>
                    <a:pt x="381" y="382"/>
                    <a:pt x="381" y="388"/>
                  </a:cubicBezTo>
                  <a:cubicBezTo>
                    <a:pt x="380" y="391"/>
                    <a:pt x="387" y="391"/>
                    <a:pt x="389" y="388"/>
                  </a:cubicBezTo>
                  <a:cubicBezTo>
                    <a:pt x="394" y="388"/>
                    <a:pt x="399" y="388"/>
                    <a:pt x="404" y="388"/>
                  </a:cubicBezTo>
                  <a:cubicBezTo>
                    <a:pt x="406" y="387"/>
                    <a:pt x="410" y="387"/>
                    <a:pt x="410" y="384"/>
                  </a:cubicBezTo>
                  <a:cubicBezTo>
                    <a:pt x="410" y="375"/>
                    <a:pt x="410" y="367"/>
                    <a:pt x="411" y="358"/>
                  </a:cubicBezTo>
                  <a:cubicBezTo>
                    <a:pt x="488" y="341"/>
                    <a:pt x="522" y="261"/>
                    <a:pt x="556" y="197"/>
                  </a:cubicBezTo>
                  <a:cubicBezTo>
                    <a:pt x="558" y="196"/>
                    <a:pt x="560" y="195"/>
                    <a:pt x="558" y="194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11" y="160"/>
                    <a:pt x="141" y="94"/>
                    <a:pt x="168" y="38"/>
                  </a:cubicBezTo>
                  <a:cubicBezTo>
                    <a:pt x="184" y="46"/>
                    <a:pt x="201" y="54"/>
                    <a:pt x="216" y="62"/>
                  </a:cubicBezTo>
                  <a:cubicBezTo>
                    <a:pt x="217" y="63"/>
                    <a:pt x="218" y="63"/>
                    <a:pt x="218" y="63"/>
                  </a:cubicBezTo>
                  <a:cubicBezTo>
                    <a:pt x="218" y="63"/>
                    <a:pt x="217" y="63"/>
                    <a:pt x="217" y="64"/>
                  </a:cubicBezTo>
                  <a:cubicBezTo>
                    <a:pt x="215" y="68"/>
                    <a:pt x="210" y="76"/>
                    <a:pt x="214" y="80"/>
                  </a:cubicBezTo>
                  <a:cubicBezTo>
                    <a:pt x="217" y="84"/>
                    <a:pt x="224" y="87"/>
                    <a:pt x="230" y="88"/>
                  </a:cubicBezTo>
                  <a:cubicBezTo>
                    <a:pt x="236" y="89"/>
                    <a:pt x="240" y="85"/>
                    <a:pt x="241" y="80"/>
                  </a:cubicBezTo>
                  <a:cubicBezTo>
                    <a:pt x="243" y="76"/>
                    <a:pt x="245" y="72"/>
                    <a:pt x="246" y="68"/>
                  </a:cubicBezTo>
                  <a:cubicBezTo>
                    <a:pt x="250" y="70"/>
                    <a:pt x="255" y="72"/>
                    <a:pt x="259" y="74"/>
                  </a:cubicBezTo>
                  <a:cubicBezTo>
                    <a:pt x="230" y="129"/>
                    <a:pt x="197" y="180"/>
                    <a:pt x="147" y="218"/>
                  </a:cubicBezTo>
                  <a:close/>
                  <a:moveTo>
                    <a:pt x="262" y="68"/>
                  </a:moveTo>
                  <a:cubicBezTo>
                    <a:pt x="258" y="66"/>
                    <a:pt x="255" y="65"/>
                    <a:pt x="251" y="63"/>
                  </a:cubicBezTo>
                  <a:cubicBezTo>
                    <a:pt x="250" y="63"/>
                    <a:pt x="249" y="63"/>
                    <a:pt x="248" y="63"/>
                  </a:cubicBezTo>
                  <a:cubicBezTo>
                    <a:pt x="249" y="61"/>
                    <a:pt x="250" y="59"/>
                    <a:pt x="251" y="56"/>
                  </a:cubicBezTo>
                  <a:cubicBezTo>
                    <a:pt x="256" y="58"/>
                    <a:pt x="260" y="61"/>
                    <a:pt x="265" y="63"/>
                  </a:cubicBezTo>
                  <a:cubicBezTo>
                    <a:pt x="264" y="65"/>
                    <a:pt x="263" y="66"/>
                    <a:pt x="262" y="68"/>
                  </a:cubicBezTo>
                  <a:close/>
                  <a:moveTo>
                    <a:pt x="222" y="397"/>
                  </a:moveTo>
                  <a:cubicBezTo>
                    <a:pt x="222" y="398"/>
                    <a:pt x="222" y="398"/>
                    <a:pt x="221" y="398"/>
                  </a:cubicBezTo>
                  <a:cubicBezTo>
                    <a:pt x="221" y="398"/>
                    <a:pt x="221" y="399"/>
                    <a:pt x="220" y="400"/>
                  </a:cubicBezTo>
                  <a:cubicBezTo>
                    <a:pt x="220" y="399"/>
                    <a:pt x="220" y="398"/>
                    <a:pt x="220" y="396"/>
                  </a:cubicBezTo>
                  <a:cubicBezTo>
                    <a:pt x="221" y="397"/>
                    <a:pt x="221" y="397"/>
                    <a:pt x="222" y="397"/>
                  </a:cubicBezTo>
                  <a:close/>
                  <a:moveTo>
                    <a:pt x="216" y="394"/>
                  </a:moveTo>
                  <a:cubicBezTo>
                    <a:pt x="216" y="394"/>
                    <a:pt x="215" y="394"/>
                    <a:pt x="215" y="395"/>
                  </a:cubicBezTo>
                  <a:cubicBezTo>
                    <a:pt x="212" y="393"/>
                    <a:pt x="209" y="391"/>
                    <a:pt x="207" y="390"/>
                  </a:cubicBezTo>
                  <a:cubicBezTo>
                    <a:pt x="205" y="389"/>
                    <a:pt x="204" y="388"/>
                    <a:pt x="202" y="387"/>
                  </a:cubicBezTo>
                  <a:cubicBezTo>
                    <a:pt x="202" y="387"/>
                    <a:pt x="202" y="386"/>
                    <a:pt x="202" y="386"/>
                  </a:cubicBezTo>
                  <a:cubicBezTo>
                    <a:pt x="202" y="386"/>
                    <a:pt x="202" y="386"/>
                    <a:pt x="202" y="386"/>
                  </a:cubicBezTo>
                  <a:cubicBezTo>
                    <a:pt x="207" y="388"/>
                    <a:pt x="212" y="391"/>
                    <a:pt x="216" y="394"/>
                  </a:cubicBezTo>
                  <a:close/>
                  <a:moveTo>
                    <a:pt x="202" y="413"/>
                  </a:moveTo>
                  <a:cubicBezTo>
                    <a:pt x="202" y="413"/>
                    <a:pt x="203" y="414"/>
                    <a:pt x="203" y="414"/>
                  </a:cubicBezTo>
                  <a:cubicBezTo>
                    <a:pt x="201" y="417"/>
                    <a:pt x="199" y="420"/>
                    <a:pt x="196" y="422"/>
                  </a:cubicBezTo>
                  <a:cubicBezTo>
                    <a:pt x="198" y="419"/>
                    <a:pt x="200" y="415"/>
                    <a:pt x="201" y="410"/>
                  </a:cubicBezTo>
                  <a:cubicBezTo>
                    <a:pt x="201" y="411"/>
                    <a:pt x="202" y="412"/>
                    <a:pt x="202" y="413"/>
                  </a:cubicBezTo>
                  <a:close/>
                  <a:moveTo>
                    <a:pt x="185" y="432"/>
                  </a:moveTo>
                  <a:cubicBezTo>
                    <a:pt x="189" y="431"/>
                    <a:pt x="193" y="430"/>
                    <a:pt x="196" y="429"/>
                  </a:cubicBezTo>
                  <a:cubicBezTo>
                    <a:pt x="190" y="434"/>
                    <a:pt x="181" y="434"/>
                    <a:pt x="171" y="430"/>
                  </a:cubicBezTo>
                  <a:cubicBezTo>
                    <a:pt x="170" y="430"/>
                    <a:pt x="166" y="431"/>
                    <a:pt x="165" y="432"/>
                  </a:cubicBezTo>
                  <a:cubicBezTo>
                    <a:pt x="164" y="430"/>
                    <a:pt x="163" y="429"/>
                    <a:pt x="161" y="427"/>
                  </a:cubicBezTo>
                  <a:cubicBezTo>
                    <a:pt x="168" y="429"/>
                    <a:pt x="175" y="430"/>
                    <a:pt x="182" y="429"/>
                  </a:cubicBezTo>
                  <a:cubicBezTo>
                    <a:pt x="182" y="429"/>
                    <a:pt x="182" y="429"/>
                    <a:pt x="181" y="429"/>
                  </a:cubicBezTo>
                  <a:cubicBezTo>
                    <a:pt x="178" y="432"/>
                    <a:pt x="184" y="432"/>
                    <a:pt x="185" y="432"/>
                  </a:cubicBezTo>
                  <a:close/>
                  <a:moveTo>
                    <a:pt x="188" y="388"/>
                  </a:moveTo>
                  <a:cubicBezTo>
                    <a:pt x="190" y="389"/>
                    <a:pt x="191" y="389"/>
                    <a:pt x="193" y="390"/>
                  </a:cubicBezTo>
                  <a:cubicBezTo>
                    <a:pt x="193" y="390"/>
                    <a:pt x="194" y="390"/>
                    <a:pt x="194" y="390"/>
                  </a:cubicBezTo>
                  <a:cubicBezTo>
                    <a:pt x="194" y="391"/>
                    <a:pt x="194" y="392"/>
                    <a:pt x="194" y="393"/>
                  </a:cubicBezTo>
                  <a:cubicBezTo>
                    <a:pt x="192" y="391"/>
                    <a:pt x="190" y="389"/>
                    <a:pt x="188" y="388"/>
                  </a:cubicBezTo>
                  <a:close/>
                  <a:moveTo>
                    <a:pt x="175" y="372"/>
                  </a:moveTo>
                  <a:cubicBezTo>
                    <a:pt x="184" y="376"/>
                    <a:pt x="192" y="380"/>
                    <a:pt x="200" y="385"/>
                  </a:cubicBezTo>
                  <a:cubicBezTo>
                    <a:pt x="200" y="385"/>
                    <a:pt x="199" y="385"/>
                    <a:pt x="198" y="385"/>
                  </a:cubicBezTo>
                  <a:cubicBezTo>
                    <a:pt x="191" y="381"/>
                    <a:pt x="184" y="378"/>
                    <a:pt x="177" y="375"/>
                  </a:cubicBezTo>
                  <a:cubicBezTo>
                    <a:pt x="177" y="375"/>
                    <a:pt x="178" y="374"/>
                    <a:pt x="178" y="374"/>
                  </a:cubicBezTo>
                  <a:cubicBezTo>
                    <a:pt x="178" y="373"/>
                    <a:pt x="176" y="373"/>
                    <a:pt x="176" y="374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75" y="374"/>
                    <a:pt x="175" y="374"/>
                    <a:pt x="175" y="374"/>
                  </a:cubicBezTo>
                  <a:cubicBezTo>
                    <a:pt x="175" y="373"/>
                    <a:pt x="175" y="372"/>
                    <a:pt x="175" y="372"/>
                  </a:cubicBezTo>
                  <a:close/>
                  <a:moveTo>
                    <a:pt x="170" y="365"/>
                  </a:moveTo>
                  <a:cubicBezTo>
                    <a:pt x="170" y="366"/>
                    <a:pt x="171" y="366"/>
                    <a:pt x="171" y="366"/>
                  </a:cubicBezTo>
                  <a:cubicBezTo>
                    <a:pt x="169" y="367"/>
                    <a:pt x="168" y="368"/>
                    <a:pt x="170" y="369"/>
                  </a:cubicBezTo>
                  <a:cubicBezTo>
                    <a:pt x="171" y="370"/>
                    <a:pt x="172" y="370"/>
                    <a:pt x="173" y="371"/>
                  </a:cubicBezTo>
                  <a:cubicBezTo>
                    <a:pt x="173" y="371"/>
                    <a:pt x="173" y="372"/>
                    <a:pt x="173" y="373"/>
                  </a:cubicBezTo>
                  <a:cubicBezTo>
                    <a:pt x="173" y="373"/>
                    <a:pt x="172" y="373"/>
                    <a:pt x="172" y="373"/>
                  </a:cubicBezTo>
                  <a:cubicBezTo>
                    <a:pt x="171" y="372"/>
                    <a:pt x="169" y="373"/>
                    <a:pt x="167" y="374"/>
                  </a:cubicBezTo>
                  <a:cubicBezTo>
                    <a:pt x="168" y="371"/>
                    <a:pt x="169" y="368"/>
                    <a:pt x="170" y="365"/>
                  </a:cubicBezTo>
                  <a:close/>
                  <a:moveTo>
                    <a:pt x="166" y="377"/>
                  </a:moveTo>
                  <a:cubicBezTo>
                    <a:pt x="167" y="377"/>
                    <a:pt x="168" y="378"/>
                    <a:pt x="169" y="378"/>
                  </a:cubicBezTo>
                  <a:cubicBezTo>
                    <a:pt x="168" y="378"/>
                    <a:pt x="167" y="377"/>
                    <a:pt x="165" y="377"/>
                  </a:cubicBezTo>
                  <a:cubicBezTo>
                    <a:pt x="166" y="377"/>
                    <a:pt x="166" y="377"/>
                    <a:pt x="166" y="377"/>
                  </a:cubicBezTo>
                  <a:close/>
                  <a:moveTo>
                    <a:pt x="141" y="410"/>
                  </a:moveTo>
                  <a:cubicBezTo>
                    <a:pt x="138" y="402"/>
                    <a:pt x="134" y="387"/>
                    <a:pt x="145" y="383"/>
                  </a:cubicBezTo>
                  <a:cubicBezTo>
                    <a:pt x="148" y="382"/>
                    <a:pt x="152" y="382"/>
                    <a:pt x="156" y="382"/>
                  </a:cubicBezTo>
                  <a:cubicBezTo>
                    <a:pt x="155" y="383"/>
                    <a:pt x="158" y="384"/>
                    <a:pt x="161" y="383"/>
                  </a:cubicBezTo>
                  <a:cubicBezTo>
                    <a:pt x="165" y="384"/>
                    <a:pt x="169" y="386"/>
                    <a:pt x="173" y="387"/>
                  </a:cubicBezTo>
                  <a:cubicBezTo>
                    <a:pt x="172" y="388"/>
                    <a:pt x="172" y="389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0" y="391"/>
                    <a:pt x="172" y="391"/>
                    <a:pt x="172" y="391"/>
                  </a:cubicBezTo>
                  <a:cubicBezTo>
                    <a:pt x="173" y="390"/>
                    <a:pt x="174" y="389"/>
                    <a:pt x="175" y="388"/>
                  </a:cubicBezTo>
                  <a:cubicBezTo>
                    <a:pt x="184" y="392"/>
                    <a:pt x="192" y="400"/>
                    <a:pt x="191" y="411"/>
                  </a:cubicBezTo>
                  <a:cubicBezTo>
                    <a:pt x="189" y="427"/>
                    <a:pt x="171" y="423"/>
                    <a:pt x="161" y="420"/>
                  </a:cubicBezTo>
                  <a:cubicBezTo>
                    <a:pt x="159" y="419"/>
                    <a:pt x="156" y="420"/>
                    <a:pt x="155" y="422"/>
                  </a:cubicBezTo>
                  <a:cubicBezTo>
                    <a:pt x="150" y="419"/>
                    <a:pt x="143" y="416"/>
                    <a:pt x="137" y="414"/>
                  </a:cubicBezTo>
                  <a:cubicBezTo>
                    <a:pt x="139" y="414"/>
                    <a:pt x="141" y="412"/>
                    <a:pt x="141" y="410"/>
                  </a:cubicBezTo>
                  <a:close/>
                  <a:moveTo>
                    <a:pt x="147" y="459"/>
                  </a:moveTo>
                  <a:cubicBezTo>
                    <a:pt x="145" y="459"/>
                    <a:pt x="143" y="459"/>
                    <a:pt x="142" y="459"/>
                  </a:cubicBezTo>
                  <a:cubicBezTo>
                    <a:pt x="142" y="458"/>
                    <a:pt x="140" y="457"/>
                    <a:pt x="140" y="458"/>
                  </a:cubicBezTo>
                  <a:cubicBezTo>
                    <a:pt x="140" y="458"/>
                    <a:pt x="140" y="458"/>
                    <a:pt x="140" y="458"/>
                  </a:cubicBezTo>
                  <a:cubicBezTo>
                    <a:pt x="130" y="457"/>
                    <a:pt x="120" y="450"/>
                    <a:pt x="111" y="446"/>
                  </a:cubicBezTo>
                  <a:cubicBezTo>
                    <a:pt x="110" y="446"/>
                    <a:pt x="109" y="446"/>
                    <a:pt x="107" y="447"/>
                  </a:cubicBezTo>
                  <a:cubicBezTo>
                    <a:pt x="107" y="447"/>
                    <a:pt x="107" y="446"/>
                    <a:pt x="107" y="446"/>
                  </a:cubicBezTo>
                  <a:cubicBezTo>
                    <a:pt x="101" y="432"/>
                    <a:pt x="111" y="417"/>
                    <a:pt x="127" y="419"/>
                  </a:cubicBezTo>
                  <a:cubicBezTo>
                    <a:pt x="136" y="420"/>
                    <a:pt x="147" y="425"/>
                    <a:pt x="154" y="431"/>
                  </a:cubicBezTo>
                  <a:cubicBezTo>
                    <a:pt x="158" y="435"/>
                    <a:pt x="159" y="441"/>
                    <a:pt x="159" y="446"/>
                  </a:cubicBezTo>
                  <a:cubicBezTo>
                    <a:pt x="159" y="447"/>
                    <a:pt x="159" y="447"/>
                    <a:pt x="159" y="448"/>
                  </a:cubicBezTo>
                  <a:cubicBezTo>
                    <a:pt x="158" y="450"/>
                    <a:pt x="157" y="452"/>
                    <a:pt x="157" y="454"/>
                  </a:cubicBezTo>
                  <a:cubicBezTo>
                    <a:pt x="154" y="457"/>
                    <a:pt x="151" y="458"/>
                    <a:pt x="147" y="459"/>
                  </a:cubicBezTo>
                  <a:close/>
                  <a:moveTo>
                    <a:pt x="159" y="463"/>
                  </a:moveTo>
                  <a:cubicBezTo>
                    <a:pt x="159" y="464"/>
                    <a:pt x="159" y="464"/>
                    <a:pt x="159" y="464"/>
                  </a:cubicBezTo>
                  <a:cubicBezTo>
                    <a:pt x="158" y="465"/>
                    <a:pt x="158" y="465"/>
                    <a:pt x="157" y="466"/>
                  </a:cubicBezTo>
                  <a:cubicBezTo>
                    <a:pt x="157" y="466"/>
                    <a:pt x="157" y="466"/>
                    <a:pt x="156" y="466"/>
                  </a:cubicBezTo>
                  <a:cubicBezTo>
                    <a:pt x="157" y="465"/>
                    <a:pt x="158" y="464"/>
                    <a:pt x="159" y="463"/>
                  </a:cubicBezTo>
                  <a:close/>
                  <a:moveTo>
                    <a:pt x="156" y="469"/>
                  </a:move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6" y="469"/>
                  </a:cubicBezTo>
                  <a:close/>
                  <a:moveTo>
                    <a:pt x="150" y="474"/>
                  </a:moveTo>
                  <a:cubicBezTo>
                    <a:pt x="148" y="476"/>
                    <a:pt x="145" y="477"/>
                    <a:pt x="142" y="478"/>
                  </a:cubicBezTo>
                  <a:cubicBezTo>
                    <a:pt x="144" y="476"/>
                    <a:pt x="147" y="475"/>
                    <a:pt x="150" y="474"/>
                  </a:cubicBezTo>
                  <a:close/>
                  <a:moveTo>
                    <a:pt x="145" y="469"/>
                  </a:moveTo>
                  <a:cubicBezTo>
                    <a:pt x="146" y="469"/>
                    <a:pt x="146" y="469"/>
                    <a:pt x="146" y="469"/>
                  </a:cubicBezTo>
                  <a:cubicBezTo>
                    <a:pt x="146" y="469"/>
                    <a:pt x="145" y="469"/>
                    <a:pt x="145" y="469"/>
                  </a:cubicBezTo>
                  <a:cubicBezTo>
                    <a:pt x="145" y="469"/>
                    <a:pt x="145" y="469"/>
                    <a:pt x="145" y="469"/>
                  </a:cubicBezTo>
                  <a:close/>
                  <a:moveTo>
                    <a:pt x="139" y="472"/>
                  </a:moveTo>
                  <a:cubicBezTo>
                    <a:pt x="139" y="472"/>
                    <a:pt x="138" y="472"/>
                    <a:pt x="138" y="472"/>
                  </a:cubicBezTo>
                  <a:cubicBezTo>
                    <a:pt x="137" y="473"/>
                    <a:pt x="136" y="473"/>
                    <a:pt x="135" y="474"/>
                  </a:cubicBezTo>
                  <a:cubicBezTo>
                    <a:pt x="135" y="473"/>
                    <a:pt x="135" y="472"/>
                    <a:pt x="135" y="471"/>
                  </a:cubicBezTo>
                  <a:cubicBezTo>
                    <a:pt x="136" y="472"/>
                    <a:pt x="138" y="472"/>
                    <a:pt x="139" y="472"/>
                  </a:cubicBezTo>
                  <a:close/>
                  <a:moveTo>
                    <a:pt x="135" y="475"/>
                  </a:moveTo>
                  <a:cubicBezTo>
                    <a:pt x="136" y="475"/>
                    <a:pt x="137" y="475"/>
                    <a:pt x="139" y="475"/>
                  </a:cubicBezTo>
                  <a:cubicBezTo>
                    <a:pt x="141" y="474"/>
                    <a:pt x="143" y="473"/>
                    <a:pt x="146" y="473"/>
                  </a:cubicBezTo>
                  <a:cubicBezTo>
                    <a:pt x="142" y="475"/>
                    <a:pt x="138" y="476"/>
                    <a:pt x="135" y="478"/>
                  </a:cubicBezTo>
                  <a:cubicBezTo>
                    <a:pt x="135" y="477"/>
                    <a:pt x="135" y="476"/>
                    <a:pt x="135" y="475"/>
                  </a:cubicBezTo>
                  <a:close/>
                  <a:moveTo>
                    <a:pt x="74" y="462"/>
                  </a:moveTo>
                  <a:cubicBezTo>
                    <a:pt x="80" y="447"/>
                    <a:pt x="98" y="456"/>
                    <a:pt x="108" y="461"/>
                  </a:cubicBezTo>
                  <a:cubicBezTo>
                    <a:pt x="113" y="463"/>
                    <a:pt x="116" y="467"/>
                    <a:pt x="118" y="472"/>
                  </a:cubicBezTo>
                  <a:cubicBezTo>
                    <a:pt x="122" y="485"/>
                    <a:pt x="104" y="487"/>
                    <a:pt x="96" y="486"/>
                  </a:cubicBezTo>
                  <a:cubicBezTo>
                    <a:pt x="87" y="485"/>
                    <a:pt x="79" y="484"/>
                    <a:pt x="70" y="483"/>
                  </a:cubicBezTo>
                  <a:cubicBezTo>
                    <a:pt x="71" y="476"/>
                    <a:pt x="72" y="469"/>
                    <a:pt x="74" y="462"/>
                  </a:cubicBezTo>
                  <a:close/>
                  <a:moveTo>
                    <a:pt x="111" y="490"/>
                  </a:moveTo>
                  <a:cubicBezTo>
                    <a:pt x="110" y="490"/>
                    <a:pt x="110" y="490"/>
                    <a:pt x="110" y="491"/>
                  </a:cubicBezTo>
                  <a:cubicBezTo>
                    <a:pt x="109" y="491"/>
                    <a:pt x="108" y="492"/>
                    <a:pt x="108" y="493"/>
                  </a:cubicBezTo>
                  <a:cubicBezTo>
                    <a:pt x="107" y="493"/>
                    <a:pt x="105" y="493"/>
                    <a:pt x="104" y="493"/>
                  </a:cubicBezTo>
                  <a:cubicBezTo>
                    <a:pt x="103" y="492"/>
                    <a:pt x="103" y="492"/>
                    <a:pt x="102" y="491"/>
                  </a:cubicBezTo>
                  <a:cubicBezTo>
                    <a:pt x="102" y="491"/>
                    <a:pt x="100" y="492"/>
                    <a:pt x="100" y="492"/>
                  </a:cubicBezTo>
                  <a:cubicBezTo>
                    <a:pt x="98" y="492"/>
                    <a:pt x="96" y="491"/>
                    <a:pt x="94" y="491"/>
                  </a:cubicBezTo>
                  <a:cubicBezTo>
                    <a:pt x="99" y="491"/>
                    <a:pt x="104" y="490"/>
                    <a:pt x="109" y="489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110" y="490"/>
                    <a:pt x="110" y="490"/>
                    <a:pt x="111" y="490"/>
                  </a:cubicBezTo>
                  <a:close/>
                  <a:moveTo>
                    <a:pt x="34" y="490"/>
                  </a:moveTo>
                  <a:cubicBezTo>
                    <a:pt x="32" y="482"/>
                    <a:pt x="40" y="480"/>
                    <a:pt x="46" y="482"/>
                  </a:cubicBezTo>
                  <a:cubicBezTo>
                    <a:pt x="51" y="483"/>
                    <a:pt x="55" y="485"/>
                    <a:pt x="59" y="487"/>
                  </a:cubicBezTo>
                  <a:cubicBezTo>
                    <a:pt x="59" y="487"/>
                    <a:pt x="60" y="487"/>
                    <a:pt x="60" y="487"/>
                  </a:cubicBezTo>
                  <a:cubicBezTo>
                    <a:pt x="59" y="488"/>
                    <a:pt x="58" y="489"/>
                    <a:pt x="57" y="490"/>
                  </a:cubicBezTo>
                  <a:cubicBezTo>
                    <a:pt x="55" y="490"/>
                    <a:pt x="53" y="491"/>
                    <a:pt x="53" y="492"/>
                  </a:cubicBezTo>
                  <a:cubicBezTo>
                    <a:pt x="52" y="493"/>
                    <a:pt x="51" y="495"/>
                    <a:pt x="50" y="496"/>
                  </a:cubicBezTo>
                  <a:cubicBezTo>
                    <a:pt x="50" y="496"/>
                    <a:pt x="50" y="497"/>
                    <a:pt x="50" y="497"/>
                  </a:cubicBezTo>
                  <a:cubicBezTo>
                    <a:pt x="49" y="498"/>
                    <a:pt x="48" y="499"/>
                    <a:pt x="47" y="501"/>
                  </a:cubicBezTo>
                  <a:cubicBezTo>
                    <a:pt x="47" y="501"/>
                    <a:pt x="47" y="501"/>
                    <a:pt x="47" y="501"/>
                  </a:cubicBezTo>
                  <a:cubicBezTo>
                    <a:pt x="49" y="496"/>
                    <a:pt x="51" y="492"/>
                    <a:pt x="53" y="487"/>
                  </a:cubicBezTo>
                  <a:cubicBezTo>
                    <a:pt x="54" y="485"/>
                    <a:pt x="46" y="486"/>
                    <a:pt x="45" y="488"/>
                  </a:cubicBezTo>
                  <a:cubicBezTo>
                    <a:pt x="43" y="492"/>
                    <a:pt x="42" y="495"/>
                    <a:pt x="41" y="498"/>
                  </a:cubicBezTo>
                  <a:cubicBezTo>
                    <a:pt x="38" y="496"/>
                    <a:pt x="35" y="494"/>
                    <a:pt x="34" y="490"/>
                  </a:cubicBezTo>
                  <a:close/>
                  <a:moveTo>
                    <a:pt x="22" y="525"/>
                  </a:moveTo>
                  <a:cubicBezTo>
                    <a:pt x="21" y="527"/>
                    <a:pt x="21" y="529"/>
                    <a:pt x="21" y="531"/>
                  </a:cubicBezTo>
                  <a:cubicBezTo>
                    <a:pt x="20" y="530"/>
                    <a:pt x="20" y="530"/>
                    <a:pt x="19" y="529"/>
                  </a:cubicBezTo>
                  <a:cubicBezTo>
                    <a:pt x="12" y="524"/>
                    <a:pt x="19" y="514"/>
                    <a:pt x="22" y="509"/>
                  </a:cubicBezTo>
                  <a:cubicBezTo>
                    <a:pt x="23" y="509"/>
                    <a:pt x="23" y="509"/>
                    <a:pt x="24" y="510"/>
                  </a:cubicBezTo>
                  <a:cubicBezTo>
                    <a:pt x="21" y="514"/>
                    <a:pt x="19" y="518"/>
                    <a:pt x="18" y="522"/>
                  </a:cubicBezTo>
                  <a:cubicBezTo>
                    <a:pt x="17" y="523"/>
                    <a:pt x="19" y="522"/>
                    <a:pt x="20" y="522"/>
                  </a:cubicBezTo>
                  <a:cubicBezTo>
                    <a:pt x="21" y="518"/>
                    <a:pt x="23" y="514"/>
                    <a:pt x="25" y="510"/>
                  </a:cubicBezTo>
                  <a:cubicBezTo>
                    <a:pt x="27" y="512"/>
                    <a:pt x="29" y="513"/>
                    <a:pt x="31" y="514"/>
                  </a:cubicBezTo>
                  <a:cubicBezTo>
                    <a:pt x="28" y="517"/>
                    <a:pt x="26" y="522"/>
                    <a:pt x="24" y="526"/>
                  </a:cubicBezTo>
                  <a:cubicBezTo>
                    <a:pt x="24" y="525"/>
                    <a:pt x="24" y="525"/>
                    <a:pt x="24" y="524"/>
                  </a:cubicBezTo>
                  <a:cubicBezTo>
                    <a:pt x="24" y="524"/>
                    <a:pt x="22" y="524"/>
                    <a:pt x="22" y="525"/>
                  </a:cubicBezTo>
                  <a:close/>
                  <a:moveTo>
                    <a:pt x="31" y="534"/>
                  </a:moveTo>
                  <a:cubicBezTo>
                    <a:pt x="30" y="533"/>
                    <a:pt x="29" y="534"/>
                    <a:pt x="29" y="534"/>
                  </a:cubicBezTo>
                  <a:cubicBezTo>
                    <a:pt x="29" y="535"/>
                    <a:pt x="29" y="535"/>
                    <a:pt x="29" y="535"/>
                  </a:cubicBezTo>
                  <a:cubicBezTo>
                    <a:pt x="27" y="534"/>
                    <a:pt x="24" y="533"/>
                    <a:pt x="22" y="531"/>
                  </a:cubicBezTo>
                  <a:cubicBezTo>
                    <a:pt x="23" y="531"/>
                    <a:pt x="23" y="531"/>
                    <a:pt x="23" y="531"/>
                  </a:cubicBezTo>
                  <a:cubicBezTo>
                    <a:pt x="26" y="525"/>
                    <a:pt x="28" y="520"/>
                    <a:pt x="32" y="514"/>
                  </a:cubicBezTo>
                  <a:cubicBezTo>
                    <a:pt x="33" y="515"/>
                    <a:pt x="33" y="515"/>
                    <a:pt x="34" y="516"/>
                  </a:cubicBezTo>
                  <a:cubicBezTo>
                    <a:pt x="33" y="518"/>
                    <a:pt x="31" y="520"/>
                    <a:pt x="30" y="523"/>
                  </a:cubicBezTo>
                  <a:cubicBezTo>
                    <a:pt x="29" y="524"/>
                    <a:pt x="29" y="525"/>
                    <a:pt x="28" y="527"/>
                  </a:cubicBezTo>
                  <a:cubicBezTo>
                    <a:pt x="28" y="527"/>
                    <a:pt x="28" y="528"/>
                    <a:pt x="27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6" y="530"/>
                    <a:pt x="26" y="530"/>
                    <a:pt x="26" y="531"/>
                  </a:cubicBezTo>
                  <a:cubicBezTo>
                    <a:pt x="26" y="532"/>
                    <a:pt x="27" y="531"/>
                    <a:pt x="28" y="531"/>
                  </a:cubicBezTo>
                  <a:cubicBezTo>
                    <a:pt x="29" y="530"/>
                    <a:pt x="30" y="526"/>
                    <a:pt x="31" y="525"/>
                  </a:cubicBezTo>
                  <a:cubicBezTo>
                    <a:pt x="32" y="522"/>
                    <a:pt x="34" y="519"/>
                    <a:pt x="36" y="516"/>
                  </a:cubicBezTo>
                  <a:cubicBezTo>
                    <a:pt x="37" y="517"/>
                    <a:pt x="38" y="518"/>
                    <a:pt x="39" y="518"/>
                  </a:cubicBezTo>
                  <a:cubicBezTo>
                    <a:pt x="36" y="523"/>
                    <a:pt x="34" y="528"/>
                    <a:pt x="31" y="534"/>
                  </a:cubicBezTo>
                  <a:close/>
                  <a:moveTo>
                    <a:pt x="196" y="587"/>
                  </a:moveTo>
                  <a:cubicBezTo>
                    <a:pt x="195" y="587"/>
                    <a:pt x="193" y="586"/>
                    <a:pt x="192" y="586"/>
                  </a:cubicBezTo>
                  <a:cubicBezTo>
                    <a:pt x="194" y="586"/>
                    <a:pt x="195" y="585"/>
                    <a:pt x="196" y="585"/>
                  </a:cubicBezTo>
                  <a:cubicBezTo>
                    <a:pt x="196" y="585"/>
                    <a:pt x="196" y="586"/>
                    <a:pt x="196" y="587"/>
                  </a:cubicBezTo>
                  <a:close/>
                  <a:moveTo>
                    <a:pt x="199" y="570"/>
                  </a:move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70"/>
                  </a:cubicBezTo>
                  <a:close/>
                  <a:moveTo>
                    <a:pt x="198" y="561"/>
                  </a:moveTo>
                  <a:cubicBezTo>
                    <a:pt x="198" y="561"/>
                    <a:pt x="198" y="560"/>
                    <a:pt x="198" y="560"/>
                  </a:cubicBezTo>
                  <a:cubicBezTo>
                    <a:pt x="198" y="559"/>
                    <a:pt x="197" y="559"/>
                    <a:pt x="195" y="559"/>
                  </a:cubicBezTo>
                  <a:cubicBezTo>
                    <a:pt x="196" y="558"/>
                    <a:pt x="197" y="557"/>
                    <a:pt x="198" y="556"/>
                  </a:cubicBezTo>
                  <a:cubicBezTo>
                    <a:pt x="198" y="557"/>
                    <a:pt x="198" y="559"/>
                    <a:pt x="199" y="560"/>
                  </a:cubicBezTo>
                  <a:cubicBezTo>
                    <a:pt x="199" y="560"/>
                    <a:pt x="198" y="560"/>
                    <a:pt x="198" y="561"/>
                  </a:cubicBezTo>
                  <a:close/>
                  <a:moveTo>
                    <a:pt x="207" y="556"/>
                  </a:moveTo>
                  <a:cubicBezTo>
                    <a:pt x="205" y="552"/>
                    <a:pt x="205" y="546"/>
                    <a:pt x="206" y="541"/>
                  </a:cubicBezTo>
                  <a:cubicBezTo>
                    <a:pt x="206" y="542"/>
                    <a:pt x="206" y="543"/>
                    <a:pt x="206" y="544"/>
                  </a:cubicBezTo>
                  <a:cubicBezTo>
                    <a:pt x="207" y="551"/>
                    <a:pt x="209" y="557"/>
                    <a:pt x="211" y="562"/>
                  </a:cubicBezTo>
                  <a:cubicBezTo>
                    <a:pt x="210" y="560"/>
                    <a:pt x="208" y="558"/>
                    <a:pt x="207" y="556"/>
                  </a:cubicBezTo>
                  <a:close/>
                  <a:moveTo>
                    <a:pt x="215" y="581"/>
                  </a:moveTo>
                  <a:cubicBezTo>
                    <a:pt x="215" y="581"/>
                    <a:pt x="214" y="582"/>
                    <a:pt x="214" y="583"/>
                  </a:cubicBezTo>
                  <a:cubicBezTo>
                    <a:pt x="214" y="583"/>
                    <a:pt x="214" y="582"/>
                    <a:pt x="214" y="582"/>
                  </a:cubicBezTo>
                  <a:cubicBezTo>
                    <a:pt x="214" y="581"/>
                    <a:pt x="214" y="581"/>
                    <a:pt x="212" y="581"/>
                  </a:cubicBezTo>
                  <a:cubicBezTo>
                    <a:pt x="212" y="581"/>
                    <a:pt x="212" y="580"/>
                    <a:pt x="212" y="580"/>
                  </a:cubicBezTo>
                  <a:cubicBezTo>
                    <a:pt x="213" y="580"/>
                    <a:pt x="214" y="580"/>
                    <a:pt x="214" y="581"/>
                  </a:cubicBezTo>
                  <a:cubicBezTo>
                    <a:pt x="214" y="581"/>
                    <a:pt x="215" y="581"/>
                    <a:pt x="215" y="581"/>
                  </a:cubicBezTo>
                  <a:close/>
                  <a:moveTo>
                    <a:pt x="217" y="494"/>
                  </a:moveTo>
                  <a:cubicBezTo>
                    <a:pt x="217" y="499"/>
                    <a:pt x="215" y="505"/>
                    <a:pt x="213" y="511"/>
                  </a:cubicBezTo>
                  <a:cubicBezTo>
                    <a:pt x="215" y="506"/>
                    <a:pt x="216" y="500"/>
                    <a:pt x="217" y="494"/>
                  </a:cubicBezTo>
                  <a:close/>
                  <a:moveTo>
                    <a:pt x="226" y="403"/>
                  </a:moveTo>
                  <a:cubicBezTo>
                    <a:pt x="218" y="409"/>
                    <a:pt x="212" y="418"/>
                    <a:pt x="208" y="427"/>
                  </a:cubicBezTo>
                  <a:cubicBezTo>
                    <a:pt x="202" y="439"/>
                    <a:pt x="201" y="469"/>
                    <a:pt x="212" y="479"/>
                  </a:cubicBezTo>
                  <a:cubicBezTo>
                    <a:pt x="213" y="480"/>
                    <a:pt x="213" y="481"/>
                    <a:pt x="214" y="483"/>
                  </a:cubicBezTo>
                  <a:cubicBezTo>
                    <a:pt x="212" y="483"/>
                    <a:pt x="211" y="484"/>
                    <a:pt x="210" y="485"/>
                  </a:cubicBezTo>
                  <a:cubicBezTo>
                    <a:pt x="210" y="487"/>
                    <a:pt x="210" y="489"/>
                    <a:pt x="209" y="491"/>
                  </a:cubicBezTo>
                  <a:cubicBezTo>
                    <a:pt x="206" y="503"/>
                    <a:pt x="195" y="512"/>
                    <a:pt x="194" y="525"/>
                  </a:cubicBezTo>
                  <a:cubicBezTo>
                    <a:pt x="194" y="527"/>
                    <a:pt x="194" y="528"/>
                    <a:pt x="194" y="530"/>
                  </a:cubicBezTo>
                  <a:cubicBezTo>
                    <a:pt x="193" y="529"/>
                    <a:pt x="191" y="528"/>
                    <a:pt x="190" y="526"/>
                  </a:cubicBezTo>
                  <a:cubicBezTo>
                    <a:pt x="190" y="526"/>
                    <a:pt x="188" y="527"/>
                    <a:pt x="188" y="527"/>
                  </a:cubicBezTo>
                  <a:cubicBezTo>
                    <a:pt x="190" y="529"/>
                    <a:pt x="192" y="531"/>
                    <a:pt x="195" y="533"/>
                  </a:cubicBezTo>
                  <a:cubicBezTo>
                    <a:pt x="195" y="535"/>
                    <a:pt x="195" y="537"/>
                    <a:pt x="195" y="539"/>
                  </a:cubicBezTo>
                  <a:cubicBezTo>
                    <a:pt x="193" y="538"/>
                    <a:pt x="191" y="537"/>
                    <a:pt x="189" y="536"/>
                  </a:cubicBezTo>
                  <a:cubicBezTo>
                    <a:pt x="188" y="535"/>
                    <a:pt x="186" y="536"/>
                    <a:pt x="187" y="537"/>
                  </a:cubicBezTo>
                  <a:cubicBezTo>
                    <a:pt x="190" y="538"/>
                    <a:pt x="192" y="540"/>
                    <a:pt x="195" y="541"/>
                  </a:cubicBezTo>
                  <a:cubicBezTo>
                    <a:pt x="195" y="544"/>
                    <a:pt x="194" y="546"/>
                    <a:pt x="194" y="548"/>
                  </a:cubicBezTo>
                  <a:cubicBezTo>
                    <a:pt x="191" y="547"/>
                    <a:pt x="188" y="545"/>
                    <a:pt x="186" y="542"/>
                  </a:cubicBezTo>
                  <a:cubicBezTo>
                    <a:pt x="186" y="541"/>
                    <a:pt x="184" y="542"/>
                    <a:pt x="184" y="543"/>
                  </a:cubicBezTo>
                  <a:cubicBezTo>
                    <a:pt x="186" y="547"/>
                    <a:pt x="189" y="548"/>
                    <a:pt x="193" y="550"/>
                  </a:cubicBezTo>
                  <a:cubicBezTo>
                    <a:pt x="192" y="552"/>
                    <a:pt x="191" y="554"/>
                    <a:pt x="190" y="556"/>
                  </a:cubicBezTo>
                  <a:cubicBezTo>
                    <a:pt x="190" y="557"/>
                    <a:pt x="190" y="557"/>
                    <a:pt x="189" y="557"/>
                  </a:cubicBezTo>
                  <a:cubicBezTo>
                    <a:pt x="185" y="555"/>
                    <a:pt x="181" y="552"/>
                    <a:pt x="179" y="548"/>
                  </a:cubicBezTo>
                  <a:cubicBezTo>
                    <a:pt x="178" y="547"/>
                    <a:pt x="176" y="548"/>
                    <a:pt x="177" y="549"/>
                  </a:cubicBezTo>
                  <a:cubicBezTo>
                    <a:pt x="180" y="553"/>
                    <a:pt x="184" y="556"/>
                    <a:pt x="188" y="559"/>
                  </a:cubicBezTo>
                  <a:cubicBezTo>
                    <a:pt x="187" y="561"/>
                    <a:pt x="185" y="564"/>
                    <a:pt x="183" y="566"/>
                  </a:cubicBezTo>
                  <a:cubicBezTo>
                    <a:pt x="180" y="564"/>
                    <a:pt x="178" y="562"/>
                    <a:pt x="176" y="558"/>
                  </a:cubicBezTo>
                  <a:cubicBezTo>
                    <a:pt x="176" y="558"/>
                    <a:pt x="174" y="559"/>
                    <a:pt x="174" y="559"/>
                  </a:cubicBezTo>
                  <a:cubicBezTo>
                    <a:pt x="176" y="563"/>
                    <a:pt x="179" y="565"/>
                    <a:pt x="182" y="568"/>
                  </a:cubicBezTo>
                  <a:cubicBezTo>
                    <a:pt x="181" y="569"/>
                    <a:pt x="180" y="571"/>
                    <a:pt x="179" y="572"/>
                  </a:cubicBezTo>
                  <a:cubicBezTo>
                    <a:pt x="176" y="570"/>
                    <a:pt x="173" y="567"/>
                    <a:pt x="170" y="564"/>
                  </a:cubicBezTo>
                  <a:cubicBezTo>
                    <a:pt x="170" y="563"/>
                    <a:pt x="168" y="564"/>
                    <a:pt x="169" y="565"/>
                  </a:cubicBezTo>
                  <a:cubicBezTo>
                    <a:pt x="171" y="569"/>
                    <a:pt x="175" y="571"/>
                    <a:pt x="178" y="574"/>
                  </a:cubicBezTo>
                  <a:cubicBezTo>
                    <a:pt x="178" y="574"/>
                    <a:pt x="177" y="575"/>
                    <a:pt x="177" y="575"/>
                  </a:cubicBezTo>
                  <a:cubicBezTo>
                    <a:pt x="176" y="577"/>
                    <a:pt x="179" y="577"/>
                    <a:pt x="182" y="576"/>
                  </a:cubicBezTo>
                  <a:cubicBezTo>
                    <a:pt x="182" y="576"/>
                    <a:pt x="182" y="576"/>
                    <a:pt x="183" y="576"/>
                  </a:cubicBezTo>
                  <a:cubicBezTo>
                    <a:pt x="182" y="578"/>
                    <a:pt x="182" y="579"/>
                    <a:pt x="181" y="581"/>
                  </a:cubicBezTo>
                  <a:cubicBezTo>
                    <a:pt x="162" y="571"/>
                    <a:pt x="143" y="561"/>
                    <a:pt x="125" y="552"/>
                  </a:cubicBezTo>
                  <a:cubicBezTo>
                    <a:pt x="96" y="538"/>
                    <a:pt x="66" y="525"/>
                    <a:pt x="38" y="510"/>
                  </a:cubicBezTo>
                  <a:cubicBezTo>
                    <a:pt x="39" y="510"/>
                    <a:pt x="42" y="509"/>
                    <a:pt x="43" y="508"/>
                  </a:cubicBezTo>
                  <a:cubicBezTo>
                    <a:pt x="43" y="509"/>
                    <a:pt x="45" y="510"/>
                    <a:pt x="46" y="510"/>
                  </a:cubicBezTo>
                  <a:cubicBezTo>
                    <a:pt x="46" y="510"/>
                    <a:pt x="46" y="511"/>
                    <a:pt x="46" y="511"/>
                  </a:cubicBezTo>
                  <a:cubicBezTo>
                    <a:pt x="44" y="514"/>
                    <a:pt x="51" y="514"/>
                    <a:pt x="53" y="512"/>
                  </a:cubicBezTo>
                  <a:cubicBezTo>
                    <a:pt x="55" y="510"/>
                    <a:pt x="56" y="508"/>
                    <a:pt x="58" y="506"/>
                  </a:cubicBezTo>
                  <a:cubicBezTo>
                    <a:pt x="62" y="508"/>
                    <a:pt x="65" y="511"/>
                    <a:pt x="69" y="512"/>
                  </a:cubicBezTo>
                  <a:cubicBezTo>
                    <a:pt x="69" y="513"/>
                    <a:pt x="71" y="512"/>
                    <a:pt x="70" y="511"/>
                  </a:cubicBezTo>
                  <a:cubicBezTo>
                    <a:pt x="67" y="509"/>
                    <a:pt x="63" y="507"/>
                    <a:pt x="59" y="505"/>
                  </a:cubicBezTo>
                  <a:cubicBezTo>
                    <a:pt x="61" y="503"/>
                    <a:pt x="62" y="502"/>
                    <a:pt x="63" y="500"/>
                  </a:cubicBezTo>
                  <a:cubicBezTo>
                    <a:pt x="68" y="503"/>
                    <a:pt x="72" y="506"/>
                    <a:pt x="77" y="509"/>
                  </a:cubicBezTo>
                  <a:cubicBezTo>
                    <a:pt x="78" y="509"/>
                    <a:pt x="80" y="508"/>
                    <a:pt x="79" y="508"/>
                  </a:cubicBezTo>
                  <a:cubicBezTo>
                    <a:pt x="74" y="505"/>
                    <a:pt x="69" y="502"/>
                    <a:pt x="64" y="498"/>
                  </a:cubicBezTo>
                  <a:cubicBezTo>
                    <a:pt x="65" y="497"/>
                    <a:pt x="66" y="496"/>
                    <a:pt x="66" y="494"/>
                  </a:cubicBezTo>
                  <a:cubicBezTo>
                    <a:pt x="77" y="500"/>
                    <a:pt x="89" y="505"/>
                    <a:pt x="101" y="508"/>
                  </a:cubicBezTo>
                  <a:cubicBezTo>
                    <a:pt x="101" y="508"/>
                    <a:pt x="103" y="507"/>
                    <a:pt x="103" y="507"/>
                  </a:cubicBezTo>
                  <a:cubicBezTo>
                    <a:pt x="90" y="504"/>
                    <a:pt x="78" y="499"/>
                    <a:pt x="67" y="493"/>
                  </a:cubicBezTo>
                  <a:cubicBezTo>
                    <a:pt x="68" y="492"/>
                    <a:pt x="68" y="490"/>
                    <a:pt x="69" y="489"/>
                  </a:cubicBezTo>
                  <a:cubicBezTo>
                    <a:pt x="69" y="489"/>
                    <a:pt x="69" y="488"/>
                    <a:pt x="69" y="488"/>
                  </a:cubicBezTo>
                  <a:cubicBezTo>
                    <a:pt x="69" y="488"/>
                    <a:pt x="69" y="488"/>
                    <a:pt x="69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9"/>
                    <a:pt x="70" y="490"/>
                    <a:pt x="72" y="491"/>
                  </a:cubicBezTo>
                  <a:cubicBezTo>
                    <a:pt x="79" y="493"/>
                    <a:pt x="87" y="496"/>
                    <a:pt x="95" y="498"/>
                  </a:cubicBezTo>
                  <a:cubicBezTo>
                    <a:pt x="96" y="499"/>
                    <a:pt x="98" y="499"/>
                    <a:pt x="99" y="500"/>
                  </a:cubicBezTo>
                  <a:cubicBezTo>
                    <a:pt x="100" y="500"/>
                    <a:pt x="102" y="500"/>
                    <a:pt x="101" y="499"/>
                  </a:cubicBezTo>
                  <a:cubicBezTo>
                    <a:pt x="101" y="499"/>
                    <a:pt x="101" y="499"/>
                    <a:pt x="101" y="499"/>
                  </a:cubicBezTo>
                  <a:cubicBezTo>
                    <a:pt x="107" y="500"/>
                    <a:pt x="114" y="500"/>
                    <a:pt x="120" y="497"/>
                  </a:cubicBezTo>
                  <a:cubicBezTo>
                    <a:pt x="127" y="493"/>
                    <a:pt x="132" y="488"/>
                    <a:pt x="134" y="481"/>
                  </a:cubicBezTo>
                  <a:cubicBezTo>
                    <a:pt x="151" y="481"/>
                    <a:pt x="180" y="463"/>
                    <a:pt x="169" y="444"/>
                  </a:cubicBezTo>
                  <a:cubicBezTo>
                    <a:pt x="168" y="444"/>
                    <a:pt x="168" y="443"/>
                    <a:pt x="168" y="443"/>
                  </a:cubicBezTo>
                  <a:cubicBezTo>
                    <a:pt x="168" y="440"/>
                    <a:pt x="167" y="437"/>
                    <a:pt x="166" y="435"/>
                  </a:cubicBezTo>
                  <a:cubicBezTo>
                    <a:pt x="186" y="442"/>
                    <a:pt x="210" y="435"/>
                    <a:pt x="213" y="411"/>
                  </a:cubicBezTo>
                  <a:cubicBezTo>
                    <a:pt x="213" y="411"/>
                    <a:pt x="213" y="411"/>
                    <a:pt x="212" y="411"/>
                  </a:cubicBezTo>
                  <a:cubicBezTo>
                    <a:pt x="213" y="410"/>
                    <a:pt x="213" y="410"/>
                    <a:pt x="214" y="410"/>
                  </a:cubicBezTo>
                  <a:cubicBezTo>
                    <a:pt x="214" y="410"/>
                    <a:pt x="214" y="410"/>
                    <a:pt x="214" y="410"/>
                  </a:cubicBezTo>
                  <a:cubicBezTo>
                    <a:pt x="214" y="410"/>
                    <a:pt x="215" y="410"/>
                    <a:pt x="215" y="410"/>
                  </a:cubicBezTo>
                  <a:cubicBezTo>
                    <a:pt x="214" y="411"/>
                    <a:pt x="214" y="413"/>
                    <a:pt x="213" y="415"/>
                  </a:cubicBezTo>
                  <a:cubicBezTo>
                    <a:pt x="212" y="416"/>
                    <a:pt x="214" y="416"/>
                    <a:pt x="215" y="415"/>
                  </a:cubicBezTo>
                  <a:cubicBezTo>
                    <a:pt x="216" y="413"/>
                    <a:pt x="217" y="411"/>
                    <a:pt x="218" y="409"/>
                  </a:cubicBezTo>
                  <a:cubicBezTo>
                    <a:pt x="219" y="409"/>
                    <a:pt x="221" y="408"/>
                    <a:pt x="221" y="407"/>
                  </a:cubicBezTo>
                  <a:cubicBezTo>
                    <a:pt x="221" y="405"/>
                    <a:pt x="221" y="404"/>
                    <a:pt x="221" y="403"/>
                  </a:cubicBezTo>
                  <a:cubicBezTo>
                    <a:pt x="222" y="401"/>
                    <a:pt x="222" y="400"/>
                    <a:pt x="223" y="398"/>
                  </a:cubicBezTo>
                  <a:cubicBezTo>
                    <a:pt x="225" y="399"/>
                    <a:pt x="226" y="400"/>
                    <a:pt x="227" y="401"/>
                  </a:cubicBezTo>
                  <a:cubicBezTo>
                    <a:pt x="227" y="402"/>
                    <a:pt x="226" y="402"/>
                    <a:pt x="226" y="403"/>
                  </a:cubicBezTo>
                  <a:close/>
                  <a:moveTo>
                    <a:pt x="236" y="398"/>
                  </a:moveTo>
                  <a:cubicBezTo>
                    <a:pt x="235" y="397"/>
                    <a:pt x="233" y="395"/>
                    <a:pt x="231" y="394"/>
                  </a:cubicBezTo>
                  <a:cubicBezTo>
                    <a:pt x="233" y="395"/>
                    <a:pt x="235" y="397"/>
                    <a:pt x="237" y="398"/>
                  </a:cubicBezTo>
                  <a:cubicBezTo>
                    <a:pt x="237" y="398"/>
                    <a:pt x="237" y="398"/>
                    <a:pt x="236" y="398"/>
                  </a:cubicBezTo>
                  <a:close/>
                  <a:moveTo>
                    <a:pt x="239" y="407"/>
                  </a:moveTo>
                  <a:cubicBezTo>
                    <a:pt x="242" y="409"/>
                    <a:pt x="245" y="411"/>
                    <a:pt x="248" y="412"/>
                  </a:cubicBezTo>
                  <a:cubicBezTo>
                    <a:pt x="247" y="415"/>
                    <a:pt x="245" y="417"/>
                    <a:pt x="244" y="418"/>
                  </a:cubicBezTo>
                  <a:cubicBezTo>
                    <a:pt x="242" y="415"/>
                    <a:pt x="240" y="411"/>
                    <a:pt x="239" y="407"/>
                  </a:cubicBezTo>
                  <a:close/>
                  <a:moveTo>
                    <a:pt x="244" y="420"/>
                  </a:moveTo>
                  <a:cubicBezTo>
                    <a:pt x="246" y="418"/>
                    <a:pt x="248" y="416"/>
                    <a:pt x="250" y="413"/>
                  </a:cubicBezTo>
                  <a:cubicBezTo>
                    <a:pt x="250" y="413"/>
                    <a:pt x="250" y="413"/>
                    <a:pt x="250" y="414"/>
                  </a:cubicBezTo>
                  <a:cubicBezTo>
                    <a:pt x="249" y="416"/>
                    <a:pt x="247" y="419"/>
                    <a:pt x="245" y="422"/>
                  </a:cubicBezTo>
                  <a:cubicBezTo>
                    <a:pt x="245" y="421"/>
                    <a:pt x="245" y="421"/>
                    <a:pt x="244" y="420"/>
                  </a:cubicBezTo>
                  <a:close/>
                  <a:moveTo>
                    <a:pt x="248" y="426"/>
                  </a:moveTo>
                  <a:cubicBezTo>
                    <a:pt x="247" y="425"/>
                    <a:pt x="247" y="424"/>
                    <a:pt x="246" y="424"/>
                  </a:cubicBezTo>
                  <a:cubicBezTo>
                    <a:pt x="249" y="421"/>
                    <a:pt x="250" y="417"/>
                    <a:pt x="252" y="414"/>
                  </a:cubicBezTo>
                  <a:cubicBezTo>
                    <a:pt x="253" y="414"/>
                    <a:pt x="253" y="414"/>
                    <a:pt x="254" y="414"/>
                  </a:cubicBezTo>
                  <a:cubicBezTo>
                    <a:pt x="252" y="418"/>
                    <a:pt x="251" y="422"/>
                    <a:pt x="248" y="426"/>
                  </a:cubicBezTo>
                  <a:close/>
                  <a:moveTo>
                    <a:pt x="257" y="408"/>
                  </a:moveTo>
                  <a:cubicBezTo>
                    <a:pt x="257" y="409"/>
                    <a:pt x="257" y="409"/>
                    <a:pt x="257" y="409"/>
                  </a:cubicBezTo>
                  <a:cubicBezTo>
                    <a:pt x="252" y="406"/>
                    <a:pt x="247" y="404"/>
                    <a:pt x="242" y="401"/>
                  </a:cubicBezTo>
                  <a:cubicBezTo>
                    <a:pt x="242" y="401"/>
                    <a:pt x="242" y="400"/>
                    <a:pt x="242" y="400"/>
                  </a:cubicBezTo>
                  <a:cubicBezTo>
                    <a:pt x="246" y="402"/>
                    <a:pt x="251" y="403"/>
                    <a:pt x="255" y="405"/>
                  </a:cubicBezTo>
                  <a:cubicBezTo>
                    <a:pt x="255" y="405"/>
                    <a:pt x="255" y="405"/>
                    <a:pt x="255" y="405"/>
                  </a:cubicBezTo>
                  <a:cubicBezTo>
                    <a:pt x="256" y="405"/>
                    <a:pt x="256" y="405"/>
                    <a:pt x="257" y="405"/>
                  </a:cubicBezTo>
                  <a:cubicBezTo>
                    <a:pt x="256" y="406"/>
                    <a:pt x="257" y="407"/>
                    <a:pt x="258" y="408"/>
                  </a:cubicBezTo>
                  <a:cubicBezTo>
                    <a:pt x="257" y="408"/>
                    <a:pt x="257" y="408"/>
                    <a:pt x="257" y="408"/>
                  </a:cubicBezTo>
                  <a:close/>
                  <a:moveTo>
                    <a:pt x="477" y="123"/>
                  </a:moveTo>
                  <a:cubicBezTo>
                    <a:pt x="477" y="123"/>
                    <a:pt x="477" y="123"/>
                    <a:pt x="478" y="123"/>
                  </a:cubicBezTo>
                  <a:cubicBezTo>
                    <a:pt x="477" y="124"/>
                    <a:pt x="476" y="124"/>
                    <a:pt x="476" y="124"/>
                  </a:cubicBezTo>
                  <a:cubicBezTo>
                    <a:pt x="476" y="124"/>
                    <a:pt x="476" y="123"/>
                    <a:pt x="477" y="123"/>
                  </a:cubicBezTo>
                  <a:close/>
                  <a:moveTo>
                    <a:pt x="482" y="125"/>
                  </a:moveTo>
                  <a:cubicBezTo>
                    <a:pt x="484" y="126"/>
                    <a:pt x="486" y="127"/>
                    <a:pt x="487" y="128"/>
                  </a:cubicBezTo>
                  <a:cubicBezTo>
                    <a:pt x="486" y="128"/>
                    <a:pt x="485" y="128"/>
                    <a:pt x="485" y="129"/>
                  </a:cubicBezTo>
                  <a:cubicBezTo>
                    <a:pt x="481" y="134"/>
                    <a:pt x="477" y="139"/>
                    <a:pt x="473" y="144"/>
                  </a:cubicBezTo>
                  <a:cubicBezTo>
                    <a:pt x="476" y="138"/>
                    <a:pt x="480" y="132"/>
                    <a:pt x="482" y="125"/>
                  </a:cubicBezTo>
                  <a:close/>
                  <a:moveTo>
                    <a:pt x="470" y="119"/>
                  </a:moveTo>
                  <a:cubicBezTo>
                    <a:pt x="470" y="119"/>
                    <a:pt x="470" y="120"/>
                    <a:pt x="470" y="120"/>
                  </a:cubicBezTo>
                  <a:cubicBezTo>
                    <a:pt x="469" y="122"/>
                    <a:pt x="467" y="124"/>
                    <a:pt x="466" y="126"/>
                  </a:cubicBezTo>
                  <a:cubicBezTo>
                    <a:pt x="467" y="124"/>
                    <a:pt x="468" y="122"/>
                    <a:pt x="470" y="119"/>
                  </a:cubicBezTo>
                  <a:close/>
                  <a:moveTo>
                    <a:pt x="464" y="151"/>
                  </a:moveTo>
                  <a:cubicBezTo>
                    <a:pt x="465" y="151"/>
                    <a:pt x="466" y="151"/>
                    <a:pt x="468" y="150"/>
                  </a:cubicBezTo>
                  <a:cubicBezTo>
                    <a:pt x="466" y="153"/>
                    <a:pt x="464" y="156"/>
                    <a:pt x="461" y="158"/>
                  </a:cubicBezTo>
                  <a:cubicBezTo>
                    <a:pt x="461" y="158"/>
                    <a:pt x="460" y="158"/>
                    <a:pt x="459" y="158"/>
                  </a:cubicBezTo>
                  <a:cubicBezTo>
                    <a:pt x="461" y="156"/>
                    <a:pt x="462" y="153"/>
                    <a:pt x="464" y="151"/>
                  </a:cubicBezTo>
                  <a:close/>
                  <a:moveTo>
                    <a:pt x="460" y="160"/>
                  </a:move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0"/>
                    <a:pt x="460" y="160"/>
                  </a:cubicBezTo>
                  <a:close/>
                  <a:moveTo>
                    <a:pt x="449" y="142"/>
                  </a:moveTo>
                  <a:cubicBezTo>
                    <a:pt x="449" y="141"/>
                    <a:pt x="450" y="141"/>
                    <a:pt x="450" y="140"/>
                  </a:cubicBezTo>
                  <a:cubicBezTo>
                    <a:pt x="449" y="141"/>
                    <a:pt x="449" y="143"/>
                    <a:pt x="448" y="144"/>
                  </a:cubicBezTo>
                  <a:cubicBezTo>
                    <a:pt x="449" y="143"/>
                    <a:pt x="449" y="143"/>
                    <a:pt x="449" y="142"/>
                  </a:cubicBezTo>
                  <a:close/>
                  <a:moveTo>
                    <a:pt x="449" y="172"/>
                  </a:moveTo>
                  <a:cubicBezTo>
                    <a:pt x="449" y="172"/>
                    <a:pt x="449" y="172"/>
                    <a:pt x="449" y="172"/>
                  </a:cubicBezTo>
                  <a:cubicBezTo>
                    <a:pt x="449" y="173"/>
                    <a:pt x="449" y="173"/>
                    <a:pt x="449" y="174"/>
                  </a:cubicBezTo>
                  <a:cubicBezTo>
                    <a:pt x="449" y="174"/>
                    <a:pt x="449" y="174"/>
                    <a:pt x="448" y="174"/>
                  </a:cubicBezTo>
                  <a:cubicBezTo>
                    <a:pt x="448" y="173"/>
                    <a:pt x="449" y="172"/>
                    <a:pt x="449" y="172"/>
                  </a:cubicBezTo>
                  <a:close/>
                  <a:moveTo>
                    <a:pt x="426" y="155"/>
                  </a:moveTo>
                  <a:cubicBezTo>
                    <a:pt x="401" y="142"/>
                    <a:pt x="377" y="127"/>
                    <a:pt x="352" y="114"/>
                  </a:cubicBezTo>
                  <a:cubicBezTo>
                    <a:pt x="325" y="99"/>
                    <a:pt x="297" y="85"/>
                    <a:pt x="269" y="71"/>
                  </a:cubicBezTo>
                  <a:cubicBezTo>
                    <a:pt x="270" y="70"/>
                    <a:pt x="271" y="68"/>
                    <a:pt x="272" y="66"/>
                  </a:cubicBezTo>
                  <a:cubicBezTo>
                    <a:pt x="298" y="79"/>
                    <a:pt x="323" y="92"/>
                    <a:pt x="349" y="106"/>
                  </a:cubicBezTo>
                  <a:cubicBezTo>
                    <a:pt x="378" y="121"/>
                    <a:pt x="405" y="138"/>
                    <a:pt x="434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6" y="154"/>
                    <a:pt x="437" y="154"/>
                  </a:cubicBezTo>
                  <a:cubicBezTo>
                    <a:pt x="436" y="155"/>
                    <a:pt x="435" y="157"/>
                    <a:pt x="435" y="158"/>
                  </a:cubicBezTo>
                  <a:cubicBezTo>
                    <a:pt x="434" y="158"/>
                    <a:pt x="433" y="158"/>
                    <a:pt x="433" y="158"/>
                  </a:cubicBezTo>
                  <a:cubicBezTo>
                    <a:pt x="431" y="158"/>
                    <a:pt x="430" y="157"/>
                    <a:pt x="429" y="157"/>
                  </a:cubicBezTo>
                  <a:cubicBezTo>
                    <a:pt x="429" y="156"/>
                    <a:pt x="429" y="156"/>
                    <a:pt x="429" y="156"/>
                  </a:cubicBezTo>
                  <a:cubicBezTo>
                    <a:pt x="428" y="156"/>
                    <a:pt x="427" y="155"/>
                    <a:pt x="426" y="155"/>
                  </a:cubicBezTo>
                  <a:close/>
                  <a:moveTo>
                    <a:pt x="433" y="178"/>
                  </a:moveTo>
                  <a:cubicBezTo>
                    <a:pt x="438" y="181"/>
                    <a:pt x="443" y="184"/>
                    <a:pt x="448" y="186"/>
                  </a:cubicBezTo>
                  <a:cubicBezTo>
                    <a:pt x="447" y="186"/>
                    <a:pt x="446" y="187"/>
                    <a:pt x="447" y="187"/>
                  </a:cubicBezTo>
                  <a:cubicBezTo>
                    <a:pt x="452" y="190"/>
                    <a:pt x="457" y="196"/>
                    <a:pt x="464" y="194"/>
                  </a:cubicBezTo>
                  <a:cubicBezTo>
                    <a:pt x="470" y="192"/>
                    <a:pt x="472" y="187"/>
                    <a:pt x="474" y="182"/>
                  </a:cubicBezTo>
                  <a:cubicBezTo>
                    <a:pt x="490" y="190"/>
                    <a:pt x="506" y="199"/>
                    <a:pt x="521" y="207"/>
                  </a:cubicBezTo>
                  <a:cubicBezTo>
                    <a:pt x="521" y="207"/>
                    <a:pt x="521" y="207"/>
                    <a:pt x="521" y="207"/>
                  </a:cubicBezTo>
                  <a:cubicBezTo>
                    <a:pt x="492" y="260"/>
                    <a:pt x="458" y="326"/>
                    <a:pt x="390" y="331"/>
                  </a:cubicBezTo>
                  <a:cubicBezTo>
                    <a:pt x="389" y="331"/>
                    <a:pt x="389" y="331"/>
                    <a:pt x="388" y="331"/>
                  </a:cubicBezTo>
                  <a:cubicBezTo>
                    <a:pt x="391" y="277"/>
                    <a:pt x="409" y="227"/>
                    <a:pt x="433" y="178"/>
                  </a:cubicBezTo>
                  <a:close/>
                  <a:moveTo>
                    <a:pt x="370" y="359"/>
                  </a:moveTo>
                  <a:cubicBezTo>
                    <a:pt x="373" y="359"/>
                    <a:pt x="376" y="358"/>
                    <a:pt x="376" y="356"/>
                  </a:cubicBezTo>
                  <a:cubicBezTo>
                    <a:pt x="376" y="355"/>
                    <a:pt x="376" y="355"/>
                    <a:pt x="376" y="354"/>
                  </a:cubicBezTo>
                  <a:cubicBezTo>
                    <a:pt x="377" y="353"/>
                    <a:pt x="378" y="352"/>
                    <a:pt x="379" y="351"/>
                  </a:cubicBezTo>
                  <a:cubicBezTo>
                    <a:pt x="379" y="353"/>
                    <a:pt x="379" y="355"/>
                    <a:pt x="379" y="357"/>
                  </a:cubicBezTo>
                  <a:cubicBezTo>
                    <a:pt x="372" y="362"/>
                    <a:pt x="365" y="366"/>
                    <a:pt x="357" y="371"/>
                  </a:cubicBezTo>
                  <a:cubicBezTo>
                    <a:pt x="362" y="367"/>
                    <a:pt x="366" y="363"/>
                    <a:pt x="370" y="359"/>
                  </a:cubicBezTo>
                  <a:close/>
                  <a:moveTo>
                    <a:pt x="322" y="393"/>
                  </a:moveTo>
                  <a:cubicBezTo>
                    <a:pt x="327" y="391"/>
                    <a:pt x="331" y="390"/>
                    <a:pt x="335" y="388"/>
                  </a:cubicBezTo>
                  <a:cubicBezTo>
                    <a:pt x="331" y="390"/>
                    <a:pt x="326" y="393"/>
                    <a:pt x="320" y="394"/>
                  </a:cubicBezTo>
                  <a:cubicBezTo>
                    <a:pt x="321" y="394"/>
                    <a:pt x="322" y="393"/>
                    <a:pt x="322" y="393"/>
                  </a:cubicBezTo>
                  <a:close/>
                  <a:moveTo>
                    <a:pt x="276" y="404"/>
                  </a:moveTo>
                  <a:cubicBezTo>
                    <a:pt x="280" y="403"/>
                    <a:pt x="285" y="403"/>
                    <a:pt x="289" y="402"/>
                  </a:cubicBezTo>
                  <a:cubicBezTo>
                    <a:pt x="289" y="403"/>
                    <a:pt x="289" y="403"/>
                    <a:pt x="290" y="403"/>
                  </a:cubicBezTo>
                  <a:cubicBezTo>
                    <a:pt x="285" y="404"/>
                    <a:pt x="281" y="404"/>
                    <a:pt x="276" y="404"/>
                  </a:cubicBezTo>
                  <a:close/>
                  <a:moveTo>
                    <a:pt x="381" y="367"/>
                  </a:moveTo>
                  <a:cubicBezTo>
                    <a:pt x="379" y="367"/>
                    <a:pt x="376" y="367"/>
                    <a:pt x="374" y="368"/>
                  </a:cubicBezTo>
                  <a:cubicBezTo>
                    <a:pt x="351" y="387"/>
                    <a:pt x="325" y="399"/>
                    <a:pt x="297" y="403"/>
                  </a:cubicBezTo>
                  <a:cubicBezTo>
                    <a:pt x="302" y="401"/>
                    <a:pt x="308" y="399"/>
                    <a:pt x="313" y="397"/>
                  </a:cubicBezTo>
                  <a:cubicBezTo>
                    <a:pt x="313" y="397"/>
                    <a:pt x="313" y="398"/>
                    <a:pt x="315" y="397"/>
                  </a:cubicBezTo>
                  <a:cubicBezTo>
                    <a:pt x="329" y="396"/>
                    <a:pt x="340" y="388"/>
                    <a:pt x="353" y="382"/>
                  </a:cubicBezTo>
                  <a:cubicBezTo>
                    <a:pt x="356" y="380"/>
                    <a:pt x="353" y="380"/>
                    <a:pt x="350" y="380"/>
                  </a:cubicBezTo>
                  <a:cubicBezTo>
                    <a:pt x="360" y="375"/>
                    <a:pt x="370" y="370"/>
                    <a:pt x="379" y="363"/>
                  </a:cubicBezTo>
                  <a:cubicBezTo>
                    <a:pt x="380" y="364"/>
                    <a:pt x="380" y="364"/>
                    <a:pt x="381" y="365"/>
                  </a:cubicBezTo>
                  <a:cubicBezTo>
                    <a:pt x="381" y="365"/>
                    <a:pt x="381" y="366"/>
                    <a:pt x="381" y="367"/>
                  </a:cubicBezTo>
                  <a:close/>
                  <a:moveTo>
                    <a:pt x="379" y="342"/>
                  </a:moveTo>
                  <a:cubicBezTo>
                    <a:pt x="378" y="342"/>
                    <a:pt x="378" y="343"/>
                    <a:pt x="377" y="344"/>
                  </a:cubicBezTo>
                  <a:cubicBezTo>
                    <a:pt x="380" y="311"/>
                    <a:pt x="382" y="279"/>
                    <a:pt x="394" y="247"/>
                  </a:cubicBezTo>
                  <a:cubicBezTo>
                    <a:pt x="398" y="233"/>
                    <a:pt x="404" y="220"/>
                    <a:pt x="411" y="208"/>
                  </a:cubicBezTo>
                  <a:cubicBezTo>
                    <a:pt x="393" y="250"/>
                    <a:pt x="380" y="294"/>
                    <a:pt x="379" y="342"/>
                  </a:cubicBezTo>
                  <a:close/>
                  <a:moveTo>
                    <a:pt x="422" y="351"/>
                  </a:moveTo>
                  <a:cubicBezTo>
                    <a:pt x="422" y="351"/>
                    <a:pt x="422" y="351"/>
                    <a:pt x="422" y="351"/>
                  </a:cubicBezTo>
                  <a:cubicBezTo>
                    <a:pt x="423" y="350"/>
                    <a:pt x="423" y="349"/>
                    <a:pt x="423" y="348"/>
                  </a:cubicBezTo>
                  <a:cubicBezTo>
                    <a:pt x="424" y="348"/>
                    <a:pt x="423" y="348"/>
                    <a:pt x="422" y="348"/>
                  </a:cubicBezTo>
                  <a:cubicBezTo>
                    <a:pt x="422" y="342"/>
                    <a:pt x="423" y="335"/>
                    <a:pt x="424" y="329"/>
                  </a:cubicBezTo>
                  <a:cubicBezTo>
                    <a:pt x="425" y="328"/>
                    <a:pt x="422" y="329"/>
                    <a:pt x="422" y="329"/>
                  </a:cubicBezTo>
                  <a:cubicBezTo>
                    <a:pt x="421" y="336"/>
                    <a:pt x="420" y="344"/>
                    <a:pt x="420" y="351"/>
                  </a:cubicBezTo>
                  <a:cubicBezTo>
                    <a:pt x="420" y="351"/>
                    <a:pt x="420" y="351"/>
                    <a:pt x="421" y="351"/>
                  </a:cubicBezTo>
                  <a:cubicBezTo>
                    <a:pt x="418" y="352"/>
                    <a:pt x="414" y="353"/>
                    <a:pt x="411" y="354"/>
                  </a:cubicBezTo>
                  <a:cubicBezTo>
                    <a:pt x="410" y="351"/>
                    <a:pt x="411" y="337"/>
                    <a:pt x="412" y="335"/>
                  </a:cubicBezTo>
                  <a:cubicBezTo>
                    <a:pt x="412" y="334"/>
                    <a:pt x="410" y="334"/>
                    <a:pt x="409" y="335"/>
                  </a:cubicBezTo>
                  <a:cubicBezTo>
                    <a:pt x="409" y="337"/>
                    <a:pt x="407" y="350"/>
                    <a:pt x="409" y="354"/>
                  </a:cubicBezTo>
                  <a:cubicBezTo>
                    <a:pt x="409" y="354"/>
                    <a:pt x="408" y="354"/>
                    <a:pt x="408" y="354"/>
                  </a:cubicBezTo>
                  <a:cubicBezTo>
                    <a:pt x="407" y="355"/>
                    <a:pt x="407" y="355"/>
                    <a:pt x="406" y="355"/>
                  </a:cubicBezTo>
                  <a:cubicBezTo>
                    <a:pt x="405" y="355"/>
                    <a:pt x="403" y="356"/>
                    <a:pt x="403" y="357"/>
                  </a:cubicBezTo>
                  <a:cubicBezTo>
                    <a:pt x="402" y="366"/>
                    <a:pt x="401" y="375"/>
                    <a:pt x="401" y="383"/>
                  </a:cubicBezTo>
                  <a:cubicBezTo>
                    <a:pt x="397" y="383"/>
                    <a:pt x="393" y="384"/>
                    <a:pt x="389" y="384"/>
                  </a:cubicBezTo>
                  <a:cubicBezTo>
                    <a:pt x="389" y="375"/>
                    <a:pt x="389" y="365"/>
                    <a:pt x="391" y="356"/>
                  </a:cubicBezTo>
                  <a:cubicBezTo>
                    <a:pt x="391" y="354"/>
                    <a:pt x="389" y="354"/>
                    <a:pt x="388" y="354"/>
                  </a:cubicBezTo>
                  <a:cubicBezTo>
                    <a:pt x="387" y="350"/>
                    <a:pt x="388" y="346"/>
                    <a:pt x="388" y="342"/>
                  </a:cubicBezTo>
                  <a:cubicBezTo>
                    <a:pt x="388" y="342"/>
                    <a:pt x="388" y="342"/>
                    <a:pt x="388" y="342"/>
                  </a:cubicBezTo>
                  <a:cubicBezTo>
                    <a:pt x="389" y="340"/>
                    <a:pt x="389" y="339"/>
                    <a:pt x="388" y="338"/>
                  </a:cubicBezTo>
                  <a:cubicBezTo>
                    <a:pt x="388" y="338"/>
                    <a:pt x="388" y="337"/>
                    <a:pt x="388" y="336"/>
                  </a:cubicBezTo>
                  <a:cubicBezTo>
                    <a:pt x="388" y="336"/>
                    <a:pt x="388" y="336"/>
                    <a:pt x="388" y="336"/>
                  </a:cubicBezTo>
                  <a:cubicBezTo>
                    <a:pt x="392" y="335"/>
                    <a:pt x="395" y="335"/>
                    <a:pt x="398" y="334"/>
                  </a:cubicBezTo>
                  <a:cubicBezTo>
                    <a:pt x="398" y="340"/>
                    <a:pt x="398" y="345"/>
                    <a:pt x="397" y="351"/>
                  </a:cubicBezTo>
                  <a:cubicBezTo>
                    <a:pt x="397" y="352"/>
                    <a:pt x="399" y="351"/>
                    <a:pt x="399" y="351"/>
                  </a:cubicBezTo>
                  <a:cubicBezTo>
                    <a:pt x="400" y="345"/>
                    <a:pt x="400" y="340"/>
                    <a:pt x="400" y="334"/>
                  </a:cubicBezTo>
                  <a:cubicBezTo>
                    <a:pt x="401" y="334"/>
                    <a:pt x="402" y="334"/>
                    <a:pt x="403" y="334"/>
                  </a:cubicBezTo>
                  <a:cubicBezTo>
                    <a:pt x="403" y="338"/>
                    <a:pt x="403" y="343"/>
                    <a:pt x="404" y="348"/>
                  </a:cubicBezTo>
                  <a:cubicBezTo>
                    <a:pt x="404" y="349"/>
                    <a:pt x="406" y="349"/>
                    <a:pt x="406" y="348"/>
                  </a:cubicBezTo>
                  <a:cubicBezTo>
                    <a:pt x="405" y="343"/>
                    <a:pt x="405" y="338"/>
                    <a:pt x="405" y="333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9" y="332"/>
                    <a:pt x="413" y="331"/>
                    <a:pt x="417" y="330"/>
                  </a:cubicBezTo>
                  <a:cubicBezTo>
                    <a:pt x="415" y="337"/>
                    <a:pt x="415" y="343"/>
                    <a:pt x="415" y="350"/>
                  </a:cubicBezTo>
                  <a:cubicBezTo>
                    <a:pt x="415" y="351"/>
                    <a:pt x="417" y="351"/>
                    <a:pt x="417" y="350"/>
                  </a:cubicBezTo>
                  <a:cubicBezTo>
                    <a:pt x="417" y="343"/>
                    <a:pt x="417" y="336"/>
                    <a:pt x="419" y="329"/>
                  </a:cubicBezTo>
                  <a:cubicBezTo>
                    <a:pt x="472" y="310"/>
                    <a:pt x="504" y="254"/>
                    <a:pt x="530" y="206"/>
                  </a:cubicBezTo>
                  <a:cubicBezTo>
                    <a:pt x="531" y="205"/>
                    <a:pt x="530" y="204"/>
                    <a:pt x="529" y="204"/>
                  </a:cubicBezTo>
                  <a:cubicBezTo>
                    <a:pt x="529" y="203"/>
                    <a:pt x="529" y="202"/>
                    <a:pt x="528" y="202"/>
                  </a:cubicBezTo>
                  <a:cubicBezTo>
                    <a:pt x="523" y="199"/>
                    <a:pt x="518" y="196"/>
                    <a:pt x="513" y="194"/>
                  </a:cubicBezTo>
                  <a:cubicBezTo>
                    <a:pt x="513" y="194"/>
                    <a:pt x="513" y="193"/>
                    <a:pt x="513" y="193"/>
                  </a:cubicBezTo>
                  <a:cubicBezTo>
                    <a:pt x="512" y="190"/>
                    <a:pt x="514" y="187"/>
                    <a:pt x="514" y="184"/>
                  </a:cubicBezTo>
                  <a:cubicBezTo>
                    <a:pt x="515" y="184"/>
                    <a:pt x="513" y="184"/>
                    <a:pt x="512" y="185"/>
                  </a:cubicBezTo>
                  <a:cubicBezTo>
                    <a:pt x="512" y="187"/>
                    <a:pt x="511" y="190"/>
                    <a:pt x="511" y="193"/>
                  </a:cubicBezTo>
                  <a:cubicBezTo>
                    <a:pt x="509" y="192"/>
                    <a:pt x="508" y="191"/>
                    <a:pt x="506" y="190"/>
                  </a:cubicBezTo>
                  <a:cubicBezTo>
                    <a:pt x="506" y="190"/>
                    <a:pt x="507" y="190"/>
                    <a:pt x="507" y="190"/>
                  </a:cubicBezTo>
                  <a:cubicBezTo>
                    <a:pt x="508" y="187"/>
                    <a:pt x="508" y="184"/>
                    <a:pt x="509" y="181"/>
                  </a:cubicBezTo>
                  <a:cubicBezTo>
                    <a:pt x="509" y="181"/>
                    <a:pt x="507" y="181"/>
                    <a:pt x="507" y="182"/>
                  </a:cubicBezTo>
                  <a:cubicBezTo>
                    <a:pt x="506" y="184"/>
                    <a:pt x="506" y="187"/>
                    <a:pt x="505" y="190"/>
                  </a:cubicBezTo>
                  <a:cubicBezTo>
                    <a:pt x="504" y="189"/>
                    <a:pt x="503" y="189"/>
                    <a:pt x="502" y="188"/>
                  </a:cubicBezTo>
                  <a:cubicBezTo>
                    <a:pt x="502" y="188"/>
                    <a:pt x="502" y="188"/>
                    <a:pt x="502" y="188"/>
                  </a:cubicBezTo>
                  <a:cubicBezTo>
                    <a:pt x="502" y="186"/>
                    <a:pt x="502" y="184"/>
                    <a:pt x="503" y="183"/>
                  </a:cubicBezTo>
                  <a:cubicBezTo>
                    <a:pt x="503" y="181"/>
                    <a:pt x="504" y="179"/>
                    <a:pt x="505" y="176"/>
                  </a:cubicBezTo>
                  <a:cubicBezTo>
                    <a:pt x="505" y="176"/>
                    <a:pt x="503" y="176"/>
                    <a:pt x="503" y="177"/>
                  </a:cubicBezTo>
                  <a:cubicBezTo>
                    <a:pt x="502" y="179"/>
                    <a:pt x="501" y="181"/>
                    <a:pt x="501" y="184"/>
                  </a:cubicBezTo>
                  <a:cubicBezTo>
                    <a:pt x="500" y="185"/>
                    <a:pt x="500" y="186"/>
                    <a:pt x="500" y="187"/>
                  </a:cubicBezTo>
                  <a:cubicBezTo>
                    <a:pt x="499" y="186"/>
                    <a:pt x="497" y="186"/>
                    <a:pt x="496" y="185"/>
                  </a:cubicBezTo>
                  <a:cubicBezTo>
                    <a:pt x="496" y="184"/>
                    <a:pt x="497" y="182"/>
                    <a:pt x="497" y="182"/>
                  </a:cubicBezTo>
                  <a:cubicBezTo>
                    <a:pt x="498" y="179"/>
                    <a:pt x="499" y="177"/>
                    <a:pt x="499" y="174"/>
                  </a:cubicBezTo>
                  <a:cubicBezTo>
                    <a:pt x="500" y="174"/>
                    <a:pt x="497" y="174"/>
                    <a:pt x="497" y="175"/>
                  </a:cubicBezTo>
                  <a:cubicBezTo>
                    <a:pt x="497" y="177"/>
                    <a:pt x="496" y="180"/>
                    <a:pt x="495" y="182"/>
                  </a:cubicBezTo>
                  <a:cubicBezTo>
                    <a:pt x="495" y="182"/>
                    <a:pt x="495" y="183"/>
                    <a:pt x="494" y="184"/>
                  </a:cubicBezTo>
                  <a:cubicBezTo>
                    <a:pt x="494" y="184"/>
                    <a:pt x="494" y="183"/>
                    <a:pt x="493" y="183"/>
                  </a:cubicBezTo>
                  <a:cubicBezTo>
                    <a:pt x="493" y="180"/>
                    <a:pt x="494" y="176"/>
                    <a:pt x="495" y="173"/>
                  </a:cubicBezTo>
                  <a:cubicBezTo>
                    <a:pt x="495" y="172"/>
                    <a:pt x="493" y="173"/>
                    <a:pt x="493" y="173"/>
                  </a:cubicBezTo>
                  <a:cubicBezTo>
                    <a:pt x="492" y="176"/>
                    <a:pt x="491" y="179"/>
                    <a:pt x="491" y="182"/>
                  </a:cubicBezTo>
                  <a:cubicBezTo>
                    <a:pt x="490" y="182"/>
                    <a:pt x="489" y="181"/>
                    <a:pt x="488" y="180"/>
                  </a:cubicBezTo>
                  <a:cubicBezTo>
                    <a:pt x="488" y="177"/>
                    <a:pt x="489" y="174"/>
                    <a:pt x="490" y="171"/>
                  </a:cubicBezTo>
                  <a:cubicBezTo>
                    <a:pt x="490" y="170"/>
                    <a:pt x="488" y="170"/>
                    <a:pt x="488" y="171"/>
                  </a:cubicBezTo>
                  <a:cubicBezTo>
                    <a:pt x="487" y="174"/>
                    <a:pt x="487" y="177"/>
                    <a:pt x="486" y="179"/>
                  </a:cubicBezTo>
                  <a:cubicBezTo>
                    <a:pt x="485" y="179"/>
                    <a:pt x="484" y="178"/>
                    <a:pt x="483" y="178"/>
                  </a:cubicBezTo>
                  <a:cubicBezTo>
                    <a:pt x="483" y="175"/>
                    <a:pt x="484" y="172"/>
                    <a:pt x="484" y="169"/>
                  </a:cubicBezTo>
                  <a:cubicBezTo>
                    <a:pt x="484" y="168"/>
                    <a:pt x="482" y="168"/>
                    <a:pt x="482" y="169"/>
                  </a:cubicBezTo>
                  <a:cubicBezTo>
                    <a:pt x="482" y="172"/>
                    <a:pt x="481" y="174"/>
                    <a:pt x="481" y="177"/>
                  </a:cubicBezTo>
                  <a:cubicBezTo>
                    <a:pt x="480" y="176"/>
                    <a:pt x="479" y="176"/>
                    <a:pt x="478" y="175"/>
                  </a:cubicBezTo>
                  <a:cubicBezTo>
                    <a:pt x="478" y="175"/>
                    <a:pt x="477" y="175"/>
                    <a:pt x="477" y="175"/>
                  </a:cubicBezTo>
                  <a:cubicBezTo>
                    <a:pt x="478" y="172"/>
                    <a:pt x="479" y="168"/>
                    <a:pt x="480" y="165"/>
                  </a:cubicBezTo>
                  <a:cubicBezTo>
                    <a:pt x="480" y="164"/>
                    <a:pt x="478" y="165"/>
                    <a:pt x="477" y="165"/>
                  </a:cubicBezTo>
                  <a:cubicBezTo>
                    <a:pt x="477" y="168"/>
                    <a:pt x="476" y="172"/>
                    <a:pt x="476" y="175"/>
                  </a:cubicBezTo>
                  <a:cubicBezTo>
                    <a:pt x="474" y="175"/>
                    <a:pt x="472" y="176"/>
                    <a:pt x="471" y="177"/>
                  </a:cubicBezTo>
                  <a:cubicBezTo>
                    <a:pt x="471" y="178"/>
                    <a:pt x="470" y="178"/>
                    <a:pt x="470" y="178"/>
                  </a:cubicBezTo>
                  <a:cubicBezTo>
                    <a:pt x="467" y="181"/>
                    <a:pt x="465" y="186"/>
                    <a:pt x="463" y="189"/>
                  </a:cubicBezTo>
                  <a:cubicBezTo>
                    <a:pt x="462" y="189"/>
                    <a:pt x="461" y="189"/>
                    <a:pt x="461" y="188"/>
                  </a:cubicBezTo>
                  <a:cubicBezTo>
                    <a:pt x="459" y="187"/>
                    <a:pt x="457" y="186"/>
                    <a:pt x="455" y="185"/>
                  </a:cubicBezTo>
                  <a:cubicBezTo>
                    <a:pt x="456" y="184"/>
                    <a:pt x="457" y="184"/>
                    <a:pt x="457" y="183"/>
                  </a:cubicBezTo>
                  <a:cubicBezTo>
                    <a:pt x="457" y="183"/>
                    <a:pt x="457" y="182"/>
                    <a:pt x="457" y="182"/>
                  </a:cubicBezTo>
                  <a:cubicBezTo>
                    <a:pt x="458" y="182"/>
                    <a:pt x="459" y="181"/>
                    <a:pt x="459" y="181"/>
                  </a:cubicBezTo>
                  <a:cubicBezTo>
                    <a:pt x="459" y="182"/>
                    <a:pt x="459" y="184"/>
                    <a:pt x="460" y="185"/>
                  </a:cubicBezTo>
                  <a:cubicBezTo>
                    <a:pt x="460" y="186"/>
                    <a:pt x="462" y="185"/>
                    <a:pt x="462" y="185"/>
                  </a:cubicBezTo>
                  <a:cubicBezTo>
                    <a:pt x="461" y="182"/>
                    <a:pt x="461" y="179"/>
                    <a:pt x="461" y="175"/>
                  </a:cubicBezTo>
                  <a:cubicBezTo>
                    <a:pt x="463" y="170"/>
                    <a:pt x="466" y="165"/>
                    <a:pt x="469" y="160"/>
                  </a:cubicBezTo>
                  <a:cubicBezTo>
                    <a:pt x="469" y="159"/>
                    <a:pt x="470" y="159"/>
                    <a:pt x="471" y="158"/>
                  </a:cubicBezTo>
                  <a:cubicBezTo>
                    <a:pt x="472" y="158"/>
                    <a:pt x="473" y="159"/>
                    <a:pt x="474" y="159"/>
                  </a:cubicBezTo>
                  <a:cubicBezTo>
                    <a:pt x="473" y="159"/>
                    <a:pt x="472" y="159"/>
                    <a:pt x="472" y="160"/>
                  </a:cubicBezTo>
                  <a:cubicBezTo>
                    <a:pt x="471" y="165"/>
                    <a:pt x="469" y="171"/>
                    <a:pt x="471" y="175"/>
                  </a:cubicBezTo>
                  <a:cubicBezTo>
                    <a:pt x="472" y="176"/>
                    <a:pt x="474" y="176"/>
                    <a:pt x="473" y="175"/>
                  </a:cubicBezTo>
                  <a:cubicBezTo>
                    <a:pt x="471" y="171"/>
                    <a:pt x="473" y="164"/>
                    <a:pt x="474" y="160"/>
                  </a:cubicBezTo>
                  <a:cubicBezTo>
                    <a:pt x="474" y="160"/>
                    <a:pt x="474" y="160"/>
                    <a:pt x="474" y="159"/>
                  </a:cubicBezTo>
                  <a:cubicBezTo>
                    <a:pt x="490" y="168"/>
                    <a:pt x="506" y="175"/>
                    <a:pt x="523" y="183"/>
                  </a:cubicBezTo>
                  <a:cubicBezTo>
                    <a:pt x="522" y="183"/>
                    <a:pt x="522" y="183"/>
                    <a:pt x="522" y="184"/>
                  </a:cubicBezTo>
                  <a:cubicBezTo>
                    <a:pt x="521" y="187"/>
                    <a:pt x="520" y="190"/>
                    <a:pt x="519" y="193"/>
                  </a:cubicBezTo>
                  <a:cubicBezTo>
                    <a:pt x="518" y="194"/>
                    <a:pt x="520" y="194"/>
                    <a:pt x="521" y="194"/>
                  </a:cubicBezTo>
                  <a:cubicBezTo>
                    <a:pt x="522" y="190"/>
                    <a:pt x="523" y="187"/>
                    <a:pt x="524" y="184"/>
                  </a:cubicBezTo>
                  <a:cubicBezTo>
                    <a:pt x="524" y="184"/>
                    <a:pt x="524" y="184"/>
                    <a:pt x="524" y="184"/>
                  </a:cubicBezTo>
                  <a:cubicBezTo>
                    <a:pt x="532" y="188"/>
                    <a:pt x="540" y="192"/>
                    <a:pt x="548" y="196"/>
                  </a:cubicBezTo>
                  <a:cubicBezTo>
                    <a:pt x="519" y="253"/>
                    <a:pt x="488" y="330"/>
                    <a:pt x="422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695"/>
            <p:cNvSpPr/>
            <p:nvPr/>
          </p:nvSpPr>
          <p:spPr bwMode="auto">
            <a:xfrm>
              <a:off x="3884614" y="4008438"/>
              <a:ext cx="649288" cy="965200"/>
            </a:xfrm>
            <a:custGeom>
              <a:avLst/>
              <a:gdLst>
                <a:gd name="T0" fmla="*/ 23 w 173"/>
                <a:gd name="T1" fmla="*/ 253 h 257"/>
                <a:gd name="T2" fmla="*/ 23 w 173"/>
                <a:gd name="T3" fmla="*/ 254 h 257"/>
                <a:gd name="T4" fmla="*/ 30 w 173"/>
                <a:gd name="T5" fmla="*/ 255 h 257"/>
                <a:gd name="T6" fmla="*/ 55 w 173"/>
                <a:gd name="T7" fmla="*/ 236 h 257"/>
                <a:gd name="T8" fmla="*/ 48 w 173"/>
                <a:gd name="T9" fmla="*/ 234 h 257"/>
                <a:gd name="T10" fmla="*/ 30 w 173"/>
                <a:gd name="T11" fmla="*/ 248 h 257"/>
                <a:gd name="T12" fmla="*/ 21 w 173"/>
                <a:gd name="T13" fmla="*/ 235 h 257"/>
                <a:gd name="T14" fmla="*/ 41 w 173"/>
                <a:gd name="T15" fmla="*/ 219 h 257"/>
                <a:gd name="T16" fmla="*/ 43 w 173"/>
                <a:gd name="T17" fmla="*/ 217 h 257"/>
                <a:gd name="T18" fmla="*/ 43 w 173"/>
                <a:gd name="T19" fmla="*/ 217 h 257"/>
                <a:gd name="T20" fmla="*/ 43 w 173"/>
                <a:gd name="T21" fmla="*/ 216 h 257"/>
                <a:gd name="T22" fmla="*/ 87 w 173"/>
                <a:gd name="T23" fmla="*/ 9 h 257"/>
                <a:gd name="T24" fmla="*/ 154 w 173"/>
                <a:gd name="T25" fmla="*/ 45 h 257"/>
                <a:gd name="T26" fmla="*/ 154 w 173"/>
                <a:gd name="T27" fmla="*/ 46 h 257"/>
                <a:gd name="T28" fmla="*/ 150 w 173"/>
                <a:gd name="T29" fmla="*/ 53 h 257"/>
                <a:gd name="T30" fmla="*/ 153 w 173"/>
                <a:gd name="T31" fmla="*/ 53 h 257"/>
                <a:gd name="T32" fmla="*/ 156 w 173"/>
                <a:gd name="T33" fmla="*/ 46 h 257"/>
                <a:gd name="T34" fmla="*/ 160 w 173"/>
                <a:gd name="T35" fmla="*/ 48 h 257"/>
                <a:gd name="T36" fmla="*/ 159 w 173"/>
                <a:gd name="T37" fmla="*/ 49 h 257"/>
                <a:gd name="T38" fmla="*/ 153 w 173"/>
                <a:gd name="T39" fmla="*/ 62 h 257"/>
                <a:gd name="T40" fmla="*/ 155 w 173"/>
                <a:gd name="T41" fmla="*/ 62 h 257"/>
                <a:gd name="T42" fmla="*/ 161 w 173"/>
                <a:gd name="T43" fmla="*/ 49 h 257"/>
                <a:gd name="T44" fmla="*/ 163 w 173"/>
                <a:gd name="T45" fmla="*/ 50 h 257"/>
                <a:gd name="T46" fmla="*/ 170 w 173"/>
                <a:gd name="T47" fmla="*/ 47 h 257"/>
                <a:gd name="T48" fmla="*/ 89 w 173"/>
                <a:gd name="T49" fmla="*/ 3 h 257"/>
                <a:gd name="T50" fmla="*/ 88 w 173"/>
                <a:gd name="T51" fmla="*/ 2 h 257"/>
                <a:gd name="T52" fmla="*/ 87 w 173"/>
                <a:gd name="T53" fmla="*/ 1 h 257"/>
                <a:gd name="T54" fmla="*/ 80 w 173"/>
                <a:gd name="T55" fmla="*/ 5 h 257"/>
                <a:gd name="T56" fmla="*/ 81 w 173"/>
                <a:gd name="T57" fmla="*/ 5 h 257"/>
                <a:gd name="T58" fmla="*/ 34 w 173"/>
                <a:gd name="T59" fmla="*/ 218 h 257"/>
                <a:gd name="T60" fmla="*/ 13 w 173"/>
                <a:gd name="T61" fmla="*/ 235 h 257"/>
                <a:gd name="T62" fmla="*/ 12 w 173"/>
                <a:gd name="T63" fmla="*/ 237 h 257"/>
                <a:gd name="T64" fmla="*/ 23 w 173"/>
                <a:gd name="T65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257">
                  <a:moveTo>
                    <a:pt x="23" y="253"/>
                  </a:moveTo>
                  <a:cubicBezTo>
                    <a:pt x="23" y="253"/>
                    <a:pt x="23" y="253"/>
                    <a:pt x="23" y="254"/>
                  </a:cubicBezTo>
                  <a:cubicBezTo>
                    <a:pt x="22" y="256"/>
                    <a:pt x="27" y="257"/>
                    <a:pt x="30" y="255"/>
                  </a:cubicBezTo>
                  <a:cubicBezTo>
                    <a:pt x="38" y="249"/>
                    <a:pt x="48" y="244"/>
                    <a:pt x="55" y="236"/>
                  </a:cubicBezTo>
                  <a:cubicBezTo>
                    <a:pt x="59" y="232"/>
                    <a:pt x="51" y="231"/>
                    <a:pt x="48" y="234"/>
                  </a:cubicBezTo>
                  <a:cubicBezTo>
                    <a:pt x="43" y="239"/>
                    <a:pt x="36" y="244"/>
                    <a:pt x="30" y="248"/>
                  </a:cubicBezTo>
                  <a:cubicBezTo>
                    <a:pt x="27" y="244"/>
                    <a:pt x="24" y="239"/>
                    <a:pt x="21" y="235"/>
                  </a:cubicBezTo>
                  <a:cubicBezTo>
                    <a:pt x="28" y="230"/>
                    <a:pt x="35" y="225"/>
                    <a:pt x="41" y="219"/>
                  </a:cubicBezTo>
                  <a:cubicBezTo>
                    <a:pt x="42" y="218"/>
                    <a:pt x="43" y="218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10" y="145"/>
                    <a:pt x="55" y="72"/>
                    <a:pt x="87" y="9"/>
                  </a:cubicBezTo>
                  <a:cubicBezTo>
                    <a:pt x="109" y="21"/>
                    <a:pt x="132" y="33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8"/>
                    <a:pt x="152" y="51"/>
                    <a:pt x="150" y="53"/>
                  </a:cubicBezTo>
                  <a:cubicBezTo>
                    <a:pt x="150" y="54"/>
                    <a:pt x="152" y="54"/>
                    <a:pt x="153" y="53"/>
                  </a:cubicBezTo>
                  <a:cubicBezTo>
                    <a:pt x="154" y="51"/>
                    <a:pt x="155" y="49"/>
                    <a:pt x="156" y="46"/>
                  </a:cubicBezTo>
                  <a:cubicBezTo>
                    <a:pt x="157" y="47"/>
                    <a:pt x="159" y="48"/>
                    <a:pt x="160" y="48"/>
                  </a:cubicBezTo>
                  <a:cubicBezTo>
                    <a:pt x="159" y="48"/>
                    <a:pt x="159" y="49"/>
                    <a:pt x="159" y="49"/>
                  </a:cubicBezTo>
                  <a:cubicBezTo>
                    <a:pt x="157" y="53"/>
                    <a:pt x="155" y="58"/>
                    <a:pt x="153" y="62"/>
                  </a:cubicBezTo>
                  <a:cubicBezTo>
                    <a:pt x="152" y="62"/>
                    <a:pt x="154" y="62"/>
                    <a:pt x="155" y="62"/>
                  </a:cubicBezTo>
                  <a:cubicBezTo>
                    <a:pt x="157" y="57"/>
                    <a:pt x="159" y="53"/>
                    <a:pt x="161" y="49"/>
                  </a:cubicBezTo>
                  <a:cubicBezTo>
                    <a:pt x="162" y="49"/>
                    <a:pt x="163" y="50"/>
                    <a:pt x="163" y="50"/>
                  </a:cubicBezTo>
                  <a:cubicBezTo>
                    <a:pt x="166" y="51"/>
                    <a:pt x="173" y="48"/>
                    <a:pt x="170" y="47"/>
                  </a:cubicBezTo>
                  <a:cubicBezTo>
                    <a:pt x="143" y="32"/>
                    <a:pt x="116" y="17"/>
                    <a:pt x="89" y="3"/>
                  </a:cubicBezTo>
                  <a:cubicBezTo>
                    <a:pt x="89" y="2"/>
                    <a:pt x="88" y="2"/>
                    <a:pt x="88" y="2"/>
                  </a:cubicBezTo>
                  <a:cubicBezTo>
                    <a:pt x="88" y="2"/>
                    <a:pt x="87" y="2"/>
                    <a:pt x="87" y="1"/>
                  </a:cubicBezTo>
                  <a:cubicBezTo>
                    <a:pt x="85" y="0"/>
                    <a:pt x="77" y="4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48" y="70"/>
                    <a:pt x="0" y="145"/>
                    <a:pt x="34" y="218"/>
                  </a:cubicBezTo>
                  <a:cubicBezTo>
                    <a:pt x="28" y="224"/>
                    <a:pt x="20" y="230"/>
                    <a:pt x="13" y="235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6" y="242"/>
                    <a:pt x="20" y="247"/>
                    <a:pt x="2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696"/>
            <p:cNvSpPr/>
            <p:nvPr/>
          </p:nvSpPr>
          <p:spPr bwMode="auto">
            <a:xfrm>
              <a:off x="4511676" y="5435600"/>
              <a:ext cx="66675" cy="33338"/>
            </a:xfrm>
            <a:custGeom>
              <a:avLst/>
              <a:gdLst>
                <a:gd name="T0" fmla="*/ 1 w 18"/>
                <a:gd name="T1" fmla="*/ 1 h 9"/>
                <a:gd name="T2" fmla="*/ 15 w 18"/>
                <a:gd name="T3" fmla="*/ 9 h 9"/>
                <a:gd name="T4" fmla="*/ 17 w 18"/>
                <a:gd name="T5" fmla="*/ 8 h 9"/>
                <a:gd name="T6" fmla="*/ 3 w 18"/>
                <a:gd name="T7" fmla="*/ 0 h 9"/>
                <a:gd name="T8" fmla="*/ 1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4"/>
                    <a:pt x="11" y="6"/>
                    <a:pt x="15" y="9"/>
                  </a:cubicBezTo>
                  <a:cubicBezTo>
                    <a:pt x="16" y="9"/>
                    <a:pt x="18" y="8"/>
                    <a:pt x="17" y="8"/>
                  </a:cubicBezTo>
                  <a:cubicBezTo>
                    <a:pt x="12" y="5"/>
                    <a:pt x="8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697"/>
            <p:cNvSpPr/>
            <p:nvPr/>
          </p:nvSpPr>
          <p:spPr bwMode="auto">
            <a:xfrm>
              <a:off x="4578351" y="5424488"/>
              <a:ext cx="93663" cy="49213"/>
            </a:xfrm>
            <a:custGeom>
              <a:avLst/>
              <a:gdLst>
                <a:gd name="T0" fmla="*/ 3 w 25"/>
                <a:gd name="T1" fmla="*/ 1 h 13"/>
                <a:gd name="T2" fmla="*/ 1 w 25"/>
                <a:gd name="T3" fmla="*/ 2 h 13"/>
                <a:gd name="T4" fmla="*/ 22 w 25"/>
                <a:gd name="T5" fmla="*/ 13 h 13"/>
                <a:gd name="T6" fmla="*/ 24 w 25"/>
                <a:gd name="T7" fmla="*/ 12 h 13"/>
                <a:gd name="T8" fmla="*/ 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8" y="5"/>
                    <a:pt x="15" y="9"/>
                    <a:pt x="22" y="13"/>
                  </a:cubicBezTo>
                  <a:cubicBezTo>
                    <a:pt x="23" y="13"/>
                    <a:pt x="25" y="12"/>
                    <a:pt x="24" y="12"/>
                  </a:cubicBezTo>
                  <a:cubicBezTo>
                    <a:pt x="17" y="8"/>
                    <a:pt x="10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698"/>
            <p:cNvSpPr/>
            <p:nvPr/>
          </p:nvSpPr>
          <p:spPr bwMode="auto">
            <a:xfrm>
              <a:off x="4624389" y="5416550"/>
              <a:ext cx="107950" cy="60325"/>
            </a:xfrm>
            <a:custGeom>
              <a:avLst/>
              <a:gdLst>
                <a:gd name="T0" fmla="*/ 29 w 29"/>
                <a:gd name="T1" fmla="*/ 15 h 16"/>
                <a:gd name="T2" fmla="*/ 2 w 29"/>
                <a:gd name="T3" fmla="*/ 0 h 16"/>
                <a:gd name="T4" fmla="*/ 0 w 29"/>
                <a:gd name="T5" fmla="*/ 1 h 16"/>
                <a:gd name="T6" fmla="*/ 27 w 29"/>
                <a:gd name="T7" fmla="*/ 16 h 16"/>
                <a:gd name="T8" fmla="*/ 29 w 2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15"/>
                  </a:moveTo>
                  <a:cubicBezTo>
                    <a:pt x="18" y="13"/>
                    <a:pt x="10" y="6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8" y="7"/>
                    <a:pt x="16" y="14"/>
                    <a:pt x="27" y="16"/>
                  </a:cubicBezTo>
                  <a:cubicBezTo>
                    <a:pt x="27" y="16"/>
                    <a:pt x="29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699"/>
            <p:cNvSpPr/>
            <p:nvPr/>
          </p:nvSpPr>
          <p:spPr bwMode="auto">
            <a:xfrm>
              <a:off x="4660901" y="5402263"/>
              <a:ext cx="112713" cy="55563"/>
            </a:xfrm>
            <a:custGeom>
              <a:avLst/>
              <a:gdLst>
                <a:gd name="T0" fmla="*/ 29 w 30"/>
                <a:gd name="T1" fmla="*/ 14 h 15"/>
                <a:gd name="T2" fmla="*/ 2 w 30"/>
                <a:gd name="T3" fmla="*/ 1 h 15"/>
                <a:gd name="T4" fmla="*/ 1 w 30"/>
                <a:gd name="T5" fmla="*/ 2 h 15"/>
                <a:gd name="T6" fmla="*/ 27 w 30"/>
                <a:gd name="T7" fmla="*/ 15 h 15"/>
                <a:gd name="T8" fmla="*/ 29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4"/>
                  </a:moveTo>
                  <a:cubicBezTo>
                    <a:pt x="20" y="10"/>
                    <a:pt x="11" y="5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6"/>
                    <a:pt x="18" y="11"/>
                    <a:pt x="27" y="15"/>
                  </a:cubicBezTo>
                  <a:cubicBezTo>
                    <a:pt x="28" y="15"/>
                    <a:pt x="30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700"/>
            <p:cNvSpPr/>
            <p:nvPr/>
          </p:nvSpPr>
          <p:spPr bwMode="auto">
            <a:xfrm>
              <a:off x="4699001" y="5394325"/>
              <a:ext cx="127000" cy="57150"/>
            </a:xfrm>
            <a:custGeom>
              <a:avLst/>
              <a:gdLst>
                <a:gd name="T0" fmla="*/ 32 w 34"/>
                <a:gd name="T1" fmla="*/ 13 h 15"/>
                <a:gd name="T2" fmla="*/ 3 w 34"/>
                <a:gd name="T3" fmla="*/ 0 h 15"/>
                <a:gd name="T4" fmla="*/ 1 w 34"/>
                <a:gd name="T5" fmla="*/ 1 h 15"/>
                <a:gd name="T6" fmla="*/ 31 w 34"/>
                <a:gd name="T7" fmla="*/ 15 h 15"/>
                <a:gd name="T8" fmla="*/ 32 w 3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2" y="13"/>
                  </a:moveTo>
                  <a:cubicBezTo>
                    <a:pt x="22" y="11"/>
                    <a:pt x="12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701"/>
            <p:cNvSpPr/>
            <p:nvPr/>
          </p:nvSpPr>
          <p:spPr bwMode="auto">
            <a:xfrm>
              <a:off x="4778376" y="5327650"/>
              <a:ext cx="127000" cy="55563"/>
            </a:xfrm>
            <a:custGeom>
              <a:avLst/>
              <a:gdLst>
                <a:gd name="T0" fmla="*/ 1 w 34"/>
                <a:gd name="T1" fmla="*/ 1 h 15"/>
                <a:gd name="T2" fmla="*/ 31 w 34"/>
                <a:gd name="T3" fmla="*/ 15 h 15"/>
                <a:gd name="T4" fmla="*/ 33 w 34"/>
                <a:gd name="T5" fmla="*/ 14 h 15"/>
                <a:gd name="T6" fmla="*/ 3 w 34"/>
                <a:gd name="T7" fmla="*/ 0 h 15"/>
                <a:gd name="T8" fmla="*/ 1 w 3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1" y="1"/>
                  </a:move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3" y="14"/>
                  </a:cubicBezTo>
                  <a:cubicBezTo>
                    <a:pt x="22" y="11"/>
                    <a:pt x="11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702"/>
            <p:cNvSpPr/>
            <p:nvPr/>
          </p:nvSpPr>
          <p:spPr bwMode="auto">
            <a:xfrm>
              <a:off x="4811714" y="5300663"/>
              <a:ext cx="131763" cy="71438"/>
            </a:xfrm>
            <a:custGeom>
              <a:avLst/>
              <a:gdLst>
                <a:gd name="T0" fmla="*/ 1 w 35"/>
                <a:gd name="T1" fmla="*/ 1 h 19"/>
                <a:gd name="T2" fmla="*/ 32 w 35"/>
                <a:gd name="T3" fmla="*/ 19 h 19"/>
                <a:gd name="T4" fmla="*/ 34 w 35"/>
                <a:gd name="T5" fmla="*/ 18 h 19"/>
                <a:gd name="T6" fmla="*/ 2 w 35"/>
                <a:gd name="T7" fmla="*/ 0 h 19"/>
                <a:gd name="T8" fmla="*/ 1 w 3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1" y="1"/>
                  </a:moveTo>
                  <a:cubicBezTo>
                    <a:pt x="11" y="7"/>
                    <a:pt x="22" y="13"/>
                    <a:pt x="32" y="19"/>
                  </a:cubicBezTo>
                  <a:cubicBezTo>
                    <a:pt x="33" y="19"/>
                    <a:pt x="35" y="18"/>
                    <a:pt x="34" y="18"/>
                  </a:cubicBezTo>
                  <a:cubicBezTo>
                    <a:pt x="23" y="12"/>
                    <a:pt x="13" y="6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703"/>
            <p:cNvSpPr/>
            <p:nvPr/>
          </p:nvSpPr>
          <p:spPr bwMode="auto">
            <a:xfrm>
              <a:off x="4826001" y="5278438"/>
              <a:ext cx="128588" cy="66675"/>
            </a:xfrm>
            <a:custGeom>
              <a:avLst/>
              <a:gdLst>
                <a:gd name="T0" fmla="*/ 1 w 34"/>
                <a:gd name="T1" fmla="*/ 1 h 18"/>
                <a:gd name="T2" fmla="*/ 31 w 34"/>
                <a:gd name="T3" fmla="*/ 18 h 18"/>
                <a:gd name="T4" fmla="*/ 33 w 34"/>
                <a:gd name="T5" fmla="*/ 17 h 18"/>
                <a:gd name="T6" fmla="*/ 3 w 34"/>
                <a:gd name="T7" fmla="*/ 0 h 18"/>
                <a:gd name="T8" fmla="*/ 1 w 3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"/>
                  </a:moveTo>
                  <a:cubicBezTo>
                    <a:pt x="11" y="7"/>
                    <a:pt x="21" y="13"/>
                    <a:pt x="31" y="18"/>
                  </a:cubicBezTo>
                  <a:cubicBezTo>
                    <a:pt x="32" y="18"/>
                    <a:pt x="34" y="17"/>
                    <a:pt x="33" y="17"/>
                  </a:cubicBezTo>
                  <a:cubicBezTo>
                    <a:pt x="23" y="11"/>
                    <a:pt x="13" y="6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704"/>
            <p:cNvSpPr/>
            <p:nvPr/>
          </p:nvSpPr>
          <p:spPr bwMode="auto">
            <a:xfrm>
              <a:off x="4867276" y="5259388"/>
              <a:ext cx="109538" cy="60325"/>
            </a:xfrm>
            <a:custGeom>
              <a:avLst/>
              <a:gdLst>
                <a:gd name="T0" fmla="*/ 1 w 29"/>
                <a:gd name="T1" fmla="*/ 2 h 16"/>
                <a:gd name="T2" fmla="*/ 26 w 29"/>
                <a:gd name="T3" fmla="*/ 16 h 16"/>
                <a:gd name="T4" fmla="*/ 28 w 29"/>
                <a:gd name="T5" fmla="*/ 15 h 16"/>
                <a:gd name="T6" fmla="*/ 2 w 29"/>
                <a:gd name="T7" fmla="*/ 1 h 16"/>
                <a:gd name="T8" fmla="*/ 1 w 29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2"/>
                  </a:moveTo>
                  <a:cubicBezTo>
                    <a:pt x="9" y="7"/>
                    <a:pt x="17" y="13"/>
                    <a:pt x="26" y="16"/>
                  </a:cubicBezTo>
                  <a:cubicBezTo>
                    <a:pt x="27" y="16"/>
                    <a:pt x="29" y="15"/>
                    <a:pt x="28" y="15"/>
                  </a:cubicBezTo>
                  <a:cubicBezTo>
                    <a:pt x="18" y="12"/>
                    <a:pt x="10" y="6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705"/>
            <p:cNvSpPr/>
            <p:nvPr/>
          </p:nvSpPr>
          <p:spPr bwMode="auto">
            <a:xfrm>
              <a:off x="4883151" y="5240338"/>
              <a:ext cx="74613" cy="46038"/>
            </a:xfrm>
            <a:custGeom>
              <a:avLst/>
              <a:gdLst>
                <a:gd name="T0" fmla="*/ 1 w 20"/>
                <a:gd name="T1" fmla="*/ 1 h 12"/>
                <a:gd name="T2" fmla="*/ 17 w 20"/>
                <a:gd name="T3" fmla="*/ 11 h 12"/>
                <a:gd name="T4" fmla="*/ 19 w 20"/>
                <a:gd name="T5" fmla="*/ 10 h 12"/>
                <a:gd name="T6" fmla="*/ 2 w 20"/>
                <a:gd name="T7" fmla="*/ 0 h 12"/>
                <a:gd name="T8" fmla="*/ 1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"/>
                  </a:moveTo>
                  <a:cubicBezTo>
                    <a:pt x="6" y="6"/>
                    <a:pt x="11" y="9"/>
                    <a:pt x="17" y="11"/>
                  </a:cubicBezTo>
                  <a:cubicBezTo>
                    <a:pt x="18" y="12"/>
                    <a:pt x="20" y="10"/>
                    <a:pt x="19" y="10"/>
                  </a:cubicBezTo>
                  <a:cubicBezTo>
                    <a:pt x="12" y="8"/>
                    <a:pt x="7" y="4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706"/>
            <p:cNvSpPr/>
            <p:nvPr/>
          </p:nvSpPr>
          <p:spPr bwMode="auto">
            <a:xfrm>
              <a:off x="4897439" y="5221288"/>
              <a:ext cx="76200" cy="38100"/>
            </a:xfrm>
            <a:custGeom>
              <a:avLst/>
              <a:gdLst>
                <a:gd name="T0" fmla="*/ 1 w 20"/>
                <a:gd name="T1" fmla="*/ 2 h 10"/>
                <a:gd name="T2" fmla="*/ 18 w 20"/>
                <a:gd name="T3" fmla="*/ 9 h 10"/>
                <a:gd name="T4" fmla="*/ 19 w 20"/>
                <a:gd name="T5" fmla="*/ 8 h 10"/>
                <a:gd name="T6" fmla="*/ 2 w 20"/>
                <a:gd name="T7" fmla="*/ 0 h 10"/>
                <a:gd name="T8" fmla="*/ 1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2"/>
                  </a:moveTo>
                  <a:cubicBezTo>
                    <a:pt x="6" y="4"/>
                    <a:pt x="11" y="8"/>
                    <a:pt x="18" y="9"/>
                  </a:cubicBezTo>
                  <a:cubicBezTo>
                    <a:pt x="18" y="10"/>
                    <a:pt x="20" y="8"/>
                    <a:pt x="19" y="8"/>
                  </a:cubicBezTo>
                  <a:cubicBezTo>
                    <a:pt x="13" y="7"/>
                    <a:pt x="8" y="3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707"/>
            <p:cNvSpPr/>
            <p:nvPr/>
          </p:nvSpPr>
          <p:spPr bwMode="auto">
            <a:xfrm>
              <a:off x="4910139" y="5191125"/>
              <a:ext cx="47625" cy="26988"/>
            </a:xfrm>
            <a:custGeom>
              <a:avLst/>
              <a:gdLst>
                <a:gd name="T0" fmla="*/ 0 w 13"/>
                <a:gd name="T1" fmla="*/ 1 h 7"/>
                <a:gd name="T2" fmla="*/ 11 w 13"/>
                <a:gd name="T3" fmla="*/ 6 h 7"/>
                <a:gd name="T4" fmla="*/ 13 w 13"/>
                <a:gd name="T5" fmla="*/ 6 h 7"/>
                <a:gd name="T6" fmla="*/ 2 w 13"/>
                <a:gd name="T7" fmla="*/ 0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4" y="3"/>
                    <a:pt x="7" y="5"/>
                    <a:pt x="11" y="6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708"/>
            <p:cNvSpPr/>
            <p:nvPr/>
          </p:nvSpPr>
          <p:spPr bwMode="auto">
            <a:xfrm>
              <a:off x="4921251" y="5176838"/>
              <a:ext cx="47625" cy="22225"/>
            </a:xfrm>
            <a:custGeom>
              <a:avLst/>
              <a:gdLst>
                <a:gd name="T0" fmla="*/ 1 w 13"/>
                <a:gd name="T1" fmla="*/ 1 h 6"/>
                <a:gd name="T2" fmla="*/ 11 w 13"/>
                <a:gd name="T3" fmla="*/ 5 h 6"/>
                <a:gd name="T4" fmla="*/ 11 w 13"/>
                <a:gd name="T5" fmla="*/ 4 h 6"/>
                <a:gd name="T6" fmla="*/ 3 w 13"/>
                <a:gd name="T7" fmla="*/ 0 h 6"/>
                <a:gd name="T8" fmla="*/ 1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1"/>
                  </a:moveTo>
                  <a:cubicBezTo>
                    <a:pt x="4" y="3"/>
                    <a:pt x="7" y="5"/>
                    <a:pt x="11" y="5"/>
                  </a:cubicBezTo>
                  <a:cubicBezTo>
                    <a:pt x="12" y="6"/>
                    <a:pt x="13" y="4"/>
                    <a:pt x="11" y="4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709"/>
            <p:cNvSpPr/>
            <p:nvPr/>
          </p:nvSpPr>
          <p:spPr bwMode="auto">
            <a:xfrm>
              <a:off x="4921251" y="5138738"/>
              <a:ext cx="17463" cy="7938"/>
            </a:xfrm>
            <a:custGeom>
              <a:avLst/>
              <a:gdLst>
                <a:gd name="T0" fmla="*/ 1 w 5"/>
                <a:gd name="T1" fmla="*/ 1 h 2"/>
                <a:gd name="T2" fmla="*/ 4 w 5"/>
                <a:gd name="T3" fmla="*/ 2 h 2"/>
                <a:gd name="T4" fmla="*/ 4 w 5"/>
                <a:gd name="T5" fmla="*/ 1 h 2"/>
                <a:gd name="T6" fmla="*/ 3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710"/>
            <p:cNvSpPr/>
            <p:nvPr/>
          </p:nvSpPr>
          <p:spPr bwMode="auto">
            <a:xfrm>
              <a:off x="4932364" y="5127625"/>
              <a:ext cx="33338" cy="158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3 h 4"/>
                <a:gd name="T4" fmla="*/ 2 w 9"/>
                <a:gd name="T5" fmla="*/ 0 h 4"/>
                <a:gd name="T6" fmla="*/ 1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711"/>
            <p:cNvSpPr/>
            <p:nvPr/>
          </p:nvSpPr>
          <p:spPr bwMode="auto">
            <a:xfrm>
              <a:off x="5078414" y="5267325"/>
              <a:ext cx="11113" cy="77788"/>
            </a:xfrm>
            <a:custGeom>
              <a:avLst/>
              <a:gdLst>
                <a:gd name="T0" fmla="*/ 1 w 3"/>
                <a:gd name="T1" fmla="*/ 20 h 21"/>
                <a:gd name="T2" fmla="*/ 3 w 3"/>
                <a:gd name="T3" fmla="*/ 19 h 21"/>
                <a:gd name="T4" fmla="*/ 2 w 3"/>
                <a:gd name="T5" fmla="*/ 1 h 21"/>
                <a:gd name="T6" fmla="*/ 0 w 3"/>
                <a:gd name="T7" fmla="*/ 2 h 21"/>
                <a:gd name="T8" fmla="*/ 1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20"/>
                  </a:moveTo>
                  <a:cubicBezTo>
                    <a:pt x="1" y="21"/>
                    <a:pt x="3" y="20"/>
                    <a:pt x="3" y="19"/>
                  </a:cubicBezTo>
                  <a:cubicBezTo>
                    <a:pt x="3" y="13"/>
                    <a:pt x="2" y="7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1" y="14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712"/>
            <p:cNvSpPr/>
            <p:nvPr/>
          </p:nvSpPr>
          <p:spPr bwMode="auto">
            <a:xfrm>
              <a:off x="5070476" y="5330825"/>
              <a:ext cx="46038" cy="55563"/>
            </a:xfrm>
            <a:custGeom>
              <a:avLst/>
              <a:gdLst>
                <a:gd name="T0" fmla="*/ 10 w 12"/>
                <a:gd name="T1" fmla="*/ 1 h 15"/>
                <a:gd name="T2" fmla="*/ 3 w 12"/>
                <a:gd name="T3" fmla="*/ 7 h 15"/>
                <a:gd name="T4" fmla="*/ 3 w 12"/>
                <a:gd name="T5" fmla="*/ 7 h 15"/>
                <a:gd name="T6" fmla="*/ 6 w 12"/>
                <a:gd name="T7" fmla="*/ 8 h 15"/>
                <a:gd name="T8" fmla="*/ 0 w 12"/>
                <a:gd name="T9" fmla="*/ 13 h 15"/>
                <a:gd name="T10" fmla="*/ 0 w 12"/>
                <a:gd name="T11" fmla="*/ 14 h 15"/>
                <a:gd name="T12" fmla="*/ 6 w 12"/>
                <a:gd name="T13" fmla="*/ 14 h 15"/>
                <a:gd name="T14" fmla="*/ 6 w 12"/>
                <a:gd name="T15" fmla="*/ 13 h 15"/>
                <a:gd name="T16" fmla="*/ 3 w 12"/>
                <a:gd name="T17" fmla="*/ 13 h 15"/>
                <a:gd name="T18" fmla="*/ 8 w 12"/>
                <a:gd name="T19" fmla="*/ 7 h 15"/>
                <a:gd name="T20" fmla="*/ 8 w 12"/>
                <a:gd name="T21" fmla="*/ 7 h 15"/>
                <a:gd name="T22" fmla="*/ 5 w 12"/>
                <a:gd name="T23" fmla="*/ 6 h 15"/>
                <a:gd name="T24" fmla="*/ 11 w 12"/>
                <a:gd name="T25" fmla="*/ 1 h 15"/>
                <a:gd name="T26" fmla="*/ 10 w 12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0" y="1"/>
                  </a:moveTo>
                  <a:cubicBezTo>
                    <a:pt x="7" y="2"/>
                    <a:pt x="5" y="4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4" y="10"/>
                    <a:pt x="3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7" y="14"/>
                    <a:pt x="7" y="12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713"/>
            <p:cNvSpPr/>
            <p:nvPr/>
          </p:nvSpPr>
          <p:spPr bwMode="auto">
            <a:xfrm>
              <a:off x="5075239" y="5394325"/>
              <a:ext cx="22225" cy="2222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1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5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714"/>
            <p:cNvSpPr/>
            <p:nvPr/>
          </p:nvSpPr>
          <p:spPr bwMode="auto">
            <a:xfrm>
              <a:off x="5081589" y="5416550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4 h 5"/>
                <a:gd name="T4" fmla="*/ 2 w 4"/>
                <a:gd name="T5" fmla="*/ 4 h 5"/>
                <a:gd name="T6" fmla="*/ 3 w 4"/>
                <a:gd name="T7" fmla="*/ 0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715"/>
            <p:cNvSpPr/>
            <p:nvPr/>
          </p:nvSpPr>
          <p:spPr bwMode="auto">
            <a:xfrm>
              <a:off x="5210176" y="5229225"/>
              <a:ext cx="19050" cy="63500"/>
            </a:xfrm>
            <a:custGeom>
              <a:avLst/>
              <a:gdLst>
                <a:gd name="T0" fmla="*/ 3 w 5"/>
                <a:gd name="T1" fmla="*/ 2 h 17"/>
                <a:gd name="T2" fmla="*/ 1 w 5"/>
                <a:gd name="T3" fmla="*/ 12 h 17"/>
                <a:gd name="T4" fmla="*/ 2 w 5"/>
                <a:gd name="T5" fmla="*/ 17 h 17"/>
                <a:gd name="T6" fmla="*/ 3 w 5"/>
                <a:gd name="T7" fmla="*/ 16 h 17"/>
                <a:gd name="T8" fmla="*/ 5 w 5"/>
                <a:gd name="T9" fmla="*/ 1 h 17"/>
                <a:gd name="T10" fmla="*/ 3 w 5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2"/>
                  </a:moveTo>
                  <a:cubicBezTo>
                    <a:pt x="2" y="5"/>
                    <a:pt x="1" y="8"/>
                    <a:pt x="1" y="12"/>
                  </a:cubicBezTo>
                  <a:cubicBezTo>
                    <a:pt x="1" y="13"/>
                    <a:pt x="0" y="16"/>
                    <a:pt x="2" y="17"/>
                  </a:cubicBezTo>
                  <a:cubicBezTo>
                    <a:pt x="3" y="17"/>
                    <a:pt x="4" y="16"/>
                    <a:pt x="3" y="16"/>
                  </a:cubicBezTo>
                  <a:cubicBezTo>
                    <a:pt x="2" y="15"/>
                    <a:pt x="5" y="3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716"/>
            <p:cNvSpPr/>
            <p:nvPr/>
          </p:nvSpPr>
          <p:spPr bwMode="auto">
            <a:xfrm>
              <a:off x="5240339" y="5221288"/>
              <a:ext cx="11113" cy="52388"/>
            </a:xfrm>
            <a:custGeom>
              <a:avLst/>
              <a:gdLst>
                <a:gd name="T0" fmla="*/ 3 w 3"/>
                <a:gd name="T1" fmla="*/ 1 h 14"/>
                <a:gd name="T2" fmla="*/ 1 w 3"/>
                <a:gd name="T3" fmla="*/ 2 h 14"/>
                <a:gd name="T4" fmla="*/ 1 w 3"/>
                <a:gd name="T5" fmla="*/ 13 h 14"/>
                <a:gd name="T6" fmla="*/ 3 w 3"/>
                <a:gd name="T7" fmla="*/ 13 h 14"/>
                <a:gd name="T8" fmla="*/ 3 w 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1" y="14"/>
                    <a:pt x="3" y="14"/>
                    <a:pt x="3" y="13"/>
                  </a:cubicBezTo>
                  <a:cubicBezTo>
                    <a:pt x="2" y="9"/>
                    <a:pt x="3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717"/>
            <p:cNvSpPr/>
            <p:nvPr/>
          </p:nvSpPr>
          <p:spPr bwMode="auto">
            <a:xfrm>
              <a:off x="5270501" y="5218113"/>
              <a:ext cx="17463" cy="38100"/>
            </a:xfrm>
            <a:custGeom>
              <a:avLst/>
              <a:gdLst>
                <a:gd name="T0" fmla="*/ 4 w 5"/>
                <a:gd name="T1" fmla="*/ 8 h 10"/>
                <a:gd name="T2" fmla="*/ 3 w 5"/>
                <a:gd name="T3" fmla="*/ 1 h 10"/>
                <a:gd name="T4" fmla="*/ 1 w 5"/>
                <a:gd name="T5" fmla="*/ 1 h 10"/>
                <a:gd name="T6" fmla="*/ 3 w 5"/>
                <a:gd name="T7" fmla="*/ 10 h 10"/>
                <a:gd name="T8" fmla="*/ 4 w 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2" y="8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0" y="9"/>
                    <a:pt x="3" y="10"/>
                  </a:cubicBezTo>
                  <a:cubicBezTo>
                    <a:pt x="4" y="10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718"/>
            <p:cNvSpPr/>
            <p:nvPr/>
          </p:nvSpPr>
          <p:spPr bwMode="auto">
            <a:xfrm>
              <a:off x="5300664" y="521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5 h 6"/>
                <a:gd name="T4" fmla="*/ 3 w 3"/>
                <a:gd name="T5" fmla="*/ 5 h 6"/>
                <a:gd name="T6" fmla="*/ 2 w 3"/>
                <a:gd name="T7" fmla="*/ 1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719"/>
            <p:cNvSpPr/>
            <p:nvPr/>
          </p:nvSpPr>
          <p:spPr bwMode="auto">
            <a:xfrm>
              <a:off x="5348289" y="4618038"/>
              <a:ext cx="19050" cy="63500"/>
            </a:xfrm>
            <a:custGeom>
              <a:avLst/>
              <a:gdLst>
                <a:gd name="T0" fmla="*/ 3 w 5"/>
                <a:gd name="T1" fmla="*/ 1 h 17"/>
                <a:gd name="T2" fmla="*/ 2 w 5"/>
                <a:gd name="T3" fmla="*/ 16 h 17"/>
                <a:gd name="T4" fmla="*/ 4 w 5"/>
                <a:gd name="T5" fmla="*/ 15 h 17"/>
                <a:gd name="T6" fmla="*/ 5 w 5"/>
                <a:gd name="T7" fmla="*/ 2 h 17"/>
                <a:gd name="T8" fmla="*/ 3 w 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3" y="1"/>
                  </a:moveTo>
                  <a:cubicBezTo>
                    <a:pt x="1" y="6"/>
                    <a:pt x="0" y="12"/>
                    <a:pt x="2" y="16"/>
                  </a:cubicBezTo>
                  <a:cubicBezTo>
                    <a:pt x="2" y="17"/>
                    <a:pt x="4" y="16"/>
                    <a:pt x="4" y="15"/>
                  </a:cubicBezTo>
                  <a:cubicBezTo>
                    <a:pt x="2" y="11"/>
                    <a:pt x="3" y="6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720"/>
            <p:cNvSpPr/>
            <p:nvPr/>
          </p:nvSpPr>
          <p:spPr bwMode="auto">
            <a:xfrm>
              <a:off x="5581651" y="4711700"/>
              <a:ext cx="14288" cy="41275"/>
            </a:xfrm>
            <a:custGeom>
              <a:avLst/>
              <a:gdLst>
                <a:gd name="T0" fmla="*/ 3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1 w 4"/>
                <a:gd name="T7" fmla="*/ 11 h 11"/>
                <a:gd name="T8" fmla="*/ 3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0"/>
                  </a:moveTo>
                  <a:cubicBezTo>
                    <a:pt x="2" y="7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1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721"/>
            <p:cNvSpPr/>
            <p:nvPr/>
          </p:nvSpPr>
          <p:spPr bwMode="auto">
            <a:xfrm>
              <a:off x="5595939" y="4748213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0 h 6"/>
                <a:gd name="T4" fmla="*/ 3 w 5"/>
                <a:gd name="T5" fmla="*/ 1 h 6"/>
                <a:gd name="T6" fmla="*/ 1 w 5"/>
                <a:gd name="T7" fmla="*/ 5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2"/>
                    <a:pt x="1" y="4"/>
                    <a:pt x="1" y="5"/>
                  </a:cubicBezTo>
                  <a:cubicBezTo>
                    <a:pt x="0" y="6"/>
                    <a:pt x="2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6" name="Freeform 722"/>
            <p:cNvSpPr/>
            <p:nvPr/>
          </p:nvSpPr>
          <p:spPr bwMode="auto">
            <a:xfrm>
              <a:off x="5086351" y="4576763"/>
              <a:ext cx="115888" cy="52388"/>
            </a:xfrm>
            <a:custGeom>
              <a:avLst/>
              <a:gdLst>
                <a:gd name="T0" fmla="*/ 30 w 31"/>
                <a:gd name="T1" fmla="*/ 12 h 14"/>
                <a:gd name="T2" fmla="*/ 2 w 31"/>
                <a:gd name="T3" fmla="*/ 0 h 14"/>
                <a:gd name="T4" fmla="*/ 1 w 31"/>
                <a:gd name="T5" fmla="*/ 1 h 14"/>
                <a:gd name="T6" fmla="*/ 29 w 31"/>
                <a:gd name="T7" fmla="*/ 13 h 14"/>
                <a:gd name="T8" fmla="*/ 30 w 31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0" y="12"/>
                  </a:moveTo>
                  <a:cubicBezTo>
                    <a:pt x="21" y="8"/>
                    <a:pt x="11" y="5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6"/>
                    <a:pt x="19" y="9"/>
                    <a:pt x="29" y="13"/>
                  </a:cubicBezTo>
                  <a:cubicBezTo>
                    <a:pt x="29" y="14"/>
                    <a:pt x="31" y="13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7" name="Freeform 723"/>
            <p:cNvSpPr/>
            <p:nvPr/>
          </p:nvSpPr>
          <p:spPr bwMode="auto">
            <a:xfrm>
              <a:off x="5092701" y="4610100"/>
              <a:ext cx="87313" cy="55563"/>
            </a:xfrm>
            <a:custGeom>
              <a:avLst/>
              <a:gdLst>
                <a:gd name="T0" fmla="*/ 22 w 23"/>
                <a:gd name="T1" fmla="*/ 13 h 15"/>
                <a:gd name="T2" fmla="*/ 2 w 23"/>
                <a:gd name="T3" fmla="*/ 1 h 15"/>
                <a:gd name="T4" fmla="*/ 0 w 23"/>
                <a:gd name="T5" fmla="*/ 1 h 15"/>
                <a:gd name="T6" fmla="*/ 20 w 23"/>
                <a:gd name="T7" fmla="*/ 14 h 15"/>
                <a:gd name="T8" fmla="*/ 22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13"/>
                  </a:moveTo>
                  <a:cubicBezTo>
                    <a:pt x="15" y="10"/>
                    <a:pt x="7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5" y="8"/>
                    <a:pt x="13" y="11"/>
                    <a:pt x="20" y="14"/>
                  </a:cubicBezTo>
                  <a:cubicBezTo>
                    <a:pt x="21" y="15"/>
                    <a:pt x="23" y="14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8" name="Freeform 724"/>
            <p:cNvSpPr/>
            <p:nvPr/>
          </p:nvSpPr>
          <p:spPr bwMode="auto">
            <a:xfrm>
              <a:off x="5086351" y="4646613"/>
              <a:ext cx="63500" cy="30163"/>
            </a:xfrm>
            <a:custGeom>
              <a:avLst/>
              <a:gdLst>
                <a:gd name="T0" fmla="*/ 17 w 17"/>
                <a:gd name="T1" fmla="*/ 7 h 8"/>
                <a:gd name="T2" fmla="*/ 3 w 17"/>
                <a:gd name="T3" fmla="*/ 0 h 8"/>
                <a:gd name="T4" fmla="*/ 1 w 17"/>
                <a:gd name="T5" fmla="*/ 1 h 8"/>
                <a:gd name="T6" fmla="*/ 15 w 17"/>
                <a:gd name="T7" fmla="*/ 8 h 8"/>
                <a:gd name="T8" fmla="*/ 17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7"/>
                  </a:moveTo>
                  <a:cubicBezTo>
                    <a:pt x="12" y="5"/>
                    <a:pt x="7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4"/>
                    <a:pt x="10" y="6"/>
                    <a:pt x="15" y="8"/>
                  </a:cubicBezTo>
                  <a:cubicBezTo>
                    <a:pt x="15" y="8"/>
                    <a:pt x="17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9" name="Freeform 725"/>
            <p:cNvSpPr/>
            <p:nvPr/>
          </p:nvSpPr>
          <p:spPr bwMode="auto">
            <a:xfrm>
              <a:off x="5089526" y="4673600"/>
              <a:ext cx="52388" cy="33338"/>
            </a:xfrm>
            <a:custGeom>
              <a:avLst/>
              <a:gdLst>
                <a:gd name="T0" fmla="*/ 0 w 14"/>
                <a:gd name="T1" fmla="*/ 1 h 9"/>
                <a:gd name="T2" fmla="*/ 11 w 14"/>
                <a:gd name="T3" fmla="*/ 8 h 9"/>
                <a:gd name="T4" fmla="*/ 13 w 14"/>
                <a:gd name="T5" fmla="*/ 8 h 9"/>
                <a:gd name="T6" fmla="*/ 2 w 14"/>
                <a:gd name="T7" fmla="*/ 0 h 9"/>
                <a:gd name="T8" fmla="*/ 0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1"/>
                  </a:moveTo>
                  <a:cubicBezTo>
                    <a:pt x="3" y="5"/>
                    <a:pt x="7" y="6"/>
                    <a:pt x="11" y="8"/>
                  </a:cubicBezTo>
                  <a:cubicBezTo>
                    <a:pt x="12" y="9"/>
                    <a:pt x="14" y="8"/>
                    <a:pt x="13" y="8"/>
                  </a:cubicBezTo>
                  <a:cubicBezTo>
                    <a:pt x="9" y="6"/>
                    <a:pt x="5" y="4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726"/>
            <p:cNvSpPr/>
            <p:nvPr/>
          </p:nvSpPr>
          <p:spPr bwMode="auto">
            <a:xfrm>
              <a:off x="5075239" y="4706938"/>
              <a:ext cx="44450" cy="26988"/>
            </a:xfrm>
            <a:custGeom>
              <a:avLst/>
              <a:gdLst>
                <a:gd name="T0" fmla="*/ 1 w 12"/>
                <a:gd name="T1" fmla="*/ 1 h 7"/>
                <a:gd name="T2" fmla="*/ 9 w 12"/>
                <a:gd name="T3" fmla="*/ 7 h 7"/>
                <a:gd name="T4" fmla="*/ 11 w 12"/>
                <a:gd name="T5" fmla="*/ 6 h 7"/>
                <a:gd name="T6" fmla="*/ 3 w 12"/>
                <a:gd name="T7" fmla="*/ 0 h 7"/>
                <a:gd name="T8" fmla="*/ 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1"/>
                  </a:moveTo>
                  <a:cubicBezTo>
                    <a:pt x="3" y="4"/>
                    <a:pt x="6" y="5"/>
                    <a:pt x="9" y="7"/>
                  </a:cubicBezTo>
                  <a:cubicBezTo>
                    <a:pt x="10" y="7"/>
                    <a:pt x="12" y="6"/>
                    <a:pt x="11" y="6"/>
                  </a:cubicBezTo>
                  <a:cubicBezTo>
                    <a:pt x="8" y="4"/>
                    <a:pt x="5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27"/>
            <p:cNvSpPr/>
            <p:nvPr/>
          </p:nvSpPr>
          <p:spPr bwMode="auto">
            <a:xfrm>
              <a:off x="5067301" y="4745038"/>
              <a:ext cx="33338" cy="22225"/>
            </a:xfrm>
            <a:custGeom>
              <a:avLst/>
              <a:gdLst>
                <a:gd name="T0" fmla="*/ 1 w 9"/>
                <a:gd name="T1" fmla="*/ 2 h 6"/>
                <a:gd name="T2" fmla="*/ 7 w 9"/>
                <a:gd name="T3" fmla="*/ 6 h 6"/>
                <a:gd name="T4" fmla="*/ 8 w 9"/>
                <a:gd name="T5" fmla="*/ 5 h 6"/>
                <a:gd name="T6" fmla="*/ 3 w 9"/>
                <a:gd name="T7" fmla="*/ 0 h 6"/>
                <a:gd name="T8" fmla="*/ 1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3" y="3"/>
                    <a:pt x="5" y="5"/>
                    <a:pt x="7" y="6"/>
                  </a:cubicBezTo>
                  <a:cubicBezTo>
                    <a:pt x="7" y="6"/>
                    <a:pt x="9" y="5"/>
                    <a:pt x="8" y="5"/>
                  </a:cubicBezTo>
                  <a:cubicBezTo>
                    <a:pt x="6" y="3"/>
                    <a:pt x="5" y="2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728"/>
            <p:cNvSpPr/>
            <p:nvPr/>
          </p:nvSpPr>
          <p:spPr bwMode="auto">
            <a:xfrm>
              <a:off x="5067301" y="4778375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4 h 5"/>
                <a:gd name="T6" fmla="*/ 2 w 5"/>
                <a:gd name="T7" fmla="*/ 1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729"/>
            <p:cNvSpPr/>
            <p:nvPr/>
          </p:nvSpPr>
          <p:spPr bwMode="auto">
            <a:xfrm>
              <a:off x="5056189" y="4805363"/>
              <a:ext cx="19050" cy="14288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4 w 5"/>
                <a:gd name="T5" fmla="*/ 3 h 4"/>
                <a:gd name="T6" fmla="*/ 2 w 5"/>
                <a:gd name="T7" fmla="*/ 1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5" y="3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730"/>
            <p:cNvSpPr/>
            <p:nvPr/>
          </p:nvSpPr>
          <p:spPr bwMode="auto">
            <a:xfrm>
              <a:off x="4965701" y="4978400"/>
              <a:ext cx="49213" cy="30163"/>
            </a:xfrm>
            <a:custGeom>
              <a:avLst/>
              <a:gdLst>
                <a:gd name="T0" fmla="*/ 12 w 13"/>
                <a:gd name="T1" fmla="*/ 7 h 8"/>
                <a:gd name="T2" fmla="*/ 3 w 13"/>
                <a:gd name="T3" fmla="*/ 0 h 8"/>
                <a:gd name="T4" fmla="*/ 1 w 13"/>
                <a:gd name="T5" fmla="*/ 1 h 8"/>
                <a:gd name="T6" fmla="*/ 11 w 13"/>
                <a:gd name="T7" fmla="*/ 8 h 8"/>
                <a:gd name="T8" fmla="*/ 12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7"/>
                  </a:moveTo>
                  <a:cubicBezTo>
                    <a:pt x="9" y="5"/>
                    <a:pt x="5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4"/>
                    <a:pt x="7" y="6"/>
                    <a:pt x="11" y="8"/>
                  </a:cubicBezTo>
                  <a:cubicBezTo>
                    <a:pt x="12" y="8"/>
                    <a:pt x="13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731"/>
            <p:cNvSpPr/>
            <p:nvPr/>
          </p:nvSpPr>
          <p:spPr bwMode="auto">
            <a:xfrm>
              <a:off x="4965701" y="5022850"/>
              <a:ext cx="49213" cy="26988"/>
            </a:xfrm>
            <a:custGeom>
              <a:avLst/>
              <a:gdLst>
                <a:gd name="T0" fmla="*/ 3 w 13"/>
                <a:gd name="T1" fmla="*/ 0 h 7"/>
                <a:gd name="T2" fmla="*/ 1 w 13"/>
                <a:gd name="T3" fmla="*/ 2 h 7"/>
                <a:gd name="T4" fmla="*/ 10 w 13"/>
                <a:gd name="T5" fmla="*/ 7 h 7"/>
                <a:gd name="T6" fmla="*/ 12 w 13"/>
                <a:gd name="T7" fmla="*/ 6 h 7"/>
                <a:gd name="T8" fmla="*/ 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4" y="4"/>
                    <a:pt x="7" y="5"/>
                    <a:pt x="10" y="7"/>
                  </a:cubicBezTo>
                  <a:cubicBezTo>
                    <a:pt x="11" y="7"/>
                    <a:pt x="13" y="6"/>
                    <a:pt x="12" y="6"/>
                  </a:cubicBezTo>
                  <a:cubicBezTo>
                    <a:pt x="9" y="4"/>
                    <a:pt x="6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732"/>
            <p:cNvSpPr/>
            <p:nvPr/>
          </p:nvSpPr>
          <p:spPr bwMode="auto">
            <a:xfrm>
              <a:off x="4943476" y="5053013"/>
              <a:ext cx="63500" cy="25400"/>
            </a:xfrm>
            <a:custGeom>
              <a:avLst/>
              <a:gdLst>
                <a:gd name="T0" fmla="*/ 1 w 17"/>
                <a:gd name="T1" fmla="*/ 1 h 7"/>
                <a:gd name="T2" fmla="*/ 15 w 17"/>
                <a:gd name="T3" fmla="*/ 7 h 7"/>
                <a:gd name="T4" fmla="*/ 17 w 17"/>
                <a:gd name="T5" fmla="*/ 6 h 7"/>
                <a:gd name="T6" fmla="*/ 3 w 17"/>
                <a:gd name="T7" fmla="*/ 0 h 7"/>
                <a:gd name="T8" fmla="*/ 1 w 1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1"/>
                  </a:moveTo>
                  <a:cubicBezTo>
                    <a:pt x="5" y="4"/>
                    <a:pt x="10" y="5"/>
                    <a:pt x="15" y="7"/>
                  </a:cubicBezTo>
                  <a:cubicBezTo>
                    <a:pt x="15" y="7"/>
                    <a:pt x="17" y="7"/>
                    <a:pt x="17" y="6"/>
                  </a:cubicBezTo>
                  <a:cubicBezTo>
                    <a:pt x="12" y="5"/>
                    <a:pt x="7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733"/>
            <p:cNvSpPr/>
            <p:nvPr/>
          </p:nvSpPr>
          <p:spPr bwMode="auto">
            <a:xfrm>
              <a:off x="4924426" y="5075238"/>
              <a:ext cx="74613" cy="41275"/>
            </a:xfrm>
            <a:custGeom>
              <a:avLst/>
              <a:gdLst>
                <a:gd name="T0" fmla="*/ 1 w 20"/>
                <a:gd name="T1" fmla="*/ 1 h 11"/>
                <a:gd name="T2" fmla="*/ 18 w 20"/>
                <a:gd name="T3" fmla="*/ 11 h 11"/>
                <a:gd name="T4" fmla="*/ 19 w 20"/>
                <a:gd name="T5" fmla="*/ 9 h 11"/>
                <a:gd name="T6" fmla="*/ 3 w 20"/>
                <a:gd name="T7" fmla="*/ 0 h 11"/>
                <a:gd name="T8" fmla="*/ 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"/>
                  </a:moveTo>
                  <a:cubicBezTo>
                    <a:pt x="6" y="5"/>
                    <a:pt x="12" y="8"/>
                    <a:pt x="18" y="11"/>
                  </a:cubicBezTo>
                  <a:cubicBezTo>
                    <a:pt x="19" y="11"/>
                    <a:pt x="20" y="10"/>
                    <a:pt x="19" y="9"/>
                  </a:cubicBezTo>
                  <a:cubicBezTo>
                    <a:pt x="14" y="7"/>
                    <a:pt x="8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734"/>
            <p:cNvSpPr/>
            <p:nvPr/>
          </p:nvSpPr>
          <p:spPr bwMode="auto">
            <a:xfrm>
              <a:off x="5164139" y="4433888"/>
              <a:ext cx="52388" cy="74613"/>
            </a:xfrm>
            <a:custGeom>
              <a:avLst/>
              <a:gdLst>
                <a:gd name="T0" fmla="*/ 12 w 14"/>
                <a:gd name="T1" fmla="*/ 0 h 20"/>
                <a:gd name="T2" fmla="*/ 0 w 14"/>
                <a:gd name="T3" fmla="*/ 19 h 20"/>
                <a:gd name="T4" fmla="*/ 2 w 14"/>
                <a:gd name="T5" fmla="*/ 19 h 20"/>
                <a:gd name="T6" fmla="*/ 14 w 14"/>
                <a:gd name="T7" fmla="*/ 0 h 20"/>
                <a:gd name="T8" fmla="*/ 12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8" y="7"/>
                    <a:pt x="4" y="13"/>
                    <a:pt x="0" y="19"/>
                  </a:cubicBezTo>
                  <a:cubicBezTo>
                    <a:pt x="0" y="20"/>
                    <a:pt x="2" y="20"/>
                    <a:pt x="2" y="19"/>
                  </a:cubicBezTo>
                  <a:cubicBezTo>
                    <a:pt x="6" y="13"/>
                    <a:pt x="10" y="7"/>
                    <a:pt x="14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735"/>
            <p:cNvSpPr/>
            <p:nvPr/>
          </p:nvSpPr>
          <p:spPr bwMode="auto">
            <a:xfrm>
              <a:off x="5191126" y="4437063"/>
              <a:ext cx="44450" cy="71438"/>
            </a:xfrm>
            <a:custGeom>
              <a:avLst/>
              <a:gdLst>
                <a:gd name="T0" fmla="*/ 10 w 12"/>
                <a:gd name="T1" fmla="*/ 1 h 19"/>
                <a:gd name="T2" fmla="*/ 0 w 12"/>
                <a:gd name="T3" fmla="*/ 19 h 19"/>
                <a:gd name="T4" fmla="*/ 2 w 12"/>
                <a:gd name="T5" fmla="*/ 19 h 19"/>
                <a:gd name="T6" fmla="*/ 12 w 12"/>
                <a:gd name="T7" fmla="*/ 1 h 19"/>
                <a:gd name="T8" fmla="*/ 1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0" y="1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0" y="19"/>
                    <a:pt x="2" y="19"/>
                    <a:pt x="2" y="19"/>
                  </a:cubicBezTo>
                  <a:cubicBezTo>
                    <a:pt x="6" y="13"/>
                    <a:pt x="9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736"/>
            <p:cNvSpPr/>
            <p:nvPr/>
          </p:nvSpPr>
          <p:spPr bwMode="auto">
            <a:xfrm>
              <a:off x="5224464" y="4437063"/>
              <a:ext cx="60325" cy="93663"/>
            </a:xfrm>
            <a:custGeom>
              <a:avLst/>
              <a:gdLst>
                <a:gd name="T0" fmla="*/ 2 w 16"/>
                <a:gd name="T1" fmla="*/ 24 h 25"/>
                <a:gd name="T2" fmla="*/ 15 w 16"/>
                <a:gd name="T3" fmla="*/ 0 h 25"/>
                <a:gd name="T4" fmla="*/ 13 w 16"/>
                <a:gd name="T5" fmla="*/ 0 h 25"/>
                <a:gd name="T6" fmla="*/ 0 w 16"/>
                <a:gd name="T7" fmla="*/ 24 h 25"/>
                <a:gd name="T8" fmla="*/ 2 w 1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24"/>
                  </a:moveTo>
                  <a:cubicBezTo>
                    <a:pt x="6" y="16"/>
                    <a:pt x="10" y="8"/>
                    <a:pt x="15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8" y="8"/>
                    <a:pt x="4" y="16"/>
                    <a:pt x="0" y="24"/>
                  </a:cubicBezTo>
                  <a:cubicBezTo>
                    <a:pt x="0" y="25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737"/>
            <p:cNvSpPr/>
            <p:nvPr/>
          </p:nvSpPr>
          <p:spPr bwMode="auto">
            <a:xfrm>
              <a:off x="4432301" y="4173538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6 h 7"/>
                <a:gd name="T6" fmla="*/ 5 w 6"/>
                <a:gd name="T7" fmla="*/ 1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3"/>
                    <a:pt x="2" y="4"/>
                    <a:pt x="1" y="6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6" y="0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738"/>
            <p:cNvSpPr/>
            <p:nvPr/>
          </p:nvSpPr>
          <p:spPr bwMode="auto">
            <a:xfrm>
              <a:off x="4462464" y="4208463"/>
              <a:ext cx="33338" cy="55563"/>
            </a:xfrm>
            <a:custGeom>
              <a:avLst/>
              <a:gdLst>
                <a:gd name="T0" fmla="*/ 7 w 9"/>
                <a:gd name="T1" fmla="*/ 1 h 15"/>
                <a:gd name="T2" fmla="*/ 0 w 9"/>
                <a:gd name="T3" fmla="*/ 14 h 15"/>
                <a:gd name="T4" fmla="*/ 2 w 9"/>
                <a:gd name="T5" fmla="*/ 14 h 15"/>
                <a:gd name="T6" fmla="*/ 9 w 9"/>
                <a:gd name="T7" fmla="*/ 1 h 15"/>
                <a:gd name="T8" fmla="*/ 7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1"/>
                  </a:moveTo>
                  <a:cubicBezTo>
                    <a:pt x="5" y="6"/>
                    <a:pt x="2" y="10"/>
                    <a:pt x="0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4" y="10"/>
                    <a:pt x="7" y="5"/>
                    <a:pt x="9" y="1"/>
                  </a:cubicBezTo>
                  <a:cubicBezTo>
                    <a:pt x="9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739"/>
            <p:cNvSpPr/>
            <p:nvPr/>
          </p:nvSpPr>
          <p:spPr bwMode="auto">
            <a:xfrm>
              <a:off x="4476751" y="4219575"/>
              <a:ext cx="30163" cy="52388"/>
            </a:xfrm>
            <a:custGeom>
              <a:avLst/>
              <a:gdLst>
                <a:gd name="T0" fmla="*/ 2 w 8"/>
                <a:gd name="T1" fmla="*/ 13 h 14"/>
                <a:gd name="T2" fmla="*/ 8 w 8"/>
                <a:gd name="T3" fmla="*/ 1 h 14"/>
                <a:gd name="T4" fmla="*/ 6 w 8"/>
                <a:gd name="T5" fmla="*/ 0 h 14"/>
                <a:gd name="T6" fmla="*/ 0 w 8"/>
                <a:gd name="T7" fmla="*/ 13 h 14"/>
                <a:gd name="T8" fmla="*/ 2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4" y="9"/>
                    <a:pt x="6" y="5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740"/>
            <p:cNvSpPr/>
            <p:nvPr/>
          </p:nvSpPr>
          <p:spPr bwMode="auto">
            <a:xfrm>
              <a:off x="4181476" y="4910138"/>
              <a:ext cx="55563" cy="26988"/>
            </a:xfrm>
            <a:custGeom>
              <a:avLst/>
              <a:gdLst>
                <a:gd name="T0" fmla="*/ 0 w 15"/>
                <a:gd name="T1" fmla="*/ 1 h 7"/>
                <a:gd name="T2" fmla="*/ 13 w 15"/>
                <a:gd name="T3" fmla="*/ 7 h 7"/>
                <a:gd name="T4" fmla="*/ 15 w 15"/>
                <a:gd name="T5" fmla="*/ 6 h 7"/>
                <a:gd name="T6" fmla="*/ 2 w 15"/>
                <a:gd name="T7" fmla="*/ 0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3" y="7"/>
                    <a:pt x="15" y="6"/>
                    <a:pt x="15" y="6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741"/>
            <p:cNvSpPr/>
            <p:nvPr/>
          </p:nvSpPr>
          <p:spPr bwMode="auto">
            <a:xfrm>
              <a:off x="4225926" y="4895850"/>
              <a:ext cx="38100" cy="174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4 h 5"/>
                <a:gd name="T6" fmla="*/ 2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10" y="4"/>
                    <a:pt x="10" y="4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742"/>
            <p:cNvSpPr/>
            <p:nvPr/>
          </p:nvSpPr>
          <p:spPr bwMode="auto">
            <a:xfrm>
              <a:off x="4248151" y="4883150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5 h 5"/>
                <a:gd name="T4" fmla="*/ 10 w 11"/>
                <a:gd name="T5" fmla="*/ 4 h 5"/>
                <a:gd name="T6" fmla="*/ 2 w 11"/>
                <a:gd name="T7" fmla="*/ 1 h 5"/>
                <a:gd name="T8" fmla="*/ 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743"/>
            <p:cNvSpPr/>
            <p:nvPr/>
          </p:nvSpPr>
          <p:spPr bwMode="auto">
            <a:xfrm>
              <a:off x="4278314" y="4872038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8 w 9"/>
                <a:gd name="T5" fmla="*/ 2 h 3"/>
                <a:gd name="T6" fmla="*/ 3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2"/>
                    <a:pt x="5" y="3"/>
                    <a:pt x="7" y="3"/>
                  </a:cubicBezTo>
                  <a:cubicBezTo>
                    <a:pt x="7" y="3"/>
                    <a:pt x="9" y="2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744"/>
            <p:cNvSpPr/>
            <p:nvPr/>
          </p:nvSpPr>
          <p:spPr bwMode="auto">
            <a:xfrm>
              <a:off x="4305301" y="4849813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6 w 9"/>
                <a:gd name="T3" fmla="*/ 3 h 3"/>
                <a:gd name="T4" fmla="*/ 7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9" y="2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745"/>
            <p:cNvSpPr/>
            <p:nvPr/>
          </p:nvSpPr>
          <p:spPr bwMode="auto">
            <a:xfrm>
              <a:off x="4327526" y="4830763"/>
              <a:ext cx="22225" cy="1111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3 w 6"/>
                <a:gd name="T5" fmla="*/ 3 h 3"/>
                <a:gd name="T6" fmla="*/ 5 w 6"/>
                <a:gd name="T7" fmla="*/ 2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746"/>
            <p:cNvSpPr/>
            <p:nvPr/>
          </p:nvSpPr>
          <p:spPr bwMode="auto">
            <a:xfrm>
              <a:off x="4341814" y="4805363"/>
              <a:ext cx="30163" cy="7938"/>
            </a:xfrm>
            <a:custGeom>
              <a:avLst/>
              <a:gdLst>
                <a:gd name="T0" fmla="*/ 1 w 8"/>
                <a:gd name="T1" fmla="*/ 1 h 2"/>
                <a:gd name="T2" fmla="*/ 6 w 8"/>
                <a:gd name="T3" fmla="*/ 2 h 2"/>
                <a:gd name="T4" fmla="*/ 7 w 8"/>
                <a:gd name="T5" fmla="*/ 1 h 2"/>
                <a:gd name="T6" fmla="*/ 3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747"/>
            <p:cNvSpPr/>
            <p:nvPr/>
          </p:nvSpPr>
          <p:spPr bwMode="auto">
            <a:xfrm>
              <a:off x="4365626" y="4789488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748"/>
            <p:cNvSpPr/>
            <p:nvPr/>
          </p:nvSpPr>
          <p:spPr bwMode="auto">
            <a:xfrm>
              <a:off x="4443414" y="4681538"/>
              <a:ext cx="30163" cy="19050"/>
            </a:xfrm>
            <a:custGeom>
              <a:avLst/>
              <a:gdLst>
                <a:gd name="T0" fmla="*/ 0 w 8"/>
                <a:gd name="T1" fmla="*/ 2 h 5"/>
                <a:gd name="T2" fmla="*/ 6 w 8"/>
                <a:gd name="T3" fmla="*/ 5 h 5"/>
                <a:gd name="T4" fmla="*/ 8 w 8"/>
                <a:gd name="T5" fmla="*/ 4 h 5"/>
                <a:gd name="T6" fmla="*/ 2 w 8"/>
                <a:gd name="T7" fmla="*/ 1 h 5"/>
                <a:gd name="T8" fmla="*/ 0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749"/>
            <p:cNvSpPr/>
            <p:nvPr/>
          </p:nvSpPr>
          <p:spPr bwMode="auto">
            <a:xfrm>
              <a:off x="4451351" y="4646613"/>
              <a:ext cx="55563" cy="19050"/>
            </a:xfrm>
            <a:custGeom>
              <a:avLst/>
              <a:gdLst>
                <a:gd name="T0" fmla="*/ 0 w 15"/>
                <a:gd name="T1" fmla="*/ 1 h 5"/>
                <a:gd name="T2" fmla="*/ 12 w 15"/>
                <a:gd name="T3" fmla="*/ 5 h 5"/>
                <a:gd name="T4" fmla="*/ 14 w 15"/>
                <a:gd name="T5" fmla="*/ 4 h 5"/>
                <a:gd name="T6" fmla="*/ 2 w 15"/>
                <a:gd name="T7" fmla="*/ 1 h 5"/>
                <a:gd name="T8" fmla="*/ 0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4" y="3"/>
                    <a:pt x="8" y="5"/>
                    <a:pt x="12" y="5"/>
                  </a:cubicBezTo>
                  <a:cubicBezTo>
                    <a:pt x="13" y="5"/>
                    <a:pt x="15" y="4"/>
                    <a:pt x="14" y="4"/>
                  </a:cubicBezTo>
                  <a:cubicBezTo>
                    <a:pt x="9" y="4"/>
                    <a:pt x="6" y="3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750"/>
            <p:cNvSpPr/>
            <p:nvPr/>
          </p:nvSpPr>
          <p:spPr bwMode="auto">
            <a:xfrm>
              <a:off x="4470401" y="4618038"/>
              <a:ext cx="60325" cy="22225"/>
            </a:xfrm>
            <a:custGeom>
              <a:avLst/>
              <a:gdLst>
                <a:gd name="T0" fmla="*/ 1 w 16"/>
                <a:gd name="T1" fmla="*/ 1 h 6"/>
                <a:gd name="T2" fmla="*/ 14 w 16"/>
                <a:gd name="T3" fmla="*/ 5 h 6"/>
                <a:gd name="T4" fmla="*/ 15 w 16"/>
                <a:gd name="T5" fmla="*/ 4 h 6"/>
                <a:gd name="T6" fmla="*/ 3 w 16"/>
                <a:gd name="T7" fmla="*/ 0 h 6"/>
                <a:gd name="T8" fmla="*/ 1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1"/>
                  </a:moveTo>
                  <a:cubicBezTo>
                    <a:pt x="5" y="3"/>
                    <a:pt x="9" y="5"/>
                    <a:pt x="14" y="5"/>
                  </a:cubicBezTo>
                  <a:cubicBezTo>
                    <a:pt x="15" y="6"/>
                    <a:pt x="16" y="4"/>
                    <a:pt x="15" y="4"/>
                  </a:cubicBezTo>
                  <a:cubicBezTo>
                    <a:pt x="11" y="3"/>
                    <a:pt x="7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751"/>
            <p:cNvSpPr/>
            <p:nvPr/>
          </p:nvSpPr>
          <p:spPr bwMode="auto">
            <a:xfrm>
              <a:off x="4495801" y="4591050"/>
              <a:ext cx="60325" cy="22225"/>
            </a:xfrm>
            <a:custGeom>
              <a:avLst/>
              <a:gdLst>
                <a:gd name="T0" fmla="*/ 1 w 16"/>
                <a:gd name="T1" fmla="*/ 2 h 6"/>
                <a:gd name="T2" fmla="*/ 14 w 16"/>
                <a:gd name="T3" fmla="*/ 6 h 6"/>
                <a:gd name="T4" fmla="*/ 14 w 16"/>
                <a:gd name="T5" fmla="*/ 5 h 6"/>
                <a:gd name="T6" fmla="*/ 2 w 16"/>
                <a:gd name="T7" fmla="*/ 1 h 6"/>
                <a:gd name="T8" fmla="*/ 1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2"/>
                  </a:moveTo>
                  <a:cubicBezTo>
                    <a:pt x="5" y="4"/>
                    <a:pt x="9" y="6"/>
                    <a:pt x="14" y="6"/>
                  </a:cubicBezTo>
                  <a:cubicBezTo>
                    <a:pt x="15" y="6"/>
                    <a:pt x="16" y="5"/>
                    <a:pt x="14" y="5"/>
                  </a:cubicBezTo>
                  <a:cubicBezTo>
                    <a:pt x="10" y="5"/>
                    <a:pt x="6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752"/>
            <p:cNvSpPr/>
            <p:nvPr/>
          </p:nvSpPr>
          <p:spPr bwMode="auto">
            <a:xfrm>
              <a:off x="4518026" y="4552950"/>
              <a:ext cx="71438" cy="2698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7 h 7"/>
                <a:gd name="T4" fmla="*/ 17 w 19"/>
                <a:gd name="T5" fmla="*/ 6 h 7"/>
                <a:gd name="T6" fmla="*/ 3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5"/>
                    <a:pt x="11" y="7"/>
                    <a:pt x="17" y="7"/>
                  </a:cubicBezTo>
                  <a:cubicBezTo>
                    <a:pt x="18" y="7"/>
                    <a:pt x="19" y="6"/>
                    <a:pt x="17" y="6"/>
                  </a:cubicBezTo>
                  <a:cubicBezTo>
                    <a:pt x="12" y="6"/>
                    <a:pt x="7" y="3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753"/>
            <p:cNvSpPr/>
            <p:nvPr/>
          </p:nvSpPr>
          <p:spPr bwMode="auto">
            <a:xfrm>
              <a:off x="4537076" y="4522788"/>
              <a:ext cx="82550" cy="30163"/>
            </a:xfrm>
            <a:custGeom>
              <a:avLst/>
              <a:gdLst>
                <a:gd name="T0" fmla="*/ 1 w 22"/>
                <a:gd name="T1" fmla="*/ 2 h 8"/>
                <a:gd name="T2" fmla="*/ 20 w 22"/>
                <a:gd name="T3" fmla="*/ 7 h 8"/>
                <a:gd name="T4" fmla="*/ 20 w 22"/>
                <a:gd name="T5" fmla="*/ 6 h 8"/>
                <a:gd name="T6" fmla="*/ 3 w 22"/>
                <a:gd name="T7" fmla="*/ 0 h 8"/>
                <a:gd name="T8" fmla="*/ 1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2"/>
                  </a:moveTo>
                  <a:cubicBezTo>
                    <a:pt x="7" y="5"/>
                    <a:pt x="13" y="6"/>
                    <a:pt x="20" y="7"/>
                  </a:cubicBezTo>
                  <a:cubicBezTo>
                    <a:pt x="21" y="8"/>
                    <a:pt x="22" y="6"/>
                    <a:pt x="20" y="6"/>
                  </a:cubicBezTo>
                  <a:cubicBezTo>
                    <a:pt x="14" y="5"/>
                    <a:pt x="8" y="3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754"/>
            <p:cNvSpPr/>
            <p:nvPr/>
          </p:nvSpPr>
          <p:spPr bwMode="auto">
            <a:xfrm>
              <a:off x="4560889" y="4478338"/>
              <a:ext cx="93663" cy="38100"/>
            </a:xfrm>
            <a:custGeom>
              <a:avLst/>
              <a:gdLst>
                <a:gd name="T0" fmla="*/ 1 w 25"/>
                <a:gd name="T1" fmla="*/ 2 h 10"/>
                <a:gd name="T2" fmla="*/ 22 w 25"/>
                <a:gd name="T3" fmla="*/ 10 h 10"/>
                <a:gd name="T4" fmla="*/ 24 w 25"/>
                <a:gd name="T5" fmla="*/ 8 h 10"/>
                <a:gd name="T6" fmla="*/ 3 w 25"/>
                <a:gd name="T7" fmla="*/ 0 h 10"/>
                <a:gd name="T8" fmla="*/ 1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2"/>
                  </a:moveTo>
                  <a:cubicBezTo>
                    <a:pt x="8" y="5"/>
                    <a:pt x="15" y="8"/>
                    <a:pt x="22" y="10"/>
                  </a:cubicBezTo>
                  <a:cubicBezTo>
                    <a:pt x="23" y="10"/>
                    <a:pt x="25" y="9"/>
                    <a:pt x="24" y="8"/>
                  </a:cubicBezTo>
                  <a:cubicBezTo>
                    <a:pt x="16" y="7"/>
                    <a:pt x="10" y="4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755"/>
            <p:cNvSpPr/>
            <p:nvPr/>
          </p:nvSpPr>
          <p:spPr bwMode="auto">
            <a:xfrm>
              <a:off x="4597401" y="4451350"/>
              <a:ext cx="90488" cy="38100"/>
            </a:xfrm>
            <a:custGeom>
              <a:avLst/>
              <a:gdLst>
                <a:gd name="T0" fmla="*/ 0 w 24"/>
                <a:gd name="T1" fmla="*/ 1 h 10"/>
                <a:gd name="T2" fmla="*/ 22 w 24"/>
                <a:gd name="T3" fmla="*/ 10 h 10"/>
                <a:gd name="T4" fmla="*/ 23 w 24"/>
                <a:gd name="T5" fmla="*/ 10 h 10"/>
                <a:gd name="T6" fmla="*/ 2 w 24"/>
                <a:gd name="T7" fmla="*/ 1 h 10"/>
                <a:gd name="T8" fmla="*/ 0 w 2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7" y="6"/>
                    <a:pt x="14" y="10"/>
                    <a:pt x="22" y="10"/>
                  </a:cubicBezTo>
                  <a:cubicBezTo>
                    <a:pt x="22" y="10"/>
                    <a:pt x="24" y="10"/>
                    <a:pt x="23" y="10"/>
                  </a:cubicBezTo>
                  <a:cubicBezTo>
                    <a:pt x="15" y="9"/>
                    <a:pt x="9" y="5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756"/>
            <p:cNvSpPr/>
            <p:nvPr/>
          </p:nvSpPr>
          <p:spPr bwMode="auto">
            <a:xfrm>
              <a:off x="4605339" y="4433888"/>
              <a:ext cx="101600" cy="36513"/>
            </a:xfrm>
            <a:custGeom>
              <a:avLst/>
              <a:gdLst>
                <a:gd name="T0" fmla="*/ 1 w 27"/>
                <a:gd name="T1" fmla="*/ 2 h 10"/>
                <a:gd name="T2" fmla="*/ 25 w 27"/>
                <a:gd name="T3" fmla="*/ 10 h 10"/>
                <a:gd name="T4" fmla="*/ 26 w 27"/>
                <a:gd name="T5" fmla="*/ 8 h 10"/>
                <a:gd name="T6" fmla="*/ 3 w 27"/>
                <a:gd name="T7" fmla="*/ 1 h 10"/>
                <a:gd name="T8" fmla="*/ 1 w 2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" y="2"/>
                  </a:moveTo>
                  <a:cubicBezTo>
                    <a:pt x="9" y="6"/>
                    <a:pt x="17" y="8"/>
                    <a:pt x="25" y="10"/>
                  </a:cubicBezTo>
                  <a:cubicBezTo>
                    <a:pt x="26" y="10"/>
                    <a:pt x="27" y="9"/>
                    <a:pt x="26" y="8"/>
                  </a:cubicBezTo>
                  <a:cubicBezTo>
                    <a:pt x="18" y="7"/>
                    <a:pt x="10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757"/>
            <p:cNvSpPr/>
            <p:nvPr/>
          </p:nvSpPr>
          <p:spPr bwMode="auto">
            <a:xfrm>
              <a:off x="4619626" y="4384675"/>
              <a:ext cx="112713" cy="52388"/>
            </a:xfrm>
            <a:custGeom>
              <a:avLst/>
              <a:gdLst>
                <a:gd name="T0" fmla="*/ 1 w 30"/>
                <a:gd name="T1" fmla="*/ 2 h 14"/>
                <a:gd name="T2" fmla="*/ 27 w 30"/>
                <a:gd name="T3" fmla="*/ 14 h 14"/>
                <a:gd name="T4" fmla="*/ 29 w 30"/>
                <a:gd name="T5" fmla="*/ 13 h 14"/>
                <a:gd name="T6" fmla="*/ 2 w 30"/>
                <a:gd name="T7" fmla="*/ 0 h 14"/>
                <a:gd name="T8" fmla="*/ 1 w 3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2"/>
                  </a:moveTo>
                  <a:cubicBezTo>
                    <a:pt x="10" y="6"/>
                    <a:pt x="18" y="11"/>
                    <a:pt x="27" y="14"/>
                  </a:cubicBezTo>
                  <a:cubicBezTo>
                    <a:pt x="28" y="14"/>
                    <a:pt x="30" y="13"/>
                    <a:pt x="29" y="13"/>
                  </a:cubicBezTo>
                  <a:cubicBezTo>
                    <a:pt x="19" y="10"/>
                    <a:pt x="11" y="5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758"/>
            <p:cNvSpPr/>
            <p:nvPr/>
          </p:nvSpPr>
          <p:spPr bwMode="auto">
            <a:xfrm>
              <a:off x="4660901" y="4373563"/>
              <a:ext cx="90488" cy="44450"/>
            </a:xfrm>
            <a:custGeom>
              <a:avLst/>
              <a:gdLst>
                <a:gd name="T0" fmla="*/ 23 w 24"/>
                <a:gd name="T1" fmla="*/ 11 h 12"/>
                <a:gd name="T2" fmla="*/ 3 w 24"/>
                <a:gd name="T3" fmla="*/ 1 h 12"/>
                <a:gd name="T4" fmla="*/ 1 w 24"/>
                <a:gd name="T5" fmla="*/ 1 h 12"/>
                <a:gd name="T6" fmla="*/ 22 w 24"/>
                <a:gd name="T7" fmla="*/ 12 h 12"/>
                <a:gd name="T8" fmla="*/ 23 w 2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11"/>
                  </a:moveTo>
                  <a:cubicBezTo>
                    <a:pt x="16" y="9"/>
                    <a:pt x="9" y="4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8" y="5"/>
                    <a:pt x="14" y="10"/>
                    <a:pt x="22" y="12"/>
                  </a:cubicBezTo>
                  <a:cubicBezTo>
                    <a:pt x="22" y="12"/>
                    <a:pt x="24" y="11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759"/>
            <p:cNvSpPr/>
            <p:nvPr/>
          </p:nvSpPr>
          <p:spPr bwMode="auto">
            <a:xfrm>
              <a:off x="4297364" y="5232400"/>
              <a:ext cx="25400" cy="15875"/>
            </a:xfrm>
            <a:custGeom>
              <a:avLst/>
              <a:gdLst>
                <a:gd name="T0" fmla="*/ 6 w 7"/>
                <a:gd name="T1" fmla="*/ 2 h 4"/>
                <a:gd name="T2" fmla="*/ 3 w 7"/>
                <a:gd name="T3" fmla="*/ 0 h 4"/>
                <a:gd name="T4" fmla="*/ 1 w 7"/>
                <a:gd name="T5" fmla="*/ 2 h 4"/>
                <a:gd name="T6" fmla="*/ 5 w 7"/>
                <a:gd name="T7" fmla="*/ 3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4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760"/>
            <p:cNvSpPr/>
            <p:nvPr/>
          </p:nvSpPr>
          <p:spPr bwMode="auto">
            <a:xfrm>
              <a:off x="4300539" y="5259388"/>
              <a:ext cx="26988" cy="14288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6 w 7"/>
                <a:gd name="T5" fmla="*/ 2 h 4"/>
                <a:gd name="T6" fmla="*/ 2 w 7"/>
                <a:gd name="T7" fmla="*/ 1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761"/>
            <p:cNvSpPr/>
            <p:nvPr/>
          </p:nvSpPr>
          <p:spPr bwMode="auto">
            <a:xfrm>
              <a:off x="4289426" y="5286375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762"/>
            <p:cNvSpPr/>
            <p:nvPr/>
          </p:nvSpPr>
          <p:spPr bwMode="auto">
            <a:xfrm>
              <a:off x="4286251" y="5300663"/>
              <a:ext cx="96838" cy="52388"/>
            </a:xfrm>
            <a:custGeom>
              <a:avLst/>
              <a:gdLst>
                <a:gd name="T0" fmla="*/ 3 w 26"/>
                <a:gd name="T1" fmla="*/ 1 h 14"/>
                <a:gd name="T2" fmla="*/ 1 w 26"/>
                <a:gd name="T3" fmla="*/ 2 h 14"/>
                <a:gd name="T4" fmla="*/ 24 w 26"/>
                <a:gd name="T5" fmla="*/ 14 h 14"/>
                <a:gd name="T6" fmla="*/ 26 w 26"/>
                <a:gd name="T7" fmla="*/ 13 h 14"/>
                <a:gd name="T8" fmla="*/ 3 w 2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7" y="7"/>
                    <a:pt x="17" y="9"/>
                    <a:pt x="24" y="14"/>
                  </a:cubicBezTo>
                  <a:cubicBezTo>
                    <a:pt x="24" y="14"/>
                    <a:pt x="26" y="13"/>
                    <a:pt x="26" y="13"/>
                  </a:cubicBezTo>
                  <a:cubicBezTo>
                    <a:pt x="19" y="8"/>
                    <a:pt x="9" y="7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763"/>
            <p:cNvSpPr/>
            <p:nvPr/>
          </p:nvSpPr>
          <p:spPr bwMode="auto">
            <a:xfrm>
              <a:off x="4286251" y="5327650"/>
              <a:ext cx="303213" cy="171450"/>
            </a:xfrm>
            <a:custGeom>
              <a:avLst/>
              <a:gdLst>
                <a:gd name="T0" fmla="*/ 3 w 81"/>
                <a:gd name="T1" fmla="*/ 1 h 46"/>
                <a:gd name="T2" fmla="*/ 1 w 81"/>
                <a:gd name="T3" fmla="*/ 2 h 46"/>
                <a:gd name="T4" fmla="*/ 35 w 81"/>
                <a:gd name="T5" fmla="*/ 22 h 46"/>
                <a:gd name="T6" fmla="*/ 78 w 81"/>
                <a:gd name="T7" fmla="*/ 46 h 46"/>
                <a:gd name="T8" fmla="*/ 80 w 81"/>
                <a:gd name="T9" fmla="*/ 44 h 46"/>
                <a:gd name="T10" fmla="*/ 42 w 81"/>
                <a:gd name="T11" fmla="*/ 24 h 46"/>
                <a:gd name="T12" fmla="*/ 3 w 8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0" y="11"/>
                    <a:pt x="24" y="16"/>
                    <a:pt x="35" y="22"/>
                  </a:cubicBezTo>
                  <a:cubicBezTo>
                    <a:pt x="50" y="30"/>
                    <a:pt x="64" y="37"/>
                    <a:pt x="78" y="46"/>
                  </a:cubicBezTo>
                  <a:cubicBezTo>
                    <a:pt x="79" y="46"/>
                    <a:pt x="81" y="45"/>
                    <a:pt x="80" y="44"/>
                  </a:cubicBezTo>
                  <a:cubicBezTo>
                    <a:pt x="67" y="37"/>
                    <a:pt x="55" y="30"/>
                    <a:pt x="42" y="24"/>
                  </a:cubicBezTo>
                  <a:cubicBezTo>
                    <a:pt x="29" y="17"/>
                    <a:pt x="13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764"/>
            <p:cNvSpPr/>
            <p:nvPr/>
          </p:nvSpPr>
          <p:spPr bwMode="auto">
            <a:xfrm>
              <a:off x="4338639" y="5900738"/>
              <a:ext cx="11113" cy="1270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765"/>
            <p:cNvSpPr/>
            <p:nvPr/>
          </p:nvSpPr>
          <p:spPr bwMode="auto">
            <a:xfrm>
              <a:off x="3816351" y="5924550"/>
              <a:ext cx="60325" cy="33338"/>
            </a:xfrm>
            <a:custGeom>
              <a:avLst/>
              <a:gdLst>
                <a:gd name="T0" fmla="*/ 15 w 16"/>
                <a:gd name="T1" fmla="*/ 7 h 9"/>
                <a:gd name="T2" fmla="*/ 2 w 16"/>
                <a:gd name="T3" fmla="*/ 1 h 9"/>
                <a:gd name="T4" fmla="*/ 1 w 16"/>
                <a:gd name="T5" fmla="*/ 2 h 9"/>
                <a:gd name="T6" fmla="*/ 14 w 16"/>
                <a:gd name="T7" fmla="*/ 9 h 9"/>
                <a:gd name="T8" fmla="*/ 15 w 1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1" y="5"/>
                    <a:pt x="6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4"/>
                    <a:pt x="9" y="7"/>
                    <a:pt x="14" y="9"/>
                  </a:cubicBezTo>
                  <a:cubicBezTo>
                    <a:pt x="14" y="9"/>
                    <a:pt x="16" y="8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0" name="Freeform 766"/>
            <p:cNvSpPr/>
            <p:nvPr/>
          </p:nvSpPr>
          <p:spPr bwMode="auto">
            <a:xfrm>
              <a:off x="4170364" y="5683250"/>
              <a:ext cx="11113" cy="1111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1" name="Freeform 767"/>
            <p:cNvSpPr/>
            <p:nvPr/>
          </p:nvSpPr>
          <p:spPr bwMode="auto">
            <a:xfrm>
              <a:off x="4176714" y="6183313"/>
              <a:ext cx="38100" cy="66675"/>
            </a:xfrm>
            <a:custGeom>
              <a:avLst/>
              <a:gdLst>
                <a:gd name="T0" fmla="*/ 7 w 10"/>
                <a:gd name="T1" fmla="*/ 1 h 18"/>
                <a:gd name="T2" fmla="*/ 0 w 10"/>
                <a:gd name="T3" fmla="*/ 17 h 18"/>
                <a:gd name="T4" fmla="*/ 2 w 10"/>
                <a:gd name="T5" fmla="*/ 17 h 18"/>
                <a:gd name="T6" fmla="*/ 9 w 10"/>
                <a:gd name="T7" fmla="*/ 1 h 18"/>
                <a:gd name="T8" fmla="*/ 7 w 1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7" y="1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10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2" name="Freeform 768"/>
            <p:cNvSpPr/>
            <p:nvPr/>
          </p:nvSpPr>
          <p:spPr bwMode="auto">
            <a:xfrm>
              <a:off x="4195764" y="6186488"/>
              <a:ext cx="38100" cy="63500"/>
            </a:xfrm>
            <a:custGeom>
              <a:avLst/>
              <a:gdLst>
                <a:gd name="T0" fmla="*/ 2 w 10"/>
                <a:gd name="T1" fmla="*/ 16 h 17"/>
                <a:gd name="T2" fmla="*/ 10 w 10"/>
                <a:gd name="T3" fmla="*/ 1 h 17"/>
                <a:gd name="T4" fmla="*/ 8 w 10"/>
                <a:gd name="T5" fmla="*/ 1 h 17"/>
                <a:gd name="T6" fmla="*/ 0 w 10"/>
                <a:gd name="T7" fmla="*/ 17 h 17"/>
                <a:gd name="T8" fmla="*/ 2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6"/>
                  </a:moveTo>
                  <a:cubicBezTo>
                    <a:pt x="4" y="11"/>
                    <a:pt x="7" y="6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2" y="17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3" name="Freeform 769"/>
            <p:cNvSpPr/>
            <p:nvPr/>
          </p:nvSpPr>
          <p:spPr bwMode="auto">
            <a:xfrm>
              <a:off x="4229101" y="6216650"/>
              <a:ext cx="30163" cy="57150"/>
            </a:xfrm>
            <a:custGeom>
              <a:avLst/>
              <a:gdLst>
                <a:gd name="T0" fmla="*/ 6 w 8"/>
                <a:gd name="T1" fmla="*/ 1 h 15"/>
                <a:gd name="T2" fmla="*/ 0 w 8"/>
                <a:gd name="T3" fmla="*/ 15 h 15"/>
                <a:gd name="T4" fmla="*/ 2 w 8"/>
                <a:gd name="T5" fmla="*/ 14 h 15"/>
                <a:gd name="T6" fmla="*/ 5 w 8"/>
                <a:gd name="T7" fmla="*/ 11 h 15"/>
                <a:gd name="T8" fmla="*/ 3 w 8"/>
                <a:gd name="T9" fmla="*/ 11 h 15"/>
                <a:gd name="T10" fmla="*/ 8 w 8"/>
                <a:gd name="T11" fmla="*/ 0 h 15"/>
                <a:gd name="T12" fmla="*/ 6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6" y="1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0" y="15"/>
                    <a:pt x="2" y="14"/>
                    <a:pt x="2" y="14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5" y="8"/>
                    <a:pt x="7" y="4"/>
                    <a:pt x="8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770"/>
            <p:cNvSpPr/>
            <p:nvPr/>
          </p:nvSpPr>
          <p:spPr bwMode="auto">
            <a:xfrm>
              <a:off x="4270376" y="6227763"/>
              <a:ext cx="38100" cy="68263"/>
            </a:xfrm>
            <a:custGeom>
              <a:avLst/>
              <a:gdLst>
                <a:gd name="T0" fmla="*/ 8 w 10"/>
                <a:gd name="T1" fmla="*/ 1 h 18"/>
                <a:gd name="T2" fmla="*/ 0 w 10"/>
                <a:gd name="T3" fmla="*/ 18 h 18"/>
                <a:gd name="T4" fmla="*/ 2 w 10"/>
                <a:gd name="T5" fmla="*/ 17 h 18"/>
                <a:gd name="T6" fmla="*/ 5 w 10"/>
                <a:gd name="T7" fmla="*/ 15 h 18"/>
                <a:gd name="T8" fmla="*/ 3 w 10"/>
                <a:gd name="T9" fmla="*/ 15 h 18"/>
                <a:gd name="T10" fmla="*/ 3 w 10"/>
                <a:gd name="T11" fmla="*/ 16 h 18"/>
                <a:gd name="T12" fmla="*/ 10 w 10"/>
                <a:gd name="T13" fmla="*/ 0 h 18"/>
                <a:gd name="T14" fmla="*/ 8 w 10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5" y="6"/>
                    <a:pt x="1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7"/>
                    <a:pt x="4" y="16"/>
                    <a:pt x="5" y="15"/>
                  </a:cubicBezTo>
                  <a:cubicBezTo>
                    <a:pt x="6" y="14"/>
                    <a:pt x="4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0"/>
                    <a:pt x="7" y="5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71"/>
            <p:cNvSpPr/>
            <p:nvPr/>
          </p:nvSpPr>
          <p:spPr bwMode="auto">
            <a:xfrm>
              <a:off x="3959226" y="6108700"/>
              <a:ext cx="206375" cy="104775"/>
            </a:xfrm>
            <a:custGeom>
              <a:avLst/>
              <a:gdLst>
                <a:gd name="T0" fmla="*/ 1 w 55"/>
                <a:gd name="T1" fmla="*/ 2 h 28"/>
                <a:gd name="T2" fmla="*/ 53 w 55"/>
                <a:gd name="T3" fmla="*/ 28 h 28"/>
                <a:gd name="T4" fmla="*/ 54 w 55"/>
                <a:gd name="T5" fmla="*/ 27 h 28"/>
                <a:gd name="T6" fmla="*/ 3 w 55"/>
                <a:gd name="T7" fmla="*/ 1 h 28"/>
                <a:gd name="T8" fmla="*/ 1 w 55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8">
                  <a:moveTo>
                    <a:pt x="1" y="2"/>
                  </a:moveTo>
                  <a:cubicBezTo>
                    <a:pt x="16" y="15"/>
                    <a:pt x="35" y="19"/>
                    <a:pt x="53" y="28"/>
                  </a:cubicBezTo>
                  <a:cubicBezTo>
                    <a:pt x="53" y="28"/>
                    <a:pt x="55" y="27"/>
                    <a:pt x="54" y="27"/>
                  </a:cubicBezTo>
                  <a:cubicBezTo>
                    <a:pt x="37" y="18"/>
                    <a:pt x="18" y="1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772"/>
            <p:cNvSpPr/>
            <p:nvPr/>
          </p:nvSpPr>
          <p:spPr bwMode="auto">
            <a:xfrm>
              <a:off x="4410076" y="6392863"/>
              <a:ext cx="49213" cy="34925"/>
            </a:xfrm>
            <a:custGeom>
              <a:avLst/>
              <a:gdLst>
                <a:gd name="T0" fmla="*/ 1 w 13"/>
                <a:gd name="T1" fmla="*/ 7 h 9"/>
                <a:gd name="T2" fmla="*/ 2 w 13"/>
                <a:gd name="T3" fmla="*/ 8 h 9"/>
                <a:gd name="T4" fmla="*/ 12 w 13"/>
                <a:gd name="T5" fmla="*/ 2 h 9"/>
                <a:gd name="T6" fmla="*/ 11 w 13"/>
                <a:gd name="T7" fmla="*/ 1 h 9"/>
                <a:gd name="T8" fmla="*/ 1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6" y="7"/>
                    <a:pt x="9" y="4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3"/>
                    <a:pt x="5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773"/>
            <p:cNvSpPr/>
            <p:nvPr/>
          </p:nvSpPr>
          <p:spPr bwMode="auto">
            <a:xfrm>
              <a:off x="4429126" y="6423025"/>
              <a:ext cx="44450" cy="22225"/>
            </a:xfrm>
            <a:custGeom>
              <a:avLst/>
              <a:gdLst>
                <a:gd name="T0" fmla="*/ 2 w 12"/>
                <a:gd name="T1" fmla="*/ 5 h 6"/>
                <a:gd name="T2" fmla="*/ 11 w 12"/>
                <a:gd name="T3" fmla="*/ 1 h 6"/>
                <a:gd name="T4" fmla="*/ 9 w 12"/>
                <a:gd name="T5" fmla="*/ 0 h 6"/>
                <a:gd name="T6" fmla="*/ 2 w 12"/>
                <a:gd name="T7" fmla="*/ 4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774"/>
            <p:cNvSpPr/>
            <p:nvPr/>
          </p:nvSpPr>
          <p:spPr bwMode="auto">
            <a:xfrm>
              <a:off x="4440239" y="6456363"/>
              <a:ext cx="22225" cy="15875"/>
            </a:xfrm>
            <a:custGeom>
              <a:avLst/>
              <a:gdLst>
                <a:gd name="T0" fmla="*/ 2 w 6"/>
                <a:gd name="T1" fmla="*/ 3 h 4"/>
                <a:gd name="T2" fmla="*/ 6 w 6"/>
                <a:gd name="T3" fmla="*/ 1 h 4"/>
                <a:gd name="T4" fmla="*/ 4 w 6"/>
                <a:gd name="T5" fmla="*/ 0 h 4"/>
                <a:gd name="T6" fmla="*/ 1 w 6"/>
                <a:gd name="T7" fmla="*/ 3 h 4"/>
                <a:gd name="T8" fmla="*/ 2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5" y="2"/>
                    <a:pt x="6" y="1"/>
                  </a:cubicBezTo>
                  <a:cubicBezTo>
                    <a:pt x="6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775"/>
            <p:cNvSpPr/>
            <p:nvPr/>
          </p:nvSpPr>
          <p:spPr bwMode="auto">
            <a:xfrm>
              <a:off x="4448176" y="6483350"/>
              <a:ext cx="33338" cy="14288"/>
            </a:xfrm>
            <a:custGeom>
              <a:avLst/>
              <a:gdLst>
                <a:gd name="T0" fmla="*/ 2 w 9"/>
                <a:gd name="T1" fmla="*/ 3 h 4"/>
                <a:gd name="T2" fmla="*/ 7 w 9"/>
                <a:gd name="T3" fmla="*/ 0 h 4"/>
                <a:gd name="T4" fmla="*/ 6 w 9"/>
                <a:gd name="T5" fmla="*/ 0 h 4"/>
                <a:gd name="T6" fmla="*/ 1 w 9"/>
                <a:gd name="T7" fmla="*/ 3 h 4"/>
                <a:gd name="T8" fmla="*/ 2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3"/>
                  </a:moveTo>
                  <a:cubicBezTo>
                    <a:pt x="4" y="3"/>
                    <a:pt x="6" y="1"/>
                    <a:pt x="7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776"/>
            <p:cNvSpPr/>
            <p:nvPr/>
          </p:nvSpPr>
          <p:spPr bwMode="auto">
            <a:xfrm>
              <a:off x="4465639" y="6497638"/>
              <a:ext cx="11113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777"/>
            <p:cNvSpPr/>
            <p:nvPr/>
          </p:nvSpPr>
          <p:spPr bwMode="auto">
            <a:xfrm>
              <a:off x="4470401" y="6535738"/>
              <a:ext cx="14288" cy="3175"/>
            </a:xfrm>
            <a:custGeom>
              <a:avLst/>
              <a:gdLst>
                <a:gd name="T0" fmla="*/ 2 w 4"/>
                <a:gd name="T1" fmla="*/ 1 h 1"/>
                <a:gd name="T2" fmla="*/ 3 w 4"/>
                <a:gd name="T3" fmla="*/ 0 h 1"/>
                <a:gd name="T4" fmla="*/ 2 w 4"/>
                <a:gd name="T5" fmla="*/ 0 h 1"/>
                <a:gd name="T6" fmla="*/ 2 w 4"/>
                <a:gd name="T7" fmla="*/ 1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778"/>
            <p:cNvSpPr/>
            <p:nvPr/>
          </p:nvSpPr>
          <p:spPr bwMode="auto">
            <a:xfrm>
              <a:off x="4451351" y="6389688"/>
              <a:ext cx="66675" cy="19050"/>
            </a:xfrm>
            <a:custGeom>
              <a:avLst/>
              <a:gdLst>
                <a:gd name="T0" fmla="*/ 16 w 18"/>
                <a:gd name="T1" fmla="*/ 0 h 5"/>
                <a:gd name="T2" fmla="*/ 2 w 18"/>
                <a:gd name="T3" fmla="*/ 4 h 5"/>
                <a:gd name="T4" fmla="*/ 2 w 18"/>
                <a:gd name="T5" fmla="*/ 5 h 5"/>
                <a:gd name="T6" fmla="*/ 17 w 18"/>
                <a:gd name="T7" fmla="*/ 0 h 5"/>
                <a:gd name="T8" fmla="*/ 16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6" y="0"/>
                  </a:moveTo>
                  <a:cubicBezTo>
                    <a:pt x="12" y="3"/>
                    <a:pt x="7" y="3"/>
                    <a:pt x="2" y="4"/>
                  </a:cubicBezTo>
                  <a:cubicBezTo>
                    <a:pt x="1" y="4"/>
                    <a:pt x="0" y="5"/>
                    <a:pt x="2" y="5"/>
                  </a:cubicBezTo>
                  <a:cubicBezTo>
                    <a:pt x="7" y="4"/>
                    <a:pt x="13" y="4"/>
                    <a:pt x="17" y="0"/>
                  </a:cubicBezTo>
                  <a:cubicBezTo>
                    <a:pt x="18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779"/>
            <p:cNvSpPr/>
            <p:nvPr/>
          </p:nvSpPr>
          <p:spPr bwMode="auto">
            <a:xfrm>
              <a:off x="4448176" y="6373813"/>
              <a:ext cx="66675" cy="15875"/>
            </a:xfrm>
            <a:custGeom>
              <a:avLst/>
              <a:gdLst>
                <a:gd name="T0" fmla="*/ 2 w 18"/>
                <a:gd name="T1" fmla="*/ 4 h 4"/>
                <a:gd name="T2" fmla="*/ 17 w 18"/>
                <a:gd name="T3" fmla="*/ 2 h 4"/>
                <a:gd name="T4" fmla="*/ 17 w 18"/>
                <a:gd name="T5" fmla="*/ 0 h 4"/>
                <a:gd name="T6" fmla="*/ 2 w 18"/>
                <a:gd name="T7" fmla="*/ 2 h 4"/>
                <a:gd name="T8" fmla="*/ 2 w 1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2" y="4"/>
                  </a:moveTo>
                  <a:cubicBezTo>
                    <a:pt x="7" y="4"/>
                    <a:pt x="12" y="3"/>
                    <a:pt x="17" y="2"/>
                  </a:cubicBezTo>
                  <a:cubicBezTo>
                    <a:pt x="18" y="2"/>
                    <a:pt x="18" y="0"/>
                    <a:pt x="17" y="0"/>
                  </a:cubicBezTo>
                  <a:cubicBezTo>
                    <a:pt x="12" y="1"/>
                    <a:pt x="7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80"/>
            <p:cNvSpPr/>
            <p:nvPr/>
          </p:nvSpPr>
          <p:spPr bwMode="auto">
            <a:xfrm>
              <a:off x="4459289" y="6362700"/>
              <a:ext cx="44450" cy="7938"/>
            </a:xfrm>
            <a:custGeom>
              <a:avLst/>
              <a:gdLst>
                <a:gd name="T0" fmla="*/ 1 w 12"/>
                <a:gd name="T1" fmla="*/ 2 h 2"/>
                <a:gd name="T2" fmla="*/ 10 w 12"/>
                <a:gd name="T3" fmla="*/ 2 h 2"/>
                <a:gd name="T4" fmla="*/ 11 w 12"/>
                <a:gd name="T5" fmla="*/ 0 h 2"/>
                <a:gd name="T6" fmla="*/ 2 w 12"/>
                <a:gd name="T7" fmla="*/ 0 h 2"/>
                <a:gd name="T8" fmla="*/ 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2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781"/>
            <p:cNvSpPr/>
            <p:nvPr/>
          </p:nvSpPr>
          <p:spPr bwMode="auto">
            <a:xfrm>
              <a:off x="4459289" y="6340475"/>
              <a:ext cx="58738" cy="7938"/>
            </a:xfrm>
            <a:custGeom>
              <a:avLst/>
              <a:gdLst>
                <a:gd name="T0" fmla="*/ 2 w 16"/>
                <a:gd name="T1" fmla="*/ 0 h 2"/>
                <a:gd name="T2" fmla="*/ 2 w 16"/>
                <a:gd name="T3" fmla="*/ 2 h 2"/>
                <a:gd name="T4" fmla="*/ 14 w 16"/>
                <a:gd name="T5" fmla="*/ 2 h 2"/>
                <a:gd name="T6" fmla="*/ 14 w 16"/>
                <a:gd name="T7" fmla="*/ 0 h 2"/>
                <a:gd name="T8" fmla="*/ 2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5" y="2"/>
                    <a:pt x="16" y="0"/>
                    <a:pt x="14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782"/>
            <p:cNvSpPr/>
            <p:nvPr/>
          </p:nvSpPr>
          <p:spPr bwMode="auto">
            <a:xfrm>
              <a:off x="4503739" y="6276975"/>
              <a:ext cx="22225" cy="33338"/>
            </a:xfrm>
            <a:custGeom>
              <a:avLst/>
              <a:gdLst>
                <a:gd name="T0" fmla="*/ 6 w 6"/>
                <a:gd name="T1" fmla="*/ 8 h 9"/>
                <a:gd name="T2" fmla="*/ 6 w 6"/>
                <a:gd name="T3" fmla="*/ 5 h 9"/>
                <a:gd name="T4" fmla="*/ 4 w 6"/>
                <a:gd name="T5" fmla="*/ 5 h 9"/>
                <a:gd name="T6" fmla="*/ 2 w 6"/>
                <a:gd name="T7" fmla="*/ 1 h 9"/>
                <a:gd name="T8" fmla="*/ 0 w 6"/>
                <a:gd name="T9" fmla="*/ 2 h 9"/>
                <a:gd name="T10" fmla="*/ 4 w 6"/>
                <a:gd name="T11" fmla="*/ 8 h 9"/>
                <a:gd name="T12" fmla="*/ 6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4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783"/>
            <p:cNvSpPr/>
            <p:nvPr/>
          </p:nvSpPr>
          <p:spPr bwMode="auto">
            <a:xfrm>
              <a:off x="4556126" y="6213475"/>
              <a:ext cx="11113" cy="30163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0 h 8"/>
                <a:gd name="T4" fmla="*/ 1 w 3"/>
                <a:gd name="T5" fmla="*/ 1 h 8"/>
                <a:gd name="T6" fmla="*/ 0 w 3"/>
                <a:gd name="T7" fmla="*/ 7 h 8"/>
                <a:gd name="T8" fmla="*/ 2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3" y="5"/>
                    <a:pt x="3" y="2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784"/>
            <p:cNvSpPr/>
            <p:nvPr/>
          </p:nvSpPr>
          <p:spPr bwMode="auto">
            <a:xfrm>
              <a:off x="4492626" y="6569075"/>
              <a:ext cx="30163" cy="12700"/>
            </a:xfrm>
            <a:custGeom>
              <a:avLst/>
              <a:gdLst>
                <a:gd name="T0" fmla="*/ 1 w 8"/>
                <a:gd name="T1" fmla="*/ 3 h 3"/>
                <a:gd name="T2" fmla="*/ 6 w 8"/>
                <a:gd name="T3" fmla="*/ 2 h 3"/>
                <a:gd name="T4" fmla="*/ 5 w 8"/>
                <a:gd name="T5" fmla="*/ 0 h 3"/>
                <a:gd name="T6" fmla="*/ 1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785"/>
            <p:cNvSpPr/>
            <p:nvPr/>
          </p:nvSpPr>
          <p:spPr bwMode="auto">
            <a:xfrm>
              <a:off x="4506914" y="6604000"/>
              <a:ext cx="38100" cy="1111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1 h 3"/>
                <a:gd name="T4" fmla="*/ 9 w 10"/>
                <a:gd name="T5" fmla="*/ 0 h 3"/>
                <a:gd name="T6" fmla="*/ 1 w 10"/>
                <a:gd name="T7" fmla="*/ 2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786"/>
            <p:cNvSpPr/>
            <p:nvPr/>
          </p:nvSpPr>
          <p:spPr bwMode="auto">
            <a:xfrm>
              <a:off x="4522789" y="6629400"/>
              <a:ext cx="25400" cy="4763"/>
            </a:xfrm>
            <a:custGeom>
              <a:avLst/>
              <a:gdLst>
                <a:gd name="T0" fmla="*/ 5 w 7"/>
                <a:gd name="T1" fmla="*/ 1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1 h 1"/>
                <a:gd name="T8" fmla="*/ 5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5" y="1"/>
                  </a:moveTo>
                  <a:cubicBezTo>
                    <a:pt x="6" y="1"/>
                    <a:pt x="7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787"/>
            <p:cNvSpPr/>
            <p:nvPr/>
          </p:nvSpPr>
          <p:spPr bwMode="auto">
            <a:xfrm>
              <a:off x="4533901" y="6667500"/>
              <a:ext cx="33338" cy="3175"/>
            </a:xfrm>
            <a:custGeom>
              <a:avLst/>
              <a:gdLst>
                <a:gd name="T0" fmla="*/ 7 w 9"/>
                <a:gd name="T1" fmla="*/ 1 h 1"/>
                <a:gd name="T2" fmla="*/ 8 w 9"/>
                <a:gd name="T3" fmla="*/ 0 h 1"/>
                <a:gd name="T4" fmla="*/ 3 w 9"/>
                <a:gd name="T5" fmla="*/ 0 h 1"/>
                <a:gd name="T6" fmla="*/ 2 w 9"/>
                <a:gd name="T7" fmla="*/ 1 h 1"/>
                <a:gd name="T8" fmla="*/ 7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7" y="1"/>
                  </a:moveTo>
                  <a:cubicBezTo>
                    <a:pt x="8" y="1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788"/>
            <p:cNvSpPr/>
            <p:nvPr/>
          </p:nvSpPr>
          <p:spPr bwMode="auto">
            <a:xfrm>
              <a:off x="4556126" y="6700838"/>
              <a:ext cx="41275" cy="4763"/>
            </a:xfrm>
            <a:custGeom>
              <a:avLst/>
              <a:gdLst>
                <a:gd name="T0" fmla="*/ 10 w 11"/>
                <a:gd name="T1" fmla="*/ 0 h 1"/>
                <a:gd name="T2" fmla="*/ 2 w 11"/>
                <a:gd name="T3" fmla="*/ 0 h 1"/>
                <a:gd name="T4" fmla="*/ 1 w 11"/>
                <a:gd name="T5" fmla="*/ 1 h 1"/>
                <a:gd name="T6" fmla="*/ 9 w 11"/>
                <a:gd name="T7" fmla="*/ 1 h 1"/>
                <a:gd name="T8" fmla="*/ 10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0" y="0"/>
                  </a:moveTo>
                  <a:cubicBezTo>
                    <a:pt x="7" y="0"/>
                    <a:pt x="4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0" y="1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789"/>
            <p:cNvSpPr/>
            <p:nvPr/>
          </p:nvSpPr>
          <p:spPr bwMode="auto">
            <a:xfrm>
              <a:off x="4564064" y="6734175"/>
              <a:ext cx="44450" cy="4763"/>
            </a:xfrm>
            <a:custGeom>
              <a:avLst/>
              <a:gdLst>
                <a:gd name="T0" fmla="*/ 11 w 12"/>
                <a:gd name="T1" fmla="*/ 1 h 1"/>
                <a:gd name="T2" fmla="*/ 11 w 12"/>
                <a:gd name="T3" fmla="*/ 0 h 1"/>
                <a:gd name="T4" fmla="*/ 2 w 12"/>
                <a:gd name="T5" fmla="*/ 0 h 1"/>
                <a:gd name="T6" fmla="*/ 1 w 12"/>
                <a:gd name="T7" fmla="*/ 1 h 1"/>
                <a:gd name="T8" fmla="*/ 11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1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4" y="1"/>
                    <a:pt x="7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790"/>
            <p:cNvSpPr/>
            <p:nvPr/>
          </p:nvSpPr>
          <p:spPr bwMode="auto">
            <a:xfrm>
              <a:off x="4572001" y="6769100"/>
              <a:ext cx="71438" cy="7938"/>
            </a:xfrm>
            <a:custGeom>
              <a:avLst/>
              <a:gdLst>
                <a:gd name="T0" fmla="*/ 17 w 19"/>
                <a:gd name="T1" fmla="*/ 1 h 2"/>
                <a:gd name="T2" fmla="*/ 3 w 19"/>
                <a:gd name="T3" fmla="*/ 0 h 2"/>
                <a:gd name="T4" fmla="*/ 2 w 19"/>
                <a:gd name="T5" fmla="*/ 2 h 2"/>
                <a:gd name="T6" fmla="*/ 17 w 19"/>
                <a:gd name="T7" fmla="*/ 2 h 2"/>
                <a:gd name="T8" fmla="*/ 17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7" y="1"/>
                  </a:moveTo>
                  <a:cubicBezTo>
                    <a:pt x="12" y="1"/>
                    <a:pt x="8" y="1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2"/>
                    <a:pt x="12" y="2"/>
                    <a:pt x="17" y="2"/>
                  </a:cubicBezTo>
                  <a:cubicBezTo>
                    <a:pt x="18" y="2"/>
                    <a:pt x="19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791"/>
            <p:cNvSpPr/>
            <p:nvPr/>
          </p:nvSpPr>
          <p:spPr bwMode="auto">
            <a:xfrm>
              <a:off x="4586289" y="6805613"/>
              <a:ext cx="57150" cy="7938"/>
            </a:xfrm>
            <a:custGeom>
              <a:avLst/>
              <a:gdLst>
                <a:gd name="T0" fmla="*/ 14 w 15"/>
                <a:gd name="T1" fmla="*/ 1 h 2"/>
                <a:gd name="T2" fmla="*/ 3 w 15"/>
                <a:gd name="T3" fmla="*/ 1 h 2"/>
                <a:gd name="T4" fmla="*/ 1 w 15"/>
                <a:gd name="T5" fmla="*/ 1 h 2"/>
                <a:gd name="T6" fmla="*/ 13 w 15"/>
                <a:gd name="T7" fmla="*/ 2 h 2"/>
                <a:gd name="T8" fmla="*/ 14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4" y="1"/>
                  </a:moveTo>
                  <a:cubicBezTo>
                    <a:pt x="10" y="1"/>
                    <a:pt x="7" y="1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3" y="2"/>
                    <a:pt x="15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792"/>
            <p:cNvSpPr/>
            <p:nvPr/>
          </p:nvSpPr>
          <p:spPr bwMode="auto">
            <a:xfrm>
              <a:off x="4608514" y="6843713"/>
              <a:ext cx="68263" cy="3175"/>
            </a:xfrm>
            <a:custGeom>
              <a:avLst/>
              <a:gdLst>
                <a:gd name="T0" fmla="*/ 17 w 18"/>
                <a:gd name="T1" fmla="*/ 1 h 1"/>
                <a:gd name="T2" fmla="*/ 3 w 18"/>
                <a:gd name="T3" fmla="*/ 0 h 1"/>
                <a:gd name="T4" fmla="*/ 1 w 18"/>
                <a:gd name="T5" fmla="*/ 1 h 1"/>
                <a:gd name="T6" fmla="*/ 16 w 18"/>
                <a:gd name="T7" fmla="*/ 1 h 1"/>
                <a:gd name="T8" fmla="*/ 17 w 1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">
                  <a:moveTo>
                    <a:pt x="17" y="1"/>
                  </a:moveTo>
                  <a:cubicBezTo>
                    <a:pt x="12" y="1"/>
                    <a:pt x="7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6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793"/>
            <p:cNvSpPr/>
            <p:nvPr/>
          </p:nvSpPr>
          <p:spPr bwMode="auto">
            <a:xfrm>
              <a:off x="4910139" y="6794500"/>
              <a:ext cx="66675" cy="23813"/>
            </a:xfrm>
            <a:custGeom>
              <a:avLst/>
              <a:gdLst>
                <a:gd name="T0" fmla="*/ 17 w 18"/>
                <a:gd name="T1" fmla="*/ 0 h 6"/>
                <a:gd name="T2" fmla="*/ 1 w 18"/>
                <a:gd name="T3" fmla="*/ 5 h 6"/>
                <a:gd name="T4" fmla="*/ 1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1"/>
                    <a:pt x="6" y="4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4"/>
                    <a:pt x="12" y="2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794"/>
            <p:cNvSpPr/>
            <p:nvPr/>
          </p:nvSpPr>
          <p:spPr bwMode="auto">
            <a:xfrm>
              <a:off x="4879976" y="6750050"/>
              <a:ext cx="100013" cy="38100"/>
            </a:xfrm>
            <a:custGeom>
              <a:avLst/>
              <a:gdLst>
                <a:gd name="T0" fmla="*/ 26 w 27"/>
                <a:gd name="T1" fmla="*/ 1 h 10"/>
                <a:gd name="T2" fmla="*/ 1 w 27"/>
                <a:gd name="T3" fmla="*/ 8 h 10"/>
                <a:gd name="T4" fmla="*/ 1 w 27"/>
                <a:gd name="T5" fmla="*/ 10 h 10"/>
                <a:gd name="T6" fmla="*/ 26 w 27"/>
                <a:gd name="T7" fmla="*/ 2 h 10"/>
                <a:gd name="T8" fmla="*/ 26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26" y="1"/>
                  </a:moveTo>
                  <a:cubicBezTo>
                    <a:pt x="18" y="4"/>
                    <a:pt x="9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9" y="7"/>
                    <a:pt x="18" y="5"/>
                    <a:pt x="26" y="2"/>
                  </a:cubicBezTo>
                  <a:cubicBezTo>
                    <a:pt x="27" y="2"/>
                    <a:pt x="27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795"/>
            <p:cNvSpPr/>
            <p:nvPr/>
          </p:nvSpPr>
          <p:spPr bwMode="auto">
            <a:xfrm>
              <a:off x="4845051" y="6723063"/>
              <a:ext cx="106363" cy="26988"/>
            </a:xfrm>
            <a:custGeom>
              <a:avLst/>
              <a:gdLst>
                <a:gd name="T0" fmla="*/ 26 w 28"/>
                <a:gd name="T1" fmla="*/ 0 h 7"/>
                <a:gd name="T2" fmla="*/ 3 w 28"/>
                <a:gd name="T3" fmla="*/ 6 h 7"/>
                <a:gd name="T4" fmla="*/ 2 w 28"/>
                <a:gd name="T5" fmla="*/ 7 h 7"/>
                <a:gd name="T6" fmla="*/ 27 w 28"/>
                <a:gd name="T7" fmla="*/ 0 h 7"/>
                <a:gd name="T8" fmla="*/ 26 w 2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6" y="0"/>
                  </a:moveTo>
                  <a:cubicBezTo>
                    <a:pt x="19" y="5"/>
                    <a:pt x="11" y="6"/>
                    <a:pt x="3" y="6"/>
                  </a:cubicBezTo>
                  <a:cubicBezTo>
                    <a:pt x="2" y="7"/>
                    <a:pt x="0" y="7"/>
                    <a:pt x="2" y="7"/>
                  </a:cubicBezTo>
                  <a:cubicBezTo>
                    <a:pt x="11" y="7"/>
                    <a:pt x="20" y="5"/>
                    <a:pt x="27" y="0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796"/>
            <p:cNvSpPr/>
            <p:nvPr/>
          </p:nvSpPr>
          <p:spPr bwMode="auto">
            <a:xfrm>
              <a:off x="4841876" y="6681788"/>
              <a:ext cx="85725" cy="46038"/>
            </a:xfrm>
            <a:custGeom>
              <a:avLst/>
              <a:gdLst>
                <a:gd name="T0" fmla="*/ 20 w 23"/>
                <a:gd name="T1" fmla="*/ 1 h 12"/>
                <a:gd name="T2" fmla="*/ 1 w 23"/>
                <a:gd name="T3" fmla="*/ 11 h 12"/>
                <a:gd name="T4" fmla="*/ 2 w 23"/>
                <a:gd name="T5" fmla="*/ 12 h 12"/>
                <a:gd name="T6" fmla="*/ 22 w 23"/>
                <a:gd name="T7" fmla="*/ 1 h 12"/>
                <a:gd name="T8" fmla="*/ 20 w 2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0" y="1"/>
                  </a:moveTo>
                  <a:cubicBezTo>
                    <a:pt x="15" y="5"/>
                    <a:pt x="7" y="8"/>
                    <a:pt x="1" y="11"/>
                  </a:cubicBezTo>
                  <a:cubicBezTo>
                    <a:pt x="0" y="12"/>
                    <a:pt x="2" y="12"/>
                    <a:pt x="2" y="12"/>
                  </a:cubicBezTo>
                  <a:cubicBezTo>
                    <a:pt x="9" y="8"/>
                    <a:pt x="16" y="6"/>
                    <a:pt x="22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797"/>
            <p:cNvSpPr/>
            <p:nvPr/>
          </p:nvSpPr>
          <p:spPr bwMode="auto">
            <a:xfrm>
              <a:off x="4830764" y="6640513"/>
              <a:ext cx="66675" cy="52388"/>
            </a:xfrm>
            <a:custGeom>
              <a:avLst/>
              <a:gdLst>
                <a:gd name="T0" fmla="*/ 17 w 18"/>
                <a:gd name="T1" fmla="*/ 0 h 14"/>
                <a:gd name="T2" fmla="*/ 15 w 18"/>
                <a:gd name="T3" fmla="*/ 1 h 14"/>
                <a:gd name="T4" fmla="*/ 2 w 18"/>
                <a:gd name="T5" fmla="*/ 14 h 14"/>
                <a:gd name="T6" fmla="*/ 3 w 18"/>
                <a:gd name="T7" fmla="*/ 14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8" y="0"/>
                    <a:pt x="16" y="0"/>
                    <a:pt x="15" y="1"/>
                  </a:cubicBezTo>
                  <a:cubicBezTo>
                    <a:pt x="13" y="7"/>
                    <a:pt x="8" y="11"/>
                    <a:pt x="2" y="14"/>
                  </a:cubicBezTo>
                  <a:cubicBezTo>
                    <a:pt x="0" y="14"/>
                    <a:pt x="2" y="14"/>
                    <a:pt x="3" y="14"/>
                  </a:cubicBezTo>
                  <a:cubicBezTo>
                    <a:pt x="9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798"/>
            <p:cNvSpPr/>
            <p:nvPr/>
          </p:nvSpPr>
          <p:spPr bwMode="auto">
            <a:xfrm>
              <a:off x="4822826" y="6592888"/>
              <a:ext cx="68263" cy="63500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0 h 17"/>
                <a:gd name="T4" fmla="*/ 1 w 18"/>
                <a:gd name="T5" fmla="*/ 17 h 17"/>
                <a:gd name="T6" fmla="*/ 3 w 18"/>
                <a:gd name="T7" fmla="*/ 17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3" y="8"/>
                    <a:pt x="7" y="13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9" y="12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799"/>
            <p:cNvSpPr/>
            <p:nvPr/>
          </p:nvSpPr>
          <p:spPr bwMode="auto">
            <a:xfrm>
              <a:off x="4830764" y="6557963"/>
              <a:ext cx="36513" cy="65088"/>
            </a:xfrm>
            <a:custGeom>
              <a:avLst/>
              <a:gdLst>
                <a:gd name="T0" fmla="*/ 3 w 10"/>
                <a:gd name="T1" fmla="*/ 16 h 17"/>
                <a:gd name="T2" fmla="*/ 10 w 10"/>
                <a:gd name="T3" fmla="*/ 0 h 17"/>
                <a:gd name="T4" fmla="*/ 8 w 10"/>
                <a:gd name="T5" fmla="*/ 1 h 17"/>
                <a:gd name="T6" fmla="*/ 0 w 10"/>
                <a:gd name="T7" fmla="*/ 17 h 17"/>
                <a:gd name="T8" fmla="*/ 3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3" y="16"/>
                  </a:moveTo>
                  <a:cubicBezTo>
                    <a:pt x="5" y="11"/>
                    <a:pt x="8" y="6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800"/>
            <p:cNvSpPr/>
            <p:nvPr/>
          </p:nvSpPr>
          <p:spPr bwMode="auto">
            <a:xfrm>
              <a:off x="4819651" y="6532563"/>
              <a:ext cx="22225" cy="49213"/>
            </a:xfrm>
            <a:custGeom>
              <a:avLst/>
              <a:gdLst>
                <a:gd name="T0" fmla="*/ 3 w 6"/>
                <a:gd name="T1" fmla="*/ 12 h 13"/>
                <a:gd name="T2" fmla="*/ 6 w 6"/>
                <a:gd name="T3" fmla="*/ 0 h 13"/>
                <a:gd name="T4" fmla="*/ 3 w 6"/>
                <a:gd name="T5" fmla="*/ 1 h 13"/>
                <a:gd name="T6" fmla="*/ 0 w 6"/>
                <a:gd name="T7" fmla="*/ 12 h 13"/>
                <a:gd name="T8" fmla="*/ 3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801"/>
            <p:cNvSpPr/>
            <p:nvPr/>
          </p:nvSpPr>
          <p:spPr bwMode="auto">
            <a:xfrm>
              <a:off x="4792664" y="6491288"/>
              <a:ext cx="19050" cy="66675"/>
            </a:xfrm>
            <a:custGeom>
              <a:avLst/>
              <a:gdLst>
                <a:gd name="T0" fmla="*/ 3 w 5"/>
                <a:gd name="T1" fmla="*/ 1 h 18"/>
                <a:gd name="T2" fmla="*/ 0 w 5"/>
                <a:gd name="T3" fmla="*/ 17 h 18"/>
                <a:gd name="T4" fmla="*/ 2 w 5"/>
                <a:gd name="T5" fmla="*/ 17 h 18"/>
                <a:gd name="T6" fmla="*/ 5 w 5"/>
                <a:gd name="T7" fmla="*/ 1 h 18"/>
                <a:gd name="T8" fmla="*/ 3 w 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3" y="1"/>
                  </a:moveTo>
                  <a:cubicBezTo>
                    <a:pt x="2" y="7"/>
                    <a:pt x="1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2"/>
                    <a:pt x="4" y="6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802"/>
            <p:cNvSpPr/>
            <p:nvPr/>
          </p:nvSpPr>
          <p:spPr bwMode="auto">
            <a:xfrm>
              <a:off x="4762501" y="6461125"/>
              <a:ext cx="19050" cy="41275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0 h 11"/>
                <a:gd name="T4" fmla="*/ 3 w 5"/>
                <a:gd name="T5" fmla="*/ 10 h 11"/>
                <a:gd name="T6" fmla="*/ 5 w 5"/>
                <a:gd name="T7" fmla="*/ 1 h 11"/>
                <a:gd name="T8" fmla="*/ 3 w 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4" y="7"/>
                    <a:pt x="5" y="4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803"/>
            <p:cNvSpPr/>
            <p:nvPr/>
          </p:nvSpPr>
          <p:spPr bwMode="auto">
            <a:xfrm>
              <a:off x="4737101" y="6415088"/>
              <a:ext cx="14288" cy="38100"/>
            </a:xfrm>
            <a:custGeom>
              <a:avLst/>
              <a:gdLst>
                <a:gd name="T0" fmla="*/ 2 w 4"/>
                <a:gd name="T1" fmla="*/ 1 h 10"/>
                <a:gd name="T2" fmla="*/ 0 w 4"/>
                <a:gd name="T3" fmla="*/ 9 h 10"/>
                <a:gd name="T4" fmla="*/ 2 w 4"/>
                <a:gd name="T5" fmla="*/ 9 h 10"/>
                <a:gd name="T6" fmla="*/ 4 w 4"/>
                <a:gd name="T7" fmla="*/ 1 h 10"/>
                <a:gd name="T8" fmla="*/ 2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1"/>
                  </a:moveTo>
                  <a:cubicBezTo>
                    <a:pt x="1" y="4"/>
                    <a:pt x="1" y="7"/>
                    <a:pt x="0" y="9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3" y="6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804"/>
            <p:cNvSpPr/>
            <p:nvPr/>
          </p:nvSpPr>
          <p:spPr bwMode="auto">
            <a:xfrm>
              <a:off x="4706939" y="6373813"/>
              <a:ext cx="7938" cy="38100"/>
            </a:xfrm>
            <a:custGeom>
              <a:avLst/>
              <a:gdLst>
                <a:gd name="T0" fmla="*/ 0 w 2"/>
                <a:gd name="T1" fmla="*/ 2 h 10"/>
                <a:gd name="T2" fmla="*/ 0 w 2"/>
                <a:gd name="T3" fmla="*/ 9 h 10"/>
                <a:gd name="T4" fmla="*/ 2 w 2"/>
                <a:gd name="T5" fmla="*/ 9 h 10"/>
                <a:gd name="T6" fmla="*/ 2 w 2"/>
                <a:gd name="T7" fmla="*/ 1 h 10"/>
                <a:gd name="T8" fmla="*/ 0 w 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2" y="9"/>
                    <a:pt x="2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805"/>
            <p:cNvSpPr/>
            <p:nvPr/>
          </p:nvSpPr>
          <p:spPr bwMode="auto">
            <a:xfrm>
              <a:off x="4672014" y="6321425"/>
              <a:ext cx="7938" cy="38100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9 h 10"/>
                <a:gd name="T4" fmla="*/ 2 w 2"/>
                <a:gd name="T5" fmla="*/ 8 h 10"/>
                <a:gd name="T6" fmla="*/ 2 w 2"/>
                <a:gd name="T7" fmla="*/ 0 h 10"/>
                <a:gd name="T8" fmla="*/ 0 w 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2" y="6"/>
                    <a:pt x="2" y="3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0" name="Freeform 166"/>
          <p:cNvSpPr>
            <a:spLocks noEditPoints="1"/>
          </p:cNvSpPr>
          <p:nvPr/>
        </p:nvSpPr>
        <p:spPr bwMode="auto">
          <a:xfrm>
            <a:off x="7623270" y="3081439"/>
            <a:ext cx="927618" cy="771388"/>
          </a:xfrm>
          <a:custGeom>
            <a:avLst/>
            <a:gdLst>
              <a:gd name="T0" fmla="*/ 297 w 310"/>
              <a:gd name="T1" fmla="*/ 13 h 258"/>
              <a:gd name="T2" fmla="*/ 310 w 310"/>
              <a:gd name="T3" fmla="*/ 25 h 258"/>
              <a:gd name="T4" fmla="*/ 299 w 310"/>
              <a:gd name="T5" fmla="*/ 38 h 258"/>
              <a:gd name="T6" fmla="*/ 248 w 310"/>
              <a:gd name="T7" fmla="*/ 79 h 258"/>
              <a:gd name="T8" fmla="*/ 252 w 310"/>
              <a:gd name="T9" fmla="*/ 156 h 258"/>
              <a:gd name="T10" fmla="*/ 229 w 310"/>
              <a:gd name="T11" fmla="*/ 205 h 258"/>
              <a:gd name="T12" fmla="*/ 90 w 310"/>
              <a:gd name="T13" fmla="*/ 250 h 258"/>
              <a:gd name="T14" fmla="*/ 5 w 310"/>
              <a:gd name="T15" fmla="*/ 162 h 258"/>
              <a:gd name="T16" fmla="*/ 34 w 310"/>
              <a:gd name="T17" fmla="*/ 45 h 258"/>
              <a:gd name="T18" fmla="*/ 121 w 310"/>
              <a:gd name="T19" fmla="*/ 1 h 258"/>
              <a:gd name="T20" fmla="*/ 200 w 310"/>
              <a:gd name="T21" fmla="*/ 22 h 258"/>
              <a:gd name="T22" fmla="*/ 196 w 310"/>
              <a:gd name="T23" fmla="*/ 32 h 258"/>
              <a:gd name="T24" fmla="*/ 119 w 310"/>
              <a:gd name="T25" fmla="*/ 7 h 258"/>
              <a:gd name="T26" fmla="*/ 8 w 310"/>
              <a:gd name="T27" fmla="*/ 109 h 258"/>
              <a:gd name="T28" fmla="*/ 41 w 310"/>
              <a:gd name="T29" fmla="*/ 213 h 258"/>
              <a:gd name="T30" fmla="*/ 128 w 310"/>
              <a:gd name="T31" fmla="*/ 250 h 258"/>
              <a:gd name="T32" fmla="*/ 221 w 310"/>
              <a:gd name="T33" fmla="*/ 208 h 258"/>
              <a:gd name="T34" fmla="*/ 244 w 310"/>
              <a:gd name="T35" fmla="*/ 160 h 258"/>
              <a:gd name="T36" fmla="*/ 232 w 310"/>
              <a:gd name="T37" fmla="*/ 93 h 258"/>
              <a:gd name="T38" fmla="*/ 185 w 310"/>
              <a:gd name="T39" fmla="*/ 142 h 258"/>
              <a:gd name="T40" fmla="*/ 131 w 310"/>
              <a:gd name="T41" fmla="*/ 182 h 258"/>
              <a:gd name="T42" fmla="*/ 63 w 310"/>
              <a:gd name="T43" fmla="*/ 109 h 258"/>
              <a:gd name="T44" fmla="*/ 126 w 310"/>
              <a:gd name="T45" fmla="*/ 122 h 258"/>
              <a:gd name="T46" fmla="*/ 128 w 310"/>
              <a:gd name="T47" fmla="*/ 171 h 258"/>
              <a:gd name="T48" fmla="*/ 192 w 310"/>
              <a:gd name="T49" fmla="*/ 101 h 258"/>
              <a:gd name="T50" fmla="*/ 277 w 310"/>
              <a:gd name="T51" fmla="*/ 28 h 258"/>
              <a:gd name="T52" fmla="*/ 177 w 310"/>
              <a:gd name="T53" fmla="*/ 92 h 258"/>
              <a:gd name="T54" fmla="*/ 103 w 310"/>
              <a:gd name="T55" fmla="*/ 118 h 258"/>
              <a:gd name="T56" fmla="*/ 232 w 310"/>
              <a:gd name="T57" fmla="*/ 85 h 258"/>
              <a:gd name="T58" fmla="*/ 170 w 310"/>
              <a:gd name="T59" fmla="*/ 135 h 258"/>
              <a:gd name="T60" fmla="*/ 205 w 310"/>
              <a:gd name="T61" fmla="*/ 98 h 258"/>
              <a:gd name="T62" fmla="*/ 260 w 310"/>
              <a:gd name="T63" fmla="*/ 47 h 258"/>
              <a:gd name="T64" fmla="*/ 273 w 310"/>
              <a:gd name="T65" fmla="*/ 38 h 258"/>
              <a:gd name="T66" fmla="*/ 216 w 310"/>
              <a:gd name="T67" fmla="*/ 86 h 258"/>
              <a:gd name="T68" fmla="*/ 225 w 310"/>
              <a:gd name="T69" fmla="*/ 77 h 258"/>
              <a:gd name="T70" fmla="*/ 175 w 310"/>
              <a:gd name="T71" fmla="*/ 142 h 258"/>
              <a:gd name="T72" fmla="*/ 286 w 310"/>
              <a:gd name="T73" fmla="*/ 29 h 258"/>
              <a:gd name="T74" fmla="*/ 249 w 310"/>
              <a:gd name="T75" fmla="*/ 56 h 258"/>
              <a:gd name="T76" fmla="*/ 187 w 310"/>
              <a:gd name="T77" fmla="*/ 130 h 258"/>
              <a:gd name="T78" fmla="*/ 155 w 310"/>
              <a:gd name="T79" fmla="*/ 150 h 258"/>
              <a:gd name="T80" fmla="*/ 142 w 310"/>
              <a:gd name="T81" fmla="*/ 178 h 258"/>
              <a:gd name="T82" fmla="*/ 290 w 310"/>
              <a:gd name="T83" fmla="*/ 35 h 258"/>
              <a:gd name="T84" fmla="*/ 136 w 310"/>
              <a:gd name="T85" fmla="*/ 18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0" h="258">
                <a:moveTo>
                  <a:pt x="228" y="48"/>
                </a:moveTo>
                <a:cubicBezTo>
                  <a:pt x="245" y="39"/>
                  <a:pt x="261" y="30"/>
                  <a:pt x="278" y="21"/>
                </a:cubicBezTo>
                <a:cubicBezTo>
                  <a:pt x="284" y="18"/>
                  <a:pt x="290" y="16"/>
                  <a:pt x="297" y="13"/>
                </a:cubicBezTo>
                <a:cubicBezTo>
                  <a:pt x="300" y="12"/>
                  <a:pt x="303" y="12"/>
                  <a:pt x="304" y="16"/>
                </a:cubicBezTo>
                <a:cubicBezTo>
                  <a:pt x="304" y="16"/>
                  <a:pt x="305" y="17"/>
                  <a:pt x="305" y="17"/>
                </a:cubicBezTo>
                <a:cubicBezTo>
                  <a:pt x="307" y="20"/>
                  <a:pt x="310" y="22"/>
                  <a:pt x="310" y="25"/>
                </a:cubicBezTo>
                <a:cubicBezTo>
                  <a:pt x="310" y="27"/>
                  <a:pt x="306" y="30"/>
                  <a:pt x="304" y="32"/>
                </a:cubicBezTo>
                <a:cubicBezTo>
                  <a:pt x="303" y="33"/>
                  <a:pt x="303" y="34"/>
                  <a:pt x="302" y="35"/>
                </a:cubicBezTo>
                <a:cubicBezTo>
                  <a:pt x="301" y="36"/>
                  <a:pt x="300" y="38"/>
                  <a:pt x="299" y="38"/>
                </a:cubicBezTo>
                <a:cubicBezTo>
                  <a:pt x="293" y="37"/>
                  <a:pt x="290" y="44"/>
                  <a:pt x="286" y="47"/>
                </a:cubicBezTo>
                <a:cubicBezTo>
                  <a:pt x="284" y="49"/>
                  <a:pt x="282" y="50"/>
                  <a:pt x="280" y="52"/>
                </a:cubicBezTo>
                <a:cubicBezTo>
                  <a:pt x="270" y="61"/>
                  <a:pt x="259" y="70"/>
                  <a:pt x="248" y="79"/>
                </a:cubicBezTo>
                <a:cubicBezTo>
                  <a:pt x="254" y="87"/>
                  <a:pt x="255" y="96"/>
                  <a:pt x="255" y="105"/>
                </a:cubicBezTo>
                <a:cubicBezTo>
                  <a:pt x="255" y="109"/>
                  <a:pt x="257" y="113"/>
                  <a:pt x="257" y="118"/>
                </a:cubicBezTo>
                <a:cubicBezTo>
                  <a:pt x="258" y="131"/>
                  <a:pt x="256" y="143"/>
                  <a:pt x="252" y="156"/>
                </a:cubicBezTo>
                <a:cubicBezTo>
                  <a:pt x="249" y="165"/>
                  <a:pt x="247" y="174"/>
                  <a:pt x="243" y="183"/>
                </a:cubicBezTo>
                <a:cubicBezTo>
                  <a:pt x="241" y="188"/>
                  <a:pt x="238" y="192"/>
                  <a:pt x="235" y="197"/>
                </a:cubicBezTo>
                <a:cubicBezTo>
                  <a:pt x="233" y="199"/>
                  <a:pt x="231" y="202"/>
                  <a:pt x="229" y="205"/>
                </a:cubicBezTo>
                <a:cubicBezTo>
                  <a:pt x="220" y="222"/>
                  <a:pt x="206" y="235"/>
                  <a:pt x="188" y="243"/>
                </a:cubicBezTo>
                <a:cubicBezTo>
                  <a:pt x="170" y="252"/>
                  <a:pt x="150" y="258"/>
                  <a:pt x="129" y="257"/>
                </a:cubicBezTo>
                <a:cubicBezTo>
                  <a:pt x="115" y="257"/>
                  <a:pt x="103" y="255"/>
                  <a:pt x="90" y="250"/>
                </a:cubicBezTo>
                <a:cubicBezTo>
                  <a:pt x="73" y="244"/>
                  <a:pt x="58" y="233"/>
                  <a:pt x="43" y="224"/>
                </a:cubicBezTo>
                <a:cubicBezTo>
                  <a:pt x="34" y="217"/>
                  <a:pt x="27" y="208"/>
                  <a:pt x="22" y="198"/>
                </a:cubicBezTo>
                <a:cubicBezTo>
                  <a:pt x="15" y="187"/>
                  <a:pt x="9" y="175"/>
                  <a:pt x="5" y="162"/>
                </a:cubicBezTo>
                <a:cubicBezTo>
                  <a:pt x="2" y="155"/>
                  <a:pt x="2" y="147"/>
                  <a:pt x="1" y="139"/>
                </a:cubicBezTo>
                <a:cubicBezTo>
                  <a:pt x="0" y="122"/>
                  <a:pt x="3" y="105"/>
                  <a:pt x="7" y="88"/>
                </a:cubicBezTo>
                <a:cubicBezTo>
                  <a:pt x="11" y="71"/>
                  <a:pt x="22" y="57"/>
                  <a:pt x="34" y="45"/>
                </a:cubicBezTo>
                <a:cubicBezTo>
                  <a:pt x="43" y="35"/>
                  <a:pt x="54" y="27"/>
                  <a:pt x="64" y="18"/>
                </a:cubicBezTo>
                <a:cubicBezTo>
                  <a:pt x="68" y="15"/>
                  <a:pt x="72" y="13"/>
                  <a:pt x="76" y="12"/>
                </a:cubicBezTo>
                <a:cubicBezTo>
                  <a:pt x="91" y="8"/>
                  <a:pt x="106" y="4"/>
                  <a:pt x="121" y="1"/>
                </a:cubicBezTo>
                <a:cubicBezTo>
                  <a:pt x="126" y="0"/>
                  <a:pt x="132" y="1"/>
                  <a:pt x="137" y="2"/>
                </a:cubicBezTo>
                <a:cubicBezTo>
                  <a:pt x="153" y="3"/>
                  <a:pt x="168" y="6"/>
                  <a:pt x="183" y="12"/>
                </a:cubicBezTo>
                <a:cubicBezTo>
                  <a:pt x="189" y="14"/>
                  <a:pt x="195" y="18"/>
                  <a:pt x="200" y="22"/>
                </a:cubicBezTo>
                <a:cubicBezTo>
                  <a:pt x="210" y="30"/>
                  <a:pt x="223" y="35"/>
                  <a:pt x="228" y="48"/>
                </a:cubicBezTo>
                <a:close/>
                <a:moveTo>
                  <a:pt x="224" y="52"/>
                </a:moveTo>
                <a:cubicBezTo>
                  <a:pt x="215" y="45"/>
                  <a:pt x="207" y="36"/>
                  <a:pt x="196" y="32"/>
                </a:cubicBezTo>
                <a:cubicBezTo>
                  <a:pt x="194" y="31"/>
                  <a:pt x="192" y="28"/>
                  <a:pt x="189" y="27"/>
                </a:cubicBezTo>
                <a:cubicBezTo>
                  <a:pt x="176" y="21"/>
                  <a:pt x="164" y="13"/>
                  <a:pt x="150" y="9"/>
                </a:cubicBezTo>
                <a:cubicBezTo>
                  <a:pt x="140" y="6"/>
                  <a:pt x="129" y="7"/>
                  <a:pt x="119" y="7"/>
                </a:cubicBezTo>
                <a:cubicBezTo>
                  <a:pt x="103" y="7"/>
                  <a:pt x="89" y="15"/>
                  <a:pt x="74" y="20"/>
                </a:cubicBezTo>
                <a:cubicBezTo>
                  <a:pt x="61" y="25"/>
                  <a:pt x="52" y="35"/>
                  <a:pt x="43" y="44"/>
                </a:cubicBezTo>
                <a:cubicBezTo>
                  <a:pt x="25" y="62"/>
                  <a:pt x="12" y="83"/>
                  <a:pt x="8" y="109"/>
                </a:cubicBezTo>
                <a:cubicBezTo>
                  <a:pt x="6" y="124"/>
                  <a:pt x="6" y="140"/>
                  <a:pt x="9" y="155"/>
                </a:cubicBezTo>
                <a:cubicBezTo>
                  <a:pt x="11" y="167"/>
                  <a:pt x="18" y="178"/>
                  <a:pt x="24" y="189"/>
                </a:cubicBezTo>
                <a:cubicBezTo>
                  <a:pt x="28" y="198"/>
                  <a:pt x="33" y="207"/>
                  <a:pt x="41" y="213"/>
                </a:cubicBezTo>
                <a:cubicBezTo>
                  <a:pt x="56" y="225"/>
                  <a:pt x="70" y="237"/>
                  <a:pt x="88" y="243"/>
                </a:cubicBezTo>
                <a:cubicBezTo>
                  <a:pt x="96" y="247"/>
                  <a:pt x="104" y="249"/>
                  <a:pt x="112" y="249"/>
                </a:cubicBezTo>
                <a:cubicBezTo>
                  <a:pt x="117" y="249"/>
                  <a:pt x="123" y="250"/>
                  <a:pt x="128" y="250"/>
                </a:cubicBezTo>
                <a:cubicBezTo>
                  <a:pt x="136" y="250"/>
                  <a:pt x="145" y="252"/>
                  <a:pt x="152" y="249"/>
                </a:cubicBezTo>
                <a:cubicBezTo>
                  <a:pt x="166" y="245"/>
                  <a:pt x="179" y="239"/>
                  <a:pt x="192" y="233"/>
                </a:cubicBezTo>
                <a:cubicBezTo>
                  <a:pt x="205" y="228"/>
                  <a:pt x="213" y="218"/>
                  <a:pt x="221" y="208"/>
                </a:cubicBezTo>
                <a:cubicBezTo>
                  <a:pt x="225" y="203"/>
                  <a:pt x="228" y="196"/>
                  <a:pt x="231" y="190"/>
                </a:cubicBezTo>
                <a:cubicBezTo>
                  <a:pt x="235" y="183"/>
                  <a:pt x="239" y="176"/>
                  <a:pt x="242" y="169"/>
                </a:cubicBezTo>
                <a:cubicBezTo>
                  <a:pt x="243" y="166"/>
                  <a:pt x="243" y="163"/>
                  <a:pt x="244" y="160"/>
                </a:cubicBezTo>
                <a:cubicBezTo>
                  <a:pt x="249" y="143"/>
                  <a:pt x="254" y="126"/>
                  <a:pt x="251" y="109"/>
                </a:cubicBezTo>
                <a:cubicBezTo>
                  <a:pt x="249" y="100"/>
                  <a:pt x="249" y="91"/>
                  <a:pt x="242" y="84"/>
                </a:cubicBezTo>
                <a:cubicBezTo>
                  <a:pt x="239" y="87"/>
                  <a:pt x="235" y="89"/>
                  <a:pt x="232" y="93"/>
                </a:cubicBezTo>
                <a:cubicBezTo>
                  <a:pt x="224" y="100"/>
                  <a:pt x="217" y="108"/>
                  <a:pt x="209" y="116"/>
                </a:cubicBezTo>
                <a:cubicBezTo>
                  <a:pt x="202" y="124"/>
                  <a:pt x="191" y="129"/>
                  <a:pt x="187" y="140"/>
                </a:cubicBezTo>
                <a:cubicBezTo>
                  <a:pt x="187" y="141"/>
                  <a:pt x="186" y="141"/>
                  <a:pt x="185" y="142"/>
                </a:cubicBezTo>
                <a:cubicBezTo>
                  <a:pt x="183" y="143"/>
                  <a:pt x="181" y="144"/>
                  <a:pt x="180" y="145"/>
                </a:cubicBezTo>
                <a:cubicBezTo>
                  <a:pt x="168" y="158"/>
                  <a:pt x="157" y="170"/>
                  <a:pt x="145" y="183"/>
                </a:cubicBezTo>
                <a:cubicBezTo>
                  <a:pt x="139" y="188"/>
                  <a:pt x="136" y="188"/>
                  <a:pt x="131" y="182"/>
                </a:cubicBezTo>
                <a:cubicBezTo>
                  <a:pt x="121" y="171"/>
                  <a:pt x="111" y="159"/>
                  <a:pt x="101" y="148"/>
                </a:cubicBezTo>
                <a:cubicBezTo>
                  <a:pt x="91" y="138"/>
                  <a:pt x="81" y="128"/>
                  <a:pt x="72" y="117"/>
                </a:cubicBezTo>
                <a:cubicBezTo>
                  <a:pt x="69" y="115"/>
                  <a:pt x="66" y="112"/>
                  <a:pt x="63" y="109"/>
                </a:cubicBezTo>
                <a:cubicBezTo>
                  <a:pt x="65" y="104"/>
                  <a:pt x="70" y="103"/>
                  <a:pt x="74" y="104"/>
                </a:cubicBezTo>
                <a:cubicBezTo>
                  <a:pt x="80" y="105"/>
                  <a:pt x="87" y="107"/>
                  <a:pt x="93" y="109"/>
                </a:cubicBezTo>
                <a:cubicBezTo>
                  <a:pt x="105" y="113"/>
                  <a:pt x="116" y="118"/>
                  <a:pt x="126" y="122"/>
                </a:cubicBezTo>
                <a:cubicBezTo>
                  <a:pt x="159" y="98"/>
                  <a:pt x="191" y="75"/>
                  <a:pt x="224" y="52"/>
                </a:cubicBezTo>
                <a:close/>
                <a:moveTo>
                  <a:pt x="66" y="108"/>
                </a:moveTo>
                <a:cubicBezTo>
                  <a:pt x="92" y="125"/>
                  <a:pt x="108" y="150"/>
                  <a:pt x="128" y="171"/>
                </a:cubicBezTo>
                <a:cubicBezTo>
                  <a:pt x="132" y="167"/>
                  <a:pt x="136" y="162"/>
                  <a:pt x="140" y="158"/>
                </a:cubicBezTo>
                <a:cubicBezTo>
                  <a:pt x="153" y="144"/>
                  <a:pt x="166" y="130"/>
                  <a:pt x="180" y="116"/>
                </a:cubicBezTo>
                <a:cubicBezTo>
                  <a:pt x="184" y="111"/>
                  <a:pt x="188" y="106"/>
                  <a:pt x="192" y="101"/>
                </a:cubicBezTo>
                <a:cubicBezTo>
                  <a:pt x="196" y="97"/>
                  <a:pt x="202" y="93"/>
                  <a:pt x="206" y="89"/>
                </a:cubicBezTo>
                <a:cubicBezTo>
                  <a:pt x="222" y="71"/>
                  <a:pt x="239" y="56"/>
                  <a:pt x="258" y="42"/>
                </a:cubicBezTo>
                <a:cubicBezTo>
                  <a:pt x="265" y="37"/>
                  <a:pt x="271" y="33"/>
                  <a:pt x="277" y="28"/>
                </a:cubicBezTo>
                <a:cubicBezTo>
                  <a:pt x="275" y="28"/>
                  <a:pt x="273" y="29"/>
                  <a:pt x="271" y="30"/>
                </a:cubicBezTo>
                <a:cubicBezTo>
                  <a:pt x="254" y="41"/>
                  <a:pt x="236" y="51"/>
                  <a:pt x="220" y="62"/>
                </a:cubicBezTo>
                <a:cubicBezTo>
                  <a:pt x="205" y="72"/>
                  <a:pt x="191" y="82"/>
                  <a:pt x="177" y="92"/>
                </a:cubicBezTo>
                <a:cubicBezTo>
                  <a:pt x="161" y="103"/>
                  <a:pt x="146" y="115"/>
                  <a:pt x="131" y="126"/>
                </a:cubicBezTo>
                <a:cubicBezTo>
                  <a:pt x="130" y="127"/>
                  <a:pt x="128" y="128"/>
                  <a:pt x="127" y="127"/>
                </a:cubicBezTo>
                <a:cubicBezTo>
                  <a:pt x="119" y="124"/>
                  <a:pt x="111" y="122"/>
                  <a:pt x="103" y="118"/>
                </a:cubicBezTo>
                <a:cubicBezTo>
                  <a:pt x="91" y="113"/>
                  <a:pt x="81" y="106"/>
                  <a:pt x="66" y="108"/>
                </a:cubicBezTo>
                <a:close/>
                <a:moveTo>
                  <a:pt x="239" y="64"/>
                </a:moveTo>
                <a:cubicBezTo>
                  <a:pt x="229" y="69"/>
                  <a:pt x="228" y="74"/>
                  <a:pt x="232" y="85"/>
                </a:cubicBezTo>
                <a:cubicBezTo>
                  <a:pt x="241" y="79"/>
                  <a:pt x="243" y="75"/>
                  <a:pt x="239" y="64"/>
                </a:cubicBezTo>
                <a:close/>
                <a:moveTo>
                  <a:pt x="160" y="157"/>
                </a:moveTo>
                <a:cubicBezTo>
                  <a:pt x="170" y="152"/>
                  <a:pt x="171" y="144"/>
                  <a:pt x="170" y="135"/>
                </a:cubicBezTo>
                <a:cubicBezTo>
                  <a:pt x="160" y="141"/>
                  <a:pt x="159" y="143"/>
                  <a:pt x="160" y="157"/>
                </a:cubicBezTo>
                <a:close/>
                <a:moveTo>
                  <a:pt x="198" y="118"/>
                </a:moveTo>
                <a:cubicBezTo>
                  <a:pt x="209" y="114"/>
                  <a:pt x="205" y="106"/>
                  <a:pt x="205" y="98"/>
                </a:cubicBezTo>
                <a:cubicBezTo>
                  <a:pt x="195" y="105"/>
                  <a:pt x="193" y="113"/>
                  <a:pt x="198" y="118"/>
                </a:cubicBezTo>
                <a:close/>
                <a:moveTo>
                  <a:pt x="255" y="65"/>
                </a:moveTo>
                <a:cubicBezTo>
                  <a:pt x="263" y="61"/>
                  <a:pt x="263" y="61"/>
                  <a:pt x="260" y="47"/>
                </a:cubicBezTo>
                <a:cubicBezTo>
                  <a:pt x="252" y="52"/>
                  <a:pt x="252" y="52"/>
                  <a:pt x="255" y="65"/>
                </a:cubicBezTo>
                <a:close/>
                <a:moveTo>
                  <a:pt x="267" y="55"/>
                </a:moveTo>
                <a:cubicBezTo>
                  <a:pt x="274" y="50"/>
                  <a:pt x="275" y="47"/>
                  <a:pt x="273" y="38"/>
                </a:cubicBezTo>
                <a:cubicBezTo>
                  <a:pt x="265" y="42"/>
                  <a:pt x="265" y="42"/>
                  <a:pt x="267" y="55"/>
                </a:cubicBezTo>
                <a:close/>
                <a:moveTo>
                  <a:pt x="211" y="107"/>
                </a:moveTo>
                <a:cubicBezTo>
                  <a:pt x="220" y="101"/>
                  <a:pt x="214" y="93"/>
                  <a:pt x="216" y="86"/>
                </a:cubicBezTo>
                <a:cubicBezTo>
                  <a:pt x="209" y="92"/>
                  <a:pt x="209" y="92"/>
                  <a:pt x="211" y="107"/>
                </a:cubicBezTo>
                <a:close/>
                <a:moveTo>
                  <a:pt x="222" y="95"/>
                </a:moveTo>
                <a:cubicBezTo>
                  <a:pt x="226" y="92"/>
                  <a:pt x="228" y="85"/>
                  <a:pt x="225" y="77"/>
                </a:cubicBezTo>
                <a:cubicBezTo>
                  <a:pt x="219" y="83"/>
                  <a:pt x="218" y="86"/>
                  <a:pt x="222" y="95"/>
                </a:cubicBezTo>
                <a:close/>
                <a:moveTo>
                  <a:pt x="181" y="124"/>
                </a:moveTo>
                <a:cubicBezTo>
                  <a:pt x="173" y="128"/>
                  <a:pt x="174" y="135"/>
                  <a:pt x="175" y="142"/>
                </a:cubicBezTo>
                <a:cubicBezTo>
                  <a:pt x="182" y="137"/>
                  <a:pt x="182" y="131"/>
                  <a:pt x="181" y="124"/>
                </a:cubicBezTo>
                <a:close/>
                <a:moveTo>
                  <a:pt x="279" y="46"/>
                </a:moveTo>
                <a:cubicBezTo>
                  <a:pt x="287" y="42"/>
                  <a:pt x="284" y="35"/>
                  <a:pt x="286" y="29"/>
                </a:cubicBezTo>
                <a:cubicBezTo>
                  <a:pt x="276" y="33"/>
                  <a:pt x="278" y="40"/>
                  <a:pt x="279" y="46"/>
                </a:cubicBezTo>
                <a:close/>
                <a:moveTo>
                  <a:pt x="246" y="73"/>
                </a:moveTo>
                <a:cubicBezTo>
                  <a:pt x="250" y="71"/>
                  <a:pt x="251" y="65"/>
                  <a:pt x="249" y="56"/>
                </a:cubicBezTo>
                <a:cubicBezTo>
                  <a:pt x="243" y="60"/>
                  <a:pt x="243" y="63"/>
                  <a:pt x="246" y="73"/>
                </a:cubicBezTo>
                <a:close/>
                <a:moveTo>
                  <a:pt x="192" y="112"/>
                </a:moveTo>
                <a:cubicBezTo>
                  <a:pt x="184" y="119"/>
                  <a:pt x="184" y="119"/>
                  <a:pt x="187" y="130"/>
                </a:cubicBezTo>
                <a:cubicBezTo>
                  <a:pt x="193" y="126"/>
                  <a:pt x="190" y="119"/>
                  <a:pt x="192" y="112"/>
                </a:cubicBezTo>
                <a:close/>
                <a:moveTo>
                  <a:pt x="151" y="168"/>
                </a:moveTo>
                <a:cubicBezTo>
                  <a:pt x="158" y="163"/>
                  <a:pt x="155" y="156"/>
                  <a:pt x="155" y="150"/>
                </a:cubicBezTo>
                <a:cubicBezTo>
                  <a:pt x="149" y="154"/>
                  <a:pt x="148" y="159"/>
                  <a:pt x="151" y="168"/>
                </a:cubicBezTo>
                <a:close/>
                <a:moveTo>
                  <a:pt x="146" y="160"/>
                </a:moveTo>
                <a:cubicBezTo>
                  <a:pt x="136" y="165"/>
                  <a:pt x="143" y="172"/>
                  <a:pt x="142" y="178"/>
                </a:cubicBezTo>
                <a:cubicBezTo>
                  <a:pt x="149" y="173"/>
                  <a:pt x="145" y="167"/>
                  <a:pt x="146" y="160"/>
                </a:cubicBezTo>
                <a:close/>
                <a:moveTo>
                  <a:pt x="295" y="20"/>
                </a:moveTo>
                <a:cubicBezTo>
                  <a:pt x="287" y="25"/>
                  <a:pt x="287" y="26"/>
                  <a:pt x="290" y="35"/>
                </a:cubicBezTo>
                <a:cubicBezTo>
                  <a:pt x="298" y="32"/>
                  <a:pt x="295" y="26"/>
                  <a:pt x="295" y="20"/>
                </a:cubicBezTo>
                <a:close/>
                <a:moveTo>
                  <a:pt x="131" y="177"/>
                </a:moveTo>
                <a:cubicBezTo>
                  <a:pt x="133" y="178"/>
                  <a:pt x="134" y="179"/>
                  <a:pt x="136" y="181"/>
                </a:cubicBezTo>
                <a:cubicBezTo>
                  <a:pt x="136" y="177"/>
                  <a:pt x="136" y="174"/>
                  <a:pt x="136" y="170"/>
                </a:cubicBezTo>
                <a:cubicBezTo>
                  <a:pt x="134" y="172"/>
                  <a:pt x="133" y="174"/>
                  <a:pt x="131" y="17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1" name="Freeform 284"/>
          <p:cNvSpPr>
            <a:spLocks noEditPoints="1"/>
          </p:cNvSpPr>
          <p:nvPr/>
        </p:nvSpPr>
        <p:spPr bwMode="auto">
          <a:xfrm rot="1761427">
            <a:off x="3047377" y="2573486"/>
            <a:ext cx="554190" cy="402357"/>
          </a:xfrm>
          <a:custGeom>
            <a:avLst/>
            <a:gdLst>
              <a:gd name="T0" fmla="*/ 65 w 191"/>
              <a:gd name="T1" fmla="*/ 3 h 138"/>
              <a:gd name="T2" fmla="*/ 143 w 191"/>
              <a:gd name="T3" fmla="*/ 1 h 138"/>
              <a:gd name="T4" fmla="*/ 183 w 191"/>
              <a:gd name="T5" fmla="*/ 1 h 138"/>
              <a:gd name="T6" fmla="*/ 191 w 191"/>
              <a:gd name="T7" fmla="*/ 23 h 138"/>
              <a:gd name="T8" fmla="*/ 191 w 191"/>
              <a:gd name="T9" fmla="*/ 106 h 138"/>
              <a:gd name="T10" fmla="*/ 181 w 191"/>
              <a:gd name="T11" fmla="*/ 135 h 138"/>
              <a:gd name="T12" fmla="*/ 157 w 191"/>
              <a:gd name="T13" fmla="*/ 136 h 138"/>
              <a:gd name="T14" fmla="*/ 135 w 191"/>
              <a:gd name="T15" fmla="*/ 134 h 138"/>
              <a:gd name="T16" fmla="*/ 71 w 191"/>
              <a:gd name="T17" fmla="*/ 136 h 138"/>
              <a:gd name="T18" fmla="*/ 11 w 191"/>
              <a:gd name="T19" fmla="*/ 137 h 138"/>
              <a:gd name="T20" fmla="*/ 1 w 191"/>
              <a:gd name="T21" fmla="*/ 103 h 138"/>
              <a:gd name="T22" fmla="*/ 0 w 191"/>
              <a:gd name="T23" fmla="*/ 6 h 138"/>
              <a:gd name="T24" fmla="*/ 17 w 191"/>
              <a:gd name="T25" fmla="*/ 1 h 138"/>
              <a:gd name="T26" fmla="*/ 10 w 191"/>
              <a:gd name="T27" fmla="*/ 6 h 138"/>
              <a:gd name="T28" fmla="*/ 21 w 191"/>
              <a:gd name="T29" fmla="*/ 22 h 138"/>
              <a:gd name="T30" fmla="*/ 41 w 191"/>
              <a:gd name="T31" fmla="*/ 40 h 138"/>
              <a:gd name="T32" fmla="*/ 92 w 191"/>
              <a:gd name="T33" fmla="*/ 73 h 138"/>
              <a:gd name="T34" fmla="*/ 122 w 191"/>
              <a:gd name="T35" fmla="*/ 56 h 138"/>
              <a:gd name="T36" fmla="*/ 164 w 191"/>
              <a:gd name="T37" fmla="*/ 16 h 138"/>
              <a:gd name="T38" fmla="*/ 153 w 191"/>
              <a:gd name="T39" fmla="*/ 6 h 138"/>
              <a:gd name="T40" fmla="*/ 106 w 191"/>
              <a:gd name="T41" fmla="*/ 6 h 138"/>
              <a:gd name="T42" fmla="*/ 42 w 191"/>
              <a:gd name="T43" fmla="*/ 7 h 138"/>
              <a:gd name="T44" fmla="*/ 111 w 191"/>
              <a:gd name="T45" fmla="*/ 76 h 138"/>
              <a:gd name="T46" fmla="*/ 132 w 191"/>
              <a:gd name="T47" fmla="*/ 102 h 138"/>
              <a:gd name="T48" fmla="*/ 155 w 191"/>
              <a:gd name="T49" fmla="*/ 129 h 138"/>
              <a:gd name="T50" fmla="*/ 180 w 191"/>
              <a:gd name="T51" fmla="*/ 130 h 138"/>
              <a:gd name="T52" fmla="*/ 186 w 191"/>
              <a:gd name="T53" fmla="*/ 97 h 138"/>
              <a:gd name="T54" fmla="*/ 186 w 191"/>
              <a:gd name="T55" fmla="*/ 31 h 138"/>
              <a:gd name="T56" fmla="*/ 184 w 191"/>
              <a:gd name="T57" fmla="*/ 9 h 138"/>
              <a:gd name="T58" fmla="*/ 80 w 191"/>
              <a:gd name="T59" fmla="*/ 74 h 138"/>
              <a:gd name="T60" fmla="*/ 5 w 191"/>
              <a:gd name="T61" fmla="*/ 51 h 138"/>
              <a:gd name="T62" fmla="*/ 5 w 191"/>
              <a:gd name="T63" fmla="*/ 128 h 138"/>
              <a:gd name="T64" fmla="*/ 42 w 191"/>
              <a:gd name="T65" fmla="*/ 132 h 138"/>
              <a:gd name="T66" fmla="*/ 55 w 191"/>
              <a:gd name="T67" fmla="*/ 113 h 138"/>
              <a:gd name="T68" fmla="*/ 52 w 191"/>
              <a:gd name="T69" fmla="*/ 131 h 138"/>
              <a:gd name="T70" fmla="*/ 140 w 191"/>
              <a:gd name="T71" fmla="*/ 122 h 138"/>
              <a:gd name="T72" fmla="*/ 106 w 191"/>
              <a:gd name="T73" fmla="*/ 81 h 138"/>
              <a:gd name="T74" fmla="*/ 84 w 191"/>
              <a:gd name="T75" fmla="*/ 78 h 138"/>
              <a:gd name="T76" fmla="*/ 52 w 191"/>
              <a:gd name="T77" fmla="*/ 13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1" h="138">
                <a:moveTo>
                  <a:pt x="17" y="1"/>
                </a:moveTo>
                <a:cubicBezTo>
                  <a:pt x="33" y="2"/>
                  <a:pt x="49" y="3"/>
                  <a:pt x="65" y="3"/>
                </a:cubicBezTo>
                <a:cubicBezTo>
                  <a:pt x="83" y="3"/>
                  <a:pt x="102" y="1"/>
                  <a:pt x="120" y="0"/>
                </a:cubicBezTo>
                <a:cubicBezTo>
                  <a:pt x="128" y="0"/>
                  <a:pt x="135" y="1"/>
                  <a:pt x="143" y="1"/>
                </a:cubicBezTo>
                <a:cubicBezTo>
                  <a:pt x="150" y="1"/>
                  <a:pt x="158" y="2"/>
                  <a:pt x="165" y="2"/>
                </a:cubicBezTo>
                <a:cubicBezTo>
                  <a:pt x="171" y="2"/>
                  <a:pt x="177" y="1"/>
                  <a:pt x="183" y="1"/>
                </a:cubicBezTo>
                <a:cubicBezTo>
                  <a:pt x="184" y="1"/>
                  <a:pt x="185" y="2"/>
                  <a:pt x="185" y="3"/>
                </a:cubicBezTo>
                <a:cubicBezTo>
                  <a:pt x="190" y="9"/>
                  <a:pt x="191" y="16"/>
                  <a:pt x="191" y="23"/>
                </a:cubicBezTo>
                <a:cubicBezTo>
                  <a:pt x="191" y="36"/>
                  <a:pt x="191" y="48"/>
                  <a:pt x="191" y="61"/>
                </a:cubicBezTo>
                <a:cubicBezTo>
                  <a:pt x="191" y="76"/>
                  <a:pt x="191" y="91"/>
                  <a:pt x="191" y="106"/>
                </a:cubicBezTo>
                <a:cubicBezTo>
                  <a:pt x="190" y="114"/>
                  <a:pt x="189" y="122"/>
                  <a:pt x="188" y="130"/>
                </a:cubicBezTo>
                <a:cubicBezTo>
                  <a:pt x="188" y="133"/>
                  <a:pt x="184" y="135"/>
                  <a:pt x="181" y="135"/>
                </a:cubicBezTo>
                <a:cubicBezTo>
                  <a:pt x="174" y="135"/>
                  <a:pt x="168" y="135"/>
                  <a:pt x="161" y="135"/>
                </a:cubicBezTo>
                <a:cubicBezTo>
                  <a:pt x="160" y="135"/>
                  <a:pt x="158" y="135"/>
                  <a:pt x="157" y="136"/>
                </a:cubicBezTo>
                <a:cubicBezTo>
                  <a:pt x="156" y="136"/>
                  <a:pt x="154" y="137"/>
                  <a:pt x="154" y="136"/>
                </a:cubicBezTo>
                <a:cubicBezTo>
                  <a:pt x="148" y="132"/>
                  <a:pt x="141" y="134"/>
                  <a:pt x="135" y="134"/>
                </a:cubicBezTo>
                <a:cubicBezTo>
                  <a:pt x="119" y="134"/>
                  <a:pt x="103" y="134"/>
                  <a:pt x="87" y="134"/>
                </a:cubicBezTo>
                <a:cubicBezTo>
                  <a:pt x="82" y="134"/>
                  <a:pt x="76" y="135"/>
                  <a:pt x="71" y="136"/>
                </a:cubicBezTo>
                <a:cubicBezTo>
                  <a:pt x="63" y="136"/>
                  <a:pt x="55" y="137"/>
                  <a:pt x="47" y="136"/>
                </a:cubicBezTo>
                <a:cubicBezTo>
                  <a:pt x="35" y="136"/>
                  <a:pt x="23" y="136"/>
                  <a:pt x="11" y="137"/>
                </a:cubicBezTo>
                <a:cubicBezTo>
                  <a:pt x="3" y="138"/>
                  <a:pt x="0" y="135"/>
                  <a:pt x="0" y="127"/>
                </a:cubicBezTo>
                <a:cubicBezTo>
                  <a:pt x="0" y="119"/>
                  <a:pt x="1" y="111"/>
                  <a:pt x="1" y="103"/>
                </a:cubicBezTo>
                <a:cubicBezTo>
                  <a:pt x="0" y="85"/>
                  <a:pt x="0" y="67"/>
                  <a:pt x="0" y="48"/>
                </a:cubicBezTo>
                <a:cubicBezTo>
                  <a:pt x="0" y="34"/>
                  <a:pt x="0" y="20"/>
                  <a:pt x="0" y="6"/>
                </a:cubicBezTo>
                <a:cubicBezTo>
                  <a:pt x="0" y="3"/>
                  <a:pt x="1" y="1"/>
                  <a:pt x="5" y="1"/>
                </a:cubicBezTo>
                <a:cubicBezTo>
                  <a:pt x="9" y="1"/>
                  <a:pt x="13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lose/>
                <a:moveTo>
                  <a:pt x="10" y="6"/>
                </a:moveTo>
                <a:cubicBezTo>
                  <a:pt x="9" y="6"/>
                  <a:pt x="9" y="6"/>
                  <a:pt x="9" y="7"/>
                </a:cubicBezTo>
                <a:cubicBezTo>
                  <a:pt x="13" y="12"/>
                  <a:pt x="17" y="17"/>
                  <a:pt x="21" y="22"/>
                </a:cubicBezTo>
                <a:cubicBezTo>
                  <a:pt x="26" y="27"/>
                  <a:pt x="32" y="32"/>
                  <a:pt x="38" y="37"/>
                </a:cubicBezTo>
                <a:cubicBezTo>
                  <a:pt x="39" y="38"/>
                  <a:pt x="40" y="39"/>
                  <a:pt x="41" y="40"/>
                </a:cubicBezTo>
                <a:cubicBezTo>
                  <a:pt x="47" y="44"/>
                  <a:pt x="54" y="48"/>
                  <a:pt x="60" y="52"/>
                </a:cubicBezTo>
                <a:cubicBezTo>
                  <a:pt x="70" y="60"/>
                  <a:pt x="80" y="68"/>
                  <a:pt x="92" y="73"/>
                </a:cubicBezTo>
                <a:cubicBezTo>
                  <a:pt x="96" y="74"/>
                  <a:pt x="99" y="74"/>
                  <a:pt x="102" y="71"/>
                </a:cubicBezTo>
                <a:cubicBezTo>
                  <a:pt x="109" y="66"/>
                  <a:pt x="115" y="61"/>
                  <a:pt x="122" y="56"/>
                </a:cubicBezTo>
                <a:cubicBezTo>
                  <a:pt x="126" y="52"/>
                  <a:pt x="131" y="49"/>
                  <a:pt x="134" y="45"/>
                </a:cubicBezTo>
                <a:cubicBezTo>
                  <a:pt x="144" y="36"/>
                  <a:pt x="154" y="25"/>
                  <a:pt x="164" y="16"/>
                </a:cubicBezTo>
                <a:cubicBezTo>
                  <a:pt x="167" y="12"/>
                  <a:pt x="171" y="10"/>
                  <a:pt x="175" y="6"/>
                </a:cubicBezTo>
                <a:cubicBezTo>
                  <a:pt x="167" y="6"/>
                  <a:pt x="160" y="6"/>
                  <a:pt x="153" y="6"/>
                </a:cubicBezTo>
                <a:cubicBezTo>
                  <a:pt x="147" y="6"/>
                  <a:pt x="141" y="5"/>
                  <a:pt x="136" y="5"/>
                </a:cubicBezTo>
                <a:cubicBezTo>
                  <a:pt x="126" y="5"/>
                  <a:pt x="116" y="6"/>
                  <a:pt x="106" y="6"/>
                </a:cubicBezTo>
                <a:cubicBezTo>
                  <a:pt x="101" y="6"/>
                  <a:pt x="95" y="7"/>
                  <a:pt x="90" y="7"/>
                </a:cubicBezTo>
                <a:cubicBezTo>
                  <a:pt x="74" y="7"/>
                  <a:pt x="58" y="7"/>
                  <a:pt x="42" y="7"/>
                </a:cubicBezTo>
                <a:cubicBezTo>
                  <a:pt x="31" y="7"/>
                  <a:pt x="20" y="6"/>
                  <a:pt x="10" y="6"/>
                </a:cubicBezTo>
                <a:close/>
                <a:moveTo>
                  <a:pt x="111" y="76"/>
                </a:moveTo>
                <a:cubicBezTo>
                  <a:pt x="113" y="79"/>
                  <a:pt x="115" y="82"/>
                  <a:pt x="117" y="85"/>
                </a:cubicBezTo>
                <a:cubicBezTo>
                  <a:pt x="122" y="91"/>
                  <a:pt x="127" y="96"/>
                  <a:pt x="132" y="102"/>
                </a:cubicBezTo>
                <a:cubicBezTo>
                  <a:pt x="135" y="105"/>
                  <a:pt x="137" y="108"/>
                  <a:pt x="140" y="112"/>
                </a:cubicBezTo>
                <a:cubicBezTo>
                  <a:pt x="145" y="117"/>
                  <a:pt x="150" y="123"/>
                  <a:pt x="155" y="129"/>
                </a:cubicBezTo>
                <a:cubicBezTo>
                  <a:pt x="155" y="129"/>
                  <a:pt x="156" y="129"/>
                  <a:pt x="156" y="129"/>
                </a:cubicBezTo>
                <a:cubicBezTo>
                  <a:pt x="164" y="130"/>
                  <a:pt x="172" y="130"/>
                  <a:pt x="180" y="130"/>
                </a:cubicBezTo>
                <a:cubicBezTo>
                  <a:pt x="182" y="130"/>
                  <a:pt x="183" y="129"/>
                  <a:pt x="184" y="127"/>
                </a:cubicBezTo>
                <a:cubicBezTo>
                  <a:pt x="184" y="117"/>
                  <a:pt x="186" y="107"/>
                  <a:pt x="186" y="97"/>
                </a:cubicBezTo>
                <a:cubicBezTo>
                  <a:pt x="187" y="86"/>
                  <a:pt x="186" y="76"/>
                  <a:pt x="186" y="65"/>
                </a:cubicBezTo>
                <a:cubicBezTo>
                  <a:pt x="186" y="54"/>
                  <a:pt x="186" y="43"/>
                  <a:pt x="186" y="31"/>
                </a:cubicBezTo>
                <a:cubicBezTo>
                  <a:pt x="186" y="25"/>
                  <a:pt x="186" y="19"/>
                  <a:pt x="185" y="12"/>
                </a:cubicBezTo>
                <a:cubicBezTo>
                  <a:pt x="185" y="11"/>
                  <a:pt x="184" y="10"/>
                  <a:pt x="184" y="9"/>
                </a:cubicBezTo>
                <a:cubicBezTo>
                  <a:pt x="158" y="30"/>
                  <a:pt x="137" y="56"/>
                  <a:pt x="111" y="76"/>
                </a:cubicBezTo>
                <a:close/>
                <a:moveTo>
                  <a:pt x="80" y="74"/>
                </a:moveTo>
                <a:cubicBezTo>
                  <a:pt x="54" y="55"/>
                  <a:pt x="27" y="38"/>
                  <a:pt x="5" y="16"/>
                </a:cubicBezTo>
                <a:cubicBezTo>
                  <a:pt x="5" y="28"/>
                  <a:pt x="5" y="39"/>
                  <a:pt x="5" y="51"/>
                </a:cubicBezTo>
                <a:cubicBezTo>
                  <a:pt x="5" y="60"/>
                  <a:pt x="5" y="68"/>
                  <a:pt x="5" y="77"/>
                </a:cubicBezTo>
                <a:cubicBezTo>
                  <a:pt x="5" y="94"/>
                  <a:pt x="5" y="111"/>
                  <a:pt x="5" y="128"/>
                </a:cubicBezTo>
                <a:cubicBezTo>
                  <a:pt x="5" y="131"/>
                  <a:pt x="6" y="133"/>
                  <a:pt x="9" y="133"/>
                </a:cubicBezTo>
                <a:cubicBezTo>
                  <a:pt x="20" y="132"/>
                  <a:pt x="31" y="132"/>
                  <a:pt x="42" y="132"/>
                </a:cubicBezTo>
                <a:cubicBezTo>
                  <a:pt x="43" y="132"/>
                  <a:pt x="45" y="131"/>
                  <a:pt x="45" y="130"/>
                </a:cubicBezTo>
                <a:cubicBezTo>
                  <a:pt x="49" y="124"/>
                  <a:pt x="52" y="119"/>
                  <a:pt x="55" y="113"/>
                </a:cubicBezTo>
                <a:cubicBezTo>
                  <a:pt x="63" y="100"/>
                  <a:pt x="71" y="88"/>
                  <a:pt x="80" y="74"/>
                </a:cubicBezTo>
                <a:close/>
                <a:moveTo>
                  <a:pt x="52" y="131"/>
                </a:moveTo>
                <a:cubicBezTo>
                  <a:pt x="84" y="130"/>
                  <a:pt x="115" y="130"/>
                  <a:pt x="147" y="129"/>
                </a:cubicBezTo>
                <a:cubicBezTo>
                  <a:pt x="144" y="126"/>
                  <a:pt x="142" y="124"/>
                  <a:pt x="140" y="122"/>
                </a:cubicBezTo>
                <a:cubicBezTo>
                  <a:pt x="137" y="117"/>
                  <a:pt x="135" y="113"/>
                  <a:pt x="131" y="109"/>
                </a:cubicBezTo>
                <a:cubicBezTo>
                  <a:pt x="123" y="99"/>
                  <a:pt x="115" y="90"/>
                  <a:pt x="106" y="81"/>
                </a:cubicBezTo>
                <a:cubicBezTo>
                  <a:pt x="105" y="80"/>
                  <a:pt x="103" y="79"/>
                  <a:pt x="102" y="80"/>
                </a:cubicBezTo>
                <a:cubicBezTo>
                  <a:pt x="96" y="82"/>
                  <a:pt x="90" y="82"/>
                  <a:pt x="84" y="78"/>
                </a:cubicBezTo>
                <a:cubicBezTo>
                  <a:pt x="84" y="78"/>
                  <a:pt x="83" y="78"/>
                  <a:pt x="83" y="78"/>
                </a:cubicBezTo>
                <a:cubicBezTo>
                  <a:pt x="76" y="98"/>
                  <a:pt x="61" y="113"/>
                  <a:pt x="52" y="13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48" name="组合 147"/>
          <p:cNvGrpSpPr/>
          <p:nvPr/>
        </p:nvGrpSpPr>
        <p:grpSpPr>
          <a:xfrm rot="1890111">
            <a:off x="8815873" y="2392448"/>
            <a:ext cx="792163" cy="647700"/>
            <a:chOff x="8210551" y="4244976"/>
            <a:chExt cx="792163" cy="647700"/>
          </a:xfrm>
        </p:grpSpPr>
        <p:sp>
          <p:nvSpPr>
            <p:cNvPr id="149" name="Freeform 20"/>
            <p:cNvSpPr>
              <a:spLocks noEditPoints="1"/>
            </p:cNvSpPr>
            <p:nvPr/>
          </p:nvSpPr>
          <p:spPr bwMode="auto">
            <a:xfrm>
              <a:off x="8210551" y="4244976"/>
              <a:ext cx="792163" cy="647700"/>
            </a:xfrm>
            <a:custGeom>
              <a:avLst/>
              <a:gdLst>
                <a:gd name="T0" fmla="*/ 325 w 326"/>
                <a:gd name="T1" fmla="*/ 76 h 266"/>
                <a:gd name="T2" fmla="*/ 257 w 326"/>
                <a:gd name="T3" fmla="*/ 261 h 266"/>
                <a:gd name="T4" fmla="*/ 189 w 326"/>
                <a:gd name="T5" fmla="*/ 250 h 266"/>
                <a:gd name="T6" fmla="*/ 91 w 326"/>
                <a:gd name="T7" fmla="*/ 233 h 266"/>
                <a:gd name="T8" fmla="*/ 0 w 326"/>
                <a:gd name="T9" fmla="*/ 222 h 266"/>
                <a:gd name="T10" fmla="*/ 10 w 326"/>
                <a:gd name="T11" fmla="*/ 58 h 266"/>
                <a:gd name="T12" fmla="*/ 74 w 326"/>
                <a:gd name="T13" fmla="*/ 2 h 266"/>
                <a:gd name="T14" fmla="*/ 160 w 326"/>
                <a:gd name="T15" fmla="*/ 8 h 266"/>
                <a:gd name="T16" fmla="*/ 223 w 326"/>
                <a:gd name="T17" fmla="*/ 25 h 266"/>
                <a:gd name="T18" fmla="*/ 282 w 326"/>
                <a:gd name="T19" fmla="*/ 44 h 266"/>
                <a:gd name="T20" fmla="*/ 237 w 326"/>
                <a:gd name="T21" fmla="*/ 217 h 266"/>
                <a:gd name="T22" fmla="*/ 240 w 326"/>
                <a:gd name="T23" fmla="*/ 241 h 266"/>
                <a:gd name="T24" fmla="*/ 264 w 326"/>
                <a:gd name="T25" fmla="*/ 222 h 266"/>
                <a:gd name="T26" fmla="*/ 319 w 326"/>
                <a:gd name="T27" fmla="*/ 75 h 266"/>
                <a:gd name="T28" fmla="*/ 295 w 326"/>
                <a:gd name="T29" fmla="*/ 83 h 266"/>
                <a:gd name="T30" fmla="*/ 292 w 326"/>
                <a:gd name="T31" fmla="*/ 87 h 266"/>
                <a:gd name="T32" fmla="*/ 292 w 326"/>
                <a:gd name="T33" fmla="*/ 96 h 266"/>
                <a:gd name="T34" fmla="*/ 273 w 326"/>
                <a:gd name="T35" fmla="*/ 96 h 266"/>
                <a:gd name="T36" fmla="*/ 278 w 326"/>
                <a:gd name="T37" fmla="*/ 123 h 266"/>
                <a:gd name="T38" fmla="*/ 260 w 326"/>
                <a:gd name="T39" fmla="*/ 138 h 266"/>
                <a:gd name="T40" fmla="*/ 258 w 326"/>
                <a:gd name="T41" fmla="*/ 141 h 266"/>
                <a:gd name="T42" fmla="*/ 270 w 326"/>
                <a:gd name="T43" fmla="*/ 168 h 266"/>
                <a:gd name="T44" fmla="*/ 250 w 326"/>
                <a:gd name="T45" fmla="*/ 169 h 266"/>
                <a:gd name="T46" fmla="*/ 253 w 326"/>
                <a:gd name="T47" fmla="*/ 186 h 266"/>
                <a:gd name="T48" fmla="*/ 241 w 326"/>
                <a:gd name="T49" fmla="*/ 202 h 266"/>
                <a:gd name="T50" fmla="*/ 237 w 326"/>
                <a:gd name="T51" fmla="*/ 217 h 266"/>
                <a:gd name="T52" fmla="*/ 58 w 326"/>
                <a:gd name="T53" fmla="*/ 225 h 266"/>
                <a:gd name="T54" fmla="*/ 197 w 326"/>
                <a:gd name="T55" fmla="*/ 229 h 266"/>
                <a:gd name="T56" fmla="*/ 206 w 326"/>
                <a:gd name="T57" fmla="*/ 197 h 266"/>
                <a:gd name="T58" fmla="*/ 217 w 326"/>
                <a:gd name="T59" fmla="*/ 19 h 266"/>
                <a:gd name="T60" fmla="*/ 159 w 326"/>
                <a:gd name="T61" fmla="*/ 13 h 266"/>
                <a:gd name="T62" fmla="*/ 65 w 326"/>
                <a:gd name="T63" fmla="*/ 7 h 266"/>
                <a:gd name="T64" fmla="*/ 19 w 326"/>
                <a:gd name="T65" fmla="*/ 40 h 266"/>
                <a:gd name="T66" fmla="*/ 8 w 326"/>
                <a:gd name="T67" fmla="*/ 183 h 266"/>
                <a:gd name="T68" fmla="*/ 145 w 326"/>
                <a:gd name="T69" fmla="*/ 239 h 266"/>
                <a:gd name="T70" fmla="*/ 223 w 326"/>
                <a:gd name="T71" fmla="*/ 245 h 266"/>
                <a:gd name="T72" fmla="*/ 253 w 326"/>
                <a:gd name="T73" fmla="*/ 136 h 266"/>
                <a:gd name="T74" fmla="*/ 278 w 326"/>
                <a:gd name="T75" fmla="*/ 48 h 266"/>
                <a:gd name="T76" fmla="*/ 224 w 326"/>
                <a:gd name="T77" fmla="*/ 49 h 266"/>
                <a:gd name="T78" fmla="*/ 258 w 326"/>
                <a:gd name="T79" fmla="*/ 60 h 266"/>
                <a:gd name="T80" fmla="*/ 224 w 326"/>
                <a:gd name="T81" fmla="*/ 54 h 266"/>
                <a:gd name="T82" fmla="*/ 240 w 326"/>
                <a:gd name="T83" fmla="*/ 65 h 266"/>
                <a:gd name="T84" fmla="*/ 223 w 326"/>
                <a:gd name="T85" fmla="*/ 66 h 266"/>
                <a:gd name="T86" fmla="*/ 240 w 326"/>
                <a:gd name="T87" fmla="*/ 83 h 266"/>
                <a:gd name="T88" fmla="*/ 220 w 326"/>
                <a:gd name="T89" fmla="*/ 102 h 266"/>
                <a:gd name="T90" fmla="*/ 220 w 326"/>
                <a:gd name="T91" fmla="*/ 124 h 266"/>
                <a:gd name="T92" fmla="*/ 240 w 326"/>
                <a:gd name="T93" fmla="*/ 144 h 266"/>
                <a:gd name="T94" fmla="*/ 227 w 326"/>
                <a:gd name="T95" fmla="*/ 157 h 266"/>
                <a:gd name="T96" fmla="*/ 217 w 326"/>
                <a:gd name="T97" fmla="*/ 175 h 266"/>
                <a:gd name="T98" fmla="*/ 214 w 326"/>
                <a:gd name="T99" fmla="*/ 195 h 266"/>
                <a:gd name="T100" fmla="*/ 211 w 326"/>
                <a:gd name="T101" fmla="*/ 221 h 266"/>
                <a:gd name="T102" fmla="*/ 115 w 326"/>
                <a:gd name="T103" fmla="*/ 23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6" h="266">
                  <a:moveTo>
                    <a:pt x="285" y="58"/>
                  </a:moveTo>
                  <a:cubicBezTo>
                    <a:pt x="298" y="63"/>
                    <a:pt x="311" y="67"/>
                    <a:pt x="323" y="71"/>
                  </a:cubicBezTo>
                  <a:cubicBezTo>
                    <a:pt x="324" y="72"/>
                    <a:pt x="326" y="75"/>
                    <a:pt x="325" y="76"/>
                  </a:cubicBezTo>
                  <a:cubicBezTo>
                    <a:pt x="314" y="101"/>
                    <a:pt x="303" y="126"/>
                    <a:pt x="292" y="152"/>
                  </a:cubicBezTo>
                  <a:cubicBezTo>
                    <a:pt x="287" y="164"/>
                    <a:pt x="285" y="177"/>
                    <a:pt x="281" y="189"/>
                  </a:cubicBezTo>
                  <a:cubicBezTo>
                    <a:pt x="273" y="213"/>
                    <a:pt x="265" y="237"/>
                    <a:pt x="257" y="261"/>
                  </a:cubicBezTo>
                  <a:cubicBezTo>
                    <a:pt x="256" y="264"/>
                    <a:pt x="253" y="266"/>
                    <a:pt x="248" y="264"/>
                  </a:cubicBezTo>
                  <a:cubicBezTo>
                    <a:pt x="244" y="263"/>
                    <a:pt x="240" y="262"/>
                    <a:pt x="236" y="260"/>
                  </a:cubicBezTo>
                  <a:cubicBezTo>
                    <a:pt x="222" y="254"/>
                    <a:pt x="205" y="252"/>
                    <a:pt x="189" y="250"/>
                  </a:cubicBezTo>
                  <a:cubicBezTo>
                    <a:pt x="172" y="248"/>
                    <a:pt x="155" y="245"/>
                    <a:pt x="138" y="243"/>
                  </a:cubicBezTo>
                  <a:cubicBezTo>
                    <a:pt x="127" y="241"/>
                    <a:pt x="117" y="240"/>
                    <a:pt x="107" y="238"/>
                  </a:cubicBezTo>
                  <a:cubicBezTo>
                    <a:pt x="101" y="237"/>
                    <a:pt x="96" y="236"/>
                    <a:pt x="91" y="233"/>
                  </a:cubicBezTo>
                  <a:cubicBezTo>
                    <a:pt x="88" y="231"/>
                    <a:pt x="82" y="231"/>
                    <a:pt x="77" y="231"/>
                  </a:cubicBezTo>
                  <a:cubicBezTo>
                    <a:pt x="54" y="230"/>
                    <a:pt x="31" y="229"/>
                    <a:pt x="8" y="229"/>
                  </a:cubicBezTo>
                  <a:cubicBezTo>
                    <a:pt x="2" y="228"/>
                    <a:pt x="0" y="227"/>
                    <a:pt x="0" y="222"/>
                  </a:cubicBezTo>
                  <a:cubicBezTo>
                    <a:pt x="1" y="204"/>
                    <a:pt x="2" y="186"/>
                    <a:pt x="3" y="167"/>
                  </a:cubicBezTo>
                  <a:cubicBezTo>
                    <a:pt x="4" y="150"/>
                    <a:pt x="4" y="132"/>
                    <a:pt x="5" y="115"/>
                  </a:cubicBezTo>
                  <a:cubicBezTo>
                    <a:pt x="7" y="96"/>
                    <a:pt x="8" y="77"/>
                    <a:pt x="10" y="58"/>
                  </a:cubicBezTo>
                  <a:cubicBezTo>
                    <a:pt x="12" y="40"/>
                    <a:pt x="15" y="23"/>
                    <a:pt x="17" y="6"/>
                  </a:cubicBezTo>
                  <a:cubicBezTo>
                    <a:pt x="18" y="2"/>
                    <a:pt x="20" y="1"/>
                    <a:pt x="24" y="1"/>
                  </a:cubicBezTo>
                  <a:cubicBezTo>
                    <a:pt x="41" y="0"/>
                    <a:pt x="58" y="1"/>
                    <a:pt x="74" y="2"/>
                  </a:cubicBezTo>
                  <a:cubicBezTo>
                    <a:pt x="80" y="3"/>
                    <a:pt x="86" y="4"/>
                    <a:pt x="92" y="4"/>
                  </a:cubicBezTo>
                  <a:cubicBezTo>
                    <a:pt x="103" y="4"/>
                    <a:pt x="114" y="4"/>
                    <a:pt x="125" y="5"/>
                  </a:cubicBezTo>
                  <a:cubicBezTo>
                    <a:pt x="137" y="6"/>
                    <a:pt x="149" y="7"/>
                    <a:pt x="160" y="8"/>
                  </a:cubicBezTo>
                  <a:cubicBezTo>
                    <a:pt x="176" y="9"/>
                    <a:pt x="191" y="9"/>
                    <a:pt x="206" y="10"/>
                  </a:cubicBezTo>
                  <a:cubicBezTo>
                    <a:pt x="207" y="10"/>
                    <a:pt x="208" y="10"/>
                    <a:pt x="209" y="11"/>
                  </a:cubicBezTo>
                  <a:cubicBezTo>
                    <a:pt x="223" y="13"/>
                    <a:pt x="224" y="14"/>
                    <a:pt x="223" y="25"/>
                  </a:cubicBezTo>
                  <a:cubicBezTo>
                    <a:pt x="223" y="26"/>
                    <a:pt x="224" y="28"/>
                    <a:pt x="224" y="30"/>
                  </a:cubicBezTo>
                  <a:cubicBezTo>
                    <a:pt x="223" y="33"/>
                    <a:pt x="226" y="34"/>
                    <a:pt x="230" y="34"/>
                  </a:cubicBezTo>
                  <a:cubicBezTo>
                    <a:pt x="248" y="35"/>
                    <a:pt x="265" y="38"/>
                    <a:pt x="282" y="44"/>
                  </a:cubicBezTo>
                  <a:cubicBezTo>
                    <a:pt x="287" y="46"/>
                    <a:pt x="289" y="48"/>
                    <a:pt x="287" y="52"/>
                  </a:cubicBezTo>
                  <a:cubicBezTo>
                    <a:pt x="286" y="54"/>
                    <a:pt x="285" y="56"/>
                    <a:pt x="285" y="58"/>
                  </a:cubicBezTo>
                  <a:close/>
                  <a:moveTo>
                    <a:pt x="237" y="217"/>
                  </a:moveTo>
                  <a:cubicBezTo>
                    <a:pt x="237" y="217"/>
                    <a:pt x="237" y="217"/>
                    <a:pt x="237" y="217"/>
                  </a:cubicBezTo>
                  <a:cubicBezTo>
                    <a:pt x="235" y="224"/>
                    <a:pt x="233" y="231"/>
                    <a:pt x="231" y="237"/>
                  </a:cubicBezTo>
                  <a:cubicBezTo>
                    <a:pt x="235" y="239"/>
                    <a:pt x="237" y="240"/>
                    <a:pt x="240" y="241"/>
                  </a:cubicBezTo>
                  <a:cubicBezTo>
                    <a:pt x="235" y="245"/>
                    <a:pt x="231" y="248"/>
                    <a:pt x="227" y="251"/>
                  </a:cubicBezTo>
                  <a:cubicBezTo>
                    <a:pt x="235" y="254"/>
                    <a:pt x="243" y="257"/>
                    <a:pt x="251" y="260"/>
                  </a:cubicBezTo>
                  <a:cubicBezTo>
                    <a:pt x="255" y="247"/>
                    <a:pt x="260" y="234"/>
                    <a:pt x="264" y="222"/>
                  </a:cubicBezTo>
                  <a:cubicBezTo>
                    <a:pt x="268" y="209"/>
                    <a:pt x="273" y="196"/>
                    <a:pt x="276" y="182"/>
                  </a:cubicBezTo>
                  <a:cubicBezTo>
                    <a:pt x="282" y="158"/>
                    <a:pt x="293" y="134"/>
                    <a:pt x="303" y="111"/>
                  </a:cubicBezTo>
                  <a:cubicBezTo>
                    <a:pt x="309" y="99"/>
                    <a:pt x="313" y="87"/>
                    <a:pt x="319" y="75"/>
                  </a:cubicBezTo>
                  <a:cubicBezTo>
                    <a:pt x="306" y="71"/>
                    <a:pt x="295" y="66"/>
                    <a:pt x="283" y="62"/>
                  </a:cubicBezTo>
                  <a:cubicBezTo>
                    <a:pt x="282" y="69"/>
                    <a:pt x="280" y="75"/>
                    <a:pt x="278" y="81"/>
                  </a:cubicBezTo>
                  <a:cubicBezTo>
                    <a:pt x="285" y="81"/>
                    <a:pt x="290" y="82"/>
                    <a:pt x="295" y="83"/>
                  </a:cubicBezTo>
                  <a:cubicBezTo>
                    <a:pt x="299" y="83"/>
                    <a:pt x="303" y="82"/>
                    <a:pt x="303" y="85"/>
                  </a:cubicBezTo>
                  <a:cubicBezTo>
                    <a:pt x="303" y="89"/>
                    <a:pt x="298" y="87"/>
                    <a:pt x="294" y="88"/>
                  </a:cubicBezTo>
                  <a:cubicBezTo>
                    <a:pt x="294" y="88"/>
                    <a:pt x="293" y="88"/>
                    <a:pt x="292" y="87"/>
                  </a:cubicBezTo>
                  <a:cubicBezTo>
                    <a:pt x="287" y="86"/>
                    <a:pt x="283" y="85"/>
                    <a:pt x="278" y="84"/>
                  </a:cubicBezTo>
                  <a:cubicBezTo>
                    <a:pt x="276" y="88"/>
                    <a:pt x="275" y="90"/>
                    <a:pt x="274" y="93"/>
                  </a:cubicBezTo>
                  <a:cubicBezTo>
                    <a:pt x="280" y="94"/>
                    <a:pt x="286" y="95"/>
                    <a:pt x="292" y="96"/>
                  </a:cubicBezTo>
                  <a:cubicBezTo>
                    <a:pt x="293" y="97"/>
                    <a:pt x="293" y="98"/>
                    <a:pt x="294" y="99"/>
                  </a:cubicBezTo>
                  <a:cubicBezTo>
                    <a:pt x="293" y="100"/>
                    <a:pt x="291" y="101"/>
                    <a:pt x="289" y="101"/>
                  </a:cubicBezTo>
                  <a:cubicBezTo>
                    <a:pt x="284" y="100"/>
                    <a:pt x="279" y="98"/>
                    <a:pt x="273" y="96"/>
                  </a:cubicBezTo>
                  <a:cubicBezTo>
                    <a:pt x="272" y="103"/>
                    <a:pt x="270" y="109"/>
                    <a:pt x="268" y="115"/>
                  </a:cubicBezTo>
                  <a:cubicBezTo>
                    <a:pt x="272" y="117"/>
                    <a:pt x="276" y="118"/>
                    <a:pt x="279" y="120"/>
                  </a:cubicBezTo>
                  <a:cubicBezTo>
                    <a:pt x="280" y="120"/>
                    <a:pt x="279" y="122"/>
                    <a:pt x="278" y="123"/>
                  </a:cubicBezTo>
                  <a:cubicBezTo>
                    <a:pt x="278" y="123"/>
                    <a:pt x="276" y="123"/>
                    <a:pt x="275" y="123"/>
                  </a:cubicBezTo>
                  <a:cubicBezTo>
                    <a:pt x="272" y="121"/>
                    <a:pt x="269" y="120"/>
                    <a:pt x="266" y="118"/>
                  </a:cubicBezTo>
                  <a:cubicBezTo>
                    <a:pt x="264" y="126"/>
                    <a:pt x="262" y="132"/>
                    <a:pt x="260" y="138"/>
                  </a:cubicBezTo>
                  <a:cubicBezTo>
                    <a:pt x="263" y="140"/>
                    <a:pt x="269" y="139"/>
                    <a:pt x="270" y="143"/>
                  </a:cubicBezTo>
                  <a:cubicBezTo>
                    <a:pt x="270" y="144"/>
                    <a:pt x="269" y="144"/>
                    <a:pt x="269" y="145"/>
                  </a:cubicBezTo>
                  <a:cubicBezTo>
                    <a:pt x="265" y="144"/>
                    <a:pt x="262" y="142"/>
                    <a:pt x="258" y="141"/>
                  </a:cubicBezTo>
                  <a:cubicBezTo>
                    <a:pt x="256" y="148"/>
                    <a:pt x="255" y="154"/>
                    <a:pt x="253" y="159"/>
                  </a:cubicBezTo>
                  <a:cubicBezTo>
                    <a:pt x="258" y="160"/>
                    <a:pt x="263" y="161"/>
                    <a:pt x="267" y="163"/>
                  </a:cubicBezTo>
                  <a:cubicBezTo>
                    <a:pt x="269" y="164"/>
                    <a:pt x="269" y="166"/>
                    <a:pt x="270" y="168"/>
                  </a:cubicBezTo>
                  <a:cubicBezTo>
                    <a:pt x="268" y="168"/>
                    <a:pt x="266" y="168"/>
                    <a:pt x="264" y="167"/>
                  </a:cubicBezTo>
                  <a:cubicBezTo>
                    <a:pt x="260" y="166"/>
                    <a:pt x="256" y="164"/>
                    <a:pt x="252" y="163"/>
                  </a:cubicBezTo>
                  <a:cubicBezTo>
                    <a:pt x="251" y="165"/>
                    <a:pt x="250" y="167"/>
                    <a:pt x="250" y="169"/>
                  </a:cubicBezTo>
                  <a:cubicBezTo>
                    <a:pt x="248" y="175"/>
                    <a:pt x="245" y="181"/>
                    <a:pt x="256" y="183"/>
                  </a:cubicBezTo>
                  <a:cubicBezTo>
                    <a:pt x="257" y="183"/>
                    <a:pt x="258" y="185"/>
                    <a:pt x="258" y="186"/>
                  </a:cubicBezTo>
                  <a:cubicBezTo>
                    <a:pt x="257" y="186"/>
                    <a:pt x="255" y="187"/>
                    <a:pt x="253" y="186"/>
                  </a:cubicBezTo>
                  <a:cubicBezTo>
                    <a:pt x="251" y="186"/>
                    <a:pt x="249" y="185"/>
                    <a:pt x="247" y="184"/>
                  </a:cubicBezTo>
                  <a:cubicBezTo>
                    <a:pt x="244" y="190"/>
                    <a:pt x="242" y="195"/>
                    <a:pt x="241" y="200"/>
                  </a:cubicBezTo>
                  <a:cubicBezTo>
                    <a:pt x="240" y="201"/>
                    <a:pt x="241" y="202"/>
                    <a:pt x="241" y="202"/>
                  </a:cubicBezTo>
                  <a:cubicBezTo>
                    <a:pt x="249" y="201"/>
                    <a:pt x="249" y="201"/>
                    <a:pt x="252" y="209"/>
                  </a:cubicBezTo>
                  <a:cubicBezTo>
                    <a:pt x="245" y="212"/>
                    <a:pt x="245" y="204"/>
                    <a:pt x="240" y="205"/>
                  </a:cubicBezTo>
                  <a:cubicBezTo>
                    <a:pt x="239" y="209"/>
                    <a:pt x="238" y="213"/>
                    <a:pt x="237" y="217"/>
                  </a:cubicBezTo>
                  <a:close/>
                  <a:moveTo>
                    <a:pt x="6" y="224"/>
                  </a:moveTo>
                  <a:cubicBezTo>
                    <a:pt x="15" y="224"/>
                    <a:pt x="21" y="224"/>
                    <a:pt x="28" y="224"/>
                  </a:cubicBezTo>
                  <a:cubicBezTo>
                    <a:pt x="38" y="224"/>
                    <a:pt x="48" y="225"/>
                    <a:pt x="58" y="225"/>
                  </a:cubicBezTo>
                  <a:cubicBezTo>
                    <a:pt x="79" y="226"/>
                    <a:pt x="100" y="227"/>
                    <a:pt x="121" y="227"/>
                  </a:cubicBezTo>
                  <a:cubicBezTo>
                    <a:pt x="127" y="227"/>
                    <a:pt x="132" y="226"/>
                    <a:pt x="138" y="226"/>
                  </a:cubicBezTo>
                  <a:cubicBezTo>
                    <a:pt x="158" y="224"/>
                    <a:pt x="178" y="227"/>
                    <a:pt x="197" y="229"/>
                  </a:cubicBezTo>
                  <a:cubicBezTo>
                    <a:pt x="201" y="229"/>
                    <a:pt x="203" y="229"/>
                    <a:pt x="203" y="226"/>
                  </a:cubicBezTo>
                  <a:cubicBezTo>
                    <a:pt x="203" y="224"/>
                    <a:pt x="204" y="223"/>
                    <a:pt x="204" y="221"/>
                  </a:cubicBezTo>
                  <a:cubicBezTo>
                    <a:pt x="205" y="213"/>
                    <a:pt x="206" y="205"/>
                    <a:pt x="206" y="197"/>
                  </a:cubicBezTo>
                  <a:cubicBezTo>
                    <a:pt x="208" y="180"/>
                    <a:pt x="211" y="163"/>
                    <a:pt x="212" y="146"/>
                  </a:cubicBezTo>
                  <a:cubicBezTo>
                    <a:pt x="213" y="126"/>
                    <a:pt x="214" y="107"/>
                    <a:pt x="215" y="87"/>
                  </a:cubicBezTo>
                  <a:cubicBezTo>
                    <a:pt x="215" y="64"/>
                    <a:pt x="216" y="42"/>
                    <a:pt x="217" y="19"/>
                  </a:cubicBezTo>
                  <a:cubicBezTo>
                    <a:pt x="217" y="18"/>
                    <a:pt x="216" y="18"/>
                    <a:pt x="216" y="17"/>
                  </a:cubicBezTo>
                  <a:cubicBezTo>
                    <a:pt x="213" y="17"/>
                    <a:pt x="210" y="16"/>
                    <a:pt x="206" y="16"/>
                  </a:cubicBezTo>
                  <a:cubicBezTo>
                    <a:pt x="190" y="15"/>
                    <a:pt x="175" y="14"/>
                    <a:pt x="159" y="13"/>
                  </a:cubicBezTo>
                  <a:cubicBezTo>
                    <a:pt x="149" y="12"/>
                    <a:pt x="139" y="11"/>
                    <a:pt x="129" y="10"/>
                  </a:cubicBezTo>
                  <a:cubicBezTo>
                    <a:pt x="118" y="10"/>
                    <a:pt x="107" y="10"/>
                    <a:pt x="96" y="9"/>
                  </a:cubicBezTo>
                  <a:cubicBezTo>
                    <a:pt x="86" y="9"/>
                    <a:pt x="75" y="8"/>
                    <a:pt x="65" y="7"/>
                  </a:cubicBezTo>
                  <a:cubicBezTo>
                    <a:pt x="52" y="6"/>
                    <a:pt x="38" y="6"/>
                    <a:pt x="27" y="5"/>
                  </a:cubicBezTo>
                  <a:cubicBezTo>
                    <a:pt x="18" y="12"/>
                    <a:pt x="21" y="18"/>
                    <a:pt x="21" y="24"/>
                  </a:cubicBezTo>
                  <a:cubicBezTo>
                    <a:pt x="20" y="30"/>
                    <a:pt x="20" y="35"/>
                    <a:pt x="19" y="40"/>
                  </a:cubicBezTo>
                  <a:cubicBezTo>
                    <a:pt x="17" y="57"/>
                    <a:pt x="15" y="73"/>
                    <a:pt x="14" y="89"/>
                  </a:cubicBezTo>
                  <a:cubicBezTo>
                    <a:pt x="12" y="114"/>
                    <a:pt x="11" y="139"/>
                    <a:pt x="10" y="164"/>
                  </a:cubicBezTo>
                  <a:cubicBezTo>
                    <a:pt x="10" y="170"/>
                    <a:pt x="9" y="177"/>
                    <a:pt x="8" y="183"/>
                  </a:cubicBezTo>
                  <a:cubicBezTo>
                    <a:pt x="8" y="196"/>
                    <a:pt x="7" y="210"/>
                    <a:pt x="6" y="224"/>
                  </a:cubicBezTo>
                  <a:close/>
                  <a:moveTo>
                    <a:pt x="113" y="233"/>
                  </a:moveTo>
                  <a:cubicBezTo>
                    <a:pt x="123" y="235"/>
                    <a:pt x="134" y="237"/>
                    <a:pt x="145" y="239"/>
                  </a:cubicBezTo>
                  <a:cubicBezTo>
                    <a:pt x="150" y="240"/>
                    <a:pt x="155" y="241"/>
                    <a:pt x="160" y="242"/>
                  </a:cubicBezTo>
                  <a:cubicBezTo>
                    <a:pt x="179" y="244"/>
                    <a:pt x="197" y="246"/>
                    <a:pt x="216" y="249"/>
                  </a:cubicBezTo>
                  <a:cubicBezTo>
                    <a:pt x="221" y="250"/>
                    <a:pt x="222" y="249"/>
                    <a:pt x="223" y="245"/>
                  </a:cubicBezTo>
                  <a:cubicBezTo>
                    <a:pt x="227" y="228"/>
                    <a:pt x="231" y="211"/>
                    <a:pt x="236" y="194"/>
                  </a:cubicBezTo>
                  <a:cubicBezTo>
                    <a:pt x="237" y="189"/>
                    <a:pt x="239" y="184"/>
                    <a:pt x="241" y="179"/>
                  </a:cubicBezTo>
                  <a:cubicBezTo>
                    <a:pt x="245" y="165"/>
                    <a:pt x="249" y="150"/>
                    <a:pt x="253" y="136"/>
                  </a:cubicBezTo>
                  <a:cubicBezTo>
                    <a:pt x="257" y="126"/>
                    <a:pt x="261" y="116"/>
                    <a:pt x="264" y="106"/>
                  </a:cubicBezTo>
                  <a:cubicBezTo>
                    <a:pt x="270" y="88"/>
                    <a:pt x="275" y="70"/>
                    <a:pt x="280" y="52"/>
                  </a:cubicBezTo>
                  <a:cubicBezTo>
                    <a:pt x="281" y="50"/>
                    <a:pt x="281" y="49"/>
                    <a:pt x="278" y="48"/>
                  </a:cubicBezTo>
                  <a:cubicBezTo>
                    <a:pt x="271" y="46"/>
                    <a:pt x="264" y="44"/>
                    <a:pt x="256" y="42"/>
                  </a:cubicBezTo>
                  <a:cubicBezTo>
                    <a:pt x="246" y="41"/>
                    <a:pt x="235" y="39"/>
                    <a:pt x="224" y="38"/>
                  </a:cubicBezTo>
                  <a:cubicBezTo>
                    <a:pt x="224" y="41"/>
                    <a:pt x="224" y="45"/>
                    <a:pt x="224" y="49"/>
                  </a:cubicBezTo>
                  <a:cubicBezTo>
                    <a:pt x="227" y="49"/>
                    <a:pt x="230" y="49"/>
                    <a:pt x="232" y="50"/>
                  </a:cubicBezTo>
                  <a:cubicBezTo>
                    <a:pt x="240" y="52"/>
                    <a:pt x="248" y="53"/>
                    <a:pt x="255" y="56"/>
                  </a:cubicBezTo>
                  <a:cubicBezTo>
                    <a:pt x="257" y="56"/>
                    <a:pt x="257" y="58"/>
                    <a:pt x="258" y="60"/>
                  </a:cubicBezTo>
                  <a:cubicBezTo>
                    <a:pt x="256" y="60"/>
                    <a:pt x="254" y="60"/>
                    <a:pt x="252" y="60"/>
                  </a:cubicBezTo>
                  <a:cubicBezTo>
                    <a:pt x="250" y="60"/>
                    <a:pt x="248" y="59"/>
                    <a:pt x="246" y="59"/>
                  </a:cubicBezTo>
                  <a:cubicBezTo>
                    <a:pt x="239" y="57"/>
                    <a:pt x="232" y="56"/>
                    <a:pt x="224" y="54"/>
                  </a:cubicBezTo>
                  <a:cubicBezTo>
                    <a:pt x="224" y="57"/>
                    <a:pt x="223" y="60"/>
                    <a:pt x="223" y="64"/>
                  </a:cubicBezTo>
                  <a:cubicBezTo>
                    <a:pt x="227" y="64"/>
                    <a:pt x="231" y="64"/>
                    <a:pt x="235" y="64"/>
                  </a:cubicBezTo>
                  <a:cubicBezTo>
                    <a:pt x="237" y="64"/>
                    <a:pt x="239" y="64"/>
                    <a:pt x="240" y="65"/>
                  </a:cubicBezTo>
                  <a:cubicBezTo>
                    <a:pt x="247" y="66"/>
                    <a:pt x="253" y="68"/>
                    <a:pt x="259" y="70"/>
                  </a:cubicBezTo>
                  <a:cubicBezTo>
                    <a:pt x="264" y="71"/>
                    <a:pt x="265" y="72"/>
                    <a:pt x="261" y="76"/>
                  </a:cubicBezTo>
                  <a:cubicBezTo>
                    <a:pt x="249" y="73"/>
                    <a:pt x="236" y="69"/>
                    <a:pt x="223" y="66"/>
                  </a:cubicBezTo>
                  <a:cubicBezTo>
                    <a:pt x="223" y="70"/>
                    <a:pt x="222" y="74"/>
                    <a:pt x="221" y="79"/>
                  </a:cubicBezTo>
                  <a:cubicBezTo>
                    <a:pt x="226" y="79"/>
                    <a:pt x="230" y="79"/>
                    <a:pt x="234" y="80"/>
                  </a:cubicBezTo>
                  <a:cubicBezTo>
                    <a:pt x="236" y="80"/>
                    <a:pt x="238" y="82"/>
                    <a:pt x="240" y="83"/>
                  </a:cubicBezTo>
                  <a:cubicBezTo>
                    <a:pt x="240" y="84"/>
                    <a:pt x="239" y="85"/>
                    <a:pt x="239" y="85"/>
                  </a:cubicBezTo>
                  <a:cubicBezTo>
                    <a:pt x="233" y="84"/>
                    <a:pt x="227" y="83"/>
                    <a:pt x="222" y="82"/>
                  </a:cubicBezTo>
                  <a:cubicBezTo>
                    <a:pt x="221" y="89"/>
                    <a:pt x="221" y="96"/>
                    <a:pt x="220" y="102"/>
                  </a:cubicBezTo>
                  <a:cubicBezTo>
                    <a:pt x="220" y="109"/>
                    <a:pt x="220" y="115"/>
                    <a:pt x="219" y="122"/>
                  </a:cubicBezTo>
                  <a:cubicBezTo>
                    <a:pt x="229" y="120"/>
                    <a:pt x="232" y="121"/>
                    <a:pt x="233" y="127"/>
                  </a:cubicBezTo>
                  <a:cubicBezTo>
                    <a:pt x="229" y="126"/>
                    <a:pt x="224" y="125"/>
                    <a:pt x="220" y="124"/>
                  </a:cubicBezTo>
                  <a:cubicBezTo>
                    <a:pt x="220" y="130"/>
                    <a:pt x="220" y="135"/>
                    <a:pt x="220" y="140"/>
                  </a:cubicBezTo>
                  <a:cubicBezTo>
                    <a:pt x="225" y="141"/>
                    <a:pt x="230" y="141"/>
                    <a:pt x="235" y="142"/>
                  </a:cubicBezTo>
                  <a:cubicBezTo>
                    <a:pt x="237" y="142"/>
                    <a:pt x="239" y="143"/>
                    <a:pt x="240" y="144"/>
                  </a:cubicBezTo>
                  <a:cubicBezTo>
                    <a:pt x="239" y="145"/>
                    <a:pt x="237" y="146"/>
                    <a:pt x="235" y="146"/>
                  </a:cubicBezTo>
                  <a:cubicBezTo>
                    <a:pt x="230" y="146"/>
                    <a:pt x="225" y="146"/>
                    <a:pt x="220" y="145"/>
                  </a:cubicBezTo>
                  <a:cubicBezTo>
                    <a:pt x="218" y="153"/>
                    <a:pt x="219" y="154"/>
                    <a:pt x="227" y="157"/>
                  </a:cubicBezTo>
                  <a:cubicBezTo>
                    <a:pt x="231" y="158"/>
                    <a:pt x="232" y="159"/>
                    <a:pt x="230" y="162"/>
                  </a:cubicBezTo>
                  <a:cubicBezTo>
                    <a:pt x="226" y="161"/>
                    <a:pt x="222" y="160"/>
                    <a:pt x="218" y="159"/>
                  </a:cubicBezTo>
                  <a:cubicBezTo>
                    <a:pt x="217" y="164"/>
                    <a:pt x="217" y="169"/>
                    <a:pt x="217" y="175"/>
                  </a:cubicBezTo>
                  <a:cubicBezTo>
                    <a:pt x="223" y="174"/>
                    <a:pt x="226" y="176"/>
                    <a:pt x="227" y="182"/>
                  </a:cubicBezTo>
                  <a:cubicBezTo>
                    <a:pt x="223" y="180"/>
                    <a:pt x="220" y="179"/>
                    <a:pt x="216" y="177"/>
                  </a:cubicBezTo>
                  <a:cubicBezTo>
                    <a:pt x="215" y="183"/>
                    <a:pt x="214" y="189"/>
                    <a:pt x="214" y="195"/>
                  </a:cubicBezTo>
                  <a:cubicBezTo>
                    <a:pt x="224" y="197"/>
                    <a:pt x="224" y="197"/>
                    <a:pt x="222" y="200"/>
                  </a:cubicBezTo>
                  <a:cubicBezTo>
                    <a:pt x="219" y="200"/>
                    <a:pt x="216" y="199"/>
                    <a:pt x="213" y="198"/>
                  </a:cubicBezTo>
                  <a:cubicBezTo>
                    <a:pt x="212" y="206"/>
                    <a:pt x="211" y="214"/>
                    <a:pt x="211" y="221"/>
                  </a:cubicBezTo>
                  <a:cubicBezTo>
                    <a:pt x="210" y="233"/>
                    <a:pt x="207" y="235"/>
                    <a:pt x="191" y="233"/>
                  </a:cubicBezTo>
                  <a:cubicBezTo>
                    <a:pt x="178" y="232"/>
                    <a:pt x="165" y="231"/>
                    <a:pt x="151" y="230"/>
                  </a:cubicBezTo>
                  <a:cubicBezTo>
                    <a:pt x="139" y="230"/>
                    <a:pt x="127" y="232"/>
                    <a:pt x="115" y="232"/>
                  </a:cubicBezTo>
                  <a:cubicBezTo>
                    <a:pt x="114" y="232"/>
                    <a:pt x="113" y="233"/>
                    <a:pt x="113" y="2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1"/>
            <p:cNvSpPr>
              <a:spLocks noEditPoints="1"/>
            </p:cNvSpPr>
            <p:nvPr/>
          </p:nvSpPr>
          <p:spPr bwMode="auto">
            <a:xfrm>
              <a:off x="8261351" y="4633913"/>
              <a:ext cx="442913" cy="95250"/>
            </a:xfrm>
            <a:custGeom>
              <a:avLst/>
              <a:gdLst>
                <a:gd name="T0" fmla="*/ 182 w 182"/>
                <a:gd name="T1" fmla="*/ 11 h 39"/>
                <a:gd name="T2" fmla="*/ 179 w 182"/>
                <a:gd name="T3" fmla="*/ 32 h 39"/>
                <a:gd name="T4" fmla="*/ 169 w 182"/>
                <a:gd name="T5" fmla="*/ 38 h 39"/>
                <a:gd name="T6" fmla="*/ 131 w 182"/>
                <a:gd name="T7" fmla="*/ 38 h 39"/>
                <a:gd name="T8" fmla="*/ 87 w 182"/>
                <a:gd name="T9" fmla="*/ 38 h 39"/>
                <a:gd name="T10" fmla="*/ 31 w 182"/>
                <a:gd name="T11" fmla="*/ 39 h 39"/>
                <a:gd name="T12" fmla="*/ 5 w 182"/>
                <a:gd name="T13" fmla="*/ 37 h 39"/>
                <a:gd name="T14" fmla="*/ 1 w 182"/>
                <a:gd name="T15" fmla="*/ 34 h 39"/>
                <a:gd name="T16" fmla="*/ 1 w 182"/>
                <a:gd name="T17" fmla="*/ 32 h 39"/>
                <a:gd name="T18" fmla="*/ 10 w 182"/>
                <a:gd name="T19" fmla="*/ 4 h 39"/>
                <a:gd name="T20" fmla="*/ 14 w 182"/>
                <a:gd name="T21" fmla="*/ 0 h 39"/>
                <a:gd name="T22" fmla="*/ 18 w 182"/>
                <a:gd name="T23" fmla="*/ 2 h 39"/>
                <a:gd name="T24" fmla="*/ 23 w 182"/>
                <a:gd name="T25" fmla="*/ 4 h 39"/>
                <a:gd name="T26" fmla="*/ 84 w 182"/>
                <a:gd name="T27" fmla="*/ 5 h 39"/>
                <a:gd name="T28" fmla="*/ 119 w 182"/>
                <a:gd name="T29" fmla="*/ 6 h 39"/>
                <a:gd name="T30" fmla="*/ 128 w 182"/>
                <a:gd name="T31" fmla="*/ 6 h 39"/>
                <a:gd name="T32" fmla="*/ 161 w 182"/>
                <a:gd name="T33" fmla="*/ 5 h 39"/>
                <a:gd name="T34" fmla="*/ 178 w 182"/>
                <a:gd name="T35" fmla="*/ 2 h 39"/>
                <a:gd name="T36" fmla="*/ 181 w 182"/>
                <a:gd name="T37" fmla="*/ 5 h 39"/>
                <a:gd name="T38" fmla="*/ 181 w 182"/>
                <a:gd name="T39" fmla="*/ 11 h 39"/>
                <a:gd name="T40" fmla="*/ 182 w 182"/>
                <a:gd name="T41" fmla="*/ 11 h 39"/>
                <a:gd name="T42" fmla="*/ 8 w 182"/>
                <a:gd name="T43" fmla="*/ 33 h 39"/>
                <a:gd name="T44" fmla="*/ 172 w 182"/>
                <a:gd name="T45" fmla="*/ 33 h 39"/>
                <a:gd name="T46" fmla="*/ 175 w 182"/>
                <a:gd name="T47" fmla="*/ 8 h 39"/>
                <a:gd name="T48" fmla="*/ 151 w 182"/>
                <a:gd name="T49" fmla="*/ 11 h 39"/>
                <a:gd name="T50" fmla="*/ 165 w 182"/>
                <a:gd name="T51" fmla="*/ 21 h 39"/>
                <a:gd name="T52" fmla="*/ 172 w 182"/>
                <a:gd name="T53" fmla="*/ 23 h 39"/>
                <a:gd name="T54" fmla="*/ 160 w 182"/>
                <a:gd name="T55" fmla="*/ 28 h 39"/>
                <a:gd name="T56" fmla="*/ 154 w 182"/>
                <a:gd name="T57" fmla="*/ 28 h 39"/>
                <a:gd name="T58" fmla="*/ 148 w 182"/>
                <a:gd name="T59" fmla="*/ 24 h 39"/>
                <a:gd name="T60" fmla="*/ 151 w 182"/>
                <a:gd name="T61" fmla="*/ 20 h 39"/>
                <a:gd name="T62" fmla="*/ 158 w 182"/>
                <a:gd name="T63" fmla="*/ 24 h 39"/>
                <a:gd name="T64" fmla="*/ 158 w 182"/>
                <a:gd name="T65" fmla="*/ 19 h 39"/>
                <a:gd name="T66" fmla="*/ 145 w 182"/>
                <a:gd name="T67" fmla="*/ 17 h 39"/>
                <a:gd name="T68" fmla="*/ 143 w 182"/>
                <a:gd name="T69" fmla="*/ 21 h 39"/>
                <a:gd name="T70" fmla="*/ 138 w 182"/>
                <a:gd name="T71" fmla="*/ 28 h 39"/>
                <a:gd name="T72" fmla="*/ 126 w 182"/>
                <a:gd name="T73" fmla="*/ 22 h 39"/>
                <a:gd name="T74" fmla="*/ 119 w 182"/>
                <a:gd name="T75" fmla="*/ 27 h 39"/>
                <a:gd name="T76" fmla="*/ 113 w 182"/>
                <a:gd name="T77" fmla="*/ 28 h 39"/>
                <a:gd name="T78" fmla="*/ 94 w 182"/>
                <a:gd name="T79" fmla="*/ 21 h 39"/>
                <a:gd name="T80" fmla="*/ 85 w 182"/>
                <a:gd name="T81" fmla="*/ 30 h 39"/>
                <a:gd name="T82" fmla="*/ 92 w 182"/>
                <a:gd name="T83" fmla="*/ 16 h 39"/>
                <a:gd name="T84" fmla="*/ 96 w 182"/>
                <a:gd name="T85" fmla="*/ 16 h 39"/>
                <a:gd name="T86" fmla="*/ 114 w 182"/>
                <a:gd name="T87" fmla="*/ 23 h 39"/>
                <a:gd name="T88" fmla="*/ 122 w 182"/>
                <a:gd name="T89" fmla="*/ 18 h 39"/>
                <a:gd name="T90" fmla="*/ 132 w 182"/>
                <a:gd name="T91" fmla="*/ 20 h 39"/>
                <a:gd name="T92" fmla="*/ 135 w 182"/>
                <a:gd name="T93" fmla="*/ 23 h 39"/>
                <a:gd name="T94" fmla="*/ 140 w 182"/>
                <a:gd name="T95" fmla="*/ 12 h 39"/>
                <a:gd name="T96" fmla="*/ 46 w 182"/>
                <a:gd name="T97" fmla="*/ 9 h 39"/>
                <a:gd name="T98" fmla="*/ 67 w 182"/>
                <a:gd name="T99" fmla="*/ 21 h 39"/>
                <a:gd name="T100" fmla="*/ 72 w 182"/>
                <a:gd name="T101" fmla="*/ 25 h 39"/>
                <a:gd name="T102" fmla="*/ 66 w 182"/>
                <a:gd name="T103" fmla="*/ 26 h 39"/>
                <a:gd name="T104" fmla="*/ 41 w 182"/>
                <a:gd name="T105" fmla="*/ 12 h 39"/>
                <a:gd name="T106" fmla="*/ 25 w 182"/>
                <a:gd name="T107" fmla="*/ 27 h 39"/>
                <a:gd name="T108" fmla="*/ 34 w 182"/>
                <a:gd name="T109" fmla="*/ 9 h 39"/>
                <a:gd name="T110" fmla="*/ 16 w 182"/>
                <a:gd name="T111" fmla="*/ 9 h 39"/>
                <a:gd name="T112" fmla="*/ 8 w 182"/>
                <a:gd name="T1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39">
                  <a:moveTo>
                    <a:pt x="182" y="11"/>
                  </a:moveTo>
                  <a:cubicBezTo>
                    <a:pt x="181" y="18"/>
                    <a:pt x="180" y="25"/>
                    <a:pt x="179" y="32"/>
                  </a:cubicBezTo>
                  <a:cubicBezTo>
                    <a:pt x="177" y="38"/>
                    <a:pt x="176" y="38"/>
                    <a:pt x="169" y="38"/>
                  </a:cubicBezTo>
                  <a:cubicBezTo>
                    <a:pt x="156" y="38"/>
                    <a:pt x="144" y="37"/>
                    <a:pt x="131" y="38"/>
                  </a:cubicBezTo>
                  <a:cubicBezTo>
                    <a:pt x="117" y="38"/>
                    <a:pt x="102" y="38"/>
                    <a:pt x="87" y="38"/>
                  </a:cubicBezTo>
                  <a:cubicBezTo>
                    <a:pt x="68" y="39"/>
                    <a:pt x="50" y="39"/>
                    <a:pt x="31" y="39"/>
                  </a:cubicBezTo>
                  <a:cubicBezTo>
                    <a:pt x="22" y="39"/>
                    <a:pt x="13" y="38"/>
                    <a:pt x="5" y="37"/>
                  </a:cubicBezTo>
                  <a:cubicBezTo>
                    <a:pt x="3" y="37"/>
                    <a:pt x="2" y="35"/>
                    <a:pt x="1" y="34"/>
                  </a:cubicBezTo>
                  <a:cubicBezTo>
                    <a:pt x="0" y="33"/>
                    <a:pt x="1" y="32"/>
                    <a:pt x="1" y="32"/>
                  </a:cubicBezTo>
                  <a:cubicBezTo>
                    <a:pt x="4" y="22"/>
                    <a:pt x="7" y="13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2"/>
                    <a:pt x="18" y="2"/>
                  </a:cubicBezTo>
                  <a:cubicBezTo>
                    <a:pt x="20" y="3"/>
                    <a:pt x="21" y="3"/>
                    <a:pt x="23" y="4"/>
                  </a:cubicBezTo>
                  <a:cubicBezTo>
                    <a:pt x="43" y="4"/>
                    <a:pt x="64" y="5"/>
                    <a:pt x="84" y="5"/>
                  </a:cubicBezTo>
                  <a:cubicBezTo>
                    <a:pt x="96" y="6"/>
                    <a:pt x="108" y="6"/>
                    <a:pt x="119" y="6"/>
                  </a:cubicBezTo>
                  <a:cubicBezTo>
                    <a:pt x="122" y="6"/>
                    <a:pt x="125" y="6"/>
                    <a:pt x="128" y="6"/>
                  </a:cubicBezTo>
                  <a:cubicBezTo>
                    <a:pt x="139" y="8"/>
                    <a:pt x="150" y="7"/>
                    <a:pt x="161" y="5"/>
                  </a:cubicBezTo>
                  <a:cubicBezTo>
                    <a:pt x="166" y="4"/>
                    <a:pt x="172" y="3"/>
                    <a:pt x="178" y="2"/>
                  </a:cubicBezTo>
                  <a:cubicBezTo>
                    <a:pt x="179" y="2"/>
                    <a:pt x="181" y="4"/>
                    <a:pt x="181" y="5"/>
                  </a:cubicBezTo>
                  <a:cubicBezTo>
                    <a:pt x="182" y="7"/>
                    <a:pt x="181" y="9"/>
                    <a:pt x="181" y="11"/>
                  </a:cubicBezTo>
                  <a:cubicBezTo>
                    <a:pt x="182" y="11"/>
                    <a:pt x="182" y="11"/>
                    <a:pt x="182" y="11"/>
                  </a:cubicBezTo>
                  <a:close/>
                  <a:moveTo>
                    <a:pt x="8" y="33"/>
                  </a:moveTo>
                  <a:cubicBezTo>
                    <a:pt x="63" y="36"/>
                    <a:pt x="117" y="31"/>
                    <a:pt x="172" y="33"/>
                  </a:cubicBezTo>
                  <a:cubicBezTo>
                    <a:pt x="173" y="25"/>
                    <a:pt x="174" y="17"/>
                    <a:pt x="175" y="8"/>
                  </a:cubicBezTo>
                  <a:cubicBezTo>
                    <a:pt x="166" y="9"/>
                    <a:pt x="159" y="10"/>
                    <a:pt x="151" y="11"/>
                  </a:cubicBezTo>
                  <a:cubicBezTo>
                    <a:pt x="163" y="14"/>
                    <a:pt x="164" y="15"/>
                    <a:pt x="165" y="21"/>
                  </a:cubicBezTo>
                  <a:cubicBezTo>
                    <a:pt x="168" y="22"/>
                    <a:pt x="170" y="22"/>
                    <a:pt x="172" y="23"/>
                  </a:cubicBezTo>
                  <a:cubicBezTo>
                    <a:pt x="167" y="25"/>
                    <a:pt x="163" y="27"/>
                    <a:pt x="160" y="28"/>
                  </a:cubicBezTo>
                  <a:cubicBezTo>
                    <a:pt x="158" y="28"/>
                    <a:pt x="155" y="29"/>
                    <a:pt x="154" y="28"/>
                  </a:cubicBezTo>
                  <a:cubicBezTo>
                    <a:pt x="151" y="27"/>
                    <a:pt x="150" y="25"/>
                    <a:pt x="148" y="24"/>
                  </a:cubicBezTo>
                  <a:cubicBezTo>
                    <a:pt x="148" y="23"/>
                    <a:pt x="150" y="21"/>
                    <a:pt x="151" y="20"/>
                  </a:cubicBezTo>
                  <a:cubicBezTo>
                    <a:pt x="153" y="21"/>
                    <a:pt x="155" y="22"/>
                    <a:pt x="158" y="24"/>
                  </a:cubicBezTo>
                  <a:cubicBezTo>
                    <a:pt x="158" y="22"/>
                    <a:pt x="158" y="19"/>
                    <a:pt x="158" y="19"/>
                  </a:cubicBezTo>
                  <a:cubicBezTo>
                    <a:pt x="154" y="18"/>
                    <a:pt x="149" y="17"/>
                    <a:pt x="145" y="17"/>
                  </a:cubicBezTo>
                  <a:cubicBezTo>
                    <a:pt x="145" y="17"/>
                    <a:pt x="143" y="20"/>
                    <a:pt x="143" y="21"/>
                  </a:cubicBezTo>
                  <a:cubicBezTo>
                    <a:pt x="142" y="24"/>
                    <a:pt x="142" y="26"/>
                    <a:pt x="138" y="28"/>
                  </a:cubicBezTo>
                  <a:cubicBezTo>
                    <a:pt x="130" y="29"/>
                    <a:pt x="128" y="26"/>
                    <a:pt x="126" y="22"/>
                  </a:cubicBezTo>
                  <a:cubicBezTo>
                    <a:pt x="123" y="24"/>
                    <a:pt x="121" y="25"/>
                    <a:pt x="119" y="27"/>
                  </a:cubicBezTo>
                  <a:cubicBezTo>
                    <a:pt x="117" y="27"/>
                    <a:pt x="114" y="28"/>
                    <a:pt x="113" y="28"/>
                  </a:cubicBezTo>
                  <a:cubicBezTo>
                    <a:pt x="106" y="26"/>
                    <a:pt x="100" y="23"/>
                    <a:pt x="94" y="21"/>
                  </a:cubicBezTo>
                  <a:cubicBezTo>
                    <a:pt x="91" y="23"/>
                    <a:pt x="88" y="26"/>
                    <a:pt x="85" y="30"/>
                  </a:cubicBezTo>
                  <a:cubicBezTo>
                    <a:pt x="84" y="26"/>
                    <a:pt x="88" y="17"/>
                    <a:pt x="92" y="16"/>
                  </a:cubicBezTo>
                  <a:cubicBezTo>
                    <a:pt x="93" y="15"/>
                    <a:pt x="95" y="15"/>
                    <a:pt x="96" y="16"/>
                  </a:cubicBezTo>
                  <a:cubicBezTo>
                    <a:pt x="102" y="18"/>
                    <a:pt x="108" y="21"/>
                    <a:pt x="114" y="23"/>
                  </a:cubicBezTo>
                  <a:cubicBezTo>
                    <a:pt x="117" y="21"/>
                    <a:pt x="119" y="20"/>
                    <a:pt x="122" y="18"/>
                  </a:cubicBezTo>
                  <a:cubicBezTo>
                    <a:pt x="127" y="16"/>
                    <a:pt x="130" y="16"/>
                    <a:pt x="132" y="20"/>
                  </a:cubicBezTo>
                  <a:cubicBezTo>
                    <a:pt x="133" y="21"/>
                    <a:pt x="134" y="22"/>
                    <a:pt x="135" y="23"/>
                  </a:cubicBezTo>
                  <a:cubicBezTo>
                    <a:pt x="137" y="19"/>
                    <a:pt x="138" y="15"/>
                    <a:pt x="140" y="12"/>
                  </a:cubicBezTo>
                  <a:cubicBezTo>
                    <a:pt x="109" y="11"/>
                    <a:pt x="78" y="10"/>
                    <a:pt x="46" y="9"/>
                  </a:cubicBezTo>
                  <a:cubicBezTo>
                    <a:pt x="51" y="16"/>
                    <a:pt x="58" y="19"/>
                    <a:pt x="67" y="21"/>
                  </a:cubicBezTo>
                  <a:cubicBezTo>
                    <a:pt x="69" y="22"/>
                    <a:pt x="70" y="24"/>
                    <a:pt x="72" y="25"/>
                  </a:cubicBezTo>
                  <a:cubicBezTo>
                    <a:pt x="70" y="25"/>
                    <a:pt x="68" y="26"/>
                    <a:pt x="66" y="26"/>
                  </a:cubicBezTo>
                  <a:cubicBezTo>
                    <a:pt x="55" y="24"/>
                    <a:pt x="46" y="19"/>
                    <a:pt x="41" y="12"/>
                  </a:cubicBezTo>
                  <a:cubicBezTo>
                    <a:pt x="34" y="16"/>
                    <a:pt x="33" y="23"/>
                    <a:pt x="25" y="27"/>
                  </a:cubicBezTo>
                  <a:cubicBezTo>
                    <a:pt x="25" y="19"/>
                    <a:pt x="31" y="14"/>
                    <a:pt x="34" y="9"/>
                  </a:cubicBezTo>
                  <a:cubicBezTo>
                    <a:pt x="28" y="9"/>
                    <a:pt x="22" y="9"/>
                    <a:pt x="16" y="9"/>
                  </a:cubicBezTo>
                  <a:cubicBezTo>
                    <a:pt x="14" y="17"/>
                    <a:pt x="11" y="24"/>
                    <a:pt x="8" y="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2"/>
            <p:cNvSpPr>
              <a:spLocks noEditPoints="1"/>
            </p:cNvSpPr>
            <p:nvPr/>
          </p:nvSpPr>
          <p:spPr bwMode="auto">
            <a:xfrm>
              <a:off x="8286751" y="4441826"/>
              <a:ext cx="409575" cy="190500"/>
            </a:xfrm>
            <a:custGeom>
              <a:avLst/>
              <a:gdLst>
                <a:gd name="T0" fmla="*/ 71 w 169"/>
                <a:gd name="T1" fmla="*/ 13 h 78"/>
                <a:gd name="T2" fmla="*/ 46 w 169"/>
                <a:gd name="T3" fmla="*/ 12 h 78"/>
                <a:gd name="T4" fmla="*/ 23 w 169"/>
                <a:gd name="T5" fmla="*/ 10 h 78"/>
                <a:gd name="T6" fmla="*/ 4 w 169"/>
                <a:gd name="T7" fmla="*/ 11 h 78"/>
                <a:gd name="T8" fmla="*/ 0 w 169"/>
                <a:gd name="T9" fmla="*/ 10 h 78"/>
                <a:gd name="T10" fmla="*/ 3 w 169"/>
                <a:gd name="T11" fmla="*/ 6 h 78"/>
                <a:gd name="T12" fmla="*/ 29 w 169"/>
                <a:gd name="T13" fmla="*/ 6 h 78"/>
                <a:gd name="T14" fmla="*/ 67 w 169"/>
                <a:gd name="T15" fmla="*/ 5 h 78"/>
                <a:gd name="T16" fmla="*/ 114 w 169"/>
                <a:gd name="T17" fmla="*/ 1 h 78"/>
                <a:gd name="T18" fmla="*/ 146 w 169"/>
                <a:gd name="T19" fmla="*/ 0 h 78"/>
                <a:gd name="T20" fmla="*/ 160 w 169"/>
                <a:gd name="T21" fmla="*/ 1 h 78"/>
                <a:gd name="T22" fmla="*/ 169 w 169"/>
                <a:gd name="T23" fmla="*/ 9 h 78"/>
                <a:gd name="T24" fmla="*/ 164 w 169"/>
                <a:gd name="T25" fmla="*/ 47 h 78"/>
                <a:gd name="T26" fmla="*/ 160 w 169"/>
                <a:gd name="T27" fmla="*/ 71 h 78"/>
                <a:gd name="T28" fmla="*/ 152 w 169"/>
                <a:gd name="T29" fmla="*/ 77 h 78"/>
                <a:gd name="T30" fmla="*/ 137 w 169"/>
                <a:gd name="T31" fmla="*/ 76 h 78"/>
                <a:gd name="T32" fmla="*/ 108 w 169"/>
                <a:gd name="T33" fmla="*/ 78 h 78"/>
                <a:gd name="T34" fmla="*/ 93 w 169"/>
                <a:gd name="T35" fmla="*/ 78 h 78"/>
                <a:gd name="T36" fmla="*/ 74 w 169"/>
                <a:gd name="T37" fmla="*/ 77 h 78"/>
                <a:gd name="T38" fmla="*/ 62 w 169"/>
                <a:gd name="T39" fmla="*/ 67 h 78"/>
                <a:gd name="T40" fmla="*/ 71 w 169"/>
                <a:gd name="T41" fmla="*/ 19 h 78"/>
                <a:gd name="T42" fmla="*/ 71 w 169"/>
                <a:gd name="T43" fmla="*/ 13 h 78"/>
                <a:gd name="T44" fmla="*/ 81 w 169"/>
                <a:gd name="T45" fmla="*/ 7 h 78"/>
                <a:gd name="T46" fmla="*/ 78 w 169"/>
                <a:gd name="T47" fmla="*/ 20 h 78"/>
                <a:gd name="T48" fmla="*/ 69 w 169"/>
                <a:gd name="T49" fmla="*/ 67 h 78"/>
                <a:gd name="T50" fmla="*/ 72 w 169"/>
                <a:gd name="T51" fmla="*/ 72 h 78"/>
                <a:gd name="T52" fmla="*/ 114 w 169"/>
                <a:gd name="T53" fmla="*/ 72 h 78"/>
                <a:gd name="T54" fmla="*/ 122 w 169"/>
                <a:gd name="T55" fmla="*/ 71 h 78"/>
                <a:gd name="T56" fmla="*/ 153 w 169"/>
                <a:gd name="T57" fmla="*/ 71 h 78"/>
                <a:gd name="T58" fmla="*/ 162 w 169"/>
                <a:gd name="T59" fmla="*/ 6 h 78"/>
                <a:gd name="T60" fmla="*/ 121 w 169"/>
                <a:gd name="T61" fmla="*/ 6 h 78"/>
                <a:gd name="T62" fmla="*/ 123 w 169"/>
                <a:gd name="T63" fmla="*/ 9 h 78"/>
                <a:gd name="T64" fmla="*/ 129 w 169"/>
                <a:gd name="T65" fmla="*/ 18 h 78"/>
                <a:gd name="T66" fmla="*/ 121 w 169"/>
                <a:gd name="T67" fmla="*/ 29 h 78"/>
                <a:gd name="T68" fmla="*/ 112 w 169"/>
                <a:gd name="T69" fmla="*/ 29 h 78"/>
                <a:gd name="T70" fmla="*/ 103 w 169"/>
                <a:gd name="T71" fmla="*/ 18 h 78"/>
                <a:gd name="T72" fmla="*/ 114 w 169"/>
                <a:gd name="T73" fmla="*/ 6 h 78"/>
                <a:gd name="T74" fmla="*/ 81 w 169"/>
                <a:gd name="T75" fmla="*/ 7 h 78"/>
                <a:gd name="T76" fmla="*/ 110 w 169"/>
                <a:gd name="T77" fmla="*/ 18 h 78"/>
                <a:gd name="T78" fmla="*/ 118 w 169"/>
                <a:gd name="T79" fmla="*/ 26 h 78"/>
                <a:gd name="T80" fmla="*/ 123 w 169"/>
                <a:gd name="T81" fmla="*/ 19 h 78"/>
                <a:gd name="T82" fmla="*/ 116 w 169"/>
                <a:gd name="T83" fmla="*/ 12 h 78"/>
                <a:gd name="T84" fmla="*/ 110 w 169"/>
                <a:gd name="T8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78">
                  <a:moveTo>
                    <a:pt x="71" y="13"/>
                  </a:moveTo>
                  <a:cubicBezTo>
                    <a:pt x="63" y="13"/>
                    <a:pt x="55" y="13"/>
                    <a:pt x="46" y="12"/>
                  </a:cubicBezTo>
                  <a:cubicBezTo>
                    <a:pt x="39" y="12"/>
                    <a:pt x="31" y="10"/>
                    <a:pt x="23" y="10"/>
                  </a:cubicBezTo>
                  <a:cubicBezTo>
                    <a:pt x="17" y="10"/>
                    <a:pt x="11" y="11"/>
                    <a:pt x="4" y="11"/>
                  </a:cubicBezTo>
                  <a:cubicBezTo>
                    <a:pt x="3" y="11"/>
                    <a:pt x="2" y="10"/>
                    <a:pt x="0" y="10"/>
                  </a:cubicBezTo>
                  <a:cubicBezTo>
                    <a:pt x="1" y="8"/>
                    <a:pt x="2" y="6"/>
                    <a:pt x="3" y="6"/>
                  </a:cubicBezTo>
                  <a:cubicBezTo>
                    <a:pt x="12" y="6"/>
                    <a:pt x="20" y="4"/>
                    <a:pt x="29" y="6"/>
                  </a:cubicBezTo>
                  <a:cubicBezTo>
                    <a:pt x="41" y="8"/>
                    <a:pt x="54" y="9"/>
                    <a:pt x="67" y="5"/>
                  </a:cubicBezTo>
                  <a:cubicBezTo>
                    <a:pt x="82" y="1"/>
                    <a:pt x="98" y="1"/>
                    <a:pt x="114" y="1"/>
                  </a:cubicBezTo>
                  <a:cubicBezTo>
                    <a:pt x="124" y="2"/>
                    <a:pt x="135" y="1"/>
                    <a:pt x="146" y="0"/>
                  </a:cubicBezTo>
                  <a:cubicBezTo>
                    <a:pt x="151" y="0"/>
                    <a:pt x="156" y="0"/>
                    <a:pt x="160" y="1"/>
                  </a:cubicBezTo>
                  <a:cubicBezTo>
                    <a:pt x="166" y="1"/>
                    <a:pt x="169" y="3"/>
                    <a:pt x="169" y="9"/>
                  </a:cubicBezTo>
                  <a:cubicBezTo>
                    <a:pt x="167" y="22"/>
                    <a:pt x="166" y="34"/>
                    <a:pt x="164" y="47"/>
                  </a:cubicBezTo>
                  <a:cubicBezTo>
                    <a:pt x="163" y="55"/>
                    <a:pt x="161" y="63"/>
                    <a:pt x="160" y="71"/>
                  </a:cubicBezTo>
                  <a:cubicBezTo>
                    <a:pt x="159" y="75"/>
                    <a:pt x="157" y="77"/>
                    <a:pt x="152" y="77"/>
                  </a:cubicBezTo>
                  <a:cubicBezTo>
                    <a:pt x="147" y="77"/>
                    <a:pt x="142" y="76"/>
                    <a:pt x="137" y="76"/>
                  </a:cubicBezTo>
                  <a:cubicBezTo>
                    <a:pt x="128" y="77"/>
                    <a:pt x="118" y="78"/>
                    <a:pt x="108" y="78"/>
                  </a:cubicBezTo>
                  <a:cubicBezTo>
                    <a:pt x="103" y="78"/>
                    <a:pt x="98" y="78"/>
                    <a:pt x="93" y="78"/>
                  </a:cubicBezTo>
                  <a:cubicBezTo>
                    <a:pt x="87" y="78"/>
                    <a:pt x="80" y="77"/>
                    <a:pt x="74" y="77"/>
                  </a:cubicBezTo>
                  <a:cubicBezTo>
                    <a:pt x="65" y="77"/>
                    <a:pt x="61" y="73"/>
                    <a:pt x="62" y="67"/>
                  </a:cubicBezTo>
                  <a:cubicBezTo>
                    <a:pt x="65" y="51"/>
                    <a:pt x="68" y="35"/>
                    <a:pt x="71" y="19"/>
                  </a:cubicBezTo>
                  <a:cubicBezTo>
                    <a:pt x="72" y="17"/>
                    <a:pt x="71" y="16"/>
                    <a:pt x="71" y="13"/>
                  </a:cubicBezTo>
                  <a:close/>
                  <a:moveTo>
                    <a:pt x="81" y="7"/>
                  </a:moveTo>
                  <a:cubicBezTo>
                    <a:pt x="80" y="12"/>
                    <a:pt x="79" y="16"/>
                    <a:pt x="78" y="20"/>
                  </a:cubicBezTo>
                  <a:cubicBezTo>
                    <a:pt x="75" y="35"/>
                    <a:pt x="72" y="51"/>
                    <a:pt x="69" y="67"/>
                  </a:cubicBezTo>
                  <a:cubicBezTo>
                    <a:pt x="68" y="69"/>
                    <a:pt x="69" y="72"/>
                    <a:pt x="72" y="72"/>
                  </a:cubicBezTo>
                  <a:cubicBezTo>
                    <a:pt x="86" y="72"/>
                    <a:pt x="100" y="75"/>
                    <a:pt x="114" y="72"/>
                  </a:cubicBezTo>
                  <a:cubicBezTo>
                    <a:pt x="117" y="71"/>
                    <a:pt x="119" y="71"/>
                    <a:pt x="122" y="71"/>
                  </a:cubicBezTo>
                  <a:cubicBezTo>
                    <a:pt x="132" y="71"/>
                    <a:pt x="142" y="71"/>
                    <a:pt x="153" y="71"/>
                  </a:cubicBezTo>
                  <a:cubicBezTo>
                    <a:pt x="155" y="50"/>
                    <a:pt x="164" y="29"/>
                    <a:pt x="162" y="6"/>
                  </a:cubicBezTo>
                  <a:cubicBezTo>
                    <a:pt x="148" y="6"/>
                    <a:pt x="134" y="6"/>
                    <a:pt x="121" y="6"/>
                  </a:cubicBezTo>
                  <a:cubicBezTo>
                    <a:pt x="121" y="8"/>
                    <a:pt x="123" y="8"/>
                    <a:pt x="123" y="9"/>
                  </a:cubicBezTo>
                  <a:cubicBezTo>
                    <a:pt x="126" y="12"/>
                    <a:pt x="130" y="15"/>
                    <a:pt x="129" y="18"/>
                  </a:cubicBezTo>
                  <a:cubicBezTo>
                    <a:pt x="129" y="22"/>
                    <a:pt x="125" y="26"/>
                    <a:pt x="121" y="29"/>
                  </a:cubicBezTo>
                  <a:cubicBezTo>
                    <a:pt x="119" y="30"/>
                    <a:pt x="115" y="29"/>
                    <a:pt x="112" y="29"/>
                  </a:cubicBezTo>
                  <a:cubicBezTo>
                    <a:pt x="106" y="27"/>
                    <a:pt x="103" y="23"/>
                    <a:pt x="103" y="18"/>
                  </a:cubicBezTo>
                  <a:cubicBezTo>
                    <a:pt x="104" y="12"/>
                    <a:pt x="107" y="8"/>
                    <a:pt x="114" y="6"/>
                  </a:cubicBezTo>
                  <a:cubicBezTo>
                    <a:pt x="103" y="6"/>
                    <a:pt x="92" y="7"/>
                    <a:pt x="81" y="7"/>
                  </a:cubicBezTo>
                  <a:close/>
                  <a:moveTo>
                    <a:pt x="110" y="18"/>
                  </a:moveTo>
                  <a:cubicBezTo>
                    <a:pt x="110" y="22"/>
                    <a:pt x="115" y="27"/>
                    <a:pt x="118" y="26"/>
                  </a:cubicBezTo>
                  <a:cubicBezTo>
                    <a:pt x="120" y="25"/>
                    <a:pt x="123" y="22"/>
                    <a:pt x="123" y="19"/>
                  </a:cubicBezTo>
                  <a:cubicBezTo>
                    <a:pt x="124" y="16"/>
                    <a:pt x="122" y="12"/>
                    <a:pt x="116" y="12"/>
                  </a:cubicBezTo>
                  <a:cubicBezTo>
                    <a:pt x="113" y="11"/>
                    <a:pt x="110" y="15"/>
                    <a:pt x="110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8274051" y="4276726"/>
              <a:ext cx="261938" cy="153988"/>
            </a:xfrm>
            <a:custGeom>
              <a:avLst/>
              <a:gdLst>
                <a:gd name="T0" fmla="*/ 4 w 108"/>
                <a:gd name="T1" fmla="*/ 5 h 63"/>
                <a:gd name="T2" fmla="*/ 15 w 108"/>
                <a:gd name="T3" fmla="*/ 4 h 63"/>
                <a:gd name="T4" fmla="*/ 20 w 108"/>
                <a:gd name="T5" fmla="*/ 5 h 63"/>
                <a:gd name="T6" fmla="*/ 60 w 108"/>
                <a:gd name="T7" fmla="*/ 5 h 63"/>
                <a:gd name="T8" fmla="*/ 71 w 108"/>
                <a:gd name="T9" fmla="*/ 4 h 63"/>
                <a:gd name="T10" fmla="*/ 102 w 108"/>
                <a:gd name="T11" fmla="*/ 5 h 63"/>
                <a:gd name="T12" fmla="*/ 108 w 108"/>
                <a:gd name="T13" fmla="*/ 10 h 63"/>
                <a:gd name="T14" fmla="*/ 105 w 108"/>
                <a:gd name="T15" fmla="*/ 29 h 63"/>
                <a:gd name="T16" fmla="*/ 99 w 108"/>
                <a:gd name="T17" fmla="*/ 58 h 63"/>
                <a:gd name="T18" fmla="*/ 93 w 108"/>
                <a:gd name="T19" fmla="*/ 62 h 63"/>
                <a:gd name="T20" fmla="*/ 62 w 108"/>
                <a:gd name="T21" fmla="*/ 59 h 63"/>
                <a:gd name="T22" fmla="*/ 33 w 108"/>
                <a:gd name="T23" fmla="*/ 59 h 63"/>
                <a:gd name="T24" fmla="*/ 9 w 108"/>
                <a:gd name="T25" fmla="*/ 60 h 63"/>
                <a:gd name="T26" fmla="*/ 2 w 108"/>
                <a:gd name="T27" fmla="*/ 53 h 63"/>
                <a:gd name="T28" fmla="*/ 7 w 108"/>
                <a:gd name="T29" fmla="*/ 11 h 63"/>
                <a:gd name="T30" fmla="*/ 4 w 108"/>
                <a:gd name="T31" fmla="*/ 5 h 63"/>
                <a:gd name="T32" fmla="*/ 102 w 108"/>
                <a:gd name="T33" fmla="*/ 9 h 63"/>
                <a:gd name="T34" fmla="*/ 15 w 108"/>
                <a:gd name="T35" fmla="*/ 9 h 63"/>
                <a:gd name="T36" fmla="*/ 9 w 108"/>
                <a:gd name="T37" fmla="*/ 54 h 63"/>
                <a:gd name="T38" fmla="*/ 93 w 108"/>
                <a:gd name="T39" fmla="*/ 58 h 63"/>
                <a:gd name="T40" fmla="*/ 102 w 108"/>
                <a:gd name="T4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63">
                  <a:moveTo>
                    <a:pt x="4" y="5"/>
                  </a:moveTo>
                  <a:cubicBezTo>
                    <a:pt x="7" y="4"/>
                    <a:pt x="10" y="0"/>
                    <a:pt x="15" y="4"/>
                  </a:cubicBezTo>
                  <a:cubicBezTo>
                    <a:pt x="16" y="5"/>
                    <a:pt x="18" y="5"/>
                    <a:pt x="20" y="5"/>
                  </a:cubicBezTo>
                  <a:cubicBezTo>
                    <a:pt x="34" y="5"/>
                    <a:pt x="47" y="5"/>
                    <a:pt x="60" y="5"/>
                  </a:cubicBezTo>
                  <a:cubicBezTo>
                    <a:pt x="64" y="5"/>
                    <a:pt x="67" y="4"/>
                    <a:pt x="71" y="4"/>
                  </a:cubicBezTo>
                  <a:cubicBezTo>
                    <a:pt x="81" y="4"/>
                    <a:pt x="92" y="4"/>
                    <a:pt x="102" y="5"/>
                  </a:cubicBezTo>
                  <a:cubicBezTo>
                    <a:pt x="106" y="5"/>
                    <a:pt x="108" y="7"/>
                    <a:pt x="108" y="10"/>
                  </a:cubicBezTo>
                  <a:cubicBezTo>
                    <a:pt x="107" y="16"/>
                    <a:pt x="106" y="23"/>
                    <a:pt x="105" y="29"/>
                  </a:cubicBezTo>
                  <a:cubicBezTo>
                    <a:pt x="103" y="39"/>
                    <a:pt x="101" y="49"/>
                    <a:pt x="99" y="58"/>
                  </a:cubicBezTo>
                  <a:cubicBezTo>
                    <a:pt x="98" y="61"/>
                    <a:pt x="97" y="63"/>
                    <a:pt x="93" y="62"/>
                  </a:cubicBezTo>
                  <a:cubicBezTo>
                    <a:pt x="82" y="61"/>
                    <a:pt x="72" y="60"/>
                    <a:pt x="62" y="59"/>
                  </a:cubicBezTo>
                  <a:cubicBezTo>
                    <a:pt x="53" y="59"/>
                    <a:pt x="43" y="59"/>
                    <a:pt x="33" y="59"/>
                  </a:cubicBezTo>
                  <a:cubicBezTo>
                    <a:pt x="25" y="59"/>
                    <a:pt x="17" y="60"/>
                    <a:pt x="9" y="60"/>
                  </a:cubicBezTo>
                  <a:cubicBezTo>
                    <a:pt x="2" y="60"/>
                    <a:pt x="0" y="58"/>
                    <a:pt x="2" y="53"/>
                  </a:cubicBezTo>
                  <a:cubicBezTo>
                    <a:pt x="6" y="39"/>
                    <a:pt x="7" y="25"/>
                    <a:pt x="7" y="11"/>
                  </a:cubicBezTo>
                  <a:cubicBezTo>
                    <a:pt x="6" y="9"/>
                    <a:pt x="5" y="7"/>
                    <a:pt x="4" y="5"/>
                  </a:cubicBezTo>
                  <a:close/>
                  <a:moveTo>
                    <a:pt x="102" y="9"/>
                  </a:moveTo>
                  <a:cubicBezTo>
                    <a:pt x="72" y="9"/>
                    <a:pt x="43" y="9"/>
                    <a:pt x="15" y="9"/>
                  </a:cubicBezTo>
                  <a:cubicBezTo>
                    <a:pt x="13" y="24"/>
                    <a:pt x="11" y="40"/>
                    <a:pt x="9" y="54"/>
                  </a:cubicBezTo>
                  <a:cubicBezTo>
                    <a:pt x="37" y="54"/>
                    <a:pt x="64" y="53"/>
                    <a:pt x="93" y="58"/>
                  </a:cubicBezTo>
                  <a:cubicBezTo>
                    <a:pt x="96" y="41"/>
                    <a:pt x="99" y="26"/>
                    <a:pt x="102" y="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4"/>
            <p:cNvSpPr/>
            <p:nvPr/>
          </p:nvSpPr>
          <p:spPr bwMode="auto">
            <a:xfrm>
              <a:off x="8291513" y="4724401"/>
              <a:ext cx="366713" cy="36513"/>
            </a:xfrm>
            <a:custGeom>
              <a:avLst/>
              <a:gdLst>
                <a:gd name="T0" fmla="*/ 0 w 151"/>
                <a:gd name="T1" fmla="*/ 8 h 15"/>
                <a:gd name="T2" fmla="*/ 20 w 151"/>
                <a:gd name="T3" fmla="*/ 8 h 15"/>
                <a:gd name="T4" fmla="*/ 40 w 151"/>
                <a:gd name="T5" fmla="*/ 9 h 15"/>
                <a:gd name="T6" fmla="*/ 66 w 151"/>
                <a:gd name="T7" fmla="*/ 9 h 15"/>
                <a:gd name="T8" fmla="*/ 102 w 151"/>
                <a:gd name="T9" fmla="*/ 9 h 15"/>
                <a:gd name="T10" fmla="*/ 104 w 151"/>
                <a:gd name="T11" fmla="*/ 10 h 15"/>
                <a:gd name="T12" fmla="*/ 139 w 151"/>
                <a:gd name="T13" fmla="*/ 10 h 15"/>
                <a:gd name="T14" fmla="*/ 145 w 151"/>
                <a:gd name="T15" fmla="*/ 10 h 15"/>
                <a:gd name="T16" fmla="*/ 151 w 151"/>
                <a:gd name="T17" fmla="*/ 12 h 15"/>
                <a:gd name="T18" fmla="*/ 146 w 151"/>
                <a:gd name="T19" fmla="*/ 15 h 15"/>
                <a:gd name="T20" fmla="*/ 121 w 151"/>
                <a:gd name="T21" fmla="*/ 14 h 15"/>
                <a:gd name="T22" fmla="*/ 109 w 151"/>
                <a:gd name="T23" fmla="*/ 14 h 15"/>
                <a:gd name="T24" fmla="*/ 94 w 151"/>
                <a:gd name="T25" fmla="*/ 14 h 15"/>
                <a:gd name="T26" fmla="*/ 53 w 151"/>
                <a:gd name="T27" fmla="*/ 15 h 15"/>
                <a:gd name="T28" fmla="*/ 32 w 151"/>
                <a:gd name="T29" fmla="*/ 14 h 15"/>
                <a:gd name="T30" fmla="*/ 23 w 151"/>
                <a:gd name="T31" fmla="*/ 14 h 15"/>
                <a:gd name="T32" fmla="*/ 16 w 151"/>
                <a:gd name="T33" fmla="*/ 12 h 15"/>
                <a:gd name="T34" fmla="*/ 8 w 151"/>
                <a:gd name="T35" fmla="*/ 11 h 15"/>
                <a:gd name="T36" fmla="*/ 0 w 151"/>
                <a:gd name="T3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15">
                  <a:moveTo>
                    <a:pt x="0" y="8"/>
                  </a:moveTo>
                  <a:cubicBezTo>
                    <a:pt x="7" y="8"/>
                    <a:pt x="15" y="0"/>
                    <a:pt x="20" y="8"/>
                  </a:cubicBezTo>
                  <a:cubicBezTo>
                    <a:pt x="28" y="9"/>
                    <a:pt x="34" y="9"/>
                    <a:pt x="40" y="9"/>
                  </a:cubicBezTo>
                  <a:cubicBezTo>
                    <a:pt x="49" y="10"/>
                    <a:pt x="58" y="11"/>
                    <a:pt x="66" y="9"/>
                  </a:cubicBezTo>
                  <a:cubicBezTo>
                    <a:pt x="78" y="7"/>
                    <a:pt x="90" y="9"/>
                    <a:pt x="102" y="9"/>
                  </a:cubicBezTo>
                  <a:cubicBezTo>
                    <a:pt x="103" y="9"/>
                    <a:pt x="104" y="10"/>
                    <a:pt x="104" y="10"/>
                  </a:cubicBezTo>
                  <a:cubicBezTo>
                    <a:pt x="116" y="7"/>
                    <a:pt x="127" y="10"/>
                    <a:pt x="139" y="10"/>
                  </a:cubicBezTo>
                  <a:cubicBezTo>
                    <a:pt x="141" y="10"/>
                    <a:pt x="143" y="9"/>
                    <a:pt x="145" y="10"/>
                  </a:cubicBezTo>
                  <a:cubicBezTo>
                    <a:pt x="147" y="10"/>
                    <a:pt x="149" y="11"/>
                    <a:pt x="151" y="12"/>
                  </a:cubicBezTo>
                  <a:cubicBezTo>
                    <a:pt x="149" y="13"/>
                    <a:pt x="147" y="15"/>
                    <a:pt x="146" y="15"/>
                  </a:cubicBezTo>
                  <a:cubicBezTo>
                    <a:pt x="138" y="15"/>
                    <a:pt x="129" y="14"/>
                    <a:pt x="121" y="14"/>
                  </a:cubicBezTo>
                  <a:cubicBezTo>
                    <a:pt x="117" y="14"/>
                    <a:pt x="113" y="14"/>
                    <a:pt x="109" y="14"/>
                  </a:cubicBezTo>
                  <a:cubicBezTo>
                    <a:pt x="104" y="14"/>
                    <a:pt x="99" y="13"/>
                    <a:pt x="94" y="14"/>
                  </a:cubicBezTo>
                  <a:cubicBezTo>
                    <a:pt x="80" y="14"/>
                    <a:pt x="67" y="15"/>
                    <a:pt x="53" y="15"/>
                  </a:cubicBezTo>
                  <a:cubicBezTo>
                    <a:pt x="46" y="15"/>
                    <a:pt x="39" y="14"/>
                    <a:pt x="32" y="14"/>
                  </a:cubicBezTo>
                  <a:cubicBezTo>
                    <a:pt x="29" y="14"/>
                    <a:pt x="26" y="14"/>
                    <a:pt x="23" y="14"/>
                  </a:cubicBezTo>
                  <a:cubicBezTo>
                    <a:pt x="21" y="14"/>
                    <a:pt x="17" y="13"/>
                    <a:pt x="16" y="12"/>
                  </a:cubicBezTo>
                  <a:cubicBezTo>
                    <a:pt x="13" y="9"/>
                    <a:pt x="11" y="9"/>
                    <a:pt x="8" y="11"/>
                  </a:cubicBezTo>
                  <a:cubicBezTo>
                    <a:pt x="3" y="13"/>
                    <a:pt x="1" y="13"/>
                    <a:pt x="0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5"/>
            <p:cNvSpPr/>
            <p:nvPr/>
          </p:nvSpPr>
          <p:spPr bwMode="auto">
            <a:xfrm>
              <a:off x="8548688" y="4305301"/>
              <a:ext cx="147638" cy="34925"/>
            </a:xfrm>
            <a:custGeom>
              <a:avLst/>
              <a:gdLst>
                <a:gd name="T0" fmla="*/ 7 w 61"/>
                <a:gd name="T1" fmla="*/ 8 h 14"/>
                <a:gd name="T2" fmla="*/ 2 w 61"/>
                <a:gd name="T3" fmla="*/ 11 h 14"/>
                <a:gd name="T4" fmla="*/ 0 w 61"/>
                <a:gd name="T5" fmla="*/ 10 h 14"/>
                <a:gd name="T6" fmla="*/ 6 w 61"/>
                <a:gd name="T7" fmla="*/ 3 h 14"/>
                <a:gd name="T8" fmla="*/ 10 w 61"/>
                <a:gd name="T9" fmla="*/ 2 h 14"/>
                <a:gd name="T10" fmla="*/ 44 w 61"/>
                <a:gd name="T11" fmla="*/ 2 h 14"/>
                <a:gd name="T12" fmla="*/ 53 w 61"/>
                <a:gd name="T13" fmla="*/ 4 h 14"/>
                <a:gd name="T14" fmla="*/ 59 w 61"/>
                <a:gd name="T15" fmla="*/ 2 h 14"/>
                <a:gd name="T16" fmla="*/ 61 w 61"/>
                <a:gd name="T17" fmla="*/ 7 h 14"/>
                <a:gd name="T18" fmla="*/ 55 w 61"/>
                <a:gd name="T19" fmla="*/ 10 h 14"/>
                <a:gd name="T20" fmla="*/ 43 w 61"/>
                <a:gd name="T21" fmla="*/ 9 h 14"/>
                <a:gd name="T22" fmla="*/ 18 w 61"/>
                <a:gd name="T23" fmla="*/ 10 h 14"/>
                <a:gd name="T24" fmla="*/ 15 w 61"/>
                <a:gd name="T25" fmla="*/ 11 h 14"/>
                <a:gd name="T26" fmla="*/ 7 w 61"/>
                <a:gd name="T2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7" y="8"/>
                  </a:moveTo>
                  <a:cubicBezTo>
                    <a:pt x="5" y="9"/>
                    <a:pt x="4" y="10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6" y="2"/>
                    <a:pt x="9" y="2"/>
                    <a:pt x="10" y="2"/>
                  </a:cubicBezTo>
                  <a:cubicBezTo>
                    <a:pt x="21" y="7"/>
                    <a:pt x="33" y="7"/>
                    <a:pt x="44" y="2"/>
                  </a:cubicBezTo>
                  <a:cubicBezTo>
                    <a:pt x="49" y="0"/>
                    <a:pt x="52" y="1"/>
                    <a:pt x="53" y="4"/>
                  </a:cubicBezTo>
                  <a:cubicBezTo>
                    <a:pt x="55" y="3"/>
                    <a:pt x="57" y="3"/>
                    <a:pt x="59" y="2"/>
                  </a:cubicBezTo>
                  <a:cubicBezTo>
                    <a:pt x="59" y="4"/>
                    <a:pt x="61" y="6"/>
                    <a:pt x="61" y="7"/>
                  </a:cubicBezTo>
                  <a:cubicBezTo>
                    <a:pt x="60" y="8"/>
                    <a:pt x="57" y="10"/>
                    <a:pt x="55" y="10"/>
                  </a:cubicBezTo>
                  <a:cubicBezTo>
                    <a:pt x="51" y="10"/>
                    <a:pt x="47" y="9"/>
                    <a:pt x="43" y="9"/>
                  </a:cubicBezTo>
                  <a:cubicBezTo>
                    <a:pt x="35" y="10"/>
                    <a:pt x="26" y="11"/>
                    <a:pt x="18" y="10"/>
                  </a:cubicBezTo>
                  <a:cubicBezTo>
                    <a:pt x="17" y="10"/>
                    <a:pt x="15" y="11"/>
                    <a:pt x="15" y="11"/>
                  </a:cubicBezTo>
                  <a:cubicBezTo>
                    <a:pt x="9" y="14"/>
                    <a:pt x="8" y="13"/>
                    <a:pt x="7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"/>
            <p:cNvSpPr/>
            <p:nvPr/>
          </p:nvSpPr>
          <p:spPr bwMode="auto">
            <a:xfrm>
              <a:off x="8539163" y="4395788"/>
              <a:ext cx="168275" cy="26988"/>
            </a:xfrm>
            <a:custGeom>
              <a:avLst/>
              <a:gdLst>
                <a:gd name="T0" fmla="*/ 0 w 69"/>
                <a:gd name="T1" fmla="*/ 7 h 11"/>
                <a:gd name="T2" fmla="*/ 2 w 69"/>
                <a:gd name="T3" fmla="*/ 3 h 11"/>
                <a:gd name="T4" fmla="*/ 11 w 69"/>
                <a:gd name="T5" fmla="*/ 3 h 11"/>
                <a:gd name="T6" fmla="*/ 24 w 69"/>
                <a:gd name="T7" fmla="*/ 4 h 11"/>
                <a:gd name="T8" fmla="*/ 36 w 69"/>
                <a:gd name="T9" fmla="*/ 4 h 11"/>
                <a:gd name="T10" fmla="*/ 57 w 69"/>
                <a:gd name="T11" fmla="*/ 2 h 11"/>
                <a:gd name="T12" fmla="*/ 65 w 69"/>
                <a:gd name="T13" fmla="*/ 0 h 11"/>
                <a:gd name="T14" fmla="*/ 69 w 69"/>
                <a:gd name="T15" fmla="*/ 1 h 11"/>
                <a:gd name="T16" fmla="*/ 67 w 69"/>
                <a:gd name="T17" fmla="*/ 4 h 11"/>
                <a:gd name="T18" fmla="*/ 33 w 69"/>
                <a:gd name="T19" fmla="*/ 9 h 11"/>
                <a:gd name="T20" fmla="*/ 21 w 69"/>
                <a:gd name="T21" fmla="*/ 10 h 11"/>
                <a:gd name="T22" fmla="*/ 10 w 69"/>
                <a:gd name="T23" fmla="*/ 8 h 11"/>
                <a:gd name="T24" fmla="*/ 0 w 69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1">
                  <a:moveTo>
                    <a:pt x="0" y="7"/>
                  </a:moveTo>
                  <a:cubicBezTo>
                    <a:pt x="1" y="6"/>
                    <a:pt x="1" y="4"/>
                    <a:pt x="2" y="3"/>
                  </a:cubicBezTo>
                  <a:cubicBezTo>
                    <a:pt x="5" y="3"/>
                    <a:pt x="10" y="2"/>
                    <a:pt x="11" y="3"/>
                  </a:cubicBezTo>
                  <a:cubicBezTo>
                    <a:pt x="16" y="6"/>
                    <a:pt x="19" y="5"/>
                    <a:pt x="24" y="4"/>
                  </a:cubicBezTo>
                  <a:cubicBezTo>
                    <a:pt x="28" y="4"/>
                    <a:pt x="32" y="3"/>
                    <a:pt x="36" y="4"/>
                  </a:cubicBezTo>
                  <a:cubicBezTo>
                    <a:pt x="44" y="6"/>
                    <a:pt x="50" y="3"/>
                    <a:pt x="57" y="2"/>
                  </a:cubicBezTo>
                  <a:cubicBezTo>
                    <a:pt x="60" y="2"/>
                    <a:pt x="62" y="0"/>
                    <a:pt x="65" y="0"/>
                  </a:cubicBezTo>
                  <a:cubicBezTo>
                    <a:pt x="66" y="0"/>
                    <a:pt x="68" y="0"/>
                    <a:pt x="69" y="1"/>
                  </a:cubicBezTo>
                  <a:cubicBezTo>
                    <a:pt x="69" y="2"/>
                    <a:pt x="68" y="4"/>
                    <a:pt x="67" y="4"/>
                  </a:cubicBezTo>
                  <a:cubicBezTo>
                    <a:pt x="56" y="7"/>
                    <a:pt x="46" y="11"/>
                    <a:pt x="33" y="9"/>
                  </a:cubicBezTo>
                  <a:cubicBezTo>
                    <a:pt x="30" y="8"/>
                    <a:pt x="25" y="9"/>
                    <a:pt x="21" y="10"/>
                  </a:cubicBezTo>
                  <a:cubicBezTo>
                    <a:pt x="17" y="11"/>
                    <a:pt x="14" y="11"/>
                    <a:pt x="10" y="8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8"/>
            <p:cNvSpPr/>
            <p:nvPr/>
          </p:nvSpPr>
          <p:spPr bwMode="auto">
            <a:xfrm>
              <a:off x="8558213" y="4337051"/>
              <a:ext cx="153988" cy="20638"/>
            </a:xfrm>
            <a:custGeom>
              <a:avLst/>
              <a:gdLst>
                <a:gd name="T0" fmla="*/ 0 w 63"/>
                <a:gd name="T1" fmla="*/ 7 h 8"/>
                <a:gd name="T2" fmla="*/ 10 w 63"/>
                <a:gd name="T3" fmla="*/ 2 h 8"/>
                <a:gd name="T4" fmla="*/ 26 w 63"/>
                <a:gd name="T5" fmla="*/ 2 h 8"/>
                <a:gd name="T6" fmla="*/ 48 w 63"/>
                <a:gd name="T7" fmla="*/ 1 h 8"/>
                <a:gd name="T8" fmla="*/ 61 w 63"/>
                <a:gd name="T9" fmla="*/ 2 h 8"/>
                <a:gd name="T10" fmla="*/ 63 w 63"/>
                <a:gd name="T11" fmla="*/ 4 h 8"/>
                <a:gd name="T12" fmla="*/ 62 w 63"/>
                <a:gd name="T13" fmla="*/ 6 h 8"/>
                <a:gd name="T14" fmla="*/ 60 w 63"/>
                <a:gd name="T15" fmla="*/ 6 h 8"/>
                <a:gd name="T16" fmla="*/ 35 w 63"/>
                <a:gd name="T17" fmla="*/ 7 h 8"/>
                <a:gd name="T18" fmla="*/ 26 w 63"/>
                <a:gd name="T19" fmla="*/ 7 h 8"/>
                <a:gd name="T20" fmla="*/ 1 w 63"/>
                <a:gd name="T21" fmla="*/ 8 h 8"/>
                <a:gd name="T22" fmla="*/ 0 w 63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8">
                  <a:moveTo>
                    <a:pt x="0" y="7"/>
                  </a:moveTo>
                  <a:cubicBezTo>
                    <a:pt x="2" y="4"/>
                    <a:pt x="5" y="2"/>
                    <a:pt x="10" y="2"/>
                  </a:cubicBezTo>
                  <a:cubicBezTo>
                    <a:pt x="16" y="3"/>
                    <a:pt x="21" y="3"/>
                    <a:pt x="26" y="2"/>
                  </a:cubicBezTo>
                  <a:cubicBezTo>
                    <a:pt x="33" y="1"/>
                    <a:pt x="41" y="4"/>
                    <a:pt x="48" y="1"/>
                  </a:cubicBezTo>
                  <a:cubicBezTo>
                    <a:pt x="51" y="0"/>
                    <a:pt x="57" y="1"/>
                    <a:pt x="61" y="2"/>
                  </a:cubicBezTo>
                  <a:cubicBezTo>
                    <a:pt x="62" y="2"/>
                    <a:pt x="63" y="3"/>
                    <a:pt x="63" y="4"/>
                  </a:cubicBezTo>
                  <a:cubicBezTo>
                    <a:pt x="63" y="4"/>
                    <a:pt x="62" y="5"/>
                    <a:pt x="62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52" y="7"/>
                    <a:pt x="44" y="7"/>
                    <a:pt x="35" y="7"/>
                  </a:cubicBezTo>
                  <a:cubicBezTo>
                    <a:pt x="32" y="7"/>
                    <a:pt x="29" y="7"/>
                    <a:pt x="26" y="7"/>
                  </a:cubicBezTo>
                  <a:cubicBezTo>
                    <a:pt x="18" y="7"/>
                    <a:pt x="9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2"/>
            <p:cNvSpPr/>
            <p:nvPr/>
          </p:nvSpPr>
          <p:spPr bwMode="auto">
            <a:xfrm>
              <a:off x="8553451" y="4364038"/>
              <a:ext cx="80963" cy="17463"/>
            </a:xfrm>
            <a:custGeom>
              <a:avLst/>
              <a:gdLst>
                <a:gd name="T0" fmla="*/ 4 w 33"/>
                <a:gd name="T1" fmla="*/ 5 h 7"/>
                <a:gd name="T2" fmla="*/ 0 w 33"/>
                <a:gd name="T3" fmla="*/ 7 h 7"/>
                <a:gd name="T4" fmla="*/ 6 w 33"/>
                <a:gd name="T5" fmla="*/ 2 h 7"/>
                <a:gd name="T6" fmla="*/ 20 w 33"/>
                <a:gd name="T7" fmla="*/ 2 h 7"/>
                <a:gd name="T8" fmla="*/ 24 w 33"/>
                <a:gd name="T9" fmla="*/ 1 h 7"/>
                <a:gd name="T10" fmla="*/ 29 w 33"/>
                <a:gd name="T11" fmla="*/ 0 h 7"/>
                <a:gd name="T12" fmla="*/ 33 w 33"/>
                <a:gd name="T13" fmla="*/ 4 h 7"/>
                <a:gd name="T14" fmla="*/ 30 w 33"/>
                <a:gd name="T15" fmla="*/ 7 h 7"/>
                <a:gd name="T16" fmla="*/ 10 w 33"/>
                <a:gd name="T17" fmla="*/ 7 h 7"/>
                <a:gd name="T18" fmla="*/ 4 w 33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7">
                  <a:moveTo>
                    <a:pt x="4" y="5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0" y="3"/>
                    <a:pt x="2" y="1"/>
                    <a:pt x="6" y="2"/>
                  </a:cubicBezTo>
                  <a:cubicBezTo>
                    <a:pt x="11" y="2"/>
                    <a:pt x="16" y="2"/>
                    <a:pt x="20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6" y="0"/>
                    <a:pt x="28" y="0"/>
                    <a:pt x="29" y="0"/>
                  </a:cubicBezTo>
                  <a:cubicBezTo>
                    <a:pt x="30" y="1"/>
                    <a:pt x="32" y="2"/>
                    <a:pt x="33" y="4"/>
                  </a:cubicBezTo>
                  <a:cubicBezTo>
                    <a:pt x="33" y="4"/>
                    <a:pt x="31" y="7"/>
                    <a:pt x="30" y="7"/>
                  </a:cubicBezTo>
                  <a:cubicBezTo>
                    <a:pt x="23" y="7"/>
                    <a:pt x="17" y="7"/>
                    <a:pt x="10" y="7"/>
                  </a:cubicBezTo>
                  <a:cubicBezTo>
                    <a:pt x="8" y="7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3"/>
            <p:cNvSpPr/>
            <p:nvPr/>
          </p:nvSpPr>
          <p:spPr bwMode="auto">
            <a:xfrm>
              <a:off x="8750301" y="4467226"/>
              <a:ext cx="85725" cy="25400"/>
            </a:xfrm>
            <a:custGeom>
              <a:avLst/>
              <a:gdLst>
                <a:gd name="T0" fmla="*/ 30 w 35"/>
                <a:gd name="T1" fmla="*/ 11 h 11"/>
                <a:gd name="T2" fmla="*/ 24 w 35"/>
                <a:gd name="T3" fmla="*/ 10 h 11"/>
                <a:gd name="T4" fmla="*/ 3 w 35"/>
                <a:gd name="T5" fmla="*/ 5 h 11"/>
                <a:gd name="T6" fmla="*/ 0 w 35"/>
                <a:gd name="T7" fmla="*/ 2 h 11"/>
                <a:gd name="T8" fmla="*/ 4 w 35"/>
                <a:gd name="T9" fmla="*/ 1 h 11"/>
                <a:gd name="T10" fmla="*/ 24 w 35"/>
                <a:gd name="T11" fmla="*/ 5 h 11"/>
                <a:gd name="T12" fmla="*/ 29 w 35"/>
                <a:gd name="T13" fmla="*/ 6 h 11"/>
                <a:gd name="T14" fmla="*/ 35 w 35"/>
                <a:gd name="T15" fmla="*/ 9 h 11"/>
                <a:gd name="T16" fmla="*/ 30 w 35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1">
                  <a:moveTo>
                    <a:pt x="30" y="11"/>
                  </a:moveTo>
                  <a:cubicBezTo>
                    <a:pt x="27" y="11"/>
                    <a:pt x="25" y="11"/>
                    <a:pt x="24" y="10"/>
                  </a:cubicBezTo>
                  <a:cubicBezTo>
                    <a:pt x="17" y="7"/>
                    <a:pt x="10" y="6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11" y="0"/>
                    <a:pt x="18" y="2"/>
                    <a:pt x="24" y="5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31" y="7"/>
                    <a:pt x="33" y="8"/>
                    <a:pt x="35" y="9"/>
                  </a:cubicBezTo>
                  <a:cubicBezTo>
                    <a:pt x="33" y="10"/>
                    <a:pt x="31" y="11"/>
                    <a:pt x="30" y="11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4"/>
            <p:cNvSpPr/>
            <p:nvPr/>
          </p:nvSpPr>
          <p:spPr bwMode="auto">
            <a:xfrm>
              <a:off x="8748713" y="4505326"/>
              <a:ext cx="38100" cy="12700"/>
            </a:xfrm>
            <a:custGeom>
              <a:avLst/>
              <a:gdLst>
                <a:gd name="T0" fmla="*/ 1 w 16"/>
                <a:gd name="T1" fmla="*/ 0 h 5"/>
                <a:gd name="T2" fmla="*/ 14 w 16"/>
                <a:gd name="T3" fmla="*/ 1 h 5"/>
                <a:gd name="T4" fmla="*/ 16 w 16"/>
                <a:gd name="T5" fmla="*/ 3 h 5"/>
                <a:gd name="T6" fmla="*/ 14 w 16"/>
                <a:gd name="T7" fmla="*/ 5 h 5"/>
                <a:gd name="T8" fmla="*/ 0 w 16"/>
                <a:gd name="T9" fmla="*/ 2 h 5"/>
                <a:gd name="T10" fmla="*/ 1 w 1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1" y="0"/>
                  </a:moveTo>
                  <a:cubicBezTo>
                    <a:pt x="5" y="0"/>
                    <a:pt x="10" y="0"/>
                    <a:pt x="14" y="1"/>
                  </a:cubicBezTo>
                  <a:cubicBezTo>
                    <a:pt x="15" y="1"/>
                    <a:pt x="16" y="2"/>
                    <a:pt x="16" y="3"/>
                  </a:cubicBezTo>
                  <a:cubicBezTo>
                    <a:pt x="16" y="3"/>
                    <a:pt x="14" y="5"/>
                    <a:pt x="14" y="5"/>
                  </a:cubicBezTo>
                  <a:cubicBezTo>
                    <a:pt x="9" y="4"/>
                    <a:pt x="5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5"/>
            <p:cNvSpPr/>
            <p:nvPr/>
          </p:nvSpPr>
          <p:spPr bwMode="auto">
            <a:xfrm>
              <a:off x="8786813" y="4768851"/>
              <a:ext cx="23813" cy="19050"/>
            </a:xfrm>
            <a:custGeom>
              <a:avLst/>
              <a:gdLst>
                <a:gd name="T0" fmla="*/ 0 w 10"/>
                <a:gd name="T1" fmla="*/ 2 h 8"/>
                <a:gd name="T2" fmla="*/ 10 w 10"/>
                <a:gd name="T3" fmla="*/ 5 h 8"/>
                <a:gd name="T4" fmla="*/ 6 w 10"/>
                <a:gd name="T5" fmla="*/ 8 h 8"/>
                <a:gd name="T6" fmla="*/ 0 w 10"/>
                <a:gd name="T7" fmla="*/ 2 h 8"/>
                <a:gd name="T8" fmla="*/ 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4" y="0"/>
                    <a:pt x="9" y="1"/>
                    <a:pt x="10" y="5"/>
                  </a:cubicBezTo>
                  <a:cubicBezTo>
                    <a:pt x="10" y="5"/>
                    <a:pt x="8" y="8"/>
                    <a:pt x="6" y="8"/>
                  </a:cubicBezTo>
                  <a:cubicBezTo>
                    <a:pt x="2" y="8"/>
                    <a:pt x="0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6"/>
            <p:cNvSpPr/>
            <p:nvPr/>
          </p:nvSpPr>
          <p:spPr bwMode="auto">
            <a:xfrm>
              <a:off x="8472488" y="4497388"/>
              <a:ext cx="163513" cy="85725"/>
            </a:xfrm>
            <a:custGeom>
              <a:avLst/>
              <a:gdLst>
                <a:gd name="T0" fmla="*/ 60 w 67"/>
                <a:gd name="T1" fmla="*/ 16 h 35"/>
                <a:gd name="T2" fmla="*/ 43 w 67"/>
                <a:gd name="T3" fmla="*/ 29 h 35"/>
                <a:gd name="T4" fmla="*/ 34 w 67"/>
                <a:gd name="T5" fmla="*/ 31 h 35"/>
                <a:gd name="T6" fmla="*/ 23 w 67"/>
                <a:gd name="T7" fmla="*/ 18 h 35"/>
                <a:gd name="T8" fmla="*/ 23 w 67"/>
                <a:gd name="T9" fmla="*/ 11 h 35"/>
                <a:gd name="T10" fmla="*/ 14 w 67"/>
                <a:gd name="T11" fmla="*/ 6 h 35"/>
                <a:gd name="T12" fmla="*/ 9 w 67"/>
                <a:gd name="T13" fmla="*/ 10 h 35"/>
                <a:gd name="T14" fmla="*/ 6 w 67"/>
                <a:gd name="T15" fmla="*/ 28 h 35"/>
                <a:gd name="T16" fmla="*/ 4 w 67"/>
                <a:gd name="T17" fmla="*/ 34 h 35"/>
                <a:gd name="T18" fmla="*/ 2 w 67"/>
                <a:gd name="T19" fmla="*/ 35 h 35"/>
                <a:gd name="T20" fmla="*/ 0 w 67"/>
                <a:gd name="T21" fmla="*/ 33 h 35"/>
                <a:gd name="T22" fmla="*/ 3 w 67"/>
                <a:gd name="T23" fmla="*/ 8 h 35"/>
                <a:gd name="T24" fmla="*/ 13 w 67"/>
                <a:gd name="T25" fmla="*/ 1 h 35"/>
                <a:gd name="T26" fmla="*/ 29 w 67"/>
                <a:gd name="T27" fmla="*/ 10 h 35"/>
                <a:gd name="T28" fmla="*/ 31 w 67"/>
                <a:gd name="T29" fmla="*/ 21 h 35"/>
                <a:gd name="T30" fmla="*/ 37 w 67"/>
                <a:gd name="T31" fmla="*/ 27 h 35"/>
                <a:gd name="T32" fmla="*/ 45 w 67"/>
                <a:gd name="T33" fmla="*/ 18 h 35"/>
                <a:gd name="T34" fmla="*/ 56 w 67"/>
                <a:gd name="T35" fmla="*/ 13 h 35"/>
                <a:gd name="T36" fmla="*/ 66 w 67"/>
                <a:gd name="T37" fmla="*/ 16 h 35"/>
                <a:gd name="T38" fmla="*/ 67 w 67"/>
                <a:gd name="T39" fmla="*/ 29 h 35"/>
                <a:gd name="T40" fmla="*/ 64 w 67"/>
                <a:gd name="T41" fmla="*/ 33 h 35"/>
                <a:gd name="T42" fmla="*/ 61 w 67"/>
                <a:gd name="T43" fmla="*/ 29 h 35"/>
                <a:gd name="T44" fmla="*/ 60 w 67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35">
                  <a:moveTo>
                    <a:pt x="60" y="16"/>
                  </a:moveTo>
                  <a:cubicBezTo>
                    <a:pt x="53" y="20"/>
                    <a:pt x="44" y="21"/>
                    <a:pt x="43" y="29"/>
                  </a:cubicBezTo>
                  <a:cubicBezTo>
                    <a:pt x="42" y="32"/>
                    <a:pt x="39" y="33"/>
                    <a:pt x="34" y="31"/>
                  </a:cubicBezTo>
                  <a:cubicBezTo>
                    <a:pt x="26" y="29"/>
                    <a:pt x="24" y="24"/>
                    <a:pt x="23" y="18"/>
                  </a:cubicBezTo>
                  <a:cubicBezTo>
                    <a:pt x="23" y="16"/>
                    <a:pt x="23" y="13"/>
                    <a:pt x="23" y="11"/>
                  </a:cubicBezTo>
                  <a:cubicBezTo>
                    <a:pt x="22" y="7"/>
                    <a:pt x="18" y="6"/>
                    <a:pt x="14" y="6"/>
                  </a:cubicBezTo>
                  <a:cubicBezTo>
                    <a:pt x="9" y="5"/>
                    <a:pt x="9" y="8"/>
                    <a:pt x="9" y="10"/>
                  </a:cubicBezTo>
                  <a:cubicBezTo>
                    <a:pt x="8" y="16"/>
                    <a:pt x="7" y="22"/>
                    <a:pt x="6" y="28"/>
                  </a:cubicBezTo>
                  <a:cubicBezTo>
                    <a:pt x="6" y="30"/>
                    <a:pt x="5" y="32"/>
                    <a:pt x="4" y="34"/>
                  </a:cubicBezTo>
                  <a:cubicBezTo>
                    <a:pt x="4" y="34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5"/>
                    <a:pt x="1" y="16"/>
                    <a:pt x="3" y="8"/>
                  </a:cubicBezTo>
                  <a:cubicBezTo>
                    <a:pt x="4" y="3"/>
                    <a:pt x="8" y="0"/>
                    <a:pt x="13" y="1"/>
                  </a:cubicBezTo>
                  <a:cubicBezTo>
                    <a:pt x="22" y="1"/>
                    <a:pt x="28" y="5"/>
                    <a:pt x="29" y="10"/>
                  </a:cubicBezTo>
                  <a:cubicBezTo>
                    <a:pt x="29" y="14"/>
                    <a:pt x="29" y="17"/>
                    <a:pt x="31" y="21"/>
                  </a:cubicBezTo>
                  <a:cubicBezTo>
                    <a:pt x="31" y="23"/>
                    <a:pt x="34" y="25"/>
                    <a:pt x="37" y="27"/>
                  </a:cubicBezTo>
                  <a:cubicBezTo>
                    <a:pt x="36" y="22"/>
                    <a:pt x="40" y="20"/>
                    <a:pt x="45" y="18"/>
                  </a:cubicBezTo>
                  <a:cubicBezTo>
                    <a:pt x="49" y="16"/>
                    <a:pt x="52" y="14"/>
                    <a:pt x="56" y="13"/>
                  </a:cubicBezTo>
                  <a:cubicBezTo>
                    <a:pt x="61" y="11"/>
                    <a:pt x="65" y="12"/>
                    <a:pt x="66" y="16"/>
                  </a:cubicBezTo>
                  <a:cubicBezTo>
                    <a:pt x="67" y="20"/>
                    <a:pt x="67" y="25"/>
                    <a:pt x="67" y="29"/>
                  </a:cubicBezTo>
                  <a:cubicBezTo>
                    <a:pt x="67" y="30"/>
                    <a:pt x="65" y="32"/>
                    <a:pt x="64" y="33"/>
                  </a:cubicBezTo>
                  <a:cubicBezTo>
                    <a:pt x="63" y="32"/>
                    <a:pt x="61" y="31"/>
                    <a:pt x="61" y="29"/>
                  </a:cubicBezTo>
                  <a:cubicBezTo>
                    <a:pt x="60" y="25"/>
                    <a:pt x="60" y="21"/>
                    <a:pt x="60" y="16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7"/>
            <p:cNvSpPr/>
            <p:nvPr/>
          </p:nvSpPr>
          <p:spPr bwMode="auto">
            <a:xfrm>
              <a:off x="8623301" y="4464051"/>
              <a:ext cx="34925" cy="26988"/>
            </a:xfrm>
            <a:custGeom>
              <a:avLst/>
              <a:gdLst>
                <a:gd name="T0" fmla="*/ 5 w 14"/>
                <a:gd name="T1" fmla="*/ 0 h 11"/>
                <a:gd name="T2" fmla="*/ 13 w 14"/>
                <a:gd name="T3" fmla="*/ 6 h 11"/>
                <a:gd name="T4" fmla="*/ 9 w 14"/>
                <a:gd name="T5" fmla="*/ 10 h 11"/>
                <a:gd name="T6" fmla="*/ 1 w 14"/>
                <a:gd name="T7" fmla="*/ 5 h 11"/>
                <a:gd name="T8" fmla="*/ 5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5" y="0"/>
                  </a:moveTo>
                  <a:cubicBezTo>
                    <a:pt x="13" y="0"/>
                    <a:pt x="14" y="3"/>
                    <a:pt x="13" y="6"/>
                  </a:cubicBezTo>
                  <a:cubicBezTo>
                    <a:pt x="13" y="8"/>
                    <a:pt x="11" y="10"/>
                    <a:pt x="9" y="10"/>
                  </a:cubicBezTo>
                  <a:cubicBezTo>
                    <a:pt x="6" y="11"/>
                    <a:pt x="0" y="7"/>
                    <a:pt x="1" y="5"/>
                  </a:cubicBezTo>
                  <a:cubicBezTo>
                    <a:pt x="1" y="3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8"/>
            <p:cNvSpPr/>
            <p:nvPr/>
          </p:nvSpPr>
          <p:spPr bwMode="auto">
            <a:xfrm>
              <a:off x="8361363" y="4303713"/>
              <a:ext cx="106363" cy="100013"/>
            </a:xfrm>
            <a:custGeom>
              <a:avLst/>
              <a:gdLst>
                <a:gd name="T0" fmla="*/ 28 w 44"/>
                <a:gd name="T1" fmla="*/ 18 h 41"/>
                <a:gd name="T2" fmla="*/ 34 w 44"/>
                <a:gd name="T3" fmla="*/ 19 h 41"/>
                <a:gd name="T4" fmla="*/ 43 w 44"/>
                <a:gd name="T5" fmla="*/ 28 h 41"/>
                <a:gd name="T6" fmla="*/ 44 w 44"/>
                <a:gd name="T7" fmla="*/ 38 h 41"/>
                <a:gd name="T8" fmla="*/ 41 w 44"/>
                <a:gd name="T9" fmla="*/ 41 h 41"/>
                <a:gd name="T10" fmla="*/ 37 w 44"/>
                <a:gd name="T11" fmla="*/ 39 h 41"/>
                <a:gd name="T12" fmla="*/ 39 w 44"/>
                <a:gd name="T13" fmla="*/ 30 h 41"/>
                <a:gd name="T14" fmla="*/ 31 w 44"/>
                <a:gd name="T15" fmla="*/ 21 h 41"/>
                <a:gd name="T16" fmla="*/ 25 w 44"/>
                <a:gd name="T17" fmla="*/ 18 h 41"/>
                <a:gd name="T18" fmla="*/ 25 w 44"/>
                <a:gd name="T19" fmla="*/ 11 h 41"/>
                <a:gd name="T20" fmla="*/ 27 w 44"/>
                <a:gd name="T21" fmla="*/ 9 h 41"/>
                <a:gd name="T22" fmla="*/ 22 w 44"/>
                <a:gd name="T23" fmla="*/ 3 h 41"/>
                <a:gd name="T24" fmla="*/ 13 w 44"/>
                <a:gd name="T25" fmla="*/ 3 h 41"/>
                <a:gd name="T26" fmla="*/ 6 w 44"/>
                <a:gd name="T27" fmla="*/ 8 h 41"/>
                <a:gd name="T28" fmla="*/ 11 w 44"/>
                <a:gd name="T29" fmla="*/ 14 h 41"/>
                <a:gd name="T30" fmla="*/ 15 w 44"/>
                <a:gd name="T31" fmla="*/ 17 h 41"/>
                <a:gd name="T32" fmla="*/ 9 w 44"/>
                <a:gd name="T33" fmla="*/ 18 h 41"/>
                <a:gd name="T34" fmla="*/ 0 w 44"/>
                <a:gd name="T35" fmla="*/ 10 h 41"/>
                <a:gd name="T36" fmla="*/ 9 w 44"/>
                <a:gd name="T37" fmla="*/ 1 h 41"/>
                <a:gd name="T38" fmla="*/ 25 w 44"/>
                <a:gd name="T39" fmla="*/ 0 h 41"/>
                <a:gd name="T40" fmla="*/ 33 w 44"/>
                <a:gd name="T41" fmla="*/ 8 h 41"/>
                <a:gd name="T42" fmla="*/ 28 w 44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1">
                  <a:moveTo>
                    <a:pt x="28" y="18"/>
                  </a:moveTo>
                  <a:cubicBezTo>
                    <a:pt x="30" y="18"/>
                    <a:pt x="32" y="19"/>
                    <a:pt x="34" y="19"/>
                  </a:cubicBezTo>
                  <a:cubicBezTo>
                    <a:pt x="43" y="20"/>
                    <a:pt x="44" y="21"/>
                    <a:pt x="43" y="28"/>
                  </a:cubicBezTo>
                  <a:cubicBezTo>
                    <a:pt x="43" y="31"/>
                    <a:pt x="44" y="35"/>
                    <a:pt x="44" y="38"/>
                  </a:cubicBezTo>
                  <a:cubicBezTo>
                    <a:pt x="44" y="39"/>
                    <a:pt x="42" y="40"/>
                    <a:pt x="41" y="41"/>
                  </a:cubicBezTo>
                  <a:cubicBezTo>
                    <a:pt x="40" y="41"/>
                    <a:pt x="37" y="40"/>
                    <a:pt x="37" y="39"/>
                  </a:cubicBezTo>
                  <a:cubicBezTo>
                    <a:pt x="37" y="36"/>
                    <a:pt x="38" y="33"/>
                    <a:pt x="39" y="30"/>
                  </a:cubicBezTo>
                  <a:cubicBezTo>
                    <a:pt x="40" y="23"/>
                    <a:pt x="40" y="22"/>
                    <a:pt x="31" y="21"/>
                  </a:cubicBezTo>
                  <a:cubicBezTo>
                    <a:pt x="29" y="21"/>
                    <a:pt x="27" y="20"/>
                    <a:pt x="25" y="18"/>
                  </a:cubicBezTo>
                  <a:cubicBezTo>
                    <a:pt x="22" y="16"/>
                    <a:pt x="20" y="14"/>
                    <a:pt x="25" y="11"/>
                  </a:cubicBezTo>
                  <a:cubicBezTo>
                    <a:pt x="26" y="11"/>
                    <a:pt x="26" y="10"/>
                    <a:pt x="27" y="9"/>
                  </a:cubicBezTo>
                  <a:cubicBezTo>
                    <a:pt x="30" y="4"/>
                    <a:pt x="30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9" y="3"/>
                    <a:pt x="6" y="4"/>
                    <a:pt x="6" y="8"/>
                  </a:cubicBezTo>
                  <a:cubicBezTo>
                    <a:pt x="6" y="11"/>
                    <a:pt x="7" y="13"/>
                    <a:pt x="11" y="14"/>
                  </a:cubicBezTo>
                  <a:cubicBezTo>
                    <a:pt x="13" y="14"/>
                    <a:pt x="14" y="16"/>
                    <a:pt x="15" y="17"/>
                  </a:cubicBezTo>
                  <a:cubicBezTo>
                    <a:pt x="13" y="17"/>
                    <a:pt x="11" y="18"/>
                    <a:pt x="9" y="18"/>
                  </a:cubicBezTo>
                  <a:cubicBezTo>
                    <a:pt x="4" y="18"/>
                    <a:pt x="0" y="14"/>
                    <a:pt x="0" y="10"/>
                  </a:cubicBezTo>
                  <a:cubicBezTo>
                    <a:pt x="1" y="4"/>
                    <a:pt x="3" y="2"/>
                    <a:pt x="9" y="1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32" y="0"/>
                    <a:pt x="35" y="4"/>
                    <a:pt x="33" y="8"/>
                  </a:cubicBezTo>
                  <a:cubicBezTo>
                    <a:pt x="32" y="12"/>
                    <a:pt x="30" y="15"/>
                    <a:pt x="28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rgbClr val="005790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rgbClr val="005790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rgbClr val="005790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rgbClr val="005790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rgbClr val="005790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rgbClr val="005790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rgbClr val="005790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rgbClr val="005790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rgbClr val="005790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rgbClr val="005790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rgbClr val="005790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rgbClr val="005790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rgbClr val="005790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rgbClr val="005790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rgbClr val="005790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005790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199456" y="2018701"/>
            <a:ext cx="2703879" cy="1982285"/>
            <a:chOff x="5610999" y="2123266"/>
            <a:chExt cx="5013020" cy="3268381"/>
          </a:xfrm>
        </p:grpSpPr>
        <p:sp>
          <p:nvSpPr>
            <p:cNvPr id="6" name="任意多边形 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1400049" y="2269370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4716281" y="2018701"/>
            <a:ext cx="2703879" cy="1982285"/>
            <a:chOff x="5610999" y="2123266"/>
            <a:chExt cx="5013020" cy="3268381"/>
          </a:xfrm>
        </p:grpSpPr>
        <p:sp>
          <p:nvSpPr>
            <p:cNvPr id="16" name="任意多边形 1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矩形 17"/>
          <p:cNvSpPr/>
          <p:nvPr/>
        </p:nvSpPr>
        <p:spPr>
          <a:xfrm>
            <a:off x="4916874" y="2269370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8149260" y="1988840"/>
            <a:ext cx="2703879" cy="1982285"/>
            <a:chOff x="5610999" y="2123266"/>
            <a:chExt cx="5013020" cy="3268381"/>
          </a:xfrm>
        </p:grpSpPr>
        <p:sp>
          <p:nvSpPr>
            <p:cNvPr id="20" name="任意多边形 19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" name="矩形 21"/>
          <p:cNvSpPr/>
          <p:nvPr/>
        </p:nvSpPr>
        <p:spPr>
          <a:xfrm>
            <a:off x="8349853" y="2239509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2146283" y="42800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430934" y="4791708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text. If it is not real text</a:t>
            </a:r>
            <a:r>
              <a:rPr lang="en-US" altLang="zh-CN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en-US" altLang="zh-CN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1873159" y="4375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5763273" y="42800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5047924" y="4791708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text. If it is not real text</a:t>
            </a:r>
            <a:r>
              <a:rPr lang="en-US" altLang="zh-CN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en-US" altLang="zh-CN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5490149" y="4375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9191127" y="423818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475778" y="4749805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text. If it is not real text</a:t>
            </a:r>
            <a:r>
              <a:rPr lang="en-US" altLang="zh-CN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.</a:t>
            </a:r>
            <a:endParaRPr lang="en-US" altLang="zh-CN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8918003" y="433314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80" name="组合 79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81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83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2" name="文本框 81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文本框 76"/>
          <p:cNvSpPr txBox="1"/>
          <p:nvPr/>
        </p:nvSpPr>
        <p:spPr>
          <a:xfrm>
            <a:off x="1906931" y="1916832"/>
            <a:ext cx="3545608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+</a:t>
            </a:r>
            <a:endParaRPr lang="zh-CN" altLang="en-US" sz="7200" dirty="0">
              <a:solidFill>
                <a:srgbClr val="00579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1343472" y="2563598"/>
            <a:ext cx="9134172" cy="1575765"/>
          </a:xfrm>
          <a:custGeom>
            <a:avLst/>
            <a:gdLst>
              <a:gd name="connsiteX0" fmla="*/ 0 w 9174994"/>
              <a:gd name="connsiteY0" fmla="*/ 1472931 h 1630140"/>
              <a:gd name="connsiteX1" fmla="*/ 8287657 w 9174994"/>
              <a:gd name="connsiteY1" fmla="*/ 1516474 h 1630140"/>
              <a:gd name="connsiteX2" fmla="*/ 8810171 w 9174994"/>
              <a:gd name="connsiteY2" fmla="*/ 195674 h 1630140"/>
              <a:gd name="connsiteX3" fmla="*/ 7126514 w 9174994"/>
              <a:gd name="connsiteY3" fmla="*/ 6988 h 1630140"/>
              <a:gd name="connsiteX4" fmla="*/ 7126514 w 9174994"/>
              <a:gd name="connsiteY4" fmla="*/ 6988 h 1630140"/>
              <a:gd name="connsiteX0-1" fmla="*/ 0 w 9174994"/>
              <a:gd name="connsiteY0-2" fmla="*/ 1472931 h 1630140"/>
              <a:gd name="connsiteX1-3" fmla="*/ 8287657 w 9174994"/>
              <a:gd name="connsiteY1-4" fmla="*/ 1516474 h 1630140"/>
              <a:gd name="connsiteX2-5" fmla="*/ 8810171 w 9174994"/>
              <a:gd name="connsiteY2-6" fmla="*/ 195674 h 1630140"/>
              <a:gd name="connsiteX3-7" fmla="*/ 7126514 w 9174994"/>
              <a:gd name="connsiteY3-8" fmla="*/ 6988 h 1630140"/>
              <a:gd name="connsiteX4-9" fmla="*/ 7126514 w 9174994"/>
              <a:gd name="connsiteY4-10" fmla="*/ 6988 h 1630140"/>
              <a:gd name="connsiteX0-11" fmla="*/ 0 w 9174994"/>
              <a:gd name="connsiteY0-12" fmla="*/ 1472931 h 1630140"/>
              <a:gd name="connsiteX1-13" fmla="*/ 8287657 w 9174994"/>
              <a:gd name="connsiteY1-14" fmla="*/ 1516474 h 1630140"/>
              <a:gd name="connsiteX2-15" fmla="*/ 8810171 w 9174994"/>
              <a:gd name="connsiteY2-16" fmla="*/ 195674 h 1630140"/>
              <a:gd name="connsiteX3-17" fmla="*/ 7126514 w 9174994"/>
              <a:gd name="connsiteY3-18" fmla="*/ 6988 h 1630140"/>
              <a:gd name="connsiteX4-19" fmla="*/ 7126514 w 9174994"/>
              <a:gd name="connsiteY4-20" fmla="*/ 6988 h 1630140"/>
              <a:gd name="connsiteX0-21" fmla="*/ 0 w 9256864"/>
              <a:gd name="connsiteY0-22" fmla="*/ 1466918 h 1624127"/>
              <a:gd name="connsiteX1-23" fmla="*/ 8287657 w 9256864"/>
              <a:gd name="connsiteY1-24" fmla="*/ 1510461 h 1624127"/>
              <a:gd name="connsiteX2-25" fmla="*/ 8810171 w 9256864"/>
              <a:gd name="connsiteY2-26" fmla="*/ 189661 h 1624127"/>
              <a:gd name="connsiteX3-27" fmla="*/ 7126514 w 9256864"/>
              <a:gd name="connsiteY3-28" fmla="*/ 975 h 1624127"/>
              <a:gd name="connsiteX4-29" fmla="*/ 7126514 w 9256864"/>
              <a:gd name="connsiteY4-30" fmla="*/ 975 h 1624127"/>
              <a:gd name="connsiteX0-31" fmla="*/ 0 w 9231812"/>
              <a:gd name="connsiteY0-32" fmla="*/ 1466918 h 1624127"/>
              <a:gd name="connsiteX1-33" fmla="*/ 8287657 w 9231812"/>
              <a:gd name="connsiteY1-34" fmla="*/ 1510461 h 1624127"/>
              <a:gd name="connsiteX2-35" fmla="*/ 8764976 w 9231812"/>
              <a:gd name="connsiteY2-36" fmla="*/ 189661 h 1624127"/>
              <a:gd name="connsiteX3-37" fmla="*/ 7126514 w 9231812"/>
              <a:gd name="connsiteY3-38" fmla="*/ 975 h 1624127"/>
              <a:gd name="connsiteX4-39" fmla="*/ 7126514 w 9231812"/>
              <a:gd name="connsiteY4-40" fmla="*/ 975 h 1624127"/>
              <a:gd name="connsiteX0-41" fmla="*/ 0 w 9082621"/>
              <a:gd name="connsiteY0-42" fmla="*/ 1466918 h 1640330"/>
              <a:gd name="connsiteX1-43" fmla="*/ 8287657 w 9082621"/>
              <a:gd name="connsiteY1-44" fmla="*/ 1510461 h 1640330"/>
              <a:gd name="connsiteX2-45" fmla="*/ 8764976 w 9082621"/>
              <a:gd name="connsiteY2-46" fmla="*/ 189661 h 1640330"/>
              <a:gd name="connsiteX3-47" fmla="*/ 7126514 w 9082621"/>
              <a:gd name="connsiteY3-48" fmla="*/ 975 h 1640330"/>
              <a:gd name="connsiteX4-49" fmla="*/ 7126514 w 9082621"/>
              <a:gd name="connsiteY4-50" fmla="*/ 975 h 1640330"/>
              <a:gd name="connsiteX0-51" fmla="*/ 0 w 8991593"/>
              <a:gd name="connsiteY0-52" fmla="*/ 1470992 h 1609059"/>
              <a:gd name="connsiteX1-53" fmla="*/ 8287657 w 8991593"/>
              <a:gd name="connsiteY1-54" fmla="*/ 1458970 h 1609059"/>
              <a:gd name="connsiteX2-55" fmla="*/ 8764976 w 8991593"/>
              <a:gd name="connsiteY2-56" fmla="*/ 193735 h 1609059"/>
              <a:gd name="connsiteX3-57" fmla="*/ 7126514 w 8991593"/>
              <a:gd name="connsiteY3-58" fmla="*/ 5049 h 1609059"/>
              <a:gd name="connsiteX4-59" fmla="*/ 7126514 w 8991593"/>
              <a:gd name="connsiteY4-60" fmla="*/ 5049 h 1609059"/>
              <a:gd name="connsiteX0-61" fmla="*/ 0 w 8991593"/>
              <a:gd name="connsiteY0-62" fmla="*/ 1470992 h 1609059"/>
              <a:gd name="connsiteX1-63" fmla="*/ 8287657 w 8991593"/>
              <a:gd name="connsiteY1-64" fmla="*/ 1458970 h 1609059"/>
              <a:gd name="connsiteX2-65" fmla="*/ 8764976 w 8991593"/>
              <a:gd name="connsiteY2-66" fmla="*/ 193735 h 1609059"/>
              <a:gd name="connsiteX3-67" fmla="*/ 7126514 w 8991593"/>
              <a:gd name="connsiteY3-68" fmla="*/ 5049 h 1609059"/>
              <a:gd name="connsiteX4-69" fmla="*/ 7126514 w 8991593"/>
              <a:gd name="connsiteY4-70" fmla="*/ 5049 h 1609059"/>
              <a:gd name="connsiteX0-71" fmla="*/ 0 w 9056641"/>
              <a:gd name="connsiteY0-72" fmla="*/ 1472931 h 1610998"/>
              <a:gd name="connsiteX1-73" fmla="*/ 8287657 w 9056641"/>
              <a:gd name="connsiteY1-74" fmla="*/ 1460909 h 1610998"/>
              <a:gd name="connsiteX2-75" fmla="*/ 8764976 w 9056641"/>
              <a:gd name="connsiteY2-76" fmla="*/ 195674 h 1610998"/>
              <a:gd name="connsiteX3-77" fmla="*/ 7126514 w 9056641"/>
              <a:gd name="connsiteY3-78" fmla="*/ 6988 h 1610998"/>
              <a:gd name="connsiteX4-79" fmla="*/ 7126514 w 9056641"/>
              <a:gd name="connsiteY4-80" fmla="*/ 6988 h 1610998"/>
              <a:gd name="connsiteX0-81" fmla="*/ 0 w 9256984"/>
              <a:gd name="connsiteY0-82" fmla="*/ 1537756 h 1632203"/>
              <a:gd name="connsiteX1-83" fmla="*/ 8332853 w 9256984"/>
              <a:gd name="connsiteY1-84" fmla="*/ 1460909 h 1632203"/>
              <a:gd name="connsiteX2-85" fmla="*/ 8810172 w 9256984"/>
              <a:gd name="connsiteY2-86" fmla="*/ 195674 h 1632203"/>
              <a:gd name="connsiteX3-87" fmla="*/ 7171710 w 9256984"/>
              <a:gd name="connsiteY3-88" fmla="*/ 6988 h 1632203"/>
              <a:gd name="connsiteX4-89" fmla="*/ 7171710 w 9256984"/>
              <a:gd name="connsiteY4-90" fmla="*/ 6988 h 1632203"/>
              <a:gd name="connsiteX0-91" fmla="*/ 0 w 9119750"/>
              <a:gd name="connsiteY0-92" fmla="*/ 1537756 h 1611852"/>
              <a:gd name="connsiteX1-93" fmla="*/ 8332853 w 9119750"/>
              <a:gd name="connsiteY1-94" fmla="*/ 1460909 h 1611852"/>
              <a:gd name="connsiteX2-95" fmla="*/ 8810172 w 9119750"/>
              <a:gd name="connsiteY2-96" fmla="*/ 195674 h 1611852"/>
              <a:gd name="connsiteX3-97" fmla="*/ 7171710 w 9119750"/>
              <a:gd name="connsiteY3-98" fmla="*/ 6988 h 1611852"/>
              <a:gd name="connsiteX4-99" fmla="*/ 7171710 w 9119750"/>
              <a:gd name="connsiteY4-100" fmla="*/ 6988 h 1611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119750" h="1611852">
                <a:moveTo>
                  <a:pt x="0" y="1537756"/>
                </a:moveTo>
                <a:cubicBezTo>
                  <a:pt x="3409647" y="1665965"/>
                  <a:pt x="7235097" y="1619764"/>
                  <a:pt x="8332853" y="1460909"/>
                </a:cubicBezTo>
                <a:cubicBezTo>
                  <a:pt x="9430609" y="1302054"/>
                  <a:pt x="9166400" y="447255"/>
                  <a:pt x="8810172" y="195674"/>
                </a:cubicBezTo>
                <a:cubicBezTo>
                  <a:pt x="8453944" y="-55907"/>
                  <a:pt x="7171710" y="6988"/>
                  <a:pt x="7171710" y="6988"/>
                </a:cubicBezTo>
                <a:lnTo>
                  <a:pt x="7171710" y="6988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8513517" y="2276872"/>
            <a:ext cx="246779" cy="508000"/>
          </a:xfrm>
          <a:custGeom>
            <a:avLst/>
            <a:gdLst>
              <a:gd name="connsiteX0" fmla="*/ 246779 w 246779"/>
              <a:gd name="connsiteY0" fmla="*/ 0 h 508000"/>
              <a:gd name="connsiteX1" fmla="*/ 36 w 246779"/>
              <a:gd name="connsiteY1" fmla="*/ 261257 h 508000"/>
              <a:gd name="connsiteX2" fmla="*/ 232265 w 246779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79" h="508000">
                <a:moveTo>
                  <a:pt x="246779" y="0"/>
                </a:moveTo>
                <a:cubicBezTo>
                  <a:pt x="124617" y="88295"/>
                  <a:pt x="2455" y="176590"/>
                  <a:pt x="36" y="261257"/>
                </a:cubicBezTo>
                <a:cubicBezTo>
                  <a:pt x="-2383" y="345924"/>
                  <a:pt x="114941" y="426962"/>
                  <a:pt x="232265" y="5080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2102978" y="3460429"/>
            <a:ext cx="754118" cy="1015663"/>
            <a:chOff x="977755" y="2705276"/>
            <a:chExt cx="754118" cy="1015663"/>
          </a:xfrm>
        </p:grpSpPr>
        <p:sp useBgFill="1">
          <p:nvSpPr>
            <p:cNvPr id="36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lang="zh-CN" altLang="en-US" sz="6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346750" y="3424504"/>
            <a:ext cx="754118" cy="1015663"/>
            <a:chOff x="977755" y="2705276"/>
            <a:chExt cx="754118" cy="1015663"/>
          </a:xfrm>
        </p:grpSpPr>
        <p:sp useBgFill="1">
          <p:nvSpPr>
            <p:cNvPr id="39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endParaRPr lang="zh-CN" altLang="en-US" sz="6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676543" y="3453886"/>
            <a:ext cx="754118" cy="1015663"/>
            <a:chOff x="977755" y="2705276"/>
            <a:chExt cx="754118" cy="1015663"/>
          </a:xfrm>
        </p:grpSpPr>
        <p:sp useBgFill="1">
          <p:nvSpPr>
            <p:cNvPr id="42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endParaRPr lang="zh-CN" altLang="en-US" sz="6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8876877" y="3443840"/>
            <a:ext cx="754118" cy="1015663"/>
            <a:chOff x="977755" y="2705276"/>
            <a:chExt cx="754118" cy="1015663"/>
          </a:xfrm>
        </p:grpSpPr>
        <p:sp useBgFill="1">
          <p:nvSpPr>
            <p:cNvPr id="46" name="椭圆 31"/>
            <p:cNvSpPr/>
            <p:nvPr/>
          </p:nvSpPr>
          <p:spPr>
            <a:xfrm rot="15654318">
              <a:off x="973980" y="2867614"/>
              <a:ext cx="757304" cy="74975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文本框 46"/>
            <p:cNvSpPr txBox="1"/>
            <p:nvPr/>
          </p:nvSpPr>
          <p:spPr>
            <a:xfrm>
              <a:off x="1149192" y="2705276"/>
              <a:ext cx="5826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000" dirty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endParaRPr lang="zh-CN" altLang="en-US" sz="6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2621656" y="2140962"/>
            <a:ext cx="230236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720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70%</a:t>
            </a:r>
            <a:endParaRPr lang="zh-CN" altLang="en-US" sz="7200">
              <a:solidFill>
                <a:srgbClr val="C00000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5468352" y="23488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5187503" y="2758377"/>
            <a:ext cx="34058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5195228" y="24438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991010" y="45233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631504" y="4978384"/>
            <a:ext cx="20095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1717886" y="46183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4326947" y="45233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3967441" y="4978384"/>
            <a:ext cx="20095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8" name="Freeform 30"/>
          <p:cNvSpPr>
            <a:spLocks noEditPoints="1"/>
          </p:cNvSpPr>
          <p:nvPr/>
        </p:nvSpPr>
        <p:spPr bwMode="auto">
          <a:xfrm>
            <a:off x="4053823" y="46183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6543745" y="452947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6184239" y="4984475"/>
            <a:ext cx="20095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6270621" y="46244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8879682" y="452947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8520176" y="4984475"/>
            <a:ext cx="20095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8606558" y="46244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56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58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7" name="文本框 56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 rot="19728588">
            <a:off x="4761765" y="2751882"/>
            <a:ext cx="2159936" cy="236313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5204781" y="3600416"/>
            <a:ext cx="1296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smtClean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85%</a:t>
            </a:r>
            <a:endParaRPr lang="zh-CN" altLang="en-US" sz="3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329" name="文本框 328"/>
          <p:cNvSpPr txBox="1"/>
          <p:nvPr/>
        </p:nvSpPr>
        <p:spPr>
          <a:xfrm>
            <a:off x="2273358" y="238662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0" name="文本框 329"/>
          <p:cNvSpPr txBox="1"/>
          <p:nvPr/>
        </p:nvSpPr>
        <p:spPr>
          <a:xfrm>
            <a:off x="1385945" y="2780382"/>
            <a:ext cx="23150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1" name="Freeform 30"/>
          <p:cNvSpPr>
            <a:spLocks noEditPoints="1"/>
          </p:cNvSpPr>
          <p:nvPr/>
        </p:nvSpPr>
        <p:spPr bwMode="auto">
          <a:xfrm>
            <a:off x="3276492" y="2423589"/>
            <a:ext cx="335491" cy="33336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324" name="文本框 323"/>
          <p:cNvSpPr txBox="1"/>
          <p:nvPr/>
        </p:nvSpPr>
        <p:spPr>
          <a:xfrm>
            <a:off x="9189390" y="330413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5" name="文本框 334"/>
          <p:cNvSpPr txBox="1"/>
          <p:nvPr/>
        </p:nvSpPr>
        <p:spPr>
          <a:xfrm>
            <a:off x="8814826" y="3677014"/>
            <a:ext cx="23150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6" name="Freeform 30"/>
          <p:cNvSpPr>
            <a:spLocks noEditPoints="1"/>
          </p:cNvSpPr>
          <p:nvPr/>
        </p:nvSpPr>
        <p:spPr bwMode="auto">
          <a:xfrm>
            <a:off x="8912092" y="3334332"/>
            <a:ext cx="335491" cy="33336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337" name="文本框 336"/>
          <p:cNvSpPr txBox="1"/>
          <p:nvPr/>
        </p:nvSpPr>
        <p:spPr>
          <a:xfrm>
            <a:off x="4609556" y="534431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44" name="文本框 343"/>
          <p:cNvSpPr txBox="1"/>
          <p:nvPr/>
        </p:nvSpPr>
        <p:spPr>
          <a:xfrm>
            <a:off x="4234992" y="5717193"/>
            <a:ext cx="3815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45" name="Freeform 30"/>
          <p:cNvSpPr>
            <a:spLocks noEditPoints="1"/>
          </p:cNvSpPr>
          <p:nvPr/>
        </p:nvSpPr>
        <p:spPr bwMode="auto">
          <a:xfrm>
            <a:off x="4332258" y="5374511"/>
            <a:ext cx="335491" cy="33336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5212160" y="3264816"/>
            <a:ext cx="1302600" cy="1302600"/>
          </a:xfrm>
          <a:prstGeom prst="ellipse">
            <a:avLst/>
          </a:prstGeom>
          <a:noFill/>
          <a:ln w="381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11983" y="3792012"/>
            <a:ext cx="1191995" cy="1304134"/>
            <a:chOff x="4904005" y="2629962"/>
            <a:chExt cx="2159936" cy="2363135"/>
          </a:xfrm>
        </p:grpSpPr>
        <p:sp>
          <p:nvSpPr>
            <p:cNvPr id="346" name="任意多边形 345"/>
            <p:cNvSpPr/>
            <p:nvPr/>
          </p:nvSpPr>
          <p:spPr>
            <a:xfrm rot="19728588">
              <a:off x="4904005" y="2629962"/>
              <a:ext cx="2159936" cy="23631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8575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5233882" y="3413239"/>
              <a:ext cx="1583207" cy="72501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>
                  <a:solidFill>
                    <a:srgbClr val="C00000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3</a:t>
              </a:r>
              <a:r>
                <a:rPr lang="en-US" altLang="zh-CN" sz="2000" b="1" smtClean="0">
                  <a:solidFill>
                    <a:srgbClr val="C00000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5%</a:t>
              </a:r>
              <a:endParaRPr lang="zh-CN" altLang="en-US" sz="2000" b="1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sp>
          <p:nvSpPr>
            <p:cNvPr id="348" name="椭圆 347"/>
            <p:cNvSpPr/>
            <p:nvPr/>
          </p:nvSpPr>
          <p:spPr>
            <a:xfrm>
              <a:off x="5354400" y="3142896"/>
              <a:ext cx="1302600" cy="1302600"/>
            </a:xfrm>
            <a:prstGeom prst="ellipse">
              <a:avLst/>
            </a:prstGeom>
            <a:noFill/>
            <a:ln w="28575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49" name="组合 348"/>
          <p:cNvGrpSpPr/>
          <p:nvPr/>
        </p:nvGrpSpPr>
        <p:grpSpPr>
          <a:xfrm>
            <a:off x="6886096" y="3487297"/>
            <a:ext cx="1531282" cy="1675340"/>
            <a:chOff x="4904005" y="2629962"/>
            <a:chExt cx="2159936" cy="2363135"/>
          </a:xfrm>
        </p:grpSpPr>
        <p:sp>
          <p:nvSpPr>
            <p:cNvPr id="350" name="任意多边形 349"/>
            <p:cNvSpPr/>
            <p:nvPr/>
          </p:nvSpPr>
          <p:spPr>
            <a:xfrm rot="19728588">
              <a:off x="4904005" y="2629962"/>
              <a:ext cx="2159936" cy="23631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8575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5214096" y="3441885"/>
              <a:ext cx="1583207" cy="73802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smtClean="0">
                  <a:solidFill>
                    <a:srgbClr val="C00000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45%</a:t>
              </a:r>
              <a:endParaRPr lang="zh-CN" altLang="en-US" sz="28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sp>
          <p:nvSpPr>
            <p:cNvPr id="352" name="椭圆 351"/>
            <p:cNvSpPr/>
            <p:nvPr/>
          </p:nvSpPr>
          <p:spPr>
            <a:xfrm>
              <a:off x="5354400" y="3142896"/>
              <a:ext cx="1302600" cy="1302600"/>
            </a:xfrm>
            <a:prstGeom prst="ellipse">
              <a:avLst/>
            </a:prstGeom>
            <a:noFill/>
            <a:ln w="28575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" name="任意多边形 7"/>
          <p:cNvSpPr/>
          <p:nvPr/>
        </p:nvSpPr>
        <p:spPr>
          <a:xfrm>
            <a:off x="5162402" y="2542032"/>
            <a:ext cx="743712" cy="1213104"/>
          </a:xfrm>
          <a:custGeom>
            <a:avLst/>
            <a:gdLst>
              <a:gd name="connsiteX0" fmla="*/ 0 w 743712"/>
              <a:gd name="connsiteY0" fmla="*/ 0 h 1213104"/>
              <a:gd name="connsiteX1" fmla="*/ 0 w 743712"/>
              <a:gd name="connsiteY1" fmla="*/ 0 h 1213104"/>
              <a:gd name="connsiteX2" fmla="*/ 347472 w 743712"/>
              <a:gd name="connsiteY2" fmla="*/ 256032 h 1213104"/>
              <a:gd name="connsiteX3" fmla="*/ 609600 w 743712"/>
              <a:gd name="connsiteY3" fmla="*/ 652272 h 1213104"/>
              <a:gd name="connsiteX4" fmla="*/ 731520 w 743712"/>
              <a:gd name="connsiteY4" fmla="*/ 1005840 h 1213104"/>
              <a:gd name="connsiteX5" fmla="*/ 743712 w 743712"/>
              <a:gd name="connsiteY5" fmla="*/ 1213104 h 1213104"/>
              <a:gd name="connsiteX6" fmla="*/ 0 w 743712"/>
              <a:gd name="connsiteY6" fmla="*/ 0 h 1213104"/>
              <a:gd name="connsiteX0-1" fmla="*/ 0 w 743712"/>
              <a:gd name="connsiteY0-2" fmla="*/ 0 h 1213104"/>
              <a:gd name="connsiteX1-3" fmla="*/ 0 w 743712"/>
              <a:gd name="connsiteY1-4" fmla="*/ 0 h 1213104"/>
              <a:gd name="connsiteX2-5" fmla="*/ 347472 w 743712"/>
              <a:gd name="connsiteY2-6" fmla="*/ 256032 h 1213104"/>
              <a:gd name="connsiteX3-7" fmla="*/ 609600 w 743712"/>
              <a:gd name="connsiteY3-8" fmla="*/ 652272 h 1213104"/>
              <a:gd name="connsiteX4-9" fmla="*/ 731520 w 743712"/>
              <a:gd name="connsiteY4-10" fmla="*/ 1005840 h 1213104"/>
              <a:gd name="connsiteX5-11" fmla="*/ 743712 w 743712"/>
              <a:gd name="connsiteY5-12" fmla="*/ 1213104 h 1213104"/>
              <a:gd name="connsiteX6-13" fmla="*/ 91440 w 743712"/>
              <a:gd name="connsiteY6-14" fmla="*/ 91440 h 1213104"/>
              <a:gd name="connsiteX0-15" fmla="*/ 0 w 743712"/>
              <a:gd name="connsiteY0-16" fmla="*/ 0 h 1213104"/>
              <a:gd name="connsiteX1-17" fmla="*/ 0 w 743712"/>
              <a:gd name="connsiteY1-18" fmla="*/ 0 h 1213104"/>
              <a:gd name="connsiteX2-19" fmla="*/ 347472 w 743712"/>
              <a:gd name="connsiteY2-20" fmla="*/ 256032 h 1213104"/>
              <a:gd name="connsiteX3-21" fmla="*/ 609600 w 743712"/>
              <a:gd name="connsiteY3-22" fmla="*/ 652272 h 1213104"/>
              <a:gd name="connsiteX4-23" fmla="*/ 731520 w 743712"/>
              <a:gd name="connsiteY4-24" fmla="*/ 1005840 h 1213104"/>
              <a:gd name="connsiteX5-25" fmla="*/ 743712 w 743712"/>
              <a:gd name="connsiteY5-26" fmla="*/ 1213104 h 1213104"/>
              <a:gd name="connsiteX6-27" fmla="*/ 304800 w 743712"/>
              <a:gd name="connsiteY6-28" fmla="*/ 579120 h 1213104"/>
              <a:gd name="connsiteX0-29" fmla="*/ 0 w 743712"/>
              <a:gd name="connsiteY0-30" fmla="*/ 0 h 1213104"/>
              <a:gd name="connsiteX1-31" fmla="*/ 0 w 743712"/>
              <a:gd name="connsiteY1-32" fmla="*/ 0 h 1213104"/>
              <a:gd name="connsiteX2-33" fmla="*/ 347472 w 743712"/>
              <a:gd name="connsiteY2-34" fmla="*/ 256032 h 1213104"/>
              <a:gd name="connsiteX3-35" fmla="*/ 609600 w 743712"/>
              <a:gd name="connsiteY3-36" fmla="*/ 652272 h 1213104"/>
              <a:gd name="connsiteX4-37" fmla="*/ 731520 w 743712"/>
              <a:gd name="connsiteY4-38" fmla="*/ 1005840 h 1213104"/>
              <a:gd name="connsiteX5-39" fmla="*/ 743712 w 743712"/>
              <a:gd name="connsiteY5-40" fmla="*/ 1213104 h 1213104"/>
              <a:gd name="connsiteX0-41" fmla="*/ 0 w 743712"/>
              <a:gd name="connsiteY0-42" fmla="*/ 0 h 1213104"/>
              <a:gd name="connsiteX1-43" fmla="*/ 0 w 743712"/>
              <a:gd name="connsiteY1-44" fmla="*/ 0 h 1213104"/>
              <a:gd name="connsiteX2-45" fmla="*/ 347472 w 743712"/>
              <a:gd name="connsiteY2-46" fmla="*/ 256032 h 1213104"/>
              <a:gd name="connsiteX3-47" fmla="*/ 609600 w 743712"/>
              <a:gd name="connsiteY3-48" fmla="*/ 652272 h 1213104"/>
              <a:gd name="connsiteX4-49" fmla="*/ 731520 w 743712"/>
              <a:gd name="connsiteY4-50" fmla="*/ 1005840 h 1213104"/>
              <a:gd name="connsiteX5-51" fmla="*/ 743712 w 743712"/>
              <a:gd name="connsiteY5-52" fmla="*/ 1213104 h 1213104"/>
              <a:gd name="connsiteX0-53" fmla="*/ 0 w 743712"/>
              <a:gd name="connsiteY0-54" fmla="*/ 0 h 1213104"/>
              <a:gd name="connsiteX1-55" fmla="*/ 0 w 743712"/>
              <a:gd name="connsiteY1-56" fmla="*/ 0 h 1213104"/>
              <a:gd name="connsiteX2-57" fmla="*/ 362712 w 743712"/>
              <a:gd name="connsiteY2-58" fmla="*/ 267462 h 1213104"/>
              <a:gd name="connsiteX3-59" fmla="*/ 609600 w 743712"/>
              <a:gd name="connsiteY3-60" fmla="*/ 652272 h 1213104"/>
              <a:gd name="connsiteX4-61" fmla="*/ 731520 w 743712"/>
              <a:gd name="connsiteY4-62" fmla="*/ 1005840 h 1213104"/>
              <a:gd name="connsiteX5-63" fmla="*/ 743712 w 743712"/>
              <a:gd name="connsiteY5-64" fmla="*/ 1213104 h 1213104"/>
              <a:gd name="connsiteX0-65" fmla="*/ 0 w 743712"/>
              <a:gd name="connsiteY0-66" fmla="*/ 0 h 1213104"/>
              <a:gd name="connsiteX1-67" fmla="*/ 0 w 743712"/>
              <a:gd name="connsiteY1-68" fmla="*/ 0 h 1213104"/>
              <a:gd name="connsiteX2-69" fmla="*/ 362712 w 743712"/>
              <a:gd name="connsiteY2-70" fmla="*/ 267462 h 1213104"/>
              <a:gd name="connsiteX3-71" fmla="*/ 609600 w 743712"/>
              <a:gd name="connsiteY3-72" fmla="*/ 652272 h 1213104"/>
              <a:gd name="connsiteX4-73" fmla="*/ 731520 w 743712"/>
              <a:gd name="connsiteY4-74" fmla="*/ 1005840 h 1213104"/>
              <a:gd name="connsiteX5-75" fmla="*/ 743712 w 743712"/>
              <a:gd name="connsiteY5-76" fmla="*/ 1213104 h 1213104"/>
              <a:gd name="connsiteX0-77" fmla="*/ 0 w 743712"/>
              <a:gd name="connsiteY0-78" fmla="*/ 0 h 1213104"/>
              <a:gd name="connsiteX1-79" fmla="*/ 0 w 743712"/>
              <a:gd name="connsiteY1-80" fmla="*/ 0 h 1213104"/>
              <a:gd name="connsiteX2-81" fmla="*/ 362712 w 743712"/>
              <a:gd name="connsiteY2-82" fmla="*/ 267462 h 1213104"/>
              <a:gd name="connsiteX3-83" fmla="*/ 609600 w 743712"/>
              <a:gd name="connsiteY3-84" fmla="*/ 652272 h 1213104"/>
              <a:gd name="connsiteX4-85" fmla="*/ 731520 w 743712"/>
              <a:gd name="connsiteY4-86" fmla="*/ 1005840 h 1213104"/>
              <a:gd name="connsiteX5-87" fmla="*/ 743712 w 743712"/>
              <a:gd name="connsiteY5-88" fmla="*/ 1213104 h 1213104"/>
              <a:gd name="connsiteX0-89" fmla="*/ 0 w 743712"/>
              <a:gd name="connsiteY0-90" fmla="*/ 0 h 1213104"/>
              <a:gd name="connsiteX1-91" fmla="*/ 0 w 743712"/>
              <a:gd name="connsiteY1-92" fmla="*/ 0 h 1213104"/>
              <a:gd name="connsiteX2-93" fmla="*/ 362712 w 743712"/>
              <a:gd name="connsiteY2-94" fmla="*/ 267462 h 1213104"/>
              <a:gd name="connsiteX3-95" fmla="*/ 624840 w 743712"/>
              <a:gd name="connsiteY3-96" fmla="*/ 644652 h 1213104"/>
              <a:gd name="connsiteX4-97" fmla="*/ 731520 w 743712"/>
              <a:gd name="connsiteY4-98" fmla="*/ 1005840 h 1213104"/>
              <a:gd name="connsiteX5-99" fmla="*/ 743712 w 743712"/>
              <a:gd name="connsiteY5-100" fmla="*/ 1213104 h 1213104"/>
              <a:gd name="connsiteX0-101" fmla="*/ 0 w 743712"/>
              <a:gd name="connsiteY0-102" fmla="*/ 0 h 1213104"/>
              <a:gd name="connsiteX1-103" fmla="*/ 0 w 743712"/>
              <a:gd name="connsiteY1-104" fmla="*/ 0 h 1213104"/>
              <a:gd name="connsiteX2-105" fmla="*/ 362712 w 743712"/>
              <a:gd name="connsiteY2-106" fmla="*/ 267462 h 1213104"/>
              <a:gd name="connsiteX3-107" fmla="*/ 624840 w 743712"/>
              <a:gd name="connsiteY3-108" fmla="*/ 644652 h 1213104"/>
              <a:gd name="connsiteX4-109" fmla="*/ 731520 w 743712"/>
              <a:gd name="connsiteY4-110" fmla="*/ 1005840 h 1213104"/>
              <a:gd name="connsiteX5-111" fmla="*/ 743712 w 743712"/>
              <a:gd name="connsiteY5-112" fmla="*/ 1213104 h 1213104"/>
              <a:gd name="connsiteX0-113" fmla="*/ 0 w 743712"/>
              <a:gd name="connsiteY0-114" fmla="*/ 0 h 1213104"/>
              <a:gd name="connsiteX1-115" fmla="*/ 0 w 743712"/>
              <a:gd name="connsiteY1-116" fmla="*/ 0 h 1213104"/>
              <a:gd name="connsiteX2-117" fmla="*/ 362712 w 743712"/>
              <a:gd name="connsiteY2-118" fmla="*/ 267462 h 1213104"/>
              <a:gd name="connsiteX3-119" fmla="*/ 624840 w 743712"/>
              <a:gd name="connsiteY3-120" fmla="*/ 644652 h 1213104"/>
              <a:gd name="connsiteX4-121" fmla="*/ 731520 w 743712"/>
              <a:gd name="connsiteY4-122" fmla="*/ 1005840 h 1213104"/>
              <a:gd name="connsiteX5-123" fmla="*/ 743712 w 743712"/>
              <a:gd name="connsiteY5-124" fmla="*/ 1213104 h 1213104"/>
              <a:gd name="connsiteX0-125" fmla="*/ 0 w 746347"/>
              <a:gd name="connsiteY0-126" fmla="*/ 0 h 1213104"/>
              <a:gd name="connsiteX1-127" fmla="*/ 0 w 746347"/>
              <a:gd name="connsiteY1-128" fmla="*/ 0 h 1213104"/>
              <a:gd name="connsiteX2-129" fmla="*/ 362712 w 746347"/>
              <a:gd name="connsiteY2-130" fmla="*/ 267462 h 1213104"/>
              <a:gd name="connsiteX3-131" fmla="*/ 624840 w 746347"/>
              <a:gd name="connsiteY3-132" fmla="*/ 644652 h 1213104"/>
              <a:gd name="connsiteX4-133" fmla="*/ 731520 w 746347"/>
              <a:gd name="connsiteY4-134" fmla="*/ 1005840 h 1213104"/>
              <a:gd name="connsiteX5-135" fmla="*/ 743712 w 746347"/>
              <a:gd name="connsiteY5-136" fmla="*/ 1213104 h 1213104"/>
              <a:gd name="connsiteX0-137" fmla="*/ 0 w 743712"/>
              <a:gd name="connsiteY0-138" fmla="*/ 0 h 1213104"/>
              <a:gd name="connsiteX1-139" fmla="*/ 0 w 743712"/>
              <a:gd name="connsiteY1-140" fmla="*/ 0 h 1213104"/>
              <a:gd name="connsiteX2-141" fmla="*/ 362712 w 743712"/>
              <a:gd name="connsiteY2-142" fmla="*/ 267462 h 1213104"/>
              <a:gd name="connsiteX3-143" fmla="*/ 624840 w 743712"/>
              <a:gd name="connsiteY3-144" fmla="*/ 644652 h 1213104"/>
              <a:gd name="connsiteX4-145" fmla="*/ 720090 w 743712"/>
              <a:gd name="connsiteY4-146" fmla="*/ 914400 h 1213104"/>
              <a:gd name="connsiteX5-147" fmla="*/ 743712 w 743712"/>
              <a:gd name="connsiteY5-148" fmla="*/ 1213104 h 1213104"/>
              <a:gd name="connsiteX0-149" fmla="*/ 0 w 743712"/>
              <a:gd name="connsiteY0-150" fmla="*/ 0 h 1213104"/>
              <a:gd name="connsiteX1-151" fmla="*/ 0 w 743712"/>
              <a:gd name="connsiteY1-152" fmla="*/ 0 h 1213104"/>
              <a:gd name="connsiteX2-153" fmla="*/ 362712 w 743712"/>
              <a:gd name="connsiteY2-154" fmla="*/ 267462 h 1213104"/>
              <a:gd name="connsiteX3-155" fmla="*/ 624840 w 743712"/>
              <a:gd name="connsiteY3-156" fmla="*/ 644652 h 1213104"/>
              <a:gd name="connsiteX4-157" fmla="*/ 720090 w 743712"/>
              <a:gd name="connsiteY4-158" fmla="*/ 914400 h 1213104"/>
              <a:gd name="connsiteX5-159" fmla="*/ 743712 w 743712"/>
              <a:gd name="connsiteY5-160" fmla="*/ 1213104 h 1213104"/>
              <a:gd name="connsiteX0-161" fmla="*/ 0 w 743745"/>
              <a:gd name="connsiteY0-162" fmla="*/ 0 h 1213104"/>
              <a:gd name="connsiteX1-163" fmla="*/ 0 w 743745"/>
              <a:gd name="connsiteY1-164" fmla="*/ 0 h 1213104"/>
              <a:gd name="connsiteX2-165" fmla="*/ 362712 w 743745"/>
              <a:gd name="connsiteY2-166" fmla="*/ 267462 h 1213104"/>
              <a:gd name="connsiteX3-167" fmla="*/ 624840 w 743745"/>
              <a:gd name="connsiteY3-168" fmla="*/ 644652 h 1213104"/>
              <a:gd name="connsiteX4-169" fmla="*/ 720090 w 743745"/>
              <a:gd name="connsiteY4-170" fmla="*/ 914400 h 1213104"/>
              <a:gd name="connsiteX5-171" fmla="*/ 743712 w 743745"/>
              <a:gd name="connsiteY5-172" fmla="*/ 1213104 h 1213104"/>
              <a:gd name="connsiteX0-173" fmla="*/ 0 w 743745"/>
              <a:gd name="connsiteY0-174" fmla="*/ 0 h 1213104"/>
              <a:gd name="connsiteX1-175" fmla="*/ 0 w 743745"/>
              <a:gd name="connsiteY1-176" fmla="*/ 0 h 1213104"/>
              <a:gd name="connsiteX2-177" fmla="*/ 362712 w 743745"/>
              <a:gd name="connsiteY2-178" fmla="*/ 267462 h 1213104"/>
              <a:gd name="connsiteX3-179" fmla="*/ 624840 w 743745"/>
              <a:gd name="connsiteY3-180" fmla="*/ 644652 h 1213104"/>
              <a:gd name="connsiteX4-181" fmla="*/ 720090 w 743745"/>
              <a:gd name="connsiteY4-182" fmla="*/ 914400 h 1213104"/>
              <a:gd name="connsiteX5-183" fmla="*/ 743712 w 743745"/>
              <a:gd name="connsiteY5-184" fmla="*/ 1213104 h 1213104"/>
              <a:gd name="connsiteX0-185" fmla="*/ 0 w 743745"/>
              <a:gd name="connsiteY0-186" fmla="*/ 0 h 1213104"/>
              <a:gd name="connsiteX1-187" fmla="*/ 0 w 743745"/>
              <a:gd name="connsiteY1-188" fmla="*/ 0 h 1213104"/>
              <a:gd name="connsiteX2-189" fmla="*/ 362712 w 743745"/>
              <a:gd name="connsiteY2-190" fmla="*/ 267462 h 1213104"/>
              <a:gd name="connsiteX3-191" fmla="*/ 624840 w 743745"/>
              <a:gd name="connsiteY3-192" fmla="*/ 644652 h 1213104"/>
              <a:gd name="connsiteX4-193" fmla="*/ 720090 w 743745"/>
              <a:gd name="connsiteY4-194" fmla="*/ 914400 h 1213104"/>
              <a:gd name="connsiteX5-195" fmla="*/ 743712 w 743745"/>
              <a:gd name="connsiteY5-196" fmla="*/ 1213104 h 1213104"/>
              <a:gd name="connsiteX0-197" fmla="*/ 0 w 743745"/>
              <a:gd name="connsiteY0-198" fmla="*/ 0 h 1213104"/>
              <a:gd name="connsiteX1-199" fmla="*/ 362712 w 743745"/>
              <a:gd name="connsiteY1-200" fmla="*/ 267462 h 1213104"/>
              <a:gd name="connsiteX2-201" fmla="*/ 624840 w 743745"/>
              <a:gd name="connsiteY2-202" fmla="*/ 644652 h 1213104"/>
              <a:gd name="connsiteX3-203" fmla="*/ 720090 w 743745"/>
              <a:gd name="connsiteY3-204" fmla="*/ 914400 h 1213104"/>
              <a:gd name="connsiteX4-205" fmla="*/ 743712 w 743745"/>
              <a:gd name="connsiteY4-206" fmla="*/ 1213104 h 1213104"/>
              <a:gd name="connsiteX0-207" fmla="*/ 0 w 743745"/>
              <a:gd name="connsiteY0-208" fmla="*/ 0 h 1213104"/>
              <a:gd name="connsiteX1-209" fmla="*/ 362712 w 743745"/>
              <a:gd name="connsiteY1-210" fmla="*/ 267462 h 1213104"/>
              <a:gd name="connsiteX2-211" fmla="*/ 624840 w 743745"/>
              <a:gd name="connsiteY2-212" fmla="*/ 644652 h 1213104"/>
              <a:gd name="connsiteX3-213" fmla="*/ 720090 w 743745"/>
              <a:gd name="connsiteY3-214" fmla="*/ 914400 h 1213104"/>
              <a:gd name="connsiteX4-215" fmla="*/ 743712 w 743745"/>
              <a:gd name="connsiteY4-216" fmla="*/ 1213104 h 1213104"/>
              <a:gd name="connsiteX0-217" fmla="*/ 0 w 743745"/>
              <a:gd name="connsiteY0-218" fmla="*/ 0 h 1213104"/>
              <a:gd name="connsiteX1-219" fmla="*/ 362712 w 743745"/>
              <a:gd name="connsiteY1-220" fmla="*/ 267462 h 1213104"/>
              <a:gd name="connsiteX2-221" fmla="*/ 624840 w 743745"/>
              <a:gd name="connsiteY2-222" fmla="*/ 644652 h 1213104"/>
              <a:gd name="connsiteX3-223" fmla="*/ 720090 w 743745"/>
              <a:gd name="connsiteY3-224" fmla="*/ 914400 h 1213104"/>
              <a:gd name="connsiteX4-225" fmla="*/ 743712 w 743745"/>
              <a:gd name="connsiteY4-226" fmla="*/ 1213104 h 1213104"/>
              <a:gd name="connsiteX0-227" fmla="*/ 0 w 743745"/>
              <a:gd name="connsiteY0-228" fmla="*/ 0 h 1213104"/>
              <a:gd name="connsiteX1-229" fmla="*/ 362712 w 743745"/>
              <a:gd name="connsiteY1-230" fmla="*/ 267462 h 1213104"/>
              <a:gd name="connsiteX2-231" fmla="*/ 624840 w 743745"/>
              <a:gd name="connsiteY2-232" fmla="*/ 644652 h 1213104"/>
              <a:gd name="connsiteX3-233" fmla="*/ 720090 w 743745"/>
              <a:gd name="connsiteY3-234" fmla="*/ 914400 h 1213104"/>
              <a:gd name="connsiteX4-235" fmla="*/ 743712 w 743745"/>
              <a:gd name="connsiteY4-236" fmla="*/ 1213104 h 1213104"/>
              <a:gd name="connsiteX0-237" fmla="*/ 0 w 743745"/>
              <a:gd name="connsiteY0-238" fmla="*/ 0 h 1213104"/>
              <a:gd name="connsiteX1-239" fmla="*/ 362712 w 743745"/>
              <a:gd name="connsiteY1-240" fmla="*/ 267462 h 1213104"/>
              <a:gd name="connsiteX2-241" fmla="*/ 624840 w 743745"/>
              <a:gd name="connsiteY2-242" fmla="*/ 644652 h 1213104"/>
              <a:gd name="connsiteX3-243" fmla="*/ 720090 w 743745"/>
              <a:gd name="connsiteY3-244" fmla="*/ 914400 h 1213104"/>
              <a:gd name="connsiteX4-245" fmla="*/ 743712 w 743745"/>
              <a:gd name="connsiteY4-246" fmla="*/ 1213104 h 1213104"/>
              <a:gd name="connsiteX0-247" fmla="*/ 0 w 743745"/>
              <a:gd name="connsiteY0-248" fmla="*/ 0 h 1213104"/>
              <a:gd name="connsiteX1-249" fmla="*/ 362712 w 743745"/>
              <a:gd name="connsiteY1-250" fmla="*/ 267462 h 1213104"/>
              <a:gd name="connsiteX2-251" fmla="*/ 624840 w 743745"/>
              <a:gd name="connsiteY2-252" fmla="*/ 644652 h 1213104"/>
              <a:gd name="connsiteX3-253" fmla="*/ 720090 w 743745"/>
              <a:gd name="connsiteY3-254" fmla="*/ 914400 h 1213104"/>
              <a:gd name="connsiteX4-255" fmla="*/ 743712 w 743745"/>
              <a:gd name="connsiteY4-256" fmla="*/ 1213104 h 1213104"/>
              <a:gd name="connsiteX0-257" fmla="*/ 0 w 743712"/>
              <a:gd name="connsiteY0-258" fmla="*/ 0 h 1213104"/>
              <a:gd name="connsiteX1-259" fmla="*/ 362712 w 743712"/>
              <a:gd name="connsiteY1-260" fmla="*/ 267462 h 1213104"/>
              <a:gd name="connsiteX2-261" fmla="*/ 624840 w 743712"/>
              <a:gd name="connsiteY2-262" fmla="*/ 644652 h 1213104"/>
              <a:gd name="connsiteX3-263" fmla="*/ 720090 w 743712"/>
              <a:gd name="connsiteY3-264" fmla="*/ 914400 h 1213104"/>
              <a:gd name="connsiteX4-265" fmla="*/ 743712 w 743712"/>
              <a:gd name="connsiteY4-266" fmla="*/ 1213104 h 1213104"/>
              <a:gd name="connsiteX0-267" fmla="*/ 0 w 744030"/>
              <a:gd name="connsiteY0-268" fmla="*/ 0 h 1213104"/>
              <a:gd name="connsiteX1-269" fmla="*/ 362712 w 744030"/>
              <a:gd name="connsiteY1-270" fmla="*/ 267462 h 1213104"/>
              <a:gd name="connsiteX2-271" fmla="*/ 624840 w 744030"/>
              <a:gd name="connsiteY2-272" fmla="*/ 644652 h 1213104"/>
              <a:gd name="connsiteX3-273" fmla="*/ 735330 w 744030"/>
              <a:gd name="connsiteY3-274" fmla="*/ 925830 h 1213104"/>
              <a:gd name="connsiteX4-275" fmla="*/ 743712 w 744030"/>
              <a:gd name="connsiteY4-276" fmla="*/ 1213104 h 1213104"/>
              <a:gd name="connsiteX0-277" fmla="*/ 0 w 743712"/>
              <a:gd name="connsiteY0-278" fmla="*/ 0 h 1213104"/>
              <a:gd name="connsiteX1-279" fmla="*/ 362712 w 743712"/>
              <a:gd name="connsiteY1-280" fmla="*/ 267462 h 1213104"/>
              <a:gd name="connsiteX2-281" fmla="*/ 624840 w 743712"/>
              <a:gd name="connsiteY2-282" fmla="*/ 644652 h 1213104"/>
              <a:gd name="connsiteX3-283" fmla="*/ 727710 w 743712"/>
              <a:gd name="connsiteY3-284" fmla="*/ 931545 h 1213104"/>
              <a:gd name="connsiteX4-285" fmla="*/ 743712 w 743712"/>
              <a:gd name="connsiteY4-286" fmla="*/ 1213104 h 121310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43712" h="1213104">
                <a:moveTo>
                  <a:pt x="0" y="0"/>
                </a:moveTo>
                <a:cubicBezTo>
                  <a:pt x="132334" y="66294"/>
                  <a:pt x="258572" y="160020"/>
                  <a:pt x="362712" y="267462"/>
                </a:cubicBezTo>
                <a:cubicBezTo>
                  <a:pt x="466852" y="374904"/>
                  <a:pt x="564007" y="533971"/>
                  <a:pt x="624840" y="644652"/>
                </a:cubicBezTo>
                <a:cubicBezTo>
                  <a:pt x="685673" y="755333"/>
                  <a:pt x="716026" y="847217"/>
                  <a:pt x="727710" y="931545"/>
                </a:cubicBezTo>
                <a:cubicBezTo>
                  <a:pt x="739394" y="1015873"/>
                  <a:pt x="743458" y="1048766"/>
                  <a:pt x="743712" y="1213104"/>
                </a:cubicBezTo>
              </a:path>
            </a:pathLst>
          </a:custGeom>
          <a:noFill/>
          <a:ln w="1905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3" name="任意多边形 352"/>
          <p:cNvSpPr/>
          <p:nvPr/>
        </p:nvSpPr>
        <p:spPr>
          <a:xfrm>
            <a:off x="5240781" y="2493180"/>
            <a:ext cx="937387" cy="1197229"/>
          </a:xfrm>
          <a:custGeom>
            <a:avLst/>
            <a:gdLst>
              <a:gd name="connsiteX0" fmla="*/ 0 w 743712"/>
              <a:gd name="connsiteY0" fmla="*/ 0 h 1213104"/>
              <a:gd name="connsiteX1" fmla="*/ 0 w 743712"/>
              <a:gd name="connsiteY1" fmla="*/ 0 h 1213104"/>
              <a:gd name="connsiteX2" fmla="*/ 347472 w 743712"/>
              <a:gd name="connsiteY2" fmla="*/ 256032 h 1213104"/>
              <a:gd name="connsiteX3" fmla="*/ 609600 w 743712"/>
              <a:gd name="connsiteY3" fmla="*/ 652272 h 1213104"/>
              <a:gd name="connsiteX4" fmla="*/ 731520 w 743712"/>
              <a:gd name="connsiteY4" fmla="*/ 1005840 h 1213104"/>
              <a:gd name="connsiteX5" fmla="*/ 743712 w 743712"/>
              <a:gd name="connsiteY5" fmla="*/ 1213104 h 1213104"/>
              <a:gd name="connsiteX6" fmla="*/ 0 w 743712"/>
              <a:gd name="connsiteY6" fmla="*/ 0 h 1213104"/>
              <a:gd name="connsiteX0-1" fmla="*/ 0 w 743712"/>
              <a:gd name="connsiteY0-2" fmla="*/ 0 h 1213104"/>
              <a:gd name="connsiteX1-3" fmla="*/ 0 w 743712"/>
              <a:gd name="connsiteY1-4" fmla="*/ 0 h 1213104"/>
              <a:gd name="connsiteX2-5" fmla="*/ 347472 w 743712"/>
              <a:gd name="connsiteY2-6" fmla="*/ 256032 h 1213104"/>
              <a:gd name="connsiteX3-7" fmla="*/ 609600 w 743712"/>
              <a:gd name="connsiteY3-8" fmla="*/ 652272 h 1213104"/>
              <a:gd name="connsiteX4-9" fmla="*/ 731520 w 743712"/>
              <a:gd name="connsiteY4-10" fmla="*/ 1005840 h 1213104"/>
              <a:gd name="connsiteX5-11" fmla="*/ 743712 w 743712"/>
              <a:gd name="connsiteY5-12" fmla="*/ 1213104 h 1213104"/>
              <a:gd name="connsiteX6-13" fmla="*/ 91440 w 743712"/>
              <a:gd name="connsiteY6-14" fmla="*/ 91440 h 1213104"/>
              <a:gd name="connsiteX0-15" fmla="*/ 0 w 743712"/>
              <a:gd name="connsiteY0-16" fmla="*/ 0 h 1213104"/>
              <a:gd name="connsiteX1-17" fmla="*/ 0 w 743712"/>
              <a:gd name="connsiteY1-18" fmla="*/ 0 h 1213104"/>
              <a:gd name="connsiteX2-19" fmla="*/ 347472 w 743712"/>
              <a:gd name="connsiteY2-20" fmla="*/ 256032 h 1213104"/>
              <a:gd name="connsiteX3-21" fmla="*/ 609600 w 743712"/>
              <a:gd name="connsiteY3-22" fmla="*/ 652272 h 1213104"/>
              <a:gd name="connsiteX4-23" fmla="*/ 731520 w 743712"/>
              <a:gd name="connsiteY4-24" fmla="*/ 1005840 h 1213104"/>
              <a:gd name="connsiteX5-25" fmla="*/ 743712 w 743712"/>
              <a:gd name="connsiteY5-26" fmla="*/ 1213104 h 1213104"/>
              <a:gd name="connsiteX6-27" fmla="*/ 304800 w 743712"/>
              <a:gd name="connsiteY6-28" fmla="*/ 579120 h 1213104"/>
              <a:gd name="connsiteX0-29" fmla="*/ 0 w 743712"/>
              <a:gd name="connsiteY0-30" fmla="*/ 0 h 1213104"/>
              <a:gd name="connsiteX1-31" fmla="*/ 0 w 743712"/>
              <a:gd name="connsiteY1-32" fmla="*/ 0 h 1213104"/>
              <a:gd name="connsiteX2-33" fmla="*/ 347472 w 743712"/>
              <a:gd name="connsiteY2-34" fmla="*/ 256032 h 1213104"/>
              <a:gd name="connsiteX3-35" fmla="*/ 609600 w 743712"/>
              <a:gd name="connsiteY3-36" fmla="*/ 652272 h 1213104"/>
              <a:gd name="connsiteX4-37" fmla="*/ 731520 w 743712"/>
              <a:gd name="connsiteY4-38" fmla="*/ 1005840 h 1213104"/>
              <a:gd name="connsiteX5-39" fmla="*/ 743712 w 743712"/>
              <a:gd name="connsiteY5-40" fmla="*/ 1213104 h 1213104"/>
              <a:gd name="connsiteX0-41" fmla="*/ 0 w 743712"/>
              <a:gd name="connsiteY0-42" fmla="*/ 0 h 1213104"/>
              <a:gd name="connsiteX1-43" fmla="*/ 0 w 743712"/>
              <a:gd name="connsiteY1-44" fmla="*/ 0 h 1213104"/>
              <a:gd name="connsiteX2-45" fmla="*/ 347472 w 743712"/>
              <a:gd name="connsiteY2-46" fmla="*/ 256032 h 1213104"/>
              <a:gd name="connsiteX3-47" fmla="*/ 609600 w 743712"/>
              <a:gd name="connsiteY3-48" fmla="*/ 652272 h 1213104"/>
              <a:gd name="connsiteX4-49" fmla="*/ 731520 w 743712"/>
              <a:gd name="connsiteY4-50" fmla="*/ 1005840 h 1213104"/>
              <a:gd name="connsiteX5-51" fmla="*/ 743712 w 743712"/>
              <a:gd name="connsiteY5-52" fmla="*/ 1213104 h 1213104"/>
              <a:gd name="connsiteX0-53" fmla="*/ 0 w 743712"/>
              <a:gd name="connsiteY0-54" fmla="*/ 0 h 1213104"/>
              <a:gd name="connsiteX1-55" fmla="*/ 0 w 743712"/>
              <a:gd name="connsiteY1-56" fmla="*/ 0 h 1213104"/>
              <a:gd name="connsiteX2-57" fmla="*/ 362712 w 743712"/>
              <a:gd name="connsiteY2-58" fmla="*/ 267462 h 1213104"/>
              <a:gd name="connsiteX3-59" fmla="*/ 609600 w 743712"/>
              <a:gd name="connsiteY3-60" fmla="*/ 652272 h 1213104"/>
              <a:gd name="connsiteX4-61" fmla="*/ 731520 w 743712"/>
              <a:gd name="connsiteY4-62" fmla="*/ 1005840 h 1213104"/>
              <a:gd name="connsiteX5-63" fmla="*/ 743712 w 743712"/>
              <a:gd name="connsiteY5-64" fmla="*/ 1213104 h 1213104"/>
              <a:gd name="connsiteX0-65" fmla="*/ 0 w 743712"/>
              <a:gd name="connsiteY0-66" fmla="*/ 0 h 1213104"/>
              <a:gd name="connsiteX1-67" fmla="*/ 0 w 743712"/>
              <a:gd name="connsiteY1-68" fmla="*/ 0 h 1213104"/>
              <a:gd name="connsiteX2-69" fmla="*/ 362712 w 743712"/>
              <a:gd name="connsiteY2-70" fmla="*/ 267462 h 1213104"/>
              <a:gd name="connsiteX3-71" fmla="*/ 609600 w 743712"/>
              <a:gd name="connsiteY3-72" fmla="*/ 652272 h 1213104"/>
              <a:gd name="connsiteX4-73" fmla="*/ 731520 w 743712"/>
              <a:gd name="connsiteY4-74" fmla="*/ 1005840 h 1213104"/>
              <a:gd name="connsiteX5-75" fmla="*/ 743712 w 743712"/>
              <a:gd name="connsiteY5-76" fmla="*/ 1213104 h 1213104"/>
              <a:gd name="connsiteX0-77" fmla="*/ 0 w 743712"/>
              <a:gd name="connsiteY0-78" fmla="*/ 0 h 1213104"/>
              <a:gd name="connsiteX1-79" fmla="*/ 0 w 743712"/>
              <a:gd name="connsiteY1-80" fmla="*/ 0 h 1213104"/>
              <a:gd name="connsiteX2-81" fmla="*/ 362712 w 743712"/>
              <a:gd name="connsiteY2-82" fmla="*/ 267462 h 1213104"/>
              <a:gd name="connsiteX3-83" fmla="*/ 609600 w 743712"/>
              <a:gd name="connsiteY3-84" fmla="*/ 652272 h 1213104"/>
              <a:gd name="connsiteX4-85" fmla="*/ 731520 w 743712"/>
              <a:gd name="connsiteY4-86" fmla="*/ 1005840 h 1213104"/>
              <a:gd name="connsiteX5-87" fmla="*/ 743712 w 743712"/>
              <a:gd name="connsiteY5-88" fmla="*/ 1213104 h 1213104"/>
              <a:gd name="connsiteX0-89" fmla="*/ 0 w 743712"/>
              <a:gd name="connsiteY0-90" fmla="*/ 0 h 1213104"/>
              <a:gd name="connsiteX1-91" fmla="*/ 0 w 743712"/>
              <a:gd name="connsiteY1-92" fmla="*/ 0 h 1213104"/>
              <a:gd name="connsiteX2-93" fmla="*/ 362712 w 743712"/>
              <a:gd name="connsiteY2-94" fmla="*/ 267462 h 1213104"/>
              <a:gd name="connsiteX3-95" fmla="*/ 624840 w 743712"/>
              <a:gd name="connsiteY3-96" fmla="*/ 644652 h 1213104"/>
              <a:gd name="connsiteX4-97" fmla="*/ 731520 w 743712"/>
              <a:gd name="connsiteY4-98" fmla="*/ 1005840 h 1213104"/>
              <a:gd name="connsiteX5-99" fmla="*/ 743712 w 743712"/>
              <a:gd name="connsiteY5-100" fmla="*/ 1213104 h 1213104"/>
              <a:gd name="connsiteX0-101" fmla="*/ 0 w 743712"/>
              <a:gd name="connsiteY0-102" fmla="*/ 0 h 1213104"/>
              <a:gd name="connsiteX1-103" fmla="*/ 0 w 743712"/>
              <a:gd name="connsiteY1-104" fmla="*/ 0 h 1213104"/>
              <a:gd name="connsiteX2-105" fmla="*/ 362712 w 743712"/>
              <a:gd name="connsiteY2-106" fmla="*/ 267462 h 1213104"/>
              <a:gd name="connsiteX3-107" fmla="*/ 624840 w 743712"/>
              <a:gd name="connsiteY3-108" fmla="*/ 644652 h 1213104"/>
              <a:gd name="connsiteX4-109" fmla="*/ 731520 w 743712"/>
              <a:gd name="connsiteY4-110" fmla="*/ 1005840 h 1213104"/>
              <a:gd name="connsiteX5-111" fmla="*/ 743712 w 743712"/>
              <a:gd name="connsiteY5-112" fmla="*/ 1213104 h 1213104"/>
              <a:gd name="connsiteX0-113" fmla="*/ 0 w 743712"/>
              <a:gd name="connsiteY0-114" fmla="*/ 0 h 1213104"/>
              <a:gd name="connsiteX1-115" fmla="*/ 0 w 743712"/>
              <a:gd name="connsiteY1-116" fmla="*/ 0 h 1213104"/>
              <a:gd name="connsiteX2-117" fmla="*/ 362712 w 743712"/>
              <a:gd name="connsiteY2-118" fmla="*/ 267462 h 1213104"/>
              <a:gd name="connsiteX3-119" fmla="*/ 624840 w 743712"/>
              <a:gd name="connsiteY3-120" fmla="*/ 644652 h 1213104"/>
              <a:gd name="connsiteX4-121" fmla="*/ 731520 w 743712"/>
              <a:gd name="connsiteY4-122" fmla="*/ 1005840 h 1213104"/>
              <a:gd name="connsiteX5-123" fmla="*/ 743712 w 743712"/>
              <a:gd name="connsiteY5-124" fmla="*/ 1213104 h 1213104"/>
              <a:gd name="connsiteX0-125" fmla="*/ 0 w 746347"/>
              <a:gd name="connsiteY0-126" fmla="*/ 0 h 1213104"/>
              <a:gd name="connsiteX1-127" fmla="*/ 0 w 746347"/>
              <a:gd name="connsiteY1-128" fmla="*/ 0 h 1213104"/>
              <a:gd name="connsiteX2-129" fmla="*/ 362712 w 746347"/>
              <a:gd name="connsiteY2-130" fmla="*/ 267462 h 1213104"/>
              <a:gd name="connsiteX3-131" fmla="*/ 624840 w 746347"/>
              <a:gd name="connsiteY3-132" fmla="*/ 644652 h 1213104"/>
              <a:gd name="connsiteX4-133" fmla="*/ 731520 w 746347"/>
              <a:gd name="connsiteY4-134" fmla="*/ 1005840 h 1213104"/>
              <a:gd name="connsiteX5-135" fmla="*/ 743712 w 746347"/>
              <a:gd name="connsiteY5-136" fmla="*/ 1213104 h 1213104"/>
              <a:gd name="connsiteX0-137" fmla="*/ 0 w 743712"/>
              <a:gd name="connsiteY0-138" fmla="*/ 0 h 1213104"/>
              <a:gd name="connsiteX1-139" fmla="*/ 0 w 743712"/>
              <a:gd name="connsiteY1-140" fmla="*/ 0 h 1213104"/>
              <a:gd name="connsiteX2-141" fmla="*/ 362712 w 743712"/>
              <a:gd name="connsiteY2-142" fmla="*/ 267462 h 1213104"/>
              <a:gd name="connsiteX3-143" fmla="*/ 624840 w 743712"/>
              <a:gd name="connsiteY3-144" fmla="*/ 644652 h 1213104"/>
              <a:gd name="connsiteX4-145" fmla="*/ 720090 w 743712"/>
              <a:gd name="connsiteY4-146" fmla="*/ 914400 h 1213104"/>
              <a:gd name="connsiteX5-147" fmla="*/ 743712 w 743712"/>
              <a:gd name="connsiteY5-148" fmla="*/ 1213104 h 1213104"/>
              <a:gd name="connsiteX0-149" fmla="*/ 0 w 743712"/>
              <a:gd name="connsiteY0-150" fmla="*/ 0 h 1213104"/>
              <a:gd name="connsiteX1-151" fmla="*/ 0 w 743712"/>
              <a:gd name="connsiteY1-152" fmla="*/ 0 h 1213104"/>
              <a:gd name="connsiteX2-153" fmla="*/ 362712 w 743712"/>
              <a:gd name="connsiteY2-154" fmla="*/ 267462 h 1213104"/>
              <a:gd name="connsiteX3-155" fmla="*/ 624840 w 743712"/>
              <a:gd name="connsiteY3-156" fmla="*/ 644652 h 1213104"/>
              <a:gd name="connsiteX4-157" fmla="*/ 720090 w 743712"/>
              <a:gd name="connsiteY4-158" fmla="*/ 914400 h 1213104"/>
              <a:gd name="connsiteX5-159" fmla="*/ 743712 w 743712"/>
              <a:gd name="connsiteY5-160" fmla="*/ 1213104 h 1213104"/>
              <a:gd name="connsiteX0-161" fmla="*/ 0 w 743745"/>
              <a:gd name="connsiteY0-162" fmla="*/ 0 h 1213104"/>
              <a:gd name="connsiteX1-163" fmla="*/ 0 w 743745"/>
              <a:gd name="connsiteY1-164" fmla="*/ 0 h 1213104"/>
              <a:gd name="connsiteX2-165" fmla="*/ 362712 w 743745"/>
              <a:gd name="connsiteY2-166" fmla="*/ 267462 h 1213104"/>
              <a:gd name="connsiteX3-167" fmla="*/ 624840 w 743745"/>
              <a:gd name="connsiteY3-168" fmla="*/ 644652 h 1213104"/>
              <a:gd name="connsiteX4-169" fmla="*/ 720090 w 743745"/>
              <a:gd name="connsiteY4-170" fmla="*/ 914400 h 1213104"/>
              <a:gd name="connsiteX5-171" fmla="*/ 743712 w 743745"/>
              <a:gd name="connsiteY5-172" fmla="*/ 1213104 h 1213104"/>
              <a:gd name="connsiteX0-173" fmla="*/ 0 w 743745"/>
              <a:gd name="connsiteY0-174" fmla="*/ 0 h 1213104"/>
              <a:gd name="connsiteX1-175" fmla="*/ 0 w 743745"/>
              <a:gd name="connsiteY1-176" fmla="*/ 0 h 1213104"/>
              <a:gd name="connsiteX2-177" fmla="*/ 362712 w 743745"/>
              <a:gd name="connsiteY2-178" fmla="*/ 267462 h 1213104"/>
              <a:gd name="connsiteX3-179" fmla="*/ 624840 w 743745"/>
              <a:gd name="connsiteY3-180" fmla="*/ 644652 h 1213104"/>
              <a:gd name="connsiteX4-181" fmla="*/ 720090 w 743745"/>
              <a:gd name="connsiteY4-182" fmla="*/ 914400 h 1213104"/>
              <a:gd name="connsiteX5-183" fmla="*/ 743712 w 743745"/>
              <a:gd name="connsiteY5-184" fmla="*/ 1213104 h 1213104"/>
              <a:gd name="connsiteX0-185" fmla="*/ 0 w 743745"/>
              <a:gd name="connsiteY0-186" fmla="*/ 0 h 1213104"/>
              <a:gd name="connsiteX1-187" fmla="*/ 0 w 743745"/>
              <a:gd name="connsiteY1-188" fmla="*/ 0 h 1213104"/>
              <a:gd name="connsiteX2-189" fmla="*/ 362712 w 743745"/>
              <a:gd name="connsiteY2-190" fmla="*/ 267462 h 1213104"/>
              <a:gd name="connsiteX3-191" fmla="*/ 624840 w 743745"/>
              <a:gd name="connsiteY3-192" fmla="*/ 644652 h 1213104"/>
              <a:gd name="connsiteX4-193" fmla="*/ 720090 w 743745"/>
              <a:gd name="connsiteY4-194" fmla="*/ 914400 h 1213104"/>
              <a:gd name="connsiteX5-195" fmla="*/ 743712 w 743745"/>
              <a:gd name="connsiteY5-196" fmla="*/ 1213104 h 1213104"/>
              <a:gd name="connsiteX0-197" fmla="*/ 0 w 743745"/>
              <a:gd name="connsiteY0-198" fmla="*/ 0 h 1213104"/>
              <a:gd name="connsiteX1-199" fmla="*/ 362712 w 743745"/>
              <a:gd name="connsiteY1-200" fmla="*/ 267462 h 1213104"/>
              <a:gd name="connsiteX2-201" fmla="*/ 624840 w 743745"/>
              <a:gd name="connsiteY2-202" fmla="*/ 644652 h 1213104"/>
              <a:gd name="connsiteX3-203" fmla="*/ 720090 w 743745"/>
              <a:gd name="connsiteY3-204" fmla="*/ 914400 h 1213104"/>
              <a:gd name="connsiteX4-205" fmla="*/ 743712 w 743745"/>
              <a:gd name="connsiteY4-206" fmla="*/ 1213104 h 1213104"/>
              <a:gd name="connsiteX0-207" fmla="*/ 0 w 743745"/>
              <a:gd name="connsiteY0-208" fmla="*/ 0 h 1213104"/>
              <a:gd name="connsiteX1-209" fmla="*/ 362712 w 743745"/>
              <a:gd name="connsiteY1-210" fmla="*/ 267462 h 1213104"/>
              <a:gd name="connsiteX2-211" fmla="*/ 624840 w 743745"/>
              <a:gd name="connsiteY2-212" fmla="*/ 644652 h 1213104"/>
              <a:gd name="connsiteX3-213" fmla="*/ 720090 w 743745"/>
              <a:gd name="connsiteY3-214" fmla="*/ 914400 h 1213104"/>
              <a:gd name="connsiteX4-215" fmla="*/ 743712 w 743745"/>
              <a:gd name="connsiteY4-216" fmla="*/ 1213104 h 1213104"/>
              <a:gd name="connsiteX0-217" fmla="*/ 0 w 743745"/>
              <a:gd name="connsiteY0-218" fmla="*/ 0 h 1213104"/>
              <a:gd name="connsiteX1-219" fmla="*/ 362712 w 743745"/>
              <a:gd name="connsiteY1-220" fmla="*/ 267462 h 1213104"/>
              <a:gd name="connsiteX2-221" fmla="*/ 624840 w 743745"/>
              <a:gd name="connsiteY2-222" fmla="*/ 644652 h 1213104"/>
              <a:gd name="connsiteX3-223" fmla="*/ 720090 w 743745"/>
              <a:gd name="connsiteY3-224" fmla="*/ 914400 h 1213104"/>
              <a:gd name="connsiteX4-225" fmla="*/ 743712 w 743745"/>
              <a:gd name="connsiteY4-226" fmla="*/ 1213104 h 1213104"/>
              <a:gd name="connsiteX0-227" fmla="*/ 0 w 743745"/>
              <a:gd name="connsiteY0-228" fmla="*/ 0 h 1213104"/>
              <a:gd name="connsiteX1-229" fmla="*/ 362712 w 743745"/>
              <a:gd name="connsiteY1-230" fmla="*/ 267462 h 1213104"/>
              <a:gd name="connsiteX2-231" fmla="*/ 624840 w 743745"/>
              <a:gd name="connsiteY2-232" fmla="*/ 644652 h 1213104"/>
              <a:gd name="connsiteX3-233" fmla="*/ 720090 w 743745"/>
              <a:gd name="connsiteY3-234" fmla="*/ 914400 h 1213104"/>
              <a:gd name="connsiteX4-235" fmla="*/ 743712 w 743745"/>
              <a:gd name="connsiteY4-236" fmla="*/ 1213104 h 1213104"/>
              <a:gd name="connsiteX0-237" fmla="*/ 0 w 743745"/>
              <a:gd name="connsiteY0-238" fmla="*/ 0 h 1213104"/>
              <a:gd name="connsiteX1-239" fmla="*/ 362712 w 743745"/>
              <a:gd name="connsiteY1-240" fmla="*/ 267462 h 1213104"/>
              <a:gd name="connsiteX2-241" fmla="*/ 624840 w 743745"/>
              <a:gd name="connsiteY2-242" fmla="*/ 644652 h 1213104"/>
              <a:gd name="connsiteX3-243" fmla="*/ 720090 w 743745"/>
              <a:gd name="connsiteY3-244" fmla="*/ 914400 h 1213104"/>
              <a:gd name="connsiteX4-245" fmla="*/ 743712 w 743745"/>
              <a:gd name="connsiteY4-246" fmla="*/ 1213104 h 1213104"/>
              <a:gd name="connsiteX0-247" fmla="*/ 0 w 743745"/>
              <a:gd name="connsiteY0-248" fmla="*/ 0 h 1213104"/>
              <a:gd name="connsiteX1-249" fmla="*/ 362712 w 743745"/>
              <a:gd name="connsiteY1-250" fmla="*/ 267462 h 1213104"/>
              <a:gd name="connsiteX2-251" fmla="*/ 624840 w 743745"/>
              <a:gd name="connsiteY2-252" fmla="*/ 644652 h 1213104"/>
              <a:gd name="connsiteX3-253" fmla="*/ 720090 w 743745"/>
              <a:gd name="connsiteY3-254" fmla="*/ 914400 h 1213104"/>
              <a:gd name="connsiteX4-255" fmla="*/ 743712 w 743745"/>
              <a:gd name="connsiteY4-256" fmla="*/ 1213104 h 1213104"/>
              <a:gd name="connsiteX0-257" fmla="*/ 0 w 743712"/>
              <a:gd name="connsiteY0-258" fmla="*/ 0 h 1213104"/>
              <a:gd name="connsiteX1-259" fmla="*/ 362712 w 743712"/>
              <a:gd name="connsiteY1-260" fmla="*/ 267462 h 1213104"/>
              <a:gd name="connsiteX2-261" fmla="*/ 624840 w 743712"/>
              <a:gd name="connsiteY2-262" fmla="*/ 644652 h 1213104"/>
              <a:gd name="connsiteX3-263" fmla="*/ 720090 w 743712"/>
              <a:gd name="connsiteY3-264" fmla="*/ 914400 h 1213104"/>
              <a:gd name="connsiteX4-265" fmla="*/ 743712 w 743712"/>
              <a:gd name="connsiteY4-266" fmla="*/ 1213104 h 1213104"/>
              <a:gd name="connsiteX0-267" fmla="*/ 0 w 744030"/>
              <a:gd name="connsiteY0-268" fmla="*/ 0 h 1213104"/>
              <a:gd name="connsiteX1-269" fmla="*/ 362712 w 744030"/>
              <a:gd name="connsiteY1-270" fmla="*/ 267462 h 1213104"/>
              <a:gd name="connsiteX2-271" fmla="*/ 624840 w 744030"/>
              <a:gd name="connsiteY2-272" fmla="*/ 644652 h 1213104"/>
              <a:gd name="connsiteX3-273" fmla="*/ 735330 w 744030"/>
              <a:gd name="connsiteY3-274" fmla="*/ 925830 h 1213104"/>
              <a:gd name="connsiteX4-275" fmla="*/ 743712 w 744030"/>
              <a:gd name="connsiteY4-276" fmla="*/ 1213104 h 1213104"/>
              <a:gd name="connsiteX0-277" fmla="*/ 0 w 743712"/>
              <a:gd name="connsiteY0-278" fmla="*/ 0 h 1213104"/>
              <a:gd name="connsiteX1-279" fmla="*/ 362712 w 743712"/>
              <a:gd name="connsiteY1-280" fmla="*/ 267462 h 1213104"/>
              <a:gd name="connsiteX2-281" fmla="*/ 624840 w 743712"/>
              <a:gd name="connsiteY2-282" fmla="*/ 644652 h 1213104"/>
              <a:gd name="connsiteX3-283" fmla="*/ 727710 w 743712"/>
              <a:gd name="connsiteY3-284" fmla="*/ 931545 h 1213104"/>
              <a:gd name="connsiteX4-285" fmla="*/ 743712 w 743712"/>
              <a:gd name="connsiteY4-286" fmla="*/ 1213104 h 1213104"/>
              <a:gd name="connsiteX0-287" fmla="*/ 0 w 865632"/>
              <a:gd name="connsiteY0-288" fmla="*/ 0 h 1233424"/>
              <a:gd name="connsiteX1-289" fmla="*/ 362712 w 865632"/>
              <a:gd name="connsiteY1-290" fmla="*/ 267462 h 1233424"/>
              <a:gd name="connsiteX2-291" fmla="*/ 624840 w 865632"/>
              <a:gd name="connsiteY2-292" fmla="*/ 644652 h 1233424"/>
              <a:gd name="connsiteX3-293" fmla="*/ 727710 w 865632"/>
              <a:gd name="connsiteY3-294" fmla="*/ 931545 h 1233424"/>
              <a:gd name="connsiteX4-295" fmla="*/ 865632 w 865632"/>
              <a:gd name="connsiteY4-296" fmla="*/ 1233424 h 1233424"/>
              <a:gd name="connsiteX0-297" fmla="*/ 0 w 865632"/>
              <a:gd name="connsiteY0-298" fmla="*/ 0 h 1233424"/>
              <a:gd name="connsiteX1-299" fmla="*/ 362712 w 865632"/>
              <a:gd name="connsiteY1-300" fmla="*/ 267462 h 1233424"/>
              <a:gd name="connsiteX2-301" fmla="*/ 624840 w 865632"/>
              <a:gd name="connsiteY2-302" fmla="*/ 644652 h 1233424"/>
              <a:gd name="connsiteX3-303" fmla="*/ 814070 w 865632"/>
              <a:gd name="connsiteY3-304" fmla="*/ 911225 h 1233424"/>
              <a:gd name="connsiteX4-305" fmla="*/ 865632 w 865632"/>
              <a:gd name="connsiteY4-306" fmla="*/ 1233424 h 1233424"/>
              <a:gd name="connsiteX0-307" fmla="*/ 0 w 865632"/>
              <a:gd name="connsiteY0-308" fmla="*/ 0 h 1233424"/>
              <a:gd name="connsiteX1-309" fmla="*/ 362712 w 865632"/>
              <a:gd name="connsiteY1-310" fmla="*/ 267462 h 1233424"/>
              <a:gd name="connsiteX2-311" fmla="*/ 655320 w 865632"/>
              <a:gd name="connsiteY2-312" fmla="*/ 563372 h 1233424"/>
              <a:gd name="connsiteX3-313" fmla="*/ 814070 w 865632"/>
              <a:gd name="connsiteY3-314" fmla="*/ 911225 h 1233424"/>
              <a:gd name="connsiteX4-315" fmla="*/ 865632 w 865632"/>
              <a:gd name="connsiteY4-316" fmla="*/ 1233424 h 1233424"/>
              <a:gd name="connsiteX0-317" fmla="*/ 0 w 921512"/>
              <a:gd name="connsiteY0-318" fmla="*/ 0 h 1248664"/>
              <a:gd name="connsiteX1-319" fmla="*/ 418592 w 921512"/>
              <a:gd name="connsiteY1-320" fmla="*/ 282702 h 1248664"/>
              <a:gd name="connsiteX2-321" fmla="*/ 711200 w 921512"/>
              <a:gd name="connsiteY2-322" fmla="*/ 578612 h 1248664"/>
              <a:gd name="connsiteX3-323" fmla="*/ 869950 w 921512"/>
              <a:gd name="connsiteY3-324" fmla="*/ 926465 h 1248664"/>
              <a:gd name="connsiteX4-325" fmla="*/ 921512 w 921512"/>
              <a:gd name="connsiteY4-326" fmla="*/ 1248664 h 1248664"/>
              <a:gd name="connsiteX0-327" fmla="*/ 0 w 916432"/>
              <a:gd name="connsiteY0-328" fmla="*/ 0 h 1202944"/>
              <a:gd name="connsiteX1-329" fmla="*/ 418592 w 916432"/>
              <a:gd name="connsiteY1-330" fmla="*/ 282702 h 1202944"/>
              <a:gd name="connsiteX2-331" fmla="*/ 711200 w 916432"/>
              <a:gd name="connsiteY2-332" fmla="*/ 578612 h 1202944"/>
              <a:gd name="connsiteX3-333" fmla="*/ 869950 w 916432"/>
              <a:gd name="connsiteY3-334" fmla="*/ 926465 h 1202944"/>
              <a:gd name="connsiteX4-335" fmla="*/ 916432 w 916432"/>
              <a:gd name="connsiteY4-336" fmla="*/ 1202944 h 1202944"/>
              <a:gd name="connsiteX0-337" fmla="*/ 0 w 916432"/>
              <a:gd name="connsiteY0-338" fmla="*/ 0 h 1202944"/>
              <a:gd name="connsiteX1-339" fmla="*/ 418592 w 916432"/>
              <a:gd name="connsiteY1-340" fmla="*/ 282702 h 1202944"/>
              <a:gd name="connsiteX2-341" fmla="*/ 711200 w 916432"/>
              <a:gd name="connsiteY2-342" fmla="*/ 578612 h 1202944"/>
              <a:gd name="connsiteX3-343" fmla="*/ 869950 w 916432"/>
              <a:gd name="connsiteY3-344" fmla="*/ 926465 h 1202944"/>
              <a:gd name="connsiteX4-345" fmla="*/ 916432 w 916432"/>
              <a:gd name="connsiteY4-346" fmla="*/ 1202944 h 1202944"/>
              <a:gd name="connsiteX0-347" fmla="*/ 0 w 916432"/>
              <a:gd name="connsiteY0-348" fmla="*/ 0 h 1202944"/>
              <a:gd name="connsiteX1-349" fmla="*/ 418592 w 916432"/>
              <a:gd name="connsiteY1-350" fmla="*/ 282702 h 1202944"/>
              <a:gd name="connsiteX2-351" fmla="*/ 711200 w 916432"/>
              <a:gd name="connsiteY2-352" fmla="*/ 578612 h 1202944"/>
              <a:gd name="connsiteX3-353" fmla="*/ 869950 w 916432"/>
              <a:gd name="connsiteY3-354" fmla="*/ 926465 h 1202944"/>
              <a:gd name="connsiteX4-355" fmla="*/ 916432 w 916432"/>
              <a:gd name="connsiteY4-356" fmla="*/ 1202944 h 1202944"/>
              <a:gd name="connsiteX0-357" fmla="*/ 0 w 916432"/>
              <a:gd name="connsiteY0-358" fmla="*/ 0 h 1202944"/>
              <a:gd name="connsiteX1-359" fmla="*/ 418592 w 916432"/>
              <a:gd name="connsiteY1-360" fmla="*/ 282702 h 1202944"/>
              <a:gd name="connsiteX2-361" fmla="*/ 711200 w 916432"/>
              <a:gd name="connsiteY2-362" fmla="*/ 578612 h 1202944"/>
              <a:gd name="connsiteX3-363" fmla="*/ 869950 w 916432"/>
              <a:gd name="connsiteY3-364" fmla="*/ 926465 h 1202944"/>
              <a:gd name="connsiteX4-365" fmla="*/ 916432 w 916432"/>
              <a:gd name="connsiteY4-366" fmla="*/ 1202944 h 1202944"/>
              <a:gd name="connsiteX0-367" fmla="*/ 0 w 919280"/>
              <a:gd name="connsiteY0-368" fmla="*/ 0 h 1202944"/>
              <a:gd name="connsiteX1-369" fmla="*/ 418592 w 919280"/>
              <a:gd name="connsiteY1-370" fmla="*/ 282702 h 1202944"/>
              <a:gd name="connsiteX2-371" fmla="*/ 711200 w 919280"/>
              <a:gd name="connsiteY2-372" fmla="*/ 578612 h 1202944"/>
              <a:gd name="connsiteX3-373" fmla="*/ 900430 w 919280"/>
              <a:gd name="connsiteY3-374" fmla="*/ 926465 h 1202944"/>
              <a:gd name="connsiteX4-375" fmla="*/ 916432 w 919280"/>
              <a:gd name="connsiteY4-376" fmla="*/ 1202944 h 1202944"/>
              <a:gd name="connsiteX0-377" fmla="*/ 0 w 918545"/>
              <a:gd name="connsiteY0-378" fmla="*/ 0 h 1202944"/>
              <a:gd name="connsiteX1-379" fmla="*/ 418592 w 918545"/>
              <a:gd name="connsiteY1-380" fmla="*/ 282702 h 1202944"/>
              <a:gd name="connsiteX2-381" fmla="*/ 711200 w 918545"/>
              <a:gd name="connsiteY2-382" fmla="*/ 578612 h 1202944"/>
              <a:gd name="connsiteX3-383" fmla="*/ 900430 w 918545"/>
              <a:gd name="connsiteY3-384" fmla="*/ 926465 h 1202944"/>
              <a:gd name="connsiteX4-385" fmla="*/ 916432 w 918545"/>
              <a:gd name="connsiteY4-386" fmla="*/ 1202944 h 1202944"/>
              <a:gd name="connsiteX0-387" fmla="*/ 0 w 937387"/>
              <a:gd name="connsiteY0-388" fmla="*/ 0 h 1197229"/>
              <a:gd name="connsiteX1-389" fmla="*/ 418592 w 937387"/>
              <a:gd name="connsiteY1-390" fmla="*/ 282702 h 1197229"/>
              <a:gd name="connsiteX2-391" fmla="*/ 711200 w 937387"/>
              <a:gd name="connsiteY2-392" fmla="*/ 578612 h 1197229"/>
              <a:gd name="connsiteX3-393" fmla="*/ 900430 w 937387"/>
              <a:gd name="connsiteY3-394" fmla="*/ 926465 h 1197229"/>
              <a:gd name="connsiteX4-395" fmla="*/ 937387 w 937387"/>
              <a:gd name="connsiteY4-396" fmla="*/ 1197229 h 11972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37387" h="1197229">
                <a:moveTo>
                  <a:pt x="0" y="0"/>
                </a:moveTo>
                <a:cubicBezTo>
                  <a:pt x="132334" y="66294"/>
                  <a:pt x="300059" y="186267"/>
                  <a:pt x="418592" y="282702"/>
                </a:cubicBezTo>
                <a:cubicBezTo>
                  <a:pt x="537125" y="379137"/>
                  <a:pt x="630894" y="471318"/>
                  <a:pt x="711200" y="578612"/>
                </a:cubicBezTo>
                <a:cubicBezTo>
                  <a:pt x="791506" y="685906"/>
                  <a:pt x="862732" y="823362"/>
                  <a:pt x="900430" y="926465"/>
                </a:cubicBezTo>
                <a:cubicBezTo>
                  <a:pt x="938128" y="1029568"/>
                  <a:pt x="935228" y="1093851"/>
                  <a:pt x="937387" y="1197229"/>
                </a:cubicBezTo>
              </a:path>
            </a:pathLst>
          </a:custGeom>
          <a:noFill/>
          <a:ln w="1905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54" name="组合 353"/>
          <p:cNvGrpSpPr/>
          <p:nvPr/>
        </p:nvGrpSpPr>
        <p:grpSpPr>
          <a:xfrm rot="18565432">
            <a:off x="4427888" y="1526556"/>
            <a:ext cx="647044" cy="1212945"/>
            <a:chOff x="5602385" y="2883278"/>
            <a:chExt cx="1219200" cy="2285506"/>
          </a:xfrm>
        </p:grpSpPr>
        <p:grpSp>
          <p:nvGrpSpPr>
            <p:cNvPr id="355" name="组合 354"/>
            <p:cNvGrpSpPr/>
            <p:nvPr/>
          </p:nvGrpSpPr>
          <p:grpSpPr>
            <a:xfrm>
              <a:off x="5602385" y="2883278"/>
              <a:ext cx="1219200" cy="2285506"/>
              <a:chOff x="5931414" y="4272953"/>
              <a:chExt cx="502658" cy="942280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036451" y="4272953"/>
                <a:ext cx="292584" cy="685994"/>
              </a:xfrm>
              <a:custGeom>
                <a:avLst/>
                <a:gdLst>
                  <a:gd name="connsiteX0" fmla="*/ 3857 w 201098"/>
                  <a:gd name="connsiteY0" fmla="*/ 700296 h 786721"/>
                  <a:gd name="connsiteX1" fmla="*/ 79685 w 201098"/>
                  <a:gd name="connsiteY1" fmla="*/ 0 h 786721"/>
                  <a:gd name="connsiteX2" fmla="*/ 200118 w 201098"/>
                  <a:gd name="connsiteY2" fmla="*/ 700296 h 786721"/>
                  <a:gd name="connsiteX3" fmla="*/ 3857 w 201098"/>
                  <a:gd name="connsiteY3" fmla="*/ 700296 h 786721"/>
                  <a:gd name="connsiteX0-1" fmla="*/ 3857 w 241954"/>
                  <a:gd name="connsiteY0-2" fmla="*/ 700296 h 786721"/>
                  <a:gd name="connsiteX1-3" fmla="*/ 79685 w 241954"/>
                  <a:gd name="connsiteY1-4" fmla="*/ 0 h 786721"/>
                  <a:gd name="connsiteX2-5" fmla="*/ 200118 w 241954"/>
                  <a:gd name="connsiteY2-6" fmla="*/ 700296 h 786721"/>
                  <a:gd name="connsiteX3-7" fmla="*/ 3857 w 241954"/>
                  <a:gd name="connsiteY3-8" fmla="*/ 700296 h 786721"/>
                  <a:gd name="connsiteX0-9" fmla="*/ 42294 w 280391"/>
                  <a:gd name="connsiteY0-10" fmla="*/ 700517 h 786942"/>
                  <a:gd name="connsiteX1-11" fmla="*/ 118122 w 280391"/>
                  <a:gd name="connsiteY1-12" fmla="*/ 221 h 786942"/>
                  <a:gd name="connsiteX2-13" fmla="*/ 238555 w 280391"/>
                  <a:gd name="connsiteY2-14" fmla="*/ 700517 h 786942"/>
                  <a:gd name="connsiteX3-15" fmla="*/ 42294 w 280391"/>
                  <a:gd name="connsiteY3-16" fmla="*/ 700517 h 786942"/>
                  <a:gd name="connsiteX0-17" fmla="*/ 34573 w 280778"/>
                  <a:gd name="connsiteY0-18" fmla="*/ 678222 h 762971"/>
                  <a:gd name="connsiteX1-19" fmla="*/ 123783 w 280778"/>
                  <a:gd name="connsiteY1-20" fmla="*/ 229 h 762971"/>
                  <a:gd name="connsiteX2-21" fmla="*/ 230834 w 280778"/>
                  <a:gd name="connsiteY2-22" fmla="*/ 678222 h 762971"/>
                  <a:gd name="connsiteX3-23" fmla="*/ 34573 w 280778"/>
                  <a:gd name="connsiteY3-24" fmla="*/ 678222 h 762971"/>
                  <a:gd name="connsiteX0-25" fmla="*/ 43194 w 289399"/>
                  <a:gd name="connsiteY0-26" fmla="*/ 678188 h 730803"/>
                  <a:gd name="connsiteX1-27" fmla="*/ 132404 w 289399"/>
                  <a:gd name="connsiteY1-28" fmla="*/ 195 h 730803"/>
                  <a:gd name="connsiteX2-29" fmla="*/ 239455 w 289399"/>
                  <a:gd name="connsiteY2-30" fmla="*/ 678188 h 730803"/>
                  <a:gd name="connsiteX3-31" fmla="*/ 43194 w 289399"/>
                  <a:gd name="connsiteY3-32" fmla="*/ 678188 h 730803"/>
                  <a:gd name="connsiteX0-33" fmla="*/ 43194 w 292584"/>
                  <a:gd name="connsiteY0-34" fmla="*/ 678188 h 685994"/>
                  <a:gd name="connsiteX1-35" fmla="*/ 132404 w 292584"/>
                  <a:gd name="connsiteY1-36" fmla="*/ 195 h 685994"/>
                  <a:gd name="connsiteX2-37" fmla="*/ 239455 w 292584"/>
                  <a:gd name="connsiteY2-38" fmla="*/ 678188 h 685994"/>
                  <a:gd name="connsiteX3-39" fmla="*/ 43194 w 292584"/>
                  <a:gd name="connsiteY3-40" fmla="*/ 678188 h 685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584" h="685994">
                    <a:moveTo>
                      <a:pt x="43194" y="678188"/>
                    </a:moveTo>
                    <a:cubicBezTo>
                      <a:pt x="3049" y="667780"/>
                      <a:pt x="-60883" y="-13187"/>
                      <a:pt x="132404" y="195"/>
                    </a:cubicBezTo>
                    <a:cubicBezTo>
                      <a:pt x="392599" y="62642"/>
                      <a:pt x="263244" y="667780"/>
                      <a:pt x="239455" y="678188"/>
                    </a:cubicBezTo>
                    <a:cubicBezTo>
                      <a:pt x="215666" y="688596"/>
                      <a:pt x="83339" y="688596"/>
                      <a:pt x="43194" y="678188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5" name="任意多边形 374"/>
              <p:cNvSpPr/>
              <p:nvPr/>
            </p:nvSpPr>
            <p:spPr>
              <a:xfrm>
                <a:off x="5931414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6" name="任意多边形 375"/>
              <p:cNvSpPr/>
              <p:nvPr/>
            </p:nvSpPr>
            <p:spPr>
              <a:xfrm flipH="1">
                <a:off x="6317065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7" name="任意多边形 376"/>
              <p:cNvSpPr/>
              <p:nvPr/>
            </p:nvSpPr>
            <p:spPr>
              <a:xfrm>
                <a:off x="6100754" y="4523408"/>
                <a:ext cx="140173" cy="148862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>
                <a:off x="6145696" y="4712110"/>
                <a:ext cx="64972" cy="68999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9" name="任意多边形 378"/>
              <p:cNvSpPr/>
              <p:nvPr/>
            </p:nvSpPr>
            <p:spPr>
              <a:xfrm>
                <a:off x="6100282" y="5007525"/>
                <a:ext cx="140645" cy="207708"/>
              </a:xfrm>
              <a:custGeom>
                <a:avLst/>
                <a:gdLst>
                  <a:gd name="connsiteX0" fmla="*/ 77768 w 149233"/>
                  <a:gd name="connsiteY0" fmla="*/ 205852 h 205992"/>
                  <a:gd name="connsiteX1" fmla="*/ 37763 w 149233"/>
                  <a:gd name="connsiteY1" fmla="*/ 88695 h 205992"/>
                  <a:gd name="connsiteX2" fmla="*/ 616 w 149233"/>
                  <a:gd name="connsiteY2" fmla="*/ 48690 h 205992"/>
                  <a:gd name="connsiteX3" fmla="*/ 69196 w 149233"/>
                  <a:gd name="connsiteY3" fmla="*/ 112 h 205992"/>
                  <a:gd name="connsiteX4" fmla="*/ 149206 w 149233"/>
                  <a:gd name="connsiteY4" fmla="*/ 62977 h 205992"/>
                  <a:gd name="connsiteX5" fmla="*/ 77768 w 149233"/>
                  <a:gd name="connsiteY5" fmla="*/ 205852 h 205992"/>
                  <a:gd name="connsiteX0-1" fmla="*/ 77633 w 149098"/>
                  <a:gd name="connsiteY0-2" fmla="*/ 205867 h 206653"/>
                  <a:gd name="connsiteX1-3" fmla="*/ 40486 w 149098"/>
                  <a:gd name="connsiteY1-4" fmla="*/ 117285 h 206653"/>
                  <a:gd name="connsiteX2-5" fmla="*/ 481 w 149098"/>
                  <a:gd name="connsiteY2-6" fmla="*/ 48705 h 206653"/>
                  <a:gd name="connsiteX3-7" fmla="*/ 69061 w 149098"/>
                  <a:gd name="connsiteY3-8" fmla="*/ 127 h 206653"/>
                  <a:gd name="connsiteX4-9" fmla="*/ 149071 w 149098"/>
                  <a:gd name="connsiteY4-10" fmla="*/ 62992 h 206653"/>
                  <a:gd name="connsiteX5-11" fmla="*/ 77633 w 149098"/>
                  <a:gd name="connsiteY5-12" fmla="*/ 205867 h 206653"/>
                  <a:gd name="connsiteX0-13" fmla="*/ 77633 w 149098"/>
                  <a:gd name="connsiteY0-14" fmla="*/ 205867 h 206653"/>
                  <a:gd name="connsiteX1-15" fmla="*/ 40486 w 149098"/>
                  <a:gd name="connsiteY1-16" fmla="*/ 117285 h 206653"/>
                  <a:gd name="connsiteX2-17" fmla="*/ 481 w 149098"/>
                  <a:gd name="connsiteY2-18" fmla="*/ 48705 h 206653"/>
                  <a:gd name="connsiteX3-19" fmla="*/ 69061 w 149098"/>
                  <a:gd name="connsiteY3-20" fmla="*/ 127 h 206653"/>
                  <a:gd name="connsiteX4-21" fmla="*/ 149071 w 149098"/>
                  <a:gd name="connsiteY4-22" fmla="*/ 62992 h 206653"/>
                  <a:gd name="connsiteX5-23" fmla="*/ 77633 w 149098"/>
                  <a:gd name="connsiteY5-24" fmla="*/ 205867 h 206653"/>
                  <a:gd name="connsiteX0-25" fmla="*/ 78231 w 149696"/>
                  <a:gd name="connsiteY0-26" fmla="*/ 205993 h 206779"/>
                  <a:gd name="connsiteX1-27" fmla="*/ 41084 w 149696"/>
                  <a:gd name="connsiteY1-28" fmla="*/ 117411 h 206779"/>
                  <a:gd name="connsiteX2-29" fmla="*/ 1079 w 149696"/>
                  <a:gd name="connsiteY2-30" fmla="*/ 48831 h 206779"/>
                  <a:gd name="connsiteX3-31" fmla="*/ 69659 w 149696"/>
                  <a:gd name="connsiteY3-32" fmla="*/ 253 h 206779"/>
                  <a:gd name="connsiteX4-33" fmla="*/ 149669 w 149696"/>
                  <a:gd name="connsiteY4-34" fmla="*/ 63118 h 206779"/>
                  <a:gd name="connsiteX5-35" fmla="*/ 78231 w 149696"/>
                  <a:gd name="connsiteY5-36" fmla="*/ 205993 h 206779"/>
                  <a:gd name="connsiteX0-37" fmla="*/ 77769 w 149234"/>
                  <a:gd name="connsiteY0-38" fmla="*/ 205882 h 207678"/>
                  <a:gd name="connsiteX1-39" fmla="*/ 37765 w 149234"/>
                  <a:gd name="connsiteY1-40" fmla="*/ 137302 h 207678"/>
                  <a:gd name="connsiteX2-41" fmla="*/ 617 w 149234"/>
                  <a:gd name="connsiteY2-42" fmla="*/ 48720 h 207678"/>
                  <a:gd name="connsiteX3-43" fmla="*/ 69197 w 149234"/>
                  <a:gd name="connsiteY3-44" fmla="*/ 142 h 207678"/>
                  <a:gd name="connsiteX4-45" fmla="*/ 149207 w 149234"/>
                  <a:gd name="connsiteY4-46" fmla="*/ 63007 h 207678"/>
                  <a:gd name="connsiteX5-47" fmla="*/ 77769 w 149234"/>
                  <a:gd name="connsiteY5-48" fmla="*/ 205882 h 207678"/>
                  <a:gd name="connsiteX0-49" fmla="*/ 77633 w 149098"/>
                  <a:gd name="connsiteY0-50" fmla="*/ 205872 h 206885"/>
                  <a:gd name="connsiteX1-51" fmla="*/ 40486 w 149098"/>
                  <a:gd name="connsiteY1-52" fmla="*/ 123004 h 206885"/>
                  <a:gd name="connsiteX2-53" fmla="*/ 481 w 149098"/>
                  <a:gd name="connsiteY2-54" fmla="*/ 48710 h 206885"/>
                  <a:gd name="connsiteX3-55" fmla="*/ 69061 w 149098"/>
                  <a:gd name="connsiteY3-56" fmla="*/ 132 h 206885"/>
                  <a:gd name="connsiteX4-57" fmla="*/ 149071 w 149098"/>
                  <a:gd name="connsiteY4-58" fmla="*/ 62997 h 206885"/>
                  <a:gd name="connsiteX5-59" fmla="*/ 77633 w 149098"/>
                  <a:gd name="connsiteY5-60" fmla="*/ 205872 h 206885"/>
                  <a:gd name="connsiteX0-61" fmla="*/ 77633 w 149095"/>
                  <a:gd name="connsiteY0-62" fmla="*/ 205872 h 207708"/>
                  <a:gd name="connsiteX1-63" fmla="*/ 40486 w 149095"/>
                  <a:gd name="connsiteY1-64" fmla="*/ 123004 h 207708"/>
                  <a:gd name="connsiteX2-65" fmla="*/ 481 w 149095"/>
                  <a:gd name="connsiteY2-66" fmla="*/ 48710 h 207708"/>
                  <a:gd name="connsiteX3-67" fmla="*/ 69061 w 149095"/>
                  <a:gd name="connsiteY3-68" fmla="*/ 132 h 207708"/>
                  <a:gd name="connsiteX4-69" fmla="*/ 149071 w 149095"/>
                  <a:gd name="connsiteY4-70" fmla="*/ 62997 h 207708"/>
                  <a:gd name="connsiteX5-71" fmla="*/ 77633 w 149095"/>
                  <a:gd name="connsiteY5-72" fmla="*/ 205872 h 207708"/>
                  <a:gd name="connsiteX0-73" fmla="*/ 77633 w 149091"/>
                  <a:gd name="connsiteY0-74" fmla="*/ 205872 h 207708"/>
                  <a:gd name="connsiteX1-75" fmla="*/ 40486 w 149091"/>
                  <a:gd name="connsiteY1-76" fmla="*/ 123004 h 207708"/>
                  <a:gd name="connsiteX2-77" fmla="*/ 481 w 149091"/>
                  <a:gd name="connsiteY2-78" fmla="*/ 48710 h 207708"/>
                  <a:gd name="connsiteX3-79" fmla="*/ 69061 w 149091"/>
                  <a:gd name="connsiteY3-80" fmla="*/ 132 h 207708"/>
                  <a:gd name="connsiteX4-81" fmla="*/ 149071 w 149091"/>
                  <a:gd name="connsiteY4-82" fmla="*/ 62997 h 207708"/>
                  <a:gd name="connsiteX5-83" fmla="*/ 77633 w 149091"/>
                  <a:gd name="connsiteY5-84" fmla="*/ 205872 h 2077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49091" h="207708">
                    <a:moveTo>
                      <a:pt x="77633" y="205872"/>
                    </a:moveTo>
                    <a:cubicBezTo>
                      <a:pt x="79539" y="187298"/>
                      <a:pt x="53345" y="149198"/>
                      <a:pt x="40486" y="123004"/>
                    </a:cubicBezTo>
                    <a:cubicBezTo>
                      <a:pt x="27627" y="96810"/>
                      <a:pt x="-4281" y="69189"/>
                      <a:pt x="481" y="48710"/>
                    </a:cubicBezTo>
                    <a:cubicBezTo>
                      <a:pt x="5243" y="28231"/>
                      <a:pt x="44296" y="-2249"/>
                      <a:pt x="69061" y="132"/>
                    </a:cubicBezTo>
                    <a:cubicBezTo>
                      <a:pt x="93826" y="2513"/>
                      <a:pt x="147642" y="29183"/>
                      <a:pt x="149071" y="62997"/>
                    </a:cubicBezTo>
                    <a:cubicBezTo>
                      <a:pt x="150500" y="96811"/>
                      <a:pt x="75727" y="224446"/>
                      <a:pt x="77633" y="205872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grpSp>
          <p:nvGrpSpPr>
            <p:cNvPr id="356" name="组合 355"/>
            <p:cNvGrpSpPr/>
            <p:nvPr/>
          </p:nvGrpSpPr>
          <p:grpSpPr>
            <a:xfrm>
              <a:off x="5765207" y="2980780"/>
              <a:ext cx="949333" cy="1524550"/>
              <a:chOff x="1025410" y="4742194"/>
              <a:chExt cx="1608079" cy="2582444"/>
            </a:xfrm>
          </p:grpSpPr>
          <p:sp>
            <p:nvSpPr>
              <p:cNvPr id="357" name="任意多边形 356"/>
              <p:cNvSpPr/>
              <p:nvPr/>
            </p:nvSpPr>
            <p:spPr>
              <a:xfrm rot="20279529">
                <a:off x="1981829" y="5453055"/>
                <a:ext cx="415118" cy="1949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8" name="任意多边形 357"/>
              <p:cNvSpPr/>
              <p:nvPr/>
            </p:nvSpPr>
            <p:spPr>
              <a:xfrm rot="20279529">
                <a:off x="1145366" y="4881950"/>
                <a:ext cx="984775" cy="52381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9" name="任意多边形 358"/>
              <p:cNvSpPr/>
              <p:nvPr/>
            </p:nvSpPr>
            <p:spPr>
              <a:xfrm rot="20279529">
                <a:off x="1227053" y="6049190"/>
                <a:ext cx="316962" cy="22183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0" name="任意多边形 359"/>
              <p:cNvSpPr/>
              <p:nvPr/>
            </p:nvSpPr>
            <p:spPr>
              <a:xfrm rot="20279529">
                <a:off x="1860549" y="5244956"/>
                <a:ext cx="472244" cy="26126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1" name="任意多边形 360"/>
              <p:cNvSpPr/>
              <p:nvPr/>
            </p:nvSpPr>
            <p:spPr>
              <a:xfrm rot="20279529">
                <a:off x="1198815" y="6314389"/>
                <a:ext cx="1434674" cy="79683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2" name="任意多边形 361"/>
              <p:cNvSpPr/>
              <p:nvPr/>
            </p:nvSpPr>
            <p:spPr>
              <a:xfrm rot="20279529">
                <a:off x="1570041" y="5091104"/>
                <a:ext cx="770611" cy="38982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 rot="20279529">
                <a:off x="1025410" y="5057896"/>
                <a:ext cx="1265601" cy="76480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 rot="20279529">
                <a:off x="1240988" y="4810190"/>
                <a:ext cx="676809" cy="352412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 rot="20279529">
                <a:off x="1684303" y="6840667"/>
                <a:ext cx="790039" cy="43240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 rot="20279529">
                <a:off x="1220013" y="6768008"/>
                <a:ext cx="569392" cy="31014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 rot="20279529">
                <a:off x="1178382" y="6346033"/>
                <a:ext cx="836409" cy="42993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8" name="任意多边形 367"/>
              <p:cNvSpPr/>
              <p:nvPr/>
            </p:nvSpPr>
            <p:spPr>
              <a:xfrm rot="20279529">
                <a:off x="2015404" y="5610006"/>
                <a:ext cx="462573" cy="26990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 rot="20279529">
                <a:off x="1146912" y="6253029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 rot="20279529">
                <a:off x="1222399" y="4742194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 rot="20279529">
                <a:off x="1852689" y="5981128"/>
                <a:ext cx="659913" cy="34479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2" name="任意多边形 371"/>
              <p:cNvSpPr/>
              <p:nvPr/>
            </p:nvSpPr>
            <p:spPr>
              <a:xfrm rot="20279529">
                <a:off x="1448254" y="6571381"/>
                <a:ext cx="1126077" cy="61350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3" name="任意多边形 372"/>
              <p:cNvSpPr/>
              <p:nvPr/>
            </p:nvSpPr>
            <p:spPr>
              <a:xfrm rot="20279529">
                <a:off x="1949521" y="7081773"/>
                <a:ext cx="477939" cy="2428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 rot="320532" flipH="1">
            <a:off x="7440489" y="3270920"/>
            <a:ext cx="675304" cy="838977"/>
            <a:chOff x="5304642" y="2371260"/>
            <a:chExt cx="1015766" cy="1261956"/>
          </a:xfrm>
        </p:grpSpPr>
        <p:sp>
          <p:nvSpPr>
            <p:cNvPr id="380" name="任意多边形 379"/>
            <p:cNvSpPr/>
            <p:nvPr/>
          </p:nvSpPr>
          <p:spPr>
            <a:xfrm>
              <a:off x="5304642" y="2420112"/>
              <a:ext cx="743712" cy="1213104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43712" h="1213104">
                  <a:moveTo>
                    <a:pt x="0" y="0"/>
                  </a:moveTo>
                  <a:cubicBezTo>
                    <a:pt x="132334" y="66294"/>
                    <a:pt x="258572" y="160020"/>
                    <a:pt x="362712" y="267462"/>
                  </a:cubicBezTo>
                  <a:cubicBezTo>
                    <a:pt x="466852" y="374904"/>
                    <a:pt x="564007" y="533971"/>
                    <a:pt x="624840" y="644652"/>
                  </a:cubicBezTo>
                  <a:cubicBezTo>
                    <a:pt x="685673" y="755333"/>
                    <a:pt x="716026" y="847217"/>
                    <a:pt x="727710" y="931545"/>
                  </a:cubicBezTo>
                  <a:cubicBezTo>
                    <a:pt x="739394" y="1015873"/>
                    <a:pt x="743458" y="1048766"/>
                    <a:pt x="743712" y="1213104"/>
                  </a:cubicBezTo>
                </a:path>
              </a:pathLst>
            </a:custGeom>
            <a:noFill/>
            <a:ln w="1905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1" name="任意多边形 380"/>
            <p:cNvSpPr/>
            <p:nvPr/>
          </p:nvSpPr>
          <p:spPr>
            <a:xfrm>
              <a:off x="5383021" y="2371260"/>
              <a:ext cx="937387" cy="1197229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  <a:gd name="connsiteX0-287" fmla="*/ 0 w 865632"/>
                <a:gd name="connsiteY0-288" fmla="*/ 0 h 1233424"/>
                <a:gd name="connsiteX1-289" fmla="*/ 362712 w 865632"/>
                <a:gd name="connsiteY1-290" fmla="*/ 267462 h 1233424"/>
                <a:gd name="connsiteX2-291" fmla="*/ 624840 w 865632"/>
                <a:gd name="connsiteY2-292" fmla="*/ 644652 h 1233424"/>
                <a:gd name="connsiteX3-293" fmla="*/ 727710 w 865632"/>
                <a:gd name="connsiteY3-294" fmla="*/ 931545 h 1233424"/>
                <a:gd name="connsiteX4-295" fmla="*/ 865632 w 865632"/>
                <a:gd name="connsiteY4-296" fmla="*/ 1233424 h 1233424"/>
                <a:gd name="connsiteX0-297" fmla="*/ 0 w 865632"/>
                <a:gd name="connsiteY0-298" fmla="*/ 0 h 1233424"/>
                <a:gd name="connsiteX1-299" fmla="*/ 362712 w 865632"/>
                <a:gd name="connsiteY1-300" fmla="*/ 267462 h 1233424"/>
                <a:gd name="connsiteX2-301" fmla="*/ 624840 w 865632"/>
                <a:gd name="connsiteY2-302" fmla="*/ 644652 h 1233424"/>
                <a:gd name="connsiteX3-303" fmla="*/ 814070 w 865632"/>
                <a:gd name="connsiteY3-304" fmla="*/ 911225 h 1233424"/>
                <a:gd name="connsiteX4-305" fmla="*/ 865632 w 865632"/>
                <a:gd name="connsiteY4-306" fmla="*/ 1233424 h 1233424"/>
                <a:gd name="connsiteX0-307" fmla="*/ 0 w 865632"/>
                <a:gd name="connsiteY0-308" fmla="*/ 0 h 1233424"/>
                <a:gd name="connsiteX1-309" fmla="*/ 362712 w 865632"/>
                <a:gd name="connsiteY1-310" fmla="*/ 267462 h 1233424"/>
                <a:gd name="connsiteX2-311" fmla="*/ 655320 w 865632"/>
                <a:gd name="connsiteY2-312" fmla="*/ 563372 h 1233424"/>
                <a:gd name="connsiteX3-313" fmla="*/ 814070 w 865632"/>
                <a:gd name="connsiteY3-314" fmla="*/ 911225 h 1233424"/>
                <a:gd name="connsiteX4-315" fmla="*/ 865632 w 865632"/>
                <a:gd name="connsiteY4-316" fmla="*/ 1233424 h 1233424"/>
                <a:gd name="connsiteX0-317" fmla="*/ 0 w 921512"/>
                <a:gd name="connsiteY0-318" fmla="*/ 0 h 1248664"/>
                <a:gd name="connsiteX1-319" fmla="*/ 418592 w 921512"/>
                <a:gd name="connsiteY1-320" fmla="*/ 282702 h 1248664"/>
                <a:gd name="connsiteX2-321" fmla="*/ 711200 w 921512"/>
                <a:gd name="connsiteY2-322" fmla="*/ 578612 h 1248664"/>
                <a:gd name="connsiteX3-323" fmla="*/ 869950 w 921512"/>
                <a:gd name="connsiteY3-324" fmla="*/ 926465 h 1248664"/>
                <a:gd name="connsiteX4-325" fmla="*/ 921512 w 921512"/>
                <a:gd name="connsiteY4-326" fmla="*/ 1248664 h 1248664"/>
                <a:gd name="connsiteX0-327" fmla="*/ 0 w 916432"/>
                <a:gd name="connsiteY0-328" fmla="*/ 0 h 1202944"/>
                <a:gd name="connsiteX1-329" fmla="*/ 418592 w 916432"/>
                <a:gd name="connsiteY1-330" fmla="*/ 282702 h 1202944"/>
                <a:gd name="connsiteX2-331" fmla="*/ 711200 w 916432"/>
                <a:gd name="connsiteY2-332" fmla="*/ 578612 h 1202944"/>
                <a:gd name="connsiteX3-333" fmla="*/ 869950 w 916432"/>
                <a:gd name="connsiteY3-334" fmla="*/ 926465 h 1202944"/>
                <a:gd name="connsiteX4-335" fmla="*/ 916432 w 916432"/>
                <a:gd name="connsiteY4-336" fmla="*/ 1202944 h 1202944"/>
                <a:gd name="connsiteX0-337" fmla="*/ 0 w 916432"/>
                <a:gd name="connsiteY0-338" fmla="*/ 0 h 1202944"/>
                <a:gd name="connsiteX1-339" fmla="*/ 418592 w 916432"/>
                <a:gd name="connsiteY1-340" fmla="*/ 282702 h 1202944"/>
                <a:gd name="connsiteX2-341" fmla="*/ 711200 w 916432"/>
                <a:gd name="connsiteY2-342" fmla="*/ 578612 h 1202944"/>
                <a:gd name="connsiteX3-343" fmla="*/ 869950 w 916432"/>
                <a:gd name="connsiteY3-344" fmla="*/ 926465 h 1202944"/>
                <a:gd name="connsiteX4-345" fmla="*/ 916432 w 916432"/>
                <a:gd name="connsiteY4-346" fmla="*/ 1202944 h 1202944"/>
                <a:gd name="connsiteX0-347" fmla="*/ 0 w 916432"/>
                <a:gd name="connsiteY0-348" fmla="*/ 0 h 1202944"/>
                <a:gd name="connsiteX1-349" fmla="*/ 418592 w 916432"/>
                <a:gd name="connsiteY1-350" fmla="*/ 282702 h 1202944"/>
                <a:gd name="connsiteX2-351" fmla="*/ 711200 w 916432"/>
                <a:gd name="connsiteY2-352" fmla="*/ 578612 h 1202944"/>
                <a:gd name="connsiteX3-353" fmla="*/ 869950 w 916432"/>
                <a:gd name="connsiteY3-354" fmla="*/ 926465 h 1202944"/>
                <a:gd name="connsiteX4-355" fmla="*/ 916432 w 916432"/>
                <a:gd name="connsiteY4-356" fmla="*/ 1202944 h 1202944"/>
                <a:gd name="connsiteX0-357" fmla="*/ 0 w 916432"/>
                <a:gd name="connsiteY0-358" fmla="*/ 0 h 1202944"/>
                <a:gd name="connsiteX1-359" fmla="*/ 418592 w 916432"/>
                <a:gd name="connsiteY1-360" fmla="*/ 282702 h 1202944"/>
                <a:gd name="connsiteX2-361" fmla="*/ 711200 w 916432"/>
                <a:gd name="connsiteY2-362" fmla="*/ 578612 h 1202944"/>
                <a:gd name="connsiteX3-363" fmla="*/ 869950 w 916432"/>
                <a:gd name="connsiteY3-364" fmla="*/ 926465 h 1202944"/>
                <a:gd name="connsiteX4-365" fmla="*/ 916432 w 916432"/>
                <a:gd name="connsiteY4-366" fmla="*/ 1202944 h 1202944"/>
                <a:gd name="connsiteX0-367" fmla="*/ 0 w 919280"/>
                <a:gd name="connsiteY0-368" fmla="*/ 0 h 1202944"/>
                <a:gd name="connsiteX1-369" fmla="*/ 418592 w 919280"/>
                <a:gd name="connsiteY1-370" fmla="*/ 282702 h 1202944"/>
                <a:gd name="connsiteX2-371" fmla="*/ 711200 w 919280"/>
                <a:gd name="connsiteY2-372" fmla="*/ 578612 h 1202944"/>
                <a:gd name="connsiteX3-373" fmla="*/ 900430 w 919280"/>
                <a:gd name="connsiteY3-374" fmla="*/ 926465 h 1202944"/>
                <a:gd name="connsiteX4-375" fmla="*/ 916432 w 919280"/>
                <a:gd name="connsiteY4-376" fmla="*/ 1202944 h 1202944"/>
                <a:gd name="connsiteX0-377" fmla="*/ 0 w 918545"/>
                <a:gd name="connsiteY0-378" fmla="*/ 0 h 1202944"/>
                <a:gd name="connsiteX1-379" fmla="*/ 418592 w 918545"/>
                <a:gd name="connsiteY1-380" fmla="*/ 282702 h 1202944"/>
                <a:gd name="connsiteX2-381" fmla="*/ 711200 w 918545"/>
                <a:gd name="connsiteY2-382" fmla="*/ 578612 h 1202944"/>
                <a:gd name="connsiteX3-383" fmla="*/ 900430 w 918545"/>
                <a:gd name="connsiteY3-384" fmla="*/ 926465 h 1202944"/>
                <a:gd name="connsiteX4-385" fmla="*/ 916432 w 918545"/>
                <a:gd name="connsiteY4-386" fmla="*/ 1202944 h 1202944"/>
                <a:gd name="connsiteX0-387" fmla="*/ 0 w 937387"/>
                <a:gd name="connsiteY0-388" fmla="*/ 0 h 1197229"/>
                <a:gd name="connsiteX1-389" fmla="*/ 418592 w 937387"/>
                <a:gd name="connsiteY1-390" fmla="*/ 282702 h 1197229"/>
                <a:gd name="connsiteX2-391" fmla="*/ 711200 w 937387"/>
                <a:gd name="connsiteY2-392" fmla="*/ 578612 h 1197229"/>
                <a:gd name="connsiteX3-393" fmla="*/ 900430 w 937387"/>
                <a:gd name="connsiteY3-394" fmla="*/ 926465 h 1197229"/>
                <a:gd name="connsiteX4-395" fmla="*/ 937387 w 937387"/>
                <a:gd name="connsiteY4-396" fmla="*/ 1197229 h 1197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37387" h="1197229">
                  <a:moveTo>
                    <a:pt x="0" y="0"/>
                  </a:moveTo>
                  <a:cubicBezTo>
                    <a:pt x="132334" y="66294"/>
                    <a:pt x="300059" y="186267"/>
                    <a:pt x="418592" y="282702"/>
                  </a:cubicBezTo>
                  <a:cubicBezTo>
                    <a:pt x="537125" y="379137"/>
                    <a:pt x="630894" y="471318"/>
                    <a:pt x="711200" y="578612"/>
                  </a:cubicBezTo>
                  <a:cubicBezTo>
                    <a:pt x="791506" y="685906"/>
                    <a:pt x="862732" y="823362"/>
                    <a:pt x="900430" y="926465"/>
                  </a:cubicBezTo>
                  <a:cubicBezTo>
                    <a:pt x="938128" y="1029568"/>
                    <a:pt x="935228" y="1093851"/>
                    <a:pt x="937387" y="1197229"/>
                  </a:cubicBezTo>
                </a:path>
              </a:pathLst>
            </a:custGeom>
            <a:noFill/>
            <a:ln w="1905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82" name="组合 381"/>
          <p:cNvGrpSpPr/>
          <p:nvPr/>
        </p:nvGrpSpPr>
        <p:grpSpPr>
          <a:xfrm rot="3601509" flipH="1">
            <a:off x="8307516" y="2553454"/>
            <a:ext cx="523931" cy="982159"/>
            <a:chOff x="5602385" y="2883278"/>
            <a:chExt cx="1219200" cy="2285506"/>
          </a:xfrm>
        </p:grpSpPr>
        <p:grpSp>
          <p:nvGrpSpPr>
            <p:cNvPr id="383" name="组合 382"/>
            <p:cNvGrpSpPr/>
            <p:nvPr/>
          </p:nvGrpSpPr>
          <p:grpSpPr>
            <a:xfrm>
              <a:off x="5602385" y="2883278"/>
              <a:ext cx="1219200" cy="2285506"/>
              <a:chOff x="5931414" y="4272953"/>
              <a:chExt cx="502658" cy="942280"/>
            </a:xfrm>
          </p:grpSpPr>
          <p:sp>
            <p:nvSpPr>
              <p:cNvPr id="402" name="任意多边形 401"/>
              <p:cNvSpPr/>
              <p:nvPr/>
            </p:nvSpPr>
            <p:spPr>
              <a:xfrm>
                <a:off x="6036451" y="4272953"/>
                <a:ext cx="292584" cy="685994"/>
              </a:xfrm>
              <a:custGeom>
                <a:avLst/>
                <a:gdLst>
                  <a:gd name="connsiteX0" fmla="*/ 3857 w 201098"/>
                  <a:gd name="connsiteY0" fmla="*/ 700296 h 786721"/>
                  <a:gd name="connsiteX1" fmla="*/ 79685 w 201098"/>
                  <a:gd name="connsiteY1" fmla="*/ 0 h 786721"/>
                  <a:gd name="connsiteX2" fmla="*/ 200118 w 201098"/>
                  <a:gd name="connsiteY2" fmla="*/ 700296 h 786721"/>
                  <a:gd name="connsiteX3" fmla="*/ 3857 w 201098"/>
                  <a:gd name="connsiteY3" fmla="*/ 700296 h 786721"/>
                  <a:gd name="connsiteX0-1" fmla="*/ 3857 w 241954"/>
                  <a:gd name="connsiteY0-2" fmla="*/ 700296 h 786721"/>
                  <a:gd name="connsiteX1-3" fmla="*/ 79685 w 241954"/>
                  <a:gd name="connsiteY1-4" fmla="*/ 0 h 786721"/>
                  <a:gd name="connsiteX2-5" fmla="*/ 200118 w 241954"/>
                  <a:gd name="connsiteY2-6" fmla="*/ 700296 h 786721"/>
                  <a:gd name="connsiteX3-7" fmla="*/ 3857 w 241954"/>
                  <a:gd name="connsiteY3-8" fmla="*/ 700296 h 786721"/>
                  <a:gd name="connsiteX0-9" fmla="*/ 42294 w 280391"/>
                  <a:gd name="connsiteY0-10" fmla="*/ 700517 h 786942"/>
                  <a:gd name="connsiteX1-11" fmla="*/ 118122 w 280391"/>
                  <a:gd name="connsiteY1-12" fmla="*/ 221 h 786942"/>
                  <a:gd name="connsiteX2-13" fmla="*/ 238555 w 280391"/>
                  <a:gd name="connsiteY2-14" fmla="*/ 700517 h 786942"/>
                  <a:gd name="connsiteX3-15" fmla="*/ 42294 w 280391"/>
                  <a:gd name="connsiteY3-16" fmla="*/ 700517 h 786942"/>
                  <a:gd name="connsiteX0-17" fmla="*/ 34573 w 280778"/>
                  <a:gd name="connsiteY0-18" fmla="*/ 678222 h 762971"/>
                  <a:gd name="connsiteX1-19" fmla="*/ 123783 w 280778"/>
                  <a:gd name="connsiteY1-20" fmla="*/ 229 h 762971"/>
                  <a:gd name="connsiteX2-21" fmla="*/ 230834 w 280778"/>
                  <a:gd name="connsiteY2-22" fmla="*/ 678222 h 762971"/>
                  <a:gd name="connsiteX3-23" fmla="*/ 34573 w 280778"/>
                  <a:gd name="connsiteY3-24" fmla="*/ 678222 h 762971"/>
                  <a:gd name="connsiteX0-25" fmla="*/ 43194 w 289399"/>
                  <a:gd name="connsiteY0-26" fmla="*/ 678188 h 730803"/>
                  <a:gd name="connsiteX1-27" fmla="*/ 132404 w 289399"/>
                  <a:gd name="connsiteY1-28" fmla="*/ 195 h 730803"/>
                  <a:gd name="connsiteX2-29" fmla="*/ 239455 w 289399"/>
                  <a:gd name="connsiteY2-30" fmla="*/ 678188 h 730803"/>
                  <a:gd name="connsiteX3-31" fmla="*/ 43194 w 289399"/>
                  <a:gd name="connsiteY3-32" fmla="*/ 678188 h 730803"/>
                  <a:gd name="connsiteX0-33" fmla="*/ 43194 w 292584"/>
                  <a:gd name="connsiteY0-34" fmla="*/ 678188 h 685994"/>
                  <a:gd name="connsiteX1-35" fmla="*/ 132404 w 292584"/>
                  <a:gd name="connsiteY1-36" fmla="*/ 195 h 685994"/>
                  <a:gd name="connsiteX2-37" fmla="*/ 239455 w 292584"/>
                  <a:gd name="connsiteY2-38" fmla="*/ 678188 h 685994"/>
                  <a:gd name="connsiteX3-39" fmla="*/ 43194 w 292584"/>
                  <a:gd name="connsiteY3-40" fmla="*/ 678188 h 685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584" h="685994">
                    <a:moveTo>
                      <a:pt x="43194" y="678188"/>
                    </a:moveTo>
                    <a:cubicBezTo>
                      <a:pt x="3049" y="667780"/>
                      <a:pt x="-60883" y="-13187"/>
                      <a:pt x="132404" y="195"/>
                    </a:cubicBezTo>
                    <a:cubicBezTo>
                      <a:pt x="392599" y="62642"/>
                      <a:pt x="263244" y="667780"/>
                      <a:pt x="239455" y="678188"/>
                    </a:cubicBezTo>
                    <a:cubicBezTo>
                      <a:pt x="215666" y="688596"/>
                      <a:pt x="83339" y="688596"/>
                      <a:pt x="43194" y="678188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3" name="任意多边形 402"/>
              <p:cNvSpPr/>
              <p:nvPr/>
            </p:nvSpPr>
            <p:spPr>
              <a:xfrm>
                <a:off x="5931414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4" name="任意多边形 403"/>
              <p:cNvSpPr/>
              <p:nvPr/>
            </p:nvSpPr>
            <p:spPr>
              <a:xfrm flipH="1">
                <a:off x="6317065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5" name="任意多边形 404"/>
              <p:cNvSpPr/>
              <p:nvPr/>
            </p:nvSpPr>
            <p:spPr>
              <a:xfrm>
                <a:off x="6100754" y="4523408"/>
                <a:ext cx="140173" cy="148862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6" name="任意多边形 405"/>
              <p:cNvSpPr/>
              <p:nvPr/>
            </p:nvSpPr>
            <p:spPr>
              <a:xfrm>
                <a:off x="6145696" y="4712110"/>
                <a:ext cx="64972" cy="68999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7" name="任意多边形 406"/>
              <p:cNvSpPr/>
              <p:nvPr/>
            </p:nvSpPr>
            <p:spPr>
              <a:xfrm>
                <a:off x="6100282" y="5007525"/>
                <a:ext cx="140645" cy="207708"/>
              </a:xfrm>
              <a:custGeom>
                <a:avLst/>
                <a:gdLst>
                  <a:gd name="connsiteX0" fmla="*/ 77768 w 149233"/>
                  <a:gd name="connsiteY0" fmla="*/ 205852 h 205992"/>
                  <a:gd name="connsiteX1" fmla="*/ 37763 w 149233"/>
                  <a:gd name="connsiteY1" fmla="*/ 88695 h 205992"/>
                  <a:gd name="connsiteX2" fmla="*/ 616 w 149233"/>
                  <a:gd name="connsiteY2" fmla="*/ 48690 h 205992"/>
                  <a:gd name="connsiteX3" fmla="*/ 69196 w 149233"/>
                  <a:gd name="connsiteY3" fmla="*/ 112 h 205992"/>
                  <a:gd name="connsiteX4" fmla="*/ 149206 w 149233"/>
                  <a:gd name="connsiteY4" fmla="*/ 62977 h 205992"/>
                  <a:gd name="connsiteX5" fmla="*/ 77768 w 149233"/>
                  <a:gd name="connsiteY5" fmla="*/ 205852 h 205992"/>
                  <a:gd name="connsiteX0-1" fmla="*/ 77633 w 149098"/>
                  <a:gd name="connsiteY0-2" fmla="*/ 205867 h 206653"/>
                  <a:gd name="connsiteX1-3" fmla="*/ 40486 w 149098"/>
                  <a:gd name="connsiteY1-4" fmla="*/ 117285 h 206653"/>
                  <a:gd name="connsiteX2-5" fmla="*/ 481 w 149098"/>
                  <a:gd name="connsiteY2-6" fmla="*/ 48705 h 206653"/>
                  <a:gd name="connsiteX3-7" fmla="*/ 69061 w 149098"/>
                  <a:gd name="connsiteY3-8" fmla="*/ 127 h 206653"/>
                  <a:gd name="connsiteX4-9" fmla="*/ 149071 w 149098"/>
                  <a:gd name="connsiteY4-10" fmla="*/ 62992 h 206653"/>
                  <a:gd name="connsiteX5-11" fmla="*/ 77633 w 149098"/>
                  <a:gd name="connsiteY5-12" fmla="*/ 205867 h 206653"/>
                  <a:gd name="connsiteX0-13" fmla="*/ 77633 w 149098"/>
                  <a:gd name="connsiteY0-14" fmla="*/ 205867 h 206653"/>
                  <a:gd name="connsiteX1-15" fmla="*/ 40486 w 149098"/>
                  <a:gd name="connsiteY1-16" fmla="*/ 117285 h 206653"/>
                  <a:gd name="connsiteX2-17" fmla="*/ 481 w 149098"/>
                  <a:gd name="connsiteY2-18" fmla="*/ 48705 h 206653"/>
                  <a:gd name="connsiteX3-19" fmla="*/ 69061 w 149098"/>
                  <a:gd name="connsiteY3-20" fmla="*/ 127 h 206653"/>
                  <a:gd name="connsiteX4-21" fmla="*/ 149071 w 149098"/>
                  <a:gd name="connsiteY4-22" fmla="*/ 62992 h 206653"/>
                  <a:gd name="connsiteX5-23" fmla="*/ 77633 w 149098"/>
                  <a:gd name="connsiteY5-24" fmla="*/ 205867 h 206653"/>
                  <a:gd name="connsiteX0-25" fmla="*/ 78231 w 149696"/>
                  <a:gd name="connsiteY0-26" fmla="*/ 205993 h 206779"/>
                  <a:gd name="connsiteX1-27" fmla="*/ 41084 w 149696"/>
                  <a:gd name="connsiteY1-28" fmla="*/ 117411 h 206779"/>
                  <a:gd name="connsiteX2-29" fmla="*/ 1079 w 149696"/>
                  <a:gd name="connsiteY2-30" fmla="*/ 48831 h 206779"/>
                  <a:gd name="connsiteX3-31" fmla="*/ 69659 w 149696"/>
                  <a:gd name="connsiteY3-32" fmla="*/ 253 h 206779"/>
                  <a:gd name="connsiteX4-33" fmla="*/ 149669 w 149696"/>
                  <a:gd name="connsiteY4-34" fmla="*/ 63118 h 206779"/>
                  <a:gd name="connsiteX5-35" fmla="*/ 78231 w 149696"/>
                  <a:gd name="connsiteY5-36" fmla="*/ 205993 h 206779"/>
                  <a:gd name="connsiteX0-37" fmla="*/ 77769 w 149234"/>
                  <a:gd name="connsiteY0-38" fmla="*/ 205882 h 207678"/>
                  <a:gd name="connsiteX1-39" fmla="*/ 37765 w 149234"/>
                  <a:gd name="connsiteY1-40" fmla="*/ 137302 h 207678"/>
                  <a:gd name="connsiteX2-41" fmla="*/ 617 w 149234"/>
                  <a:gd name="connsiteY2-42" fmla="*/ 48720 h 207678"/>
                  <a:gd name="connsiteX3-43" fmla="*/ 69197 w 149234"/>
                  <a:gd name="connsiteY3-44" fmla="*/ 142 h 207678"/>
                  <a:gd name="connsiteX4-45" fmla="*/ 149207 w 149234"/>
                  <a:gd name="connsiteY4-46" fmla="*/ 63007 h 207678"/>
                  <a:gd name="connsiteX5-47" fmla="*/ 77769 w 149234"/>
                  <a:gd name="connsiteY5-48" fmla="*/ 205882 h 207678"/>
                  <a:gd name="connsiteX0-49" fmla="*/ 77633 w 149098"/>
                  <a:gd name="connsiteY0-50" fmla="*/ 205872 h 206885"/>
                  <a:gd name="connsiteX1-51" fmla="*/ 40486 w 149098"/>
                  <a:gd name="connsiteY1-52" fmla="*/ 123004 h 206885"/>
                  <a:gd name="connsiteX2-53" fmla="*/ 481 w 149098"/>
                  <a:gd name="connsiteY2-54" fmla="*/ 48710 h 206885"/>
                  <a:gd name="connsiteX3-55" fmla="*/ 69061 w 149098"/>
                  <a:gd name="connsiteY3-56" fmla="*/ 132 h 206885"/>
                  <a:gd name="connsiteX4-57" fmla="*/ 149071 w 149098"/>
                  <a:gd name="connsiteY4-58" fmla="*/ 62997 h 206885"/>
                  <a:gd name="connsiteX5-59" fmla="*/ 77633 w 149098"/>
                  <a:gd name="connsiteY5-60" fmla="*/ 205872 h 206885"/>
                  <a:gd name="connsiteX0-61" fmla="*/ 77633 w 149095"/>
                  <a:gd name="connsiteY0-62" fmla="*/ 205872 h 207708"/>
                  <a:gd name="connsiteX1-63" fmla="*/ 40486 w 149095"/>
                  <a:gd name="connsiteY1-64" fmla="*/ 123004 h 207708"/>
                  <a:gd name="connsiteX2-65" fmla="*/ 481 w 149095"/>
                  <a:gd name="connsiteY2-66" fmla="*/ 48710 h 207708"/>
                  <a:gd name="connsiteX3-67" fmla="*/ 69061 w 149095"/>
                  <a:gd name="connsiteY3-68" fmla="*/ 132 h 207708"/>
                  <a:gd name="connsiteX4-69" fmla="*/ 149071 w 149095"/>
                  <a:gd name="connsiteY4-70" fmla="*/ 62997 h 207708"/>
                  <a:gd name="connsiteX5-71" fmla="*/ 77633 w 149095"/>
                  <a:gd name="connsiteY5-72" fmla="*/ 205872 h 207708"/>
                  <a:gd name="connsiteX0-73" fmla="*/ 77633 w 149091"/>
                  <a:gd name="connsiteY0-74" fmla="*/ 205872 h 207708"/>
                  <a:gd name="connsiteX1-75" fmla="*/ 40486 w 149091"/>
                  <a:gd name="connsiteY1-76" fmla="*/ 123004 h 207708"/>
                  <a:gd name="connsiteX2-77" fmla="*/ 481 w 149091"/>
                  <a:gd name="connsiteY2-78" fmla="*/ 48710 h 207708"/>
                  <a:gd name="connsiteX3-79" fmla="*/ 69061 w 149091"/>
                  <a:gd name="connsiteY3-80" fmla="*/ 132 h 207708"/>
                  <a:gd name="connsiteX4-81" fmla="*/ 149071 w 149091"/>
                  <a:gd name="connsiteY4-82" fmla="*/ 62997 h 207708"/>
                  <a:gd name="connsiteX5-83" fmla="*/ 77633 w 149091"/>
                  <a:gd name="connsiteY5-84" fmla="*/ 205872 h 2077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49091" h="207708">
                    <a:moveTo>
                      <a:pt x="77633" y="205872"/>
                    </a:moveTo>
                    <a:cubicBezTo>
                      <a:pt x="79539" y="187298"/>
                      <a:pt x="53345" y="149198"/>
                      <a:pt x="40486" y="123004"/>
                    </a:cubicBezTo>
                    <a:cubicBezTo>
                      <a:pt x="27627" y="96810"/>
                      <a:pt x="-4281" y="69189"/>
                      <a:pt x="481" y="48710"/>
                    </a:cubicBezTo>
                    <a:cubicBezTo>
                      <a:pt x="5243" y="28231"/>
                      <a:pt x="44296" y="-2249"/>
                      <a:pt x="69061" y="132"/>
                    </a:cubicBezTo>
                    <a:cubicBezTo>
                      <a:pt x="93826" y="2513"/>
                      <a:pt x="147642" y="29183"/>
                      <a:pt x="149071" y="62997"/>
                    </a:cubicBezTo>
                    <a:cubicBezTo>
                      <a:pt x="150500" y="96811"/>
                      <a:pt x="75727" y="224446"/>
                      <a:pt x="77633" y="205872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grpSp>
          <p:nvGrpSpPr>
            <p:cNvPr id="384" name="组合 383"/>
            <p:cNvGrpSpPr/>
            <p:nvPr/>
          </p:nvGrpSpPr>
          <p:grpSpPr>
            <a:xfrm>
              <a:off x="5765207" y="2980780"/>
              <a:ext cx="949333" cy="1524550"/>
              <a:chOff x="1025410" y="4742194"/>
              <a:chExt cx="1608079" cy="2582444"/>
            </a:xfrm>
          </p:grpSpPr>
          <p:sp>
            <p:nvSpPr>
              <p:cNvPr id="385" name="任意多边形 384"/>
              <p:cNvSpPr/>
              <p:nvPr/>
            </p:nvSpPr>
            <p:spPr>
              <a:xfrm rot="20279529">
                <a:off x="1981829" y="5453055"/>
                <a:ext cx="415118" cy="1949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6" name="任意多边形 385"/>
              <p:cNvSpPr/>
              <p:nvPr/>
            </p:nvSpPr>
            <p:spPr>
              <a:xfrm rot="20279529">
                <a:off x="1145366" y="4881950"/>
                <a:ext cx="984775" cy="52381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7" name="任意多边形 386"/>
              <p:cNvSpPr/>
              <p:nvPr/>
            </p:nvSpPr>
            <p:spPr>
              <a:xfrm rot="20279529">
                <a:off x="1227053" y="6049190"/>
                <a:ext cx="316962" cy="22183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8" name="任意多边形 387"/>
              <p:cNvSpPr/>
              <p:nvPr/>
            </p:nvSpPr>
            <p:spPr>
              <a:xfrm rot="20279529">
                <a:off x="1860549" y="5244956"/>
                <a:ext cx="472244" cy="26126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9" name="任意多边形 388"/>
              <p:cNvSpPr/>
              <p:nvPr/>
            </p:nvSpPr>
            <p:spPr>
              <a:xfrm rot="20279529">
                <a:off x="1198815" y="6314389"/>
                <a:ext cx="1434674" cy="79683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0" name="任意多边形 389"/>
              <p:cNvSpPr/>
              <p:nvPr/>
            </p:nvSpPr>
            <p:spPr>
              <a:xfrm rot="20279529">
                <a:off x="1570041" y="5091104"/>
                <a:ext cx="770611" cy="38982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1" name="任意多边形 390"/>
              <p:cNvSpPr/>
              <p:nvPr/>
            </p:nvSpPr>
            <p:spPr>
              <a:xfrm rot="20279529">
                <a:off x="1025410" y="5057896"/>
                <a:ext cx="1265601" cy="76480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2" name="任意多边形 391"/>
              <p:cNvSpPr/>
              <p:nvPr/>
            </p:nvSpPr>
            <p:spPr>
              <a:xfrm rot="20279529">
                <a:off x="1240988" y="4810190"/>
                <a:ext cx="676809" cy="352412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3" name="任意多边形 392"/>
              <p:cNvSpPr/>
              <p:nvPr/>
            </p:nvSpPr>
            <p:spPr>
              <a:xfrm rot="20279529">
                <a:off x="1684303" y="6840667"/>
                <a:ext cx="790039" cy="43240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4" name="任意多边形 393"/>
              <p:cNvSpPr/>
              <p:nvPr/>
            </p:nvSpPr>
            <p:spPr>
              <a:xfrm rot="20279529">
                <a:off x="1220013" y="6768008"/>
                <a:ext cx="569392" cy="31014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5" name="任意多边形 394"/>
              <p:cNvSpPr/>
              <p:nvPr/>
            </p:nvSpPr>
            <p:spPr>
              <a:xfrm rot="20279529">
                <a:off x="1178382" y="6346033"/>
                <a:ext cx="836409" cy="42993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6" name="任意多边形 395"/>
              <p:cNvSpPr/>
              <p:nvPr/>
            </p:nvSpPr>
            <p:spPr>
              <a:xfrm rot="20279529">
                <a:off x="2015404" y="5610006"/>
                <a:ext cx="462573" cy="26990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7" name="任意多边形 396"/>
              <p:cNvSpPr/>
              <p:nvPr/>
            </p:nvSpPr>
            <p:spPr>
              <a:xfrm rot="20279529">
                <a:off x="1146912" y="6253029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8" name="任意多边形 397"/>
              <p:cNvSpPr/>
              <p:nvPr/>
            </p:nvSpPr>
            <p:spPr>
              <a:xfrm rot="20279529">
                <a:off x="1222399" y="4742194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9" name="任意多边形 398"/>
              <p:cNvSpPr/>
              <p:nvPr/>
            </p:nvSpPr>
            <p:spPr>
              <a:xfrm rot="20279529">
                <a:off x="1852689" y="5981128"/>
                <a:ext cx="659913" cy="34479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0" name="任意多边形 399"/>
              <p:cNvSpPr/>
              <p:nvPr/>
            </p:nvSpPr>
            <p:spPr>
              <a:xfrm rot="20279529">
                <a:off x="1448254" y="6571381"/>
                <a:ext cx="1126077" cy="61350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1" name="任意多边形 400"/>
              <p:cNvSpPr/>
              <p:nvPr/>
            </p:nvSpPr>
            <p:spPr>
              <a:xfrm rot="20279529">
                <a:off x="1949521" y="7081773"/>
                <a:ext cx="477939" cy="2428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</p:grpSp>
      <p:grpSp>
        <p:nvGrpSpPr>
          <p:cNvPr id="408" name="组合 407"/>
          <p:cNvGrpSpPr/>
          <p:nvPr/>
        </p:nvGrpSpPr>
        <p:grpSpPr>
          <a:xfrm rot="4363444">
            <a:off x="3631060" y="4548512"/>
            <a:ext cx="521481" cy="668483"/>
            <a:chOff x="5283876" y="2371260"/>
            <a:chExt cx="1036532" cy="1328722"/>
          </a:xfrm>
        </p:grpSpPr>
        <p:sp>
          <p:nvSpPr>
            <p:cNvPr id="409" name="任意多边形 408"/>
            <p:cNvSpPr/>
            <p:nvPr/>
          </p:nvSpPr>
          <p:spPr>
            <a:xfrm>
              <a:off x="5283876" y="2486879"/>
              <a:ext cx="743712" cy="1213103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43712" h="1213104">
                  <a:moveTo>
                    <a:pt x="0" y="0"/>
                  </a:moveTo>
                  <a:cubicBezTo>
                    <a:pt x="132334" y="66294"/>
                    <a:pt x="258572" y="160020"/>
                    <a:pt x="362712" y="267462"/>
                  </a:cubicBezTo>
                  <a:cubicBezTo>
                    <a:pt x="466852" y="374904"/>
                    <a:pt x="564007" y="533971"/>
                    <a:pt x="624840" y="644652"/>
                  </a:cubicBezTo>
                  <a:cubicBezTo>
                    <a:pt x="685673" y="755333"/>
                    <a:pt x="716026" y="847217"/>
                    <a:pt x="727710" y="931545"/>
                  </a:cubicBezTo>
                  <a:cubicBezTo>
                    <a:pt x="739394" y="1015873"/>
                    <a:pt x="743458" y="1048766"/>
                    <a:pt x="743712" y="1213104"/>
                  </a:cubicBezTo>
                </a:path>
              </a:pathLst>
            </a:custGeom>
            <a:noFill/>
            <a:ln w="1905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0" name="任意多边形 409"/>
            <p:cNvSpPr/>
            <p:nvPr/>
          </p:nvSpPr>
          <p:spPr>
            <a:xfrm>
              <a:off x="5383021" y="2371260"/>
              <a:ext cx="937387" cy="1197229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  <a:gd name="connsiteX0-287" fmla="*/ 0 w 865632"/>
                <a:gd name="connsiteY0-288" fmla="*/ 0 h 1233424"/>
                <a:gd name="connsiteX1-289" fmla="*/ 362712 w 865632"/>
                <a:gd name="connsiteY1-290" fmla="*/ 267462 h 1233424"/>
                <a:gd name="connsiteX2-291" fmla="*/ 624840 w 865632"/>
                <a:gd name="connsiteY2-292" fmla="*/ 644652 h 1233424"/>
                <a:gd name="connsiteX3-293" fmla="*/ 727710 w 865632"/>
                <a:gd name="connsiteY3-294" fmla="*/ 931545 h 1233424"/>
                <a:gd name="connsiteX4-295" fmla="*/ 865632 w 865632"/>
                <a:gd name="connsiteY4-296" fmla="*/ 1233424 h 1233424"/>
                <a:gd name="connsiteX0-297" fmla="*/ 0 w 865632"/>
                <a:gd name="connsiteY0-298" fmla="*/ 0 h 1233424"/>
                <a:gd name="connsiteX1-299" fmla="*/ 362712 w 865632"/>
                <a:gd name="connsiteY1-300" fmla="*/ 267462 h 1233424"/>
                <a:gd name="connsiteX2-301" fmla="*/ 624840 w 865632"/>
                <a:gd name="connsiteY2-302" fmla="*/ 644652 h 1233424"/>
                <a:gd name="connsiteX3-303" fmla="*/ 814070 w 865632"/>
                <a:gd name="connsiteY3-304" fmla="*/ 911225 h 1233424"/>
                <a:gd name="connsiteX4-305" fmla="*/ 865632 w 865632"/>
                <a:gd name="connsiteY4-306" fmla="*/ 1233424 h 1233424"/>
                <a:gd name="connsiteX0-307" fmla="*/ 0 w 865632"/>
                <a:gd name="connsiteY0-308" fmla="*/ 0 h 1233424"/>
                <a:gd name="connsiteX1-309" fmla="*/ 362712 w 865632"/>
                <a:gd name="connsiteY1-310" fmla="*/ 267462 h 1233424"/>
                <a:gd name="connsiteX2-311" fmla="*/ 655320 w 865632"/>
                <a:gd name="connsiteY2-312" fmla="*/ 563372 h 1233424"/>
                <a:gd name="connsiteX3-313" fmla="*/ 814070 w 865632"/>
                <a:gd name="connsiteY3-314" fmla="*/ 911225 h 1233424"/>
                <a:gd name="connsiteX4-315" fmla="*/ 865632 w 865632"/>
                <a:gd name="connsiteY4-316" fmla="*/ 1233424 h 1233424"/>
                <a:gd name="connsiteX0-317" fmla="*/ 0 w 921512"/>
                <a:gd name="connsiteY0-318" fmla="*/ 0 h 1248664"/>
                <a:gd name="connsiteX1-319" fmla="*/ 418592 w 921512"/>
                <a:gd name="connsiteY1-320" fmla="*/ 282702 h 1248664"/>
                <a:gd name="connsiteX2-321" fmla="*/ 711200 w 921512"/>
                <a:gd name="connsiteY2-322" fmla="*/ 578612 h 1248664"/>
                <a:gd name="connsiteX3-323" fmla="*/ 869950 w 921512"/>
                <a:gd name="connsiteY3-324" fmla="*/ 926465 h 1248664"/>
                <a:gd name="connsiteX4-325" fmla="*/ 921512 w 921512"/>
                <a:gd name="connsiteY4-326" fmla="*/ 1248664 h 1248664"/>
                <a:gd name="connsiteX0-327" fmla="*/ 0 w 916432"/>
                <a:gd name="connsiteY0-328" fmla="*/ 0 h 1202944"/>
                <a:gd name="connsiteX1-329" fmla="*/ 418592 w 916432"/>
                <a:gd name="connsiteY1-330" fmla="*/ 282702 h 1202944"/>
                <a:gd name="connsiteX2-331" fmla="*/ 711200 w 916432"/>
                <a:gd name="connsiteY2-332" fmla="*/ 578612 h 1202944"/>
                <a:gd name="connsiteX3-333" fmla="*/ 869950 w 916432"/>
                <a:gd name="connsiteY3-334" fmla="*/ 926465 h 1202944"/>
                <a:gd name="connsiteX4-335" fmla="*/ 916432 w 916432"/>
                <a:gd name="connsiteY4-336" fmla="*/ 1202944 h 1202944"/>
                <a:gd name="connsiteX0-337" fmla="*/ 0 w 916432"/>
                <a:gd name="connsiteY0-338" fmla="*/ 0 h 1202944"/>
                <a:gd name="connsiteX1-339" fmla="*/ 418592 w 916432"/>
                <a:gd name="connsiteY1-340" fmla="*/ 282702 h 1202944"/>
                <a:gd name="connsiteX2-341" fmla="*/ 711200 w 916432"/>
                <a:gd name="connsiteY2-342" fmla="*/ 578612 h 1202944"/>
                <a:gd name="connsiteX3-343" fmla="*/ 869950 w 916432"/>
                <a:gd name="connsiteY3-344" fmla="*/ 926465 h 1202944"/>
                <a:gd name="connsiteX4-345" fmla="*/ 916432 w 916432"/>
                <a:gd name="connsiteY4-346" fmla="*/ 1202944 h 1202944"/>
                <a:gd name="connsiteX0-347" fmla="*/ 0 w 916432"/>
                <a:gd name="connsiteY0-348" fmla="*/ 0 h 1202944"/>
                <a:gd name="connsiteX1-349" fmla="*/ 418592 w 916432"/>
                <a:gd name="connsiteY1-350" fmla="*/ 282702 h 1202944"/>
                <a:gd name="connsiteX2-351" fmla="*/ 711200 w 916432"/>
                <a:gd name="connsiteY2-352" fmla="*/ 578612 h 1202944"/>
                <a:gd name="connsiteX3-353" fmla="*/ 869950 w 916432"/>
                <a:gd name="connsiteY3-354" fmla="*/ 926465 h 1202944"/>
                <a:gd name="connsiteX4-355" fmla="*/ 916432 w 916432"/>
                <a:gd name="connsiteY4-356" fmla="*/ 1202944 h 1202944"/>
                <a:gd name="connsiteX0-357" fmla="*/ 0 w 916432"/>
                <a:gd name="connsiteY0-358" fmla="*/ 0 h 1202944"/>
                <a:gd name="connsiteX1-359" fmla="*/ 418592 w 916432"/>
                <a:gd name="connsiteY1-360" fmla="*/ 282702 h 1202944"/>
                <a:gd name="connsiteX2-361" fmla="*/ 711200 w 916432"/>
                <a:gd name="connsiteY2-362" fmla="*/ 578612 h 1202944"/>
                <a:gd name="connsiteX3-363" fmla="*/ 869950 w 916432"/>
                <a:gd name="connsiteY3-364" fmla="*/ 926465 h 1202944"/>
                <a:gd name="connsiteX4-365" fmla="*/ 916432 w 916432"/>
                <a:gd name="connsiteY4-366" fmla="*/ 1202944 h 1202944"/>
                <a:gd name="connsiteX0-367" fmla="*/ 0 w 919280"/>
                <a:gd name="connsiteY0-368" fmla="*/ 0 h 1202944"/>
                <a:gd name="connsiteX1-369" fmla="*/ 418592 w 919280"/>
                <a:gd name="connsiteY1-370" fmla="*/ 282702 h 1202944"/>
                <a:gd name="connsiteX2-371" fmla="*/ 711200 w 919280"/>
                <a:gd name="connsiteY2-372" fmla="*/ 578612 h 1202944"/>
                <a:gd name="connsiteX3-373" fmla="*/ 900430 w 919280"/>
                <a:gd name="connsiteY3-374" fmla="*/ 926465 h 1202944"/>
                <a:gd name="connsiteX4-375" fmla="*/ 916432 w 919280"/>
                <a:gd name="connsiteY4-376" fmla="*/ 1202944 h 1202944"/>
                <a:gd name="connsiteX0-377" fmla="*/ 0 w 918545"/>
                <a:gd name="connsiteY0-378" fmla="*/ 0 h 1202944"/>
                <a:gd name="connsiteX1-379" fmla="*/ 418592 w 918545"/>
                <a:gd name="connsiteY1-380" fmla="*/ 282702 h 1202944"/>
                <a:gd name="connsiteX2-381" fmla="*/ 711200 w 918545"/>
                <a:gd name="connsiteY2-382" fmla="*/ 578612 h 1202944"/>
                <a:gd name="connsiteX3-383" fmla="*/ 900430 w 918545"/>
                <a:gd name="connsiteY3-384" fmla="*/ 926465 h 1202944"/>
                <a:gd name="connsiteX4-385" fmla="*/ 916432 w 918545"/>
                <a:gd name="connsiteY4-386" fmla="*/ 1202944 h 1202944"/>
                <a:gd name="connsiteX0-387" fmla="*/ 0 w 937387"/>
                <a:gd name="connsiteY0-388" fmla="*/ 0 h 1197229"/>
                <a:gd name="connsiteX1-389" fmla="*/ 418592 w 937387"/>
                <a:gd name="connsiteY1-390" fmla="*/ 282702 h 1197229"/>
                <a:gd name="connsiteX2-391" fmla="*/ 711200 w 937387"/>
                <a:gd name="connsiteY2-392" fmla="*/ 578612 h 1197229"/>
                <a:gd name="connsiteX3-393" fmla="*/ 900430 w 937387"/>
                <a:gd name="connsiteY3-394" fmla="*/ 926465 h 1197229"/>
                <a:gd name="connsiteX4-395" fmla="*/ 937387 w 937387"/>
                <a:gd name="connsiteY4-396" fmla="*/ 1197229 h 1197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37387" h="1197229">
                  <a:moveTo>
                    <a:pt x="0" y="0"/>
                  </a:moveTo>
                  <a:cubicBezTo>
                    <a:pt x="132334" y="66294"/>
                    <a:pt x="300059" y="186267"/>
                    <a:pt x="418592" y="282702"/>
                  </a:cubicBezTo>
                  <a:cubicBezTo>
                    <a:pt x="537125" y="379137"/>
                    <a:pt x="630894" y="471318"/>
                    <a:pt x="711200" y="578612"/>
                  </a:cubicBezTo>
                  <a:cubicBezTo>
                    <a:pt x="791506" y="685906"/>
                    <a:pt x="862732" y="823362"/>
                    <a:pt x="900430" y="926465"/>
                  </a:cubicBezTo>
                  <a:cubicBezTo>
                    <a:pt x="938128" y="1029568"/>
                    <a:pt x="935228" y="1093851"/>
                    <a:pt x="937387" y="1197229"/>
                  </a:cubicBezTo>
                </a:path>
              </a:pathLst>
            </a:custGeom>
            <a:noFill/>
            <a:ln w="1905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11" name="组合 410"/>
          <p:cNvGrpSpPr/>
          <p:nvPr/>
        </p:nvGrpSpPr>
        <p:grpSpPr>
          <a:xfrm rot="3192363" flipH="1" flipV="1">
            <a:off x="3179623" y="4943123"/>
            <a:ext cx="436475" cy="823914"/>
            <a:chOff x="5602385" y="2883278"/>
            <a:chExt cx="1219200" cy="2285506"/>
          </a:xfrm>
        </p:grpSpPr>
        <p:grpSp>
          <p:nvGrpSpPr>
            <p:cNvPr id="412" name="组合 411"/>
            <p:cNvGrpSpPr/>
            <p:nvPr/>
          </p:nvGrpSpPr>
          <p:grpSpPr>
            <a:xfrm>
              <a:off x="5602385" y="2883278"/>
              <a:ext cx="1219200" cy="2285506"/>
              <a:chOff x="5931414" y="4272953"/>
              <a:chExt cx="502658" cy="942280"/>
            </a:xfrm>
          </p:grpSpPr>
          <p:sp>
            <p:nvSpPr>
              <p:cNvPr id="431" name="任意多边形 430"/>
              <p:cNvSpPr/>
              <p:nvPr/>
            </p:nvSpPr>
            <p:spPr>
              <a:xfrm>
                <a:off x="6036451" y="4272953"/>
                <a:ext cx="292584" cy="685994"/>
              </a:xfrm>
              <a:custGeom>
                <a:avLst/>
                <a:gdLst>
                  <a:gd name="connsiteX0" fmla="*/ 3857 w 201098"/>
                  <a:gd name="connsiteY0" fmla="*/ 700296 h 786721"/>
                  <a:gd name="connsiteX1" fmla="*/ 79685 w 201098"/>
                  <a:gd name="connsiteY1" fmla="*/ 0 h 786721"/>
                  <a:gd name="connsiteX2" fmla="*/ 200118 w 201098"/>
                  <a:gd name="connsiteY2" fmla="*/ 700296 h 786721"/>
                  <a:gd name="connsiteX3" fmla="*/ 3857 w 201098"/>
                  <a:gd name="connsiteY3" fmla="*/ 700296 h 786721"/>
                  <a:gd name="connsiteX0-1" fmla="*/ 3857 w 241954"/>
                  <a:gd name="connsiteY0-2" fmla="*/ 700296 h 786721"/>
                  <a:gd name="connsiteX1-3" fmla="*/ 79685 w 241954"/>
                  <a:gd name="connsiteY1-4" fmla="*/ 0 h 786721"/>
                  <a:gd name="connsiteX2-5" fmla="*/ 200118 w 241954"/>
                  <a:gd name="connsiteY2-6" fmla="*/ 700296 h 786721"/>
                  <a:gd name="connsiteX3-7" fmla="*/ 3857 w 241954"/>
                  <a:gd name="connsiteY3-8" fmla="*/ 700296 h 786721"/>
                  <a:gd name="connsiteX0-9" fmla="*/ 42294 w 280391"/>
                  <a:gd name="connsiteY0-10" fmla="*/ 700517 h 786942"/>
                  <a:gd name="connsiteX1-11" fmla="*/ 118122 w 280391"/>
                  <a:gd name="connsiteY1-12" fmla="*/ 221 h 786942"/>
                  <a:gd name="connsiteX2-13" fmla="*/ 238555 w 280391"/>
                  <a:gd name="connsiteY2-14" fmla="*/ 700517 h 786942"/>
                  <a:gd name="connsiteX3-15" fmla="*/ 42294 w 280391"/>
                  <a:gd name="connsiteY3-16" fmla="*/ 700517 h 786942"/>
                  <a:gd name="connsiteX0-17" fmla="*/ 34573 w 280778"/>
                  <a:gd name="connsiteY0-18" fmla="*/ 678222 h 762971"/>
                  <a:gd name="connsiteX1-19" fmla="*/ 123783 w 280778"/>
                  <a:gd name="connsiteY1-20" fmla="*/ 229 h 762971"/>
                  <a:gd name="connsiteX2-21" fmla="*/ 230834 w 280778"/>
                  <a:gd name="connsiteY2-22" fmla="*/ 678222 h 762971"/>
                  <a:gd name="connsiteX3-23" fmla="*/ 34573 w 280778"/>
                  <a:gd name="connsiteY3-24" fmla="*/ 678222 h 762971"/>
                  <a:gd name="connsiteX0-25" fmla="*/ 43194 w 289399"/>
                  <a:gd name="connsiteY0-26" fmla="*/ 678188 h 730803"/>
                  <a:gd name="connsiteX1-27" fmla="*/ 132404 w 289399"/>
                  <a:gd name="connsiteY1-28" fmla="*/ 195 h 730803"/>
                  <a:gd name="connsiteX2-29" fmla="*/ 239455 w 289399"/>
                  <a:gd name="connsiteY2-30" fmla="*/ 678188 h 730803"/>
                  <a:gd name="connsiteX3-31" fmla="*/ 43194 w 289399"/>
                  <a:gd name="connsiteY3-32" fmla="*/ 678188 h 730803"/>
                  <a:gd name="connsiteX0-33" fmla="*/ 43194 w 292584"/>
                  <a:gd name="connsiteY0-34" fmla="*/ 678188 h 685994"/>
                  <a:gd name="connsiteX1-35" fmla="*/ 132404 w 292584"/>
                  <a:gd name="connsiteY1-36" fmla="*/ 195 h 685994"/>
                  <a:gd name="connsiteX2-37" fmla="*/ 239455 w 292584"/>
                  <a:gd name="connsiteY2-38" fmla="*/ 678188 h 685994"/>
                  <a:gd name="connsiteX3-39" fmla="*/ 43194 w 292584"/>
                  <a:gd name="connsiteY3-40" fmla="*/ 678188 h 685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584" h="685994">
                    <a:moveTo>
                      <a:pt x="43194" y="678188"/>
                    </a:moveTo>
                    <a:cubicBezTo>
                      <a:pt x="3049" y="667780"/>
                      <a:pt x="-60883" y="-13187"/>
                      <a:pt x="132404" y="195"/>
                    </a:cubicBezTo>
                    <a:cubicBezTo>
                      <a:pt x="392599" y="62642"/>
                      <a:pt x="263244" y="667780"/>
                      <a:pt x="239455" y="678188"/>
                    </a:cubicBezTo>
                    <a:cubicBezTo>
                      <a:pt x="215666" y="688596"/>
                      <a:pt x="83339" y="688596"/>
                      <a:pt x="43194" y="678188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5931414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 flipH="1">
                <a:off x="6317065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6100754" y="4523408"/>
                <a:ext cx="140173" cy="148862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5" name="任意多边形 434"/>
              <p:cNvSpPr/>
              <p:nvPr/>
            </p:nvSpPr>
            <p:spPr>
              <a:xfrm>
                <a:off x="6145696" y="4712110"/>
                <a:ext cx="64972" cy="68999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6" name="任意多边形 435"/>
              <p:cNvSpPr/>
              <p:nvPr/>
            </p:nvSpPr>
            <p:spPr>
              <a:xfrm>
                <a:off x="6100282" y="5007525"/>
                <a:ext cx="140645" cy="207708"/>
              </a:xfrm>
              <a:custGeom>
                <a:avLst/>
                <a:gdLst>
                  <a:gd name="connsiteX0" fmla="*/ 77768 w 149233"/>
                  <a:gd name="connsiteY0" fmla="*/ 205852 h 205992"/>
                  <a:gd name="connsiteX1" fmla="*/ 37763 w 149233"/>
                  <a:gd name="connsiteY1" fmla="*/ 88695 h 205992"/>
                  <a:gd name="connsiteX2" fmla="*/ 616 w 149233"/>
                  <a:gd name="connsiteY2" fmla="*/ 48690 h 205992"/>
                  <a:gd name="connsiteX3" fmla="*/ 69196 w 149233"/>
                  <a:gd name="connsiteY3" fmla="*/ 112 h 205992"/>
                  <a:gd name="connsiteX4" fmla="*/ 149206 w 149233"/>
                  <a:gd name="connsiteY4" fmla="*/ 62977 h 205992"/>
                  <a:gd name="connsiteX5" fmla="*/ 77768 w 149233"/>
                  <a:gd name="connsiteY5" fmla="*/ 205852 h 205992"/>
                  <a:gd name="connsiteX0-1" fmla="*/ 77633 w 149098"/>
                  <a:gd name="connsiteY0-2" fmla="*/ 205867 h 206653"/>
                  <a:gd name="connsiteX1-3" fmla="*/ 40486 w 149098"/>
                  <a:gd name="connsiteY1-4" fmla="*/ 117285 h 206653"/>
                  <a:gd name="connsiteX2-5" fmla="*/ 481 w 149098"/>
                  <a:gd name="connsiteY2-6" fmla="*/ 48705 h 206653"/>
                  <a:gd name="connsiteX3-7" fmla="*/ 69061 w 149098"/>
                  <a:gd name="connsiteY3-8" fmla="*/ 127 h 206653"/>
                  <a:gd name="connsiteX4-9" fmla="*/ 149071 w 149098"/>
                  <a:gd name="connsiteY4-10" fmla="*/ 62992 h 206653"/>
                  <a:gd name="connsiteX5-11" fmla="*/ 77633 w 149098"/>
                  <a:gd name="connsiteY5-12" fmla="*/ 205867 h 206653"/>
                  <a:gd name="connsiteX0-13" fmla="*/ 77633 w 149098"/>
                  <a:gd name="connsiteY0-14" fmla="*/ 205867 h 206653"/>
                  <a:gd name="connsiteX1-15" fmla="*/ 40486 w 149098"/>
                  <a:gd name="connsiteY1-16" fmla="*/ 117285 h 206653"/>
                  <a:gd name="connsiteX2-17" fmla="*/ 481 w 149098"/>
                  <a:gd name="connsiteY2-18" fmla="*/ 48705 h 206653"/>
                  <a:gd name="connsiteX3-19" fmla="*/ 69061 w 149098"/>
                  <a:gd name="connsiteY3-20" fmla="*/ 127 h 206653"/>
                  <a:gd name="connsiteX4-21" fmla="*/ 149071 w 149098"/>
                  <a:gd name="connsiteY4-22" fmla="*/ 62992 h 206653"/>
                  <a:gd name="connsiteX5-23" fmla="*/ 77633 w 149098"/>
                  <a:gd name="connsiteY5-24" fmla="*/ 205867 h 206653"/>
                  <a:gd name="connsiteX0-25" fmla="*/ 78231 w 149696"/>
                  <a:gd name="connsiteY0-26" fmla="*/ 205993 h 206779"/>
                  <a:gd name="connsiteX1-27" fmla="*/ 41084 w 149696"/>
                  <a:gd name="connsiteY1-28" fmla="*/ 117411 h 206779"/>
                  <a:gd name="connsiteX2-29" fmla="*/ 1079 w 149696"/>
                  <a:gd name="connsiteY2-30" fmla="*/ 48831 h 206779"/>
                  <a:gd name="connsiteX3-31" fmla="*/ 69659 w 149696"/>
                  <a:gd name="connsiteY3-32" fmla="*/ 253 h 206779"/>
                  <a:gd name="connsiteX4-33" fmla="*/ 149669 w 149696"/>
                  <a:gd name="connsiteY4-34" fmla="*/ 63118 h 206779"/>
                  <a:gd name="connsiteX5-35" fmla="*/ 78231 w 149696"/>
                  <a:gd name="connsiteY5-36" fmla="*/ 205993 h 206779"/>
                  <a:gd name="connsiteX0-37" fmla="*/ 77769 w 149234"/>
                  <a:gd name="connsiteY0-38" fmla="*/ 205882 h 207678"/>
                  <a:gd name="connsiteX1-39" fmla="*/ 37765 w 149234"/>
                  <a:gd name="connsiteY1-40" fmla="*/ 137302 h 207678"/>
                  <a:gd name="connsiteX2-41" fmla="*/ 617 w 149234"/>
                  <a:gd name="connsiteY2-42" fmla="*/ 48720 h 207678"/>
                  <a:gd name="connsiteX3-43" fmla="*/ 69197 w 149234"/>
                  <a:gd name="connsiteY3-44" fmla="*/ 142 h 207678"/>
                  <a:gd name="connsiteX4-45" fmla="*/ 149207 w 149234"/>
                  <a:gd name="connsiteY4-46" fmla="*/ 63007 h 207678"/>
                  <a:gd name="connsiteX5-47" fmla="*/ 77769 w 149234"/>
                  <a:gd name="connsiteY5-48" fmla="*/ 205882 h 207678"/>
                  <a:gd name="connsiteX0-49" fmla="*/ 77633 w 149098"/>
                  <a:gd name="connsiteY0-50" fmla="*/ 205872 h 206885"/>
                  <a:gd name="connsiteX1-51" fmla="*/ 40486 w 149098"/>
                  <a:gd name="connsiteY1-52" fmla="*/ 123004 h 206885"/>
                  <a:gd name="connsiteX2-53" fmla="*/ 481 w 149098"/>
                  <a:gd name="connsiteY2-54" fmla="*/ 48710 h 206885"/>
                  <a:gd name="connsiteX3-55" fmla="*/ 69061 w 149098"/>
                  <a:gd name="connsiteY3-56" fmla="*/ 132 h 206885"/>
                  <a:gd name="connsiteX4-57" fmla="*/ 149071 w 149098"/>
                  <a:gd name="connsiteY4-58" fmla="*/ 62997 h 206885"/>
                  <a:gd name="connsiteX5-59" fmla="*/ 77633 w 149098"/>
                  <a:gd name="connsiteY5-60" fmla="*/ 205872 h 206885"/>
                  <a:gd name="connsiteX0-61" fmla="*/ 77633 w 149095"/>
                  <a:gd name="connsiteY0-62" fmla="*/ 205872 h 207708"/>
                  <a:gd name="connsiteX1-63" fmla="*/ 40486 w 149095"/>
                  <a:gd name="connsiteY1-64" fmla="*/ 123004 h 207708"/>
                  <a:gd name="connsiteX2-65" fmla="*/ 481 w 149095"/>
                  <a:gd name="connsiteY2-66" fmla="*/ 48710 h 207708"/>
                  <a:gd name="connsiteX3-67" fmla="*/ 69061 w 149095"/>
                  <a:gd name="connsiteY3-68" fmla="*/ 132 h 207708"/>
                  <a:gd name="connsiteX4-69" fmla="*/ 149071 w 149095"/>
                  <a:gd name="connsiteY4-70" fmla="*/ 62997 h 207708"/>
                  <a:gd name="connsiteX5-71" fmla="*/ 77633 w 149095"/>
                  <a:gd name="connsiteY5-72" fmla="*/ 205872 h 207708"/>
                  <a:gd name="connsiteX0-73" fmla="*/ 77633 w 149091"/>
                  <a:gd name="connsiteY0-74" fmla="*/ 205872 h 207708"/>
                  <a:gd name="connsiteX1-75" fmla="*/ 40486 w 149091"/>
                  <a:gd name="connsiteY1-76" fmla="*/ 123004 h 207708"/>
                  <a:gd name="connsiteX2-77" fmla="*/ 481 w 149091"/>
                  <a:gd name="connsiteY2-78" fmla="*/ 48710 h 207708"/>
                  <a:gd name="connsiteX3-79" fmla="*/ 69061 w 149091"/>
                  <a:gd name="connsiteY3-80" fmla="*/ 132 h 207708"/>
                  <a:gd name="connsiteX4-81" fmla="*/ 149071 w 149091"/>
                  <a:gd name="connsiteY4-82" fmla="*/ 62997 h 207708"/>
                  <a:gd name="connsiteX5-83" fmla="*/ 77633 w 149091"/>
                  <a:gd name="connsiteY5-84" fmla="*/ 205872 h 2077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49091" h="207708">
                    <a:moveTo>
                      <a:pt x="77633" y="205872"/>
                    </a:moveTo>
                    <a:cubicBezTo>
                      <a:pt x="79539" y="187298"/>
                      <a:pt x="53345" y="149198"/>
                      <a:pt x="40486" y="123004"/>
                    </a:cubicBezTo>
                    <a:cubicBezTo>
                      <a:pt x="27627" y="96810"/>
                      <a:pt x="-4281" y="69189"/>
                      <a:pt x="481" y="48710"/>
                    </a:cubicBezTo>
                    <a:cubicBezTo>
                      <a:pt x="5243" y="28231"/>
                      <a:pt x="44296" y="-2249"/>
                      <a:pt x="69061" y="132"/>
                    </a:cubicBezTo>
                    <a:cubicBezTo>
                      <a:pt x="93826" y="2513"/>
                      <a:pt x="147642" y="29183"/>
                      <a:pt x="149071" y="62997"/>
                    </a:cubicBezTo>
                    <a:cubicBezTo>
                      <a:pt x="150500" y="96811"/>
                      <a:pt x="75727" y="224446"/>
                      <a:pt x="77633" y="205872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grpSp>
          <p:nvGrpSpPr>
            <p:cNvPr id="413" name="组合 412"/>
            <p:cNvGrpSpPr/>
            <p:nvPr/>
          </p:nvGrpSpPr>
          <p:grpSpPr>
            <a:xfrm>
              <a:off x="5765207" y="2980780"/>
              <a:ext cx="949333" cy="1524550"/>
              <a:chOff x="1025410" y="4742194"/>
              <a:chExt cx="1608079" cy="2582444"/>
            </a:xfrm>
          </p:grpSpPr>
          <p:sp>
            <p:nvSpPr>
              <p:cNvPr id="414" name="任意多边形 413"/>
              <p:cNvSpPr/>
              <p:nvPr/>
            </p:nvSpPr>
            <p:spPr>
              <a:xfrm rot="20279529">
                <a:off x="1981829" y="5453055"/>
                <a:ext cx="415118" cy="1949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5" name="任意多边形 414"/>
              <p:cNvSpPr/>
              <p:nvPr/>
            </p:nvSpPr>
            <p:spPr>
              <a:xfrm rot="20279529">
                <a:off x="1145366" y="4881950"/>
                <a:ext cx="984775" cy="52381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6" name="任意多边形 415"/>
              <p:cNvSpPr/>
              <p:nvPr/>
            </p:nvSpPr>
            <p:spPr>
              <a:xfrm rot="20279529">
                <a:off x="1227053" y="6049190"/>
                <a:ext cx="316962" cy="22183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7" name="任意多边形 416"/>
              <p:cNvSpPr/>
              <p:nvPr/>
            </p:nvSpPr>
            <p:spPr>
              <a:xfrm rot="20279529">
                <a:off x="1860549" y="5244956"/>
                <a:ext cx="472244" cy="26126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8" name="任意多边形 417"/>
              <p:cNvSpPr/>
              <p:nvPr/>
            </p:nvSpPr>
            <p:spPr>
              <a:xfrm rot="20279529">
                <a:off x="1198815" y="6314389"/>
                <a:ext cx="1434674" cy="79683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9" name="任意多边形 418"/>
              <p:cNvSpPr/>
              <p:nvPr/>
            </p:nvSpPr>
            <p:spPr>
              <a:xfrm rot="20279529">
                <a:off x="1570041" y="5091104"/>
                <a:ext cx="770611" cy="38982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0" name="任意多边形 419"/>
              <p:cNvSpPr/>
              <p:nvPr/>
            </p:nvSpPr>
            <p:spPr>
              <a:xfrm rot="20279529">
                <a:off x="1025410" y="5057896"/>
                <a:ext cx="1265601" cy="76480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1" name="任意多边形 420"/>
              <p:cNvSpPr/>
              <p:nvPr/>
            </p:nvSpPr>
            <p:spPr>
              <a:xfrm rot="20279529">
                <a:off x="1240988" y="4810190"/>
                <a:ext cx="676809" cy="352412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2" name="任意多边形 421"/>
              <p:cNvSpPr/>
              <p:nvPr/>
            </p:nvSpPr>
            <p:spPr>
              <a:xfrm rot="20279529">
                <a:off x="1684303" y="6840667"/>
                <a:ext cx="790039" cy="43240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3" name="任意多边形 422"/>
              <p:cNvSpPr/>
              <p:nvPr/>
            </p:nvSpPr>
            <p:spPr>
              <a:xfrm rot="20279529">
                <a:off x="1220013" y="6768008"/>
                <a:ext cx="569392" cy="31014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4" name="任意多边形 423"/>
              <p:cNvSpPr/>
              <p:nvPr/>
            </p:nvSpPr>
            <p:spPr>
              <a:xfrm rot="20279529">
                <a:off x="1178382" y="6346033"/>
                <a:ext cx="836409" cy="42993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 rot="20279529">
                <a:off x="2015404" y="5610006"/>
                <a:ext cx="462573" cy="26990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 rot="20279529">
                <a:off x="1146912" y="6253029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 rot="20279529">
                <a:off x="1222399" y="4742194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8" name="任意多边形 427"/>
              <p:cNvSpPr/>
              <p:nvPr/>
            </p:nvSpPr>
            <p:spPr>
              <a:xfrm rot="20279529">
                <a:off x="1852689" y="5981128"/>
                <a:ext cx="659913" cy="34479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9" name="任意多边形 428"/>
              <p:cNvSpPr/>
              <p:nvPr/>
            </p:nvSpPr>
            <p:spPr>
              <a:xfrm rot="20279529">
                <a:off x="1448254" y="6571381"/>
                <a:ext cx="1126077" cy="61350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0" name="任意多边形 429"/>
              <p:cNvSpPr/>
              <p:nvPr/>
            </p:nvSpPr>
            <p:spPr>
              <a:xfrm rot="20279529">
                <a:off x="1949521" y="7081773"/>
                <a:ext cx="477939" cy="2428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</p:grpSp>
      <p:grpSp>
        <p:nvGrpSpPr>
          <p:cNvPr id="108" name="组合 107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109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111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10" name="文本框 109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4038733" y="3150535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noFill/>
          <a:ln w="28575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722937" y="3870615"/>
            <a:ext cx="899972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/>
          <p:cNvSpPr/>
          <p:nvPr/>
        </p:nvSpPr>
        <p:spPr>
          <a:xfrm>
            <a:off x="4374896" y="3271174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Step 01</a:t>
            </a:r>
            <a:endParaRPr lang="en-US" altLang="zh-CN" sz="28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210050" y="4130040"/>
            <a:ext cx="1409065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r>
              <a:rPr lang="en-US" altLang="zh-CN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192330" y="487872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3921438" y="491798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864103" y="5190329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8753701" y="3127267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noFill/>
          <a:ln w="28575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9437905" y="3847347"/>
            <a:ext cx="899972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9168604" y="3270766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Step 01</a:t>
            </a:r>
            <a:endParaRPr lang="en-US" altLang="zh-CN" sz="28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907145" y="4067175"/>
            <a:ext cx="1355090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r>
              <a:rPr lang="en-US" altLang="zh-CN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907298" y="485545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636406" y="489471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8579071" y="516706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6361936" y="3117984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noFill/>
          <a:ln w="28575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23" name="直接连接符 22"/>
          <p:cNvCxnSpPr/>
          <p:nvPr/>
        </p:nvCxnSpPr>
        <p:spPr>
          <a:xfrm>
            <a:off x="7046140" y="3838064"/>
            <a:ext cx="899972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矩形 23"/>
          <p:cNvSpPr/>
          <p:nvPr/>
        </p:nvSpPr>
        <p:spPr>
          <a:xfrm>
            <a:off x="6769219" y="3271008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Step 01</a:t>
            </a:r>
            <a:endParaRPr lang="en-US" altLang="zh-CN" sz="28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567805" y="4067175"/>
            <a:ext cx="1377950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r>
              <a:rPr lang="en-US" altLang="zh-CN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674879" y="141223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6147447" y="143117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6192347" y="1812106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1630505" y="3149424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noFill/>
          <a:ln w="28575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2314709" y="3869504"/>
            <a:ext cx="899972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矩形 30"/>
          <p:cNvSpPr/>
          <p:nvPr/>
        </p:nvSpPr>
        <p:spPr>
          <a:xfrm>
            <a:off x="2062553" y="3339278"/>
            <a:ext cx="1052766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Step 01</a:t>
            </a:r>
            <a:endParaRPr lang="en-US" altLang="zh-CN" sz="2400" b="1" dirty="0" smtClean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1814195" y="4067175"/>
            <a:ext cx="1343025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r>
              <a:rPr lang="en-US" altLang="zh-CN" sz="24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lang="en-US" altLang="zh-CN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1749773" y="135604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en-US" altLang="zh-CN" sz="20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1416016" y="130577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1340901" y="175655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3697640" y="3715965"/>
            <a:ext cx="325939" cy="293066"/>
            <a:chOff x="3825591" y="3026085"/>
            <a:chExt cx="552143" cy="496456"/>
          </a:xfrm>
        </p:grpSpPr>
        <p:sp>
          <p:nvSpPr>
            <p:cNvPr id="37" name="任意多边形 36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100865" y="3699248"/>
            <a:ext cx="325939" cy="293066"/>
            <a:chOff x="3825591" y="3026085"/>
            <a:chExt cx="552143" cy="496456"/>
          </a:xfrm>
        </p:grpSpPr>
        <p:sp>
          <p:nvSpPr>
            <p:cNvPr id="40" name="任意多边形 39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8456897" y="3695729"/>
            <a:ext cx="325939" cy="293066"/>
            <a:chOff x="3825591" y="3026085"/>
            <a:chExt cx="552143" cy="496456"/>
          </a:xfrm>
        </p:grpSpPr>
        <p:sp>
          <p:nvSpPr>
            <p:cNvPr id="43" name="任意多边形 42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46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48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 rot="15847239">
            <a:off x="3898838" y="4277203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752761" flipH="1">
            <a:off x="7436373" y="3517034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 rot="5400000" flipH="1">
            <a:off x="5871814" y="2719034"/>
            <a:ext cx="1332144" cy="1285594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  <a:gd name="connsiteX0-1009" fmla="*/ 7176431 w 7385288"/>
              <a:gd name="connsiteY0-1010" fmla="*/ 694373 h 3416097"/>
              <a:gd name="connsiteX1-1011" fmla="*/ 4907130 w 7385288"/>
              <a:gd name="connsiteY1-1012" fmla="*/ 10137 h 3416097"/>
              <a:gd name="connsiteX2-1013" fmla="*/ 1846447 w 7385288"/>
              <a:gd name="connsiteY2-1014" fmla="*/ 372248 h 3416097"/>
              <a:gd name="connsiteX3-1015" fmla="*/ 1567844 w 7385288"/>
              <a:gd name="connsiteY3-1016" fmla="*/ 1513400 h 3416097"/>
              <a:gd name="connsiteX4-1017" fmla="*/ -2 w 7385288"/>
              <a:gd name="connsiteY4-1018" fmla="*/ 2339261 h 3416097"/>
              <a:gd name="connsiteX5-1019" fmla="*/ 1755793 w 7385288"/>
              <a:gd name="connsiteY5-1020" fmla="*/ 2517494 h 3416097"/>
              <a:gd name="connsiteX6-1021" fmla="*/ 6669625 w 7385288"/>
              <a:gd name="connsiteY6-1022" fmla="*/ 3066357 h 3416097"/>
              <a:gd name="connsiteX7-1023" fmla="*/ 7176431 w 7385288"/>
              <a:gd name="connsiteY7-1024" fmla="*/ 694373 h 3416097"/>
              <a:gd name="connsiteX0-1025" fmla="*/ 7176431 w 7385288"/>
              <a:gd name="connsiteY0-1026" fmla="*/ 694373 h 3416097"/>
              <a:gd name="connsiteX1-1027" fmla="*/ 4907130 w 7385288"/>
              <a:gd name="connsiteY1-1028" fmla="*/ 10137 h 3416097"/>
              <a:gd name="connsiteX2-1029" fmla="*/ 1846447 w 7385288"/>
              <a:gd name="connsiteY2-1030" fmla="*/ 372248 h 3416097"/>
              <a:gd name="connsiteX3-1031" fmla="*/ 1567844 w 7385288"/>
              <a:gd name="connsiteY3-1032" fmla="*/ 1513400 h 3416097"/>
              <a:gd name="connsiteX4-1033" fmla="*/ -2 w 7385288"/>
              <a:gd name="connsiteY4-1034" fmla="*/ 2339261 h 3416097"/>
              <a:gd name="connsiteX5-1035" fmla="*/ 1755793 w 7385288"/>
              <a:gd name="connsiteY5-1036" fmla="*/ 2517494 h 3416097"/>
              <a:gd name="connsiteX6-1037" fmla="*/ 6669625 w 7385288"/>
              <a:gd name="connsiteY6-1038" fmla="*/ 3066357 h 3416097"/>
              <a:gd name="connsiteX7-1039" fmla="*/ 7176431 w 7385288"/>
              <a:gd name="connsiteY7-1040" fmla="*/ 694373 h 3416097"/>
              <a:gd name="connsiteX0-1041" fmla="*/ 7176431 w 7385288"/>
              <a:gd name="connsiteY0-1042" fmla="*/ 694373 h 3416097"/>
              <a:gd name="connsiteX1-1043" fmla="*/ 4907130 w 7385288"/>
              <a:gd name="connsiteY1-1044" fmla="*/ 10137 h 3416097"/>
              <a:gd name="connsiteX2-1045" fmla="*/ 1846447 w 7385288"/>
              <a:gd name="connsiteY2-1046" fmla="*/ 372248 h 3416097"/>
              <a:gd name="connsiteX3-1047" fmla="*/ 1567844 w 7385288"/>
              <a:gd name="connsiteY3-1048" fmla="*/ 1513400 h 3416097"/>
              <a:gd name="connsiteX4-1049" fmla="*/ -2 w 7385288"/>
              <a:gd name="connsiteY4-1050" fmla="*/ 2339261 h 3416097"/>
              <a:gd name="connsiteX5-1051" fmla="*/ 1755793 w 7385288"/>
              <a:gd name="connsiteY5-1052" fmla="*/ 2517494 h 3416097"/>
              <a:gd name="connsiteX6-1053" fmla="*/ 6669625 w 7385288"/>
              <a:gd name="connsiteY6-1054" fmla="*/ 3066357 h 3416097"/>
              <a:gd name="connsiteX7-1055" fmla="*/ 7176431 w 7385288"/>
              <a:gd name="connsiteY7-1056" fmla="*/ 694373 h 3416097"/>
              <a:gd name="connsiteX0-1057" fmla="*/ 6998907 w 7207764"/>
              <a:gd name="connsiteY0-1058" fmla="*/ 694373 h 3416097"/>
              <a:gd name="connsiteX1-1059" fmla="*/ 4729606 w 7207764"/>
              <a:gd name="connsiteY1-1060" fmla="*/ 10137 h 3416097"/>
              <a:gd name="connsiteX2-1061" fmla="*/ 1668923 w 7207764"/>
              <a:gd name="connsiteY2-1062" fmla="*/ 372248 h 3416097"/>
              <a:gd name="connsiteX3-1063" fmla="*/ 1390320 w 7207764"/>
              <a:gd name="connsiteY3-1064" fmla="*/ 1513400 h 3416097"/>
              <a:gd name="connsiteX4-1065" fmla="*/ 0 w 7207764"/>
              <a:gd name="connsiteY4-1066" fmla="*/ 2136378 h 3416097"/>
              <a:gd name="connsiteX5-1067" fmla="*/ 1578269 w 7207764"/>
              <a:gd name="connsiteY5-1068" fmla="*/ 2517494 h 3416097"/>
              <a:gd name="connsiteX6-1069" fmla="*/ 6492101 w 7207764"/>
              <a:gd name="connsiteY6-1070" fmla="*/ 3066357 h 3416097"/>
              <a:gd name="connsiteX7-1071" fmla="*/ 6998907 w 7207764"/>
              <a:gd name="connsiteY7-1072" fmla="*/ 694373 h 3416097"/>
              <a:gd name="connsiteX0-1073" fmla="*/ 6998907 w 7207764"/>
              <a:gd name="connsiteY0-1074" fmla="*/ 694373 h 3416097"/>
              <a:gd name="connsiteX1-1075" fmla="*/ 4729606 w 7207764"/>
              <a:gd name="connsiteY1-1076" fmla="*/ 10137 h 3416097"/>
              <a:gd name="connsiteX2-1077" fmla="*/ 1668923 w 7207764"/>
              <a:gd name="connsiteY2-1078" fmla="*/ 372248 h 3416097"/>
              <a:gd name="connsiteX3-1079" fmla="*/ 1390320 w 7207764"/>
              <a:gd name="connsiteY3-1080" fmla="*/ 1513400 h 3416097"/>
              <a:gd name="connsiteX4-1081" fmla="*/ 0 w 7207764"/>
              <a:gd name="connsiteY4-1082" fmla="*/ 2136378 h 3416097"/>
              <a:gd name="connsiteX5-1083" fmla="*/ 1578269 w 7207764"/>
              <a:gd name="connsiteY5-1084" fmla="*/ 2517494 h 3416097"/>
              <a:gd name="connsiteX6-1085" fmla="*/ 6492101 w 7207764"/>
              <a:gd name="connsiteY6-1086" fmla="*/ 3066357 h 3416097"/>
              <a:gd name="connsiteX7-1087" fmla="*/ 6998907 w 7207764"/>
              <a:gd name="connsiteY7-1088" fmla="*/ 694373 h 3416097"/>
              <a:gd name="connsiteX0-1089" fmla="*/ 6998907 w 7207764"/>
              <a:gd name="connsiteY0-1090" fmla="*/ 694373 h 3416097"/>
              <a:gd name="connsiteX1-1091" fmla="*/ 4729606 w 7207764"/>
              <a:gd name="connsiteY1-1092" fmla="*/ 10137 h 3416097"/>
              <a:gd name="connsiteX2-1093" fmla="*/ 1668923 w 7207764"/>
              <a:gd name="connsiteY2-1094" fmla="*/ 372248 h 3416097"/>
              <a:gd name="connsiteX3-1095" fmla="*/ 1390320 w 7207764"/>
              <a:gd name="connsiteY3-1096" fmla="*/ 1513400 h 3416097"/>
              <a:gd name="connsiteX4-1097" fmla="*/ 0 w 7207764"/>
              <a:gd name="connsiteY4-1098" fmla="*/ 2136378 h 3416097"/>
              <a:gd name="connsiteX5-1099" fmla="*/ 1578269 w 7207764"/>
              <a:gd name="connsiteY5-1100" fmla="*/ 2517494 h 3416097"/>
              <a:gd name="connsiteX6-1101" fmla="*/ 6492101 w 7207764"/>
              <a:gd name="connsiteY6-1102" fmla="*/ 3066357 h 3416097"/>
              <a:gd name="connsiteX7-1103" fmla="*/ 6998907 w 7207764"/>
              <a:gd name="connsiteY7-1104" fmla="*/ 694373 h 3416097"/>
              <a:gd name="connsiteX0-1105" fmla="*/ 6998907 w 7207764"/>
              <a:gd name="connsiteY0-1106" fmla="*/ 694373 h 3416097"/>
              <a:gd name="connsiteX1-1107" fmla="*/ 4729606 w 7207764"/>
              <a:gd name="connsiteY1-1108" fmla="*/ 10137 h 3416097"/>
              <a:gd name="connsiteX2-1109" fmla="*/ 1668923 w 7207764"/>
              <a:gd name="connsiteY2-1110" fmla="*/ 372248 h 3416097"/>
              <a:gd name="connsiteX3-1111" fmla="*/ 1390320 w 7207764"/>
              <a:gd name="connsiteY3-1112" fmla="*/ 1513400 h 3416097"/>
              <a:gd name="connsiteX4-1113" fmla="*/ 0 w 7207764"/>
              <a:gd name="connsiteY4-1114" fmla="*/ 2136378 h 3416097"/>
              <a:gd name="connsiteX5-1115" fmla="*/ 1578269 w 7207764"/>
              <a:gd name="connsiteY5-1116" fmla="*/ 2517494 h 3416097"/>
              <a:gd name="connsiteX6-1117" fmla="*/ 6492101 w 7207764"/>
              <a:gd name="connsiteY6-1118" fmla="*/ 3066357 h 3416097"/>
              <a:gd name="connsiteX7-1119" fmla="*/ 6998907 w 7207764"/>
              <a:gd name="connsiteY7-1120" fmla="*/ 694373 h 3416097"/>
              <a:gd name="connsiteX0-1121" fmla="*/ 6998907 w 7207764"/>
              <a:gd name="connsiteY0-1122" fmla="*/ 694373 h 3416097"/>
              <a:gd name="connsiteX1-1123" fmla="*/ 4729606 w 7207764"/>
              <a:gd name="connsiteY1-1124" fmla="*/ 10137 h 3416097"/>
              <a:gd name="connsiteX2-1125" fmla="*/ 1668923 w 7207764"/>
              <a:gd name="connsiteY2-1126" fmla="*/ 372248 h 3416097"/>
              <a:gd name="connsiteX3-1127" fmla="*/ 1390320 w 7207764"/>
              <a:gd name="connsiteY3-1128" fmla="*/ 1513400 h 3416097"/>
              <a:gd name="connsiteX4-1129" fmla="*/ 0 w 7207764"/>
              <a:gd name="connsiteY4-1130" fmla="*/ 2136378 h 3416097"/>
              <a:gd name="connsiteX5-1131" fmla="*/ 1578269 w 7207764"/>
              <a:gd name="connsiteY5-1132" fmla="*/ 2517494 h 3416097"/>
              <a:gd name="connsiteX6-1133" fmla="*/ 6492101 w 7207764"/>
              <a:gd name="connsiteY6-1134" fmla="*/ 3066357 h 3416097"/>
              <a:gd name="connsiteX7-1135" fmla="*/ 6998907 w 7207764"/>
              <a:gd name="connsiteY7-1136" fmla="*/ 694373 h 3416097"/>
              <a:gd name="connsiteX0-1137" fmla="*/ 6998907 w 7207764"/>
              <a:gd name="connsiteY0-1138" fmla="*/ 694373 h 3369434"/>
              <a:gd name="connsiteX1-1139" fmla="*/ 4729606 w 7207764"/>
              <a:gd name="connsiteY1-1140" fmla="*/ 10137 h 3369434"/>
              <a:gd name="connsiteX2-1141" fmla="*/ 1668923 w 7207764"/>
              <a:gd name="connsiteY2-1142" fmla="*/ 372248 h 3369434"/>
              <a:gd name="connsiteX3-1143" fmla="*/ 1390320 w 7207764"/>
              <a:gd name="connsiteY3-1144" fmla="*/ 1513400 h 3369434"/>
              <a:gd name="connsiteX4-1145" fmla="*/ 0 w 7207764"/>
              <a:gd name="connsiteY4-1146" fmla="*/ 2136378 h 3369434"/>
              <a:gd name="connsiteX5-1147" fmla="*/ 1578266 w 7207764"/>
              <a:gd name="connsiteY5-1148" fmla="*/ 2430540 h 3369434"/>
              <a:gd name="connsiteX6-1149" fmla="*/ 6492101 w 7207764"/>
              <a:gd name="connsiteY6-1150" fmla="*/ 3066357 h 3369434"/>
              <a:gd name="connsiteX7-1151" fmla="*/ 6998907 w 7207764"/>
              <a:gd name="connsiteY7-1152" fmla="*/ 694373 h 3369434"/>
              <a:gd name="connsiteX0-1153" fmla="*/ 6998907 w 7327734"/>
              <a:gd name="connsiteY0-1154" fmla="*/ 694373 h 3463614"/>
              <a:gd name="connsiteX1-1155" fmla="*/ 4729606 w 7327734"/>
              <a:gd name="connsiteY1-1156" fmla="*/ 10137 h 3463614"/>
              <a:gd name="connsiteX2-1157" fmla="*/ 1668923 w 7327734"/>
              <a:gd name="connsiteY2-1158" fmla="*/ 372248 h 3463614"/>
              <a:gd name="connsiteX3-1159" fmla="*/ 1390320 w 7327734"/>
              <a:gd name="connsiteY3-1160" fmla="*/ 1513400 h 3463614"/>
              <a:gd name="connsiteX4-1161" fmla="*/ 0 w 7327734"/>
              <a:gd name="connsiteY4-1162" fmla="*/ 2136378 h 3463614"/>
              <a:gd name="connsiteX5-1163" fmla="*/ 1578266 w 7327734"/>
              <a:gd name="connsiteY5-1164" fmla="*/ 2430540 h 3463614"/>
              <a:gd name="connsiteX6-1165" fmla="*/ 6492101 w 7327734"/>
              <a:gd name="connsiteY6-1166" fmla="*/ 3066357 h 3463614"/>
              <a:gd name="connsiteX7-1167" fmla="*/ 6998907 w 7327734"/>
              <a:gd name="connsiteY7-1168" fmla="*/ 694373 h 3463614"/>
              <a:gd name="connsiteX0-1169" fmla="*/ 6998907 w 7327740"/>
              <a:gd name="connsiteY0-1170" fmla="*/ 694373 h 3463614"/>
              <a:gd name="connsiteX1-1171" fmla="*/ 4729606 w 7327740"/>
              <a:gd name="connsiteY1-1172" fmla="*/ 10137 h 3463614"/>
              <a:gd name="connsiteX2-1173" fmla="*/ 1668923 w 7327740"/>
              <a:gd name="connsiteY2-1174" fmla="*/ 372248 h 3463614"/>
              <a:gd name="connsiteX3-1175" fmla="*/ 1390320 w 7327740"/>
              <a:gd name="connsiteY3-1176" fmla="*/ 1513400 h 3463614"/>
              <a:gd name="connsiteX4-1177" fmla="*/ 0 w 7327740"/>
              <a:gd name="connsiteY4-1178" fmla="*/ 2136378 h 3463614"/>
              <a:gd name="connsiteX5-1179" fmla="*/ 1578266 w 7327740"/>
              <a:gd name="connsiteY5-1180" fmla="*/ 2430540 h 3463614"/>
              <a:gd name="connsiteX6-1181" fmla="*/ 6492101 w 7327740"/>
              <a:gd name="connsiteY6-1182" fmla="*/ 3066357 h 3463614"/>
              <a:gd name="connsiteX7-1183" fmla="*/ 6998907 w 7327740"/>
              <a:gd name="connsiteY7-1184" fmla="*/ 694373 h 3463614"/>
              <a:gd name="connsiteX0-1185" fmla="*/ 6998907 w 7327734"/>
              <a:gd name="connsiteY0-1186" fmla="*/ 694373 h 3463614"/>
              <a:gd name="connsiteX1-1187" fmla="*/ 4729606 w 7327734"/>
              <a:gd name="connsiteY1-1188" fmla="*/ 10137 h 3463614"/>
              <a:gd name="connsiteX2-1189" fmla="*/ 1668923 w 7327734"/>
              <a:gd name="connsiteY2-1190" fmla="*/ 372248 h 3463614"/>
              <a:gd name="connsiteX3-1191" fmla="*/ 1390320 w 7327734"/>
              <a:gd name="connsiteY3-1192" fmla="*/ 1513400 h 3463614"/>
              <a:gd name="connsiteX4-1193" fmla="*/ 0 w 7327734"/>
              <a:gd name="connsiteY4-1194" fmla="*/ 2136378 h 3463614"/>
              <a:gd name="connsiteX5-1195" fmla="*/ 1578266 w 7327734"/>
              <a:gd name="connsiteY5-1196" fmla="*/ 2430540 h 3463614"/>
              <a:gd name="connsiteX6-1197" fmla="*/ 6492101 w 7327734"/>
              <a:gd name="connsiteY6-1198" fmla="*/ 3066357 h 3463614"/>
              <a:gd name="connsiteX7-1199" fmla="*/ 6998907 w 7327734"/>
              <a:gd name="connsiteY7-1200" fmla="*/ 694373 h 3463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327734" h="3463614">
                <a:moveTo>
                  <a:pt x="6998907" y="694373"/>
                </a:moveTo>
                <a:cubicBezTo>
                  <a:pt x="6705158" y="185003"/>
                  <a:pt x="5617937" y="63825"/>
                  <a:pt x="4729606" y="10137"/>
                </a:cubicBezTo>
                <a:cubicBezTo>
                  <a:pt x="3841275" y="-43551"/>
                  <a:pt x="2225471" y="121704"/>
                  <a:pt x="1668923" y="372248"/>
                </a:cubicBezTo>
                <a:cubicBezTo>
                  <a:pt x="1112375" y="622792"/>
                  <a:pt x="1403052" y="1145793"/>
                  <a:pt x="1390320" y="1513400"/>
                </a:cubicBezTo>
                <a:cubicBezTo>
                  <a:pt x="899616" y="1774845"/>
                  <a:pt x="901217" y="1673970"/>
                  <a:pt x="0" y="2136378"/>
                </a:cubicBezTo>
                <a:cubicBezTo>
                  <a:pt x="769576" y="2240155"/>
                  <a:pt x="1427888" y="2365931"/>
                  <a:pt x="1578266" y="2430540"/>
                </a:cubicBezTo>
                <a:cubicBezTo>
                  <a:pt x="1802260" y="3790890"/>
                  <a:pt x="5233614" y="3587588"/>
                  <a:pt x="6492101" y="3066357"/>
                </a:cubicBezTo>
                <a:cubicBezTo>
                  <a:pt x="7750588" y="2545126"/>
                  <a:pt x="7292656" y="1203743"/>
                  <a:pt x="6998907" y="694373"/>
                </a:cubicBezTo>
                <a:close/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 rot="21139261">
            <a:off x="4002981" y="4599204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zh-CN" altLang="en-US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 rot="814216">
            <a:off x="7535014" y="3802896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zh-CN" altLang="en-US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 rot="351367">
            <a:off x="5952813" y="3014099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关键词</a:t>
            </a:r>
            <a:endParaRPr lang="zh-CN" altLang="en-US" sz="2400" b="1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934098" y="507946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216997" y="5499860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Freeform 30"/>
          <p:cNvSpPr>
            <a:spLocks noEditPoints="1"/>
          </p:cNvSpPr>
          <p:nvPr/>
        </p:nvSpPr>
        <p:spPr bwMode="auto">
          <a:xfrm>
            <a:off x="1660974" y="517442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724348" y="196573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007247" y="2386126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Freeform 30"/>
          <p:cNvSpPr>
            <a:spLocks noEditPoints="1"/>
          </p:cNvSpPr>
          <p:nvPr/>
        </p:nvSpPr>
        <p:spPr bwMode="auto">
          <a:xfrm>
            <a:off x="3451224" y="206068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9872415" y="491118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55314" y="533157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9599291" y="50061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cxnSp>
        <p:nvCxnSpPr>
          <p:cNvPr id="20" name="肘形连接符 19"/>
          <p:cNvCxnSpPr/>
          <p:nvPr/>
        </p:nvCxnSpPr>
        <p:spPr>
          <a:xfrm rot="10800000">
            <a:off x="8662389" y="4504902"/>
            <a:ext cx="767356" cy="617911"/>
          </a:xfrm>
          <a:prstGeom prst="bentConnector3">
            <a:avLst>
              <a:gd name="adj1" fmla="val 50000"/>
            </a:avLst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肘形连接符 20"/>
          <p:cNvCxnSpPr/>
          <p:nvPr/>
        </p:nvCxnSpPr>
        <p:spPr>
          <a:xfrm rot="10800000">
            <a:off x="4976265" y="2202580"/>
            <a:ext cx="943522" cy="434691"/>
          </a:xfrm>
          <a:prstGeom prst="bentConnector3">
            <a:avLst>
              <a:gd name="adj1" fmla="val 50000"/>
            </a:avLst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肘形连接符 21"/>
          <p:cNvCxnSpPr/>
          <p:nvPr/>
        </p:nvCxnSpPr>
        <p:spPr>
          <a:xfrm rot="10800000" flipV="1">
            <a:off x="3003559" y="4964267"/>
            <a:ext cx="720789" cy="337759"/>
          </a:xfrm>
          <a:prstGeom prst="bentConnector3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组合 22"/>
          <p:cNvGrpSpPr/>
          <p:nvPr/>
        </p:nvGrpSpPr>
        <p:grpSpPr>
          <a:xfrm>
            <a:off x="4560858" y="569149"/>
            <a:ext cx="3070284" cy="787401"/>
            <a:chOff x="4560858" y="569149"/>
            <a:chExt cx="3070284" cy="787401"/>
          </a:xfrm>
        </p:grpSpPr>
        <p:grpSp>
          <p:nvGrpSpPr>
            <p:cNvPr id="24" name="Group 4"/>
            <p:cNvGrpSpPr>
              <a:grpSpLocks noChangeAspect="1"/>
            </p:cNvGrpSpPr>
            <p:nvPr/>
          </p:nvGrpSpPr>
          <p:grpSpPr bwMode="auto">
            <a:xfrm>
              <a:off x="4560858" y="569149"/>
              <a:ext cx="3070284" cy="787401"/>
              <a:chOff x="2364" y="234"/>
              <a:chExt cx="2556" cy="926"/>
            </a:xfrm>
            <a:solidFill>
              <a:srgbClr val="005790"/>
            </a:solidFill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2364" y="234"/>
                <a:ext cx="2556" cy="926"/>
              </a:xfrm>
              <a:custGeom>
                <a:avLst/>
                <a:gdLst>
                  <a:gd name="T0" fmla="*/ 1057 w 1079"/>
                  <a:gd name="T1" fmla="*/ 96 h 389"/>
                  <a:gd name="T2" fmla="*/ 1077 w 1079"/>
                  <a:gd name="T3" fmla="*/ 44 h 389"/>
                  <a:gd name="T4" fmla="*/ 1072 w 1079"/>
                  <a:gd name="T5" fmla="*/ 26 h 389"/>
                  <a:gd name="T6" fmla="*/ 1065 w 1079"/>
                  <a:gd name="T7" fmla="*/ 18 h 389"/>
                  <a:gd name="T8" fmla="*/ 534 w 1079"/>
                  <a:gd name="T9" fmla="*/ 4 h 389"/>
                  <a:gd name="T10" fmla="*/ 272 w 1079"/>
                  <a:gd name="T11" fmla="*/ 1 h 389"/>
                  <a:gd name="T12" fmla="*/ 141 w 1079"/>
                  <a:gd name="T13" fmla="*/ 3 h 389"/>
                  <a:gd name="T14" fmla="*/ 9 w 1079"/>
                  <a:gd name="T15" fmla="*/ 11 h 389"/>
                  <a:gd name="T16" fmla="*/ 7 w 1079"/>
                  <a:gd name="T17" fmla="*/ 16 h 389"/>
                  <a:gd name="T18" fmla="*/ 1 w 1079"/>
                  <a:gd name="T19" fmla="*/ 24 h 389"/>
                  <a:gd name="T20" fmla="*/ 17 w 1079"/>
                  <a:gd name="T21" fmla="*/ 61 h 389"/>
                  <a:gd name="T22" fmla="*/ 37 w 1079"/>
                  <a:gd name="T23" fmla="*/ 107 h 389"/>
                  <a:gd name="T24" fmla="*/ 73 w 1079"/>
                  <a:gd name="T25" fmla="*/ 193 h 389"/>
                  <a:gd name="T26" fmla="*/ 73 w 1079"/>
                  <a:gd name="T27" fmla="*/ 194 h 389"/>
                  <a:gd name="T28" fmla="*/ 29 w 1079"/>
                  <a:gd name="T29" fmla="*/ 283 h 389"/>
                  <a:gd name="T30" fmla="*/ 8 w 1079"/>
                  <a:gd name="T31" fmla="*/ 369 h 389"/>
                  <a:gd name="T32" fmla="*/ 13 w 1079"/>
                  <a:gd name="T33" fmla="*/ 373 h 389"/>
                  <a:gd name="T34" fmla="*/ 16 w 1079"/>
                  <a:gd name="T35" fmla="*/ 379 h 389"/>
                  <a:gd name="T36" fmla="*/ 140 w 1079"/>
                  <a:gd name="T37" fmla="*/ 384 h 389"/>
                  <a:gd name="T38" fmla="*/ 273 w 1079"/>
                  <a:gd name="T39" fmla="*/ 379 h 389"/>
                  <a:gd name="T40" fmla="*/ 546 w 1079"/>
                  <a:gd name="T41" fmla="*/ 374 h 389"/>
                  <a:gd name="T42" fmla="*/ 1065 w 1079"/>
                  <a:gd name="T43" fmla="*/ 374 h 389"/>
                  <a:gd name="T44" fmla="*/ 1072 w 1079"/>
                  <a:gd name="T45" fmla="*/ 366 h 389"/>
                  <a:gd name="T46" fmla="*/ 1077 w 1079"/>
                  <a:gd name="T47" fmla="*/ 362 h 389"/>
                  <a:gd name="T48" fmla="*/ 1050 w 1079"/>
                  <a:gd name="T49" fmla="*/ 277 h 389"/>
                  <a:gd name="T50" fmla="*/ 1010 w 1079"/>
                  <a:gd name="T51" fmla="*/ 196 h 389"/>
                  <a:gd name="T52" fmla="*/ 1010 w 1079"/>
                  <a:gd name="T53" fmla="*/ 196 h 389"/>
                  <a:gd name="T54" fmla="*/ 1010 w 1079"/>
                  <a:gd name="T55" fmla="*/ 193 h 389"/>
                  <a:gd name="T56" fmla="*/ 1035 w 1079"/>
                  <a:gd name="T57" fmla="*/ 138 h 389"/>
                  <a:gd name="T58" fmla="*/ 1057 w 1079"/>
                  <a:gd name="T59" fmla="*/ 96 h 389"/>
                  <a:gd name="T60" fmla="*/ 997 w 1079"/>
                  <a:gd name="T61" fmla="*/ 194 h 389"/>
                  <a:gd name="T62" fmla="*/ 997 w 1079"/>
                  <a:gd name="T63" fmla="*/ 195 h 389"/>
                  <a:gd name="T64" fmla="*/ 996 w 1079"/>
                  <a:gd name="T65" fmla="*/ 205 h 389"/>
                  <a:gd name="T66" fmla="*/ 1037 w 1079"/>
                  <a:gd name="T67" fmla="*/ 287 h 389"/>
                  <a:gd name="T68" fmla="*/ 1066 w 1079"/>
                  <a:gd name="T69" fmla="*/ 359 h 389"/>
                  <a:gd name="T70" fmla="*/ 1065 w 1079"/>
                  <a:gd name="T71" fmla="*/ 359 h 389"/>
                  <a:gd name="T72" fmla="*/ 553 w 1079"/>
                  <a:gd name="T73" fmla="*/ 359 h 389"/>
                  <a:gd name="T74" fmla="*/ 287 w 1079"/>
                  <a:gd name="T75" fmla="*/ 363 h 389"/>
                  <a:gd name="T76" fmla="*/ 153 w 1079"/>
                  <a:gd name="T77" fmla="*/ 368 h 389"/>
                  <a:gd name="T78" fmla="*/ 22 w 1079"/>
                  <a:gd name="T79" fmla="*/ 369 h 389"/>
                  <a:gd name="T80" fmla="*/ 22 w 1079"/>
                  <a:gd name="T81" fmla="*/ 367 h 389"/>
                  <a:gd name="T82" fmla="*/ 46 w 1079"/>
                  <a:gd name="T83" fmla="*/ 282 h 389"/>
                  <a:gd name="T84" fmla="*/ 87 w 1079"/>
                  <a:gd name="T85" fmla="*/ 202 h 389"/>
                  <a:gd name="T86" fmla="*/ 84 w 1079"/>
                  <a:gd name="T87" fmla="*/ 192 h 389"/>
                  <a:gd name="T88" fmla="*/ 54 w 1079"/>
                  <a:gd name="T89" fmla="*/ 104 h 389"/>
                  <a:gd name="T90" fmla="*/ 34 w 1079"/>
                  <a:gd name="T91" fmla="*/ 59 h 389"/>
                  <a:gd name="T92" fmla="*/ 14 w 1079"/>
                  <a:gd name="T93" fmla="*/ 19 h 389"/>
                  <a:gd name="T94" fmla="*/ 141 w 1079"/>
                  <a:gd name="T95" fmla="*/ 17 h 389"/>
                  <a:gd name="T96" fmla="*/ 272 w 1079"/>
                  <a:gd name="T97" fmla="*/ 14 h 389"/>
                  <a:gd name="T98" fmla="*/ 534 w 1079"/>
                  <a:gd name="T99" fmla="*/ 18 h 389"/>
                  <a:gd name="T100" fmla="*/ 1061 w 1079"/>
                  <a:gd name="T101" fmla="*/ 32 h 389"/>
                  <a:gd name="T102" fmla="*/ 1062 w 1079"/>
                  <a:gd name="T103" fmla="*/ 35 h 389"/>
                  <a:gd name="T104" fmla="*/ 1062 w 1079"/>
                  <a:gd name="T105" fmla="*/ 37 h 389"/>
                  <a:gd name="T106" fmla="*/ 1060 w 1079"/>
                  <a:gd name="T107" fmla="*/ 45 h 389"/>
                  <a:gd name="T108" fmla="*/ 1051 w 1079"/>
                  <a:gd name="T109" fmla="*/ 68 h 389"/>
                  <a:gd name="T110" fmla="*/ 1031 w 1079"/>
                  <a:gd name="T111" fmla="*/ 113 h 389"/>
                  <a:gd name="T112" fmla="*/ 997 w 1079"/>
                  <a:gd name="T113" fmla="*/ 194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9" h="389">
                    <a:moveTo>
                      <a:pt x="1057" y="96"/>
                    </a:moveTo>
                    <a:cubicBezTo>
                      <a:pt x="1065" y="79"/>
                      <a:pt x="1073" y="62"/>
                      <a:pt x="1077" y="44"/>
                    </a:cubicBezTo>
                    <a:cubicBezTo>
                      <a:pt x="1079" y="38"/>
                      <a:pt x="1078" y="28"/>
                      <a:pt x="1072" y="26"/>
                    </a:cubicBezTo>
                    <a:cubicBezTo>
                      <a:pt x="1072" y="22"/>
                      <a:pt x="1070" y="18"/>
                      <a:pt x="1065" y="18"/>
                    </a:cubicBezTo>
                    <a:cubicBezTo>
                      <a:pt x="888" y="15"/>
                      <a:pt x="711" y="8"/>
                      <a:pt x="534" y="4"/>
                    </a:cubicBezTo>
                    <a:cubicBezTo>
                      <a:pt x="447" y="2"/>
                      <a:pt x="359" y="0"/>
                      <a:pt x="272" y="1"/>
                    </a:cubicBezTo>
                    <a:cubicBezTo>
                      <a:pt x="228" y="1"/>
                      <a:pt x="184" y="1"/>
                      <a:pt x="141" y="3"/>
                    </a:cubicBezTo>
                    <a:cubicBezTo>
                      <a:pt x="97" y="4"/>
                      <a:pt x="52" y="3"/>
                      <a:pt x="9" y="11"/>
                    </a:cubicBezTo>
                    <a:cubicBezTo>
                      <a:pt x="7" y="12"/>
                      <a:pt x="6" y="14"/>
                      <a:pt x="7" y="16"/>
                    </a:cubicBezTo>
                    <a:cubicBezTo>
                      <a:pt x="4" y="17"/>
                      <a:pt x="1" y="20"/>
                      <a:pt x="1" y="24"/>
                    </a:cubicBezTo>
                    <a:cubicBezTo>
                      <a:pt x="3" y="37"/>
                      <a:pt x="12" y="50"/>
                      <a:pt x="17" y="61"/>
                    </a:cubicBezTo>
                    <a:cubicBezTo>
                      <a:pt x="24" y="76"/>
                      <a:pt x="31" y="91"/>
                      <a:pt x="37" y="107"/>
                    </a:cubicBezTo>
                    <a:cubicBezTo>
                      <a:pt x="50" y="135"/>
                      <a:pt x="61" y="165"/>
                      <a:pt x="73" y="193"/>
                    </a:cubicBezTo>
                    <a:cubicBezTo>
                      <a:pt x="73" y="194"/>
                      <a:pt x="73" y="194"/>
                      <a:pt x="73" y="194"/>
                    </a:cubicBezTo>
                    <a:cubicBezTo>
                      <a:pt x="57" y="223"/>
                      <a:pt x="42" y="253"/>
                      <a:pt x="29" y="283"/>
                    </a:cubicBezTo>
                    <a:cubicBezTo>
                      <a:pt x="18" y="307"/>
                      <a:pt x="0" y="342"/>
                      <a:pt x="8" y="369"/>
                    </a:cubicBezTo>
                    <a:cubicBezTo>
                      <a:pt x="9" y="371"/>
                      <a:pt x="11" y="372"/>
                      <a:pt x="13" y="373"/>
                    </a:cubicBezTo>
                    <a:cubicBezTo>
                      <a:pt x="12" y="376"/>
                      <a:pt x="14" y="378"/>
                      <a:pt x="16" y="379"/>
                    </a:cubicBezTo>
                    <a:cubicBezTo>
                      <a:pt x="57" y="389"/>
                      <a:pt x="99" y="387"/>
                      <a:pt x="140" y="384"/>
                    </a:cubicBezTo>
                    <a:cubicBezTo>
                      <a:pt x="184" y="382"/>
                      <a:pt x="228" y="380"/>
                      <a:pt x="273" y="379"/>
                    </a:cubicBezTo>
                    <a:cubicBezTo>
                      <a:pt x="364" y="376"/>
                      <a:pt x="455" y="374"/>
                      <a:pt x="546" y="374"/>
                    </a:cubicBezTo>
                    <a:cubicBezTo>
                      <a:pt x="719" y="374"/>
                      <a:pt x="892" y="374"/>
                      <a:pt x="1065" y="374"/>
                    </a:cubicBezTo>
                    <a:cubicBezTo>
                      <a:pt x="1070" y="374"/>
                      <a:pt x="1073" y="370"/>
                      <a:pt x="1072" y="366"/>
                    </a:cubicBezTo>
                    <a:cubicBezTo>
                      <a:pt x="1075" y="366"/>
                      <a:pt x="1077" y="364"/>
                      <a:pt x="1077" y="362"/>
                    </a:cubicBezTo>
                    <a:cubicBezTo>
                      <a:pt x="1073" y="333"/>
                      <a:pt x="1061" y="304"/>
                      <a:pt x="1050" y="277"/>
                    </a:cubicBezTo>
                    <a:cubicBezTo>
                      <a:pt x="1039" y="249"/>
                      <a:pt x="1026" y="222"/>
                      <a:pt x="1010" y="196"/>
                    </a:cubicBezTo>
                    <a:cubicBezTo>
                      <a:pt x="1010" y="196"/>
                      <a:pt x="1010" y="196"/>
                      <a:pt x="1010" y="196"/>
                    </a:cubicBezTo>
                    <a:cubicBezTo>
                      <a:pt x="1010" y="195"/>
                      <a:pt x="1010" y="194"/>
                      <a:pt x="1010" y="193"/>
                    </a:cubicBezTo>
                    <a:cubicBezTo>
                      <a:pt x="1008" y="175"/>
                      <a:pt x="1026" y="153"/>
                      <a:pt x="1035" y="138"/>
                    </a:cubicBezTo>
                    <a:cubicBezTo>
                      <a:pt x="1044" y="125"/>
                      <a:pt x="1050" y="111"/>
                      <a:pt x="1057" y="96"/>
                    </a:cubicBezTo>
                    <a:moveTo>
                      <a:pt x="997" y="194"/>
                    </a:moveTo>
                    <a:cubicBezTo>
                      <a:pt x="997" y="195"/>
                      <a:pt x="997" y="195"/>
                      <a:pt x="997" y="195"/>
                    </a:cubicBezTo>
                    <a:cubicBezTo>
                      <a:pt x="995" y="197"/>
                      <a:pt x="994" y="201"/>
                      <a:pt x="996" y="205"/>
                    </a:cubicBezTo>
                    <a:cubicBezTo>
                      <a:pt x="1012" y="231"/>
                      <a:pt x="1025" y="259"/>
                      <a:pt x="1037" y="287"/>
                    </a:cubicBezTo>
                    <a:cubicBezTo>
                      <a:pt x="1047" y="311"/>
                      <a:pt x="1054" y="336"/>
                      <a:pt x="1066" y="359"/>
                    </a:cubicBezTo>
                    <a:cubicBezTo>
                      <a:pt x="1066" y="359"/>
                      <a:pt x="1065" y="359"/>
                      <a:pt x="1065" y="359"/>
                    </a:cubicBezTo>
                    <a:cubicBezTo>
                      <a:pt x="894" y="359"/>
                      <a:pt x="724" y="359"/>
                      <a:pt x="553" y="359"/>
                    </a:cubicBezTo>
                    <a:cubicBezTo>
                      <a:pt x="464" y="359"/>
                      <a:pt x="376" y="360"/>
                      <a:pt x="287" y="363"/>
                    </a:cubicBezTo>
                    <a:cubicBezTo>
                      <a:pt x="243" y="365"/>
                      <a:pt x="198" y="365"/>
                      <a:pt x="153" y="368"/>
                    </a:cubicBezTo>
                    <a:cubicBezTo>
                      <a:pt x="109" y="371"/>
                      <a:pt x="66" y="373"/>
                      <a:pt x="22" y="369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18" y="339"/>
                      <a:pt x="35" y="307"/>
                      <a:pt x="46" y="282"/>
                    </a:cubicBezTo>
                    <a:cubicBezTo>
                      <a:pt x="59" y="255"/>
                      <a:pt x="74" y="229"/>
                      <a:pt x="87" y="202"/>
                    </a:cubicBezTo>
                    <a:cubicBezTo>
                      <a:pt x="89" y="198"/>
                      <a:pt x="87" y="194"/>
                      <a:pt x="84" y="192"/>
                    </a:cubicBezTo>
                    <a:cubicBezTo>
                      <a:pt x="78" y="162"/>
                      <a:pt x="66" y="132"/>
                      <a:pt x="54" y="104"/>
                    </a:cubicBezTo>
                    <a:cubicBezTo>
                      <a:pt x="48" y="89"/>
                      <a:pt x="41" y="74"/>
                      <a:pt x="34" y="59"/>
                    </a:cubicBezTo>
                    <a:cubicBezTo>
                      <a:pt x="28" y="46"/>
                      <a:pt x="23" y="30"/>
                      <a:pt x="14" y="19"/>
                    </a:cubicBezTo>
                    <a:cubicBezTo>
                      <a:pt x="56" y="22"/>
                      <a:pt x="99" y="18"/>
                      <a:pt x="141" y="17"/>
                    </a:cubicBezTo>
                    <a:cubicBezTo>
                      <a:pt x="184" y="15"/>
                      <a:pt x="228" y="15"/>
                      <a:pt x="272" y="14"/>
                    </a:cubicBezTo>
                    <a:cubicBezTo>
                      <a:pt x="359" y="14"/>
                      <a:pt x="447" y="15"/>
                      <a:pt x="534" y="18"/>
                    </a:cubicBezTo>
                    <a:cubicBezTo>
                      <a:pt x="710" y="22"/>
                      <a:pt x="885" y="29"/>
                      <a:pt x="1061" y="32"/>
                    </a:cubicBezTo>
                    <a:cubicBezTo>
                      <a:pt x="1061" y="33"/>
                      <a:pt x="1061" y="34"/>
                      <a:pt x="1062" y="35"/>
                    </a:cubicBezTo>
                    <a:cubicBezTo>
                      <a:pt x="1062" y="36"/>
                      <a:pt x="1062" y="37"/>
                      <a:pt x="1062" y="37"/>
                    </a:cubicBezTo>
                    <a:cubicBezTo>
                      <a:pt x="1061" y="40"/>
                      <a:pt x="1061" y="42"/>
                      <a:pt x="1060" y="45"/>
                    </a:cubicBezTo>
                    <a:cubicBezTo>
                      <a:pt x="1058" y="53"/>
                      <a:pt x="1054" y="60"/>
                      <a:pt x="1051" y="68"/>
                    </a:cubicBezTo>
                    <a:cubicBezTo>
                      <a:pt x="1045" y="83"/>
                      <a:pt x="1038" y="98"/>
                      <a:pt x="1031" y="113"/>
                    </a:cubicBezTo>
                    <a:cubicBezTo>
                      <a:pt x="1021" y="136"/>
                      <a:pt x="987" y="167"/>
                      <a:pt x="997" y="1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6"/>
              <p:cNvSpPr/>
              <p:nvPr/>
            </p:nvSpPr>
            <p:spPr bwMode="auto">
              <a:xfrm>
                <a:off x="2433" y="1012"/>
                <a:ext cx="90" cy="88"/>
              </a:xfrm>
              <a:custGeom>
                <a:avLst/>
                <a:gdLst>
                  <a:gd name="T0" fmla="*/ 35 w 38"/>
                  <a:gd name="T1" fmla="*/ 26 h 37"/>
                  <a:gd name="T2" fmla="*/ 23 w 38"/>
                  <a:gd name="T3" fmla="*/ 26 h 37"/>
                  <a:gd name="T4" fmla="*/ 13 w 38"/>
                  <a:gd name="T5" fmla="*/ 26 h 37"/>
                  <a:gd name="T6" fmla="*/ 14 w 38"/>
                  <a:gd name="T7" fmla="*/ 6 h 37"/>
                  <a:gd name="T8" fmla="*/ 8 w 38"/>
                  <a:gd name="T9" fmla="*/ 4 h 37"/>
                  <a:gd name="T10" fmla="*/ 2 w 38"/>
                  <a:gd name="T11" fmla="*/ 27 h 37"/>
                  <a:gd name="T12" fmla="*/ 5 w 38"/>
                  <a:gd name="T13" fmla="*/ 35 h 37"/>
                  <a:gd name="T14" fmla="*/ 21 w 38"/>
                  <a:gd name="T15" fmla="*/ 37 h 37"/>
                  <a:gd name="T16" fmla="*/ 37 w 38"/>
                  <a:gd name="T17" fmla="*/ 32 h 37"/>
                  <a:gd name="T18" fmla="*/ 35 w 38"/>
                  <a:gd name="T19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35" y="26"/>
                    </a:moveTo>
                    <a:cubicBezTo>
                      <a:pt x="31" y="24"/>
                      <a:pt x="27" y="26"/>
                      <a:pt x="23" y="26"/>
                    </a:cubicBezTo>
                    <a:cubicBezTo>
                      <a:pt x="20" y="26"/>
                      <a:pt x="16" y="26"/>
                      <a:pt x="13" y="26"/>
                    </a:cubicBezTo>
                    <a:cubicBezTo>
                      <a:pt x="14" y="19"/>
                      <a:pt x="13" y="13"/>
                      <a:pt x="14" y="6"/>
                    </a:cubicBezTo>
                    <a:cubicBezTo>
                      <a:pt x="15" y="2"/>
                      <a:pt x="10" y="0"/>
                      <a:pt x="8" y="4"/>
                    </a:cubicBezTo>
                    <a:cubicBezTo>
                      <a:pt x="5" y="12"/>
                      <a:pt x="7" y="20"/>
                      <a:pt x="2" y="27"/>
                    </a:cubicBezTo>
                    <a:cubicBezTo>
                      <a:pt x="0" y="30"/>
                      <a:pt x="2" y="34"/>
                      <a:pt x="5" y="35"/>
                    </a:cubicBezTo>
                    <a:cubicBezTo>
                      <a:pt x="10" y="36"/>
                      <a:pt x="16" y="37"/>
                      <a:pt x="21" y="37"/>
                    </a:cubicBezTo>
                    <a:cubicBezTo>
                      <a:pt x="27" y="37"/>
                      <a:pt x="34" y="37"/>
                      <a:pt x="37" y="32"/>
                    </a:cubicBezTo>
                    <a:cubicBezTo>
                      <a:pt x="38" y="30"/>
                      <a:pt x="37" y="27"/>
                      <a:pt x="35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7"/>
              <p:cNvSpPr/>
              <p:nvPr/>
            </p:nvSpPr>
            <p:spPr bwMode="auto">
              <a:xfrm>
                <a:off x="2478" y="908"/>
                <a:ext cx="54" cy="69"/>
              </a:xfrm>
              <a:custGeom>
                <a:avLst/>
                <a:gdLst>
                  <a:gd name="T0" fmla="*/ 18 w 23"/>
                  <a:gd name="T1" fmla="*/ 2 h 29"/>
                  <a:gd name="T2" fmla="*/ 10 w 23"/>
                  <a:gd name="T3" fmla="*/ 11 h 29"/>
                  <a:gd name="T4" fmla="*/ 2 w 23"/>
                  <a:gd name="T5" fmla="*/ 23 h 29"/>
                  <a:gd name="T6" fmla="*/ 7 w 23"/>
                  <a:gd name="T7" fmla="*/ 26 h 29"/>
                  <a:gd name="T8" fmla="*/ 16 w 23"/>
                  <a:gd name="T9" fmla="*/ 15 h 29"/>
                  <a:gd name="T10" fmla="*/ 22 w 23"/>
                  <a:gd name="T11" fmla="*/ 5 h 29"/>
                  <a:gd name="T12" fmla="*/ 18 w 23"/>
                  <a:gd name="T1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9">
                    <a:moveTo>
                      <a:pt x="18" y="2"/>
                    </a:moveTo>
                    <a:cubicBezTo>
                      <a:pt x="14" y="4"/>
                      <a:pt x="12" y="8"/>
                      <a:pt x="10" y="11"/>
                    </a:cubicBezTo>
                    <a:cubicBezTo>
                      <a:pt x="7" y="15"/>
                      <a:pt x="4" y="18"/>
                      <a:pt x="2" y="23"/>
                    </a:cubicBezTo>
                    <a:cubicBezTo>
                      <a:pt x="0" y="26"/>
                      <a:pt x="5" y="29"/>
                      <a:pt x="7" y="26"/>
                    </a:cubicBezTo>
                    <a:cubicBezTo>
                      <a:pt x="10" y="22"/>
                      <a:pt x="13" y="19"/>
                      <a:pt x="16" y="15"/>
                    </a:cubicBezTo>
                    <a:cubicBezTo>
                      <a:pt x="18" y="12"/>
                      <a:pt x="22" y="9"/>
                      <a:pt x="22" y="5"/>
                    </a:cubicBezTo>
                    <a:cubicBezTo>
                      <a:pt x="23" y="3"/>
                      <a:pt x="20" y="0"/>
                      <a:pt x="18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8"/>
              <p:cNvSpPr/>
              <p:nvPr/>
            </p:nvSpPr>
            <p:spPr bwMode="auto">
              <a:xfrm>
                <a:off x="2532" y="786"/>
                <a:ext cx="59" cy="93"/>
              </a:xfrm>
              <a:custGeom>
                <a:avLst/>
                <a:gdLst>
                  <a:gd name="T0" fmla="*/ 24 w 25"/>
                  <a:gd name="T1" fmla="*/ 3 h 39"/>
                  <a:gd name="T2" fmla="*/ 20 w 25"/>
                  <a:gd name="T3" fmla="*/ 1 h 39"/>
                  <a:gd name="T4" fmla="*/ 10 w 25"/>
                  <a:gd name="T5" fmla="*/ 17 h 39"/>
                  <a:gd name="T6" fmla="*/ 1 w 25"/>
                  <a:gd name="T7" fmla="*/ 35 h 39"/>
                  <a:gd name="T8" fmla="*/ 6 w 25"/>
                  <a:gd name="T9" fmla="*/ 37 h 39"/>
                  <a:gd name="T10" fmla="*/ 18 w 25"/>
                  <a:gd name="T11" fmla="*/ 20 h 39"/>
                  <a:gd name="T12" fmla="*/ 24 w 25"/>
                  <a:gd name="T1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9">
                    <a:moveTo>
                      <a:pt x="24" y="3"/>
                    </a:moveTo>
                    <a:cubicBezTo>
                      <a:pt x="24" y="1"/>
                      <a:pt x="21" y="0"/>
                      <a:pt x="20" y="1"/>
                    </a:cubicBezTo>
                    <a:cubicBezTo>
                      <a:pt x="14" y="4"/>
                      <a:pt x="12" y="12"/>
                      <a:pt x="10" y="17"/>
                    </a:cubicBezTo>
                    <a:cubicBezTo>
                      <a:pt x="7" y="23"/>
                      <a:pt x="4" y="29"/>
                      <a:pt x="1" y="35"/>
                    </a:cubicBezTo>
                    <a:cubicBezTo>
                      <a:pt x="0" y="38"/>
                      <a:pt x="5" y="39"/>
                      <a:pt x="6" y="37"/>
                    </a:cubicBezTo>
                    <a:cubicBezTo>
                      <a:pt x="10" y="31"/>
                      <a:pt x="14" y="25"/>
                      <a:pt x="18" y="20"/>
                    </a:cubicBezTo>
                    <a:cubicBezTo>
                      <a:pt x="21" y="14"/>
                      <a:pt x="25" y="9"/>
                      <a:pt x="2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"/>
              <p:cNvSpPr/>
              <p:nvPr/>
            </p:nvSpPr>
            <p:spPr bwMode="auto">
              <a:xfrm>
                <a:off x="2580" y="639"/>
                <a:ext cx="56" cy="107"/>
              </a:xfrm>
              <a:custGeom>
                <a:avLst/>
                <a:gdLst>
                  <a:gd name="T0" fmla="*/ 23 w 24"/>
                  <a:gd name="T1" fmla="*/ 26 h 45"/>
                  <a:gd name="T2" fmla="*/ 13 w 24"/>
                  <a:gd name="T3" fmla="*/ 9 h 45"/>
                  <a:gd name="T4" fmla="*/ 4 w 24"/>
                  <a:gd name="T5" fmla="*/ 0 h 45"/>
                  <a:gd name="T6" fmla="*/ 0 w 24"/>
                  <a:gd name="T7" fmla="*/ 3 h 45"/>
                  <a:gd name="T8" fmla="*/ 8 w 24"/>
                  <a:gd name="T9" fmla="*/ 19 h 45"/>
                  <a:gd name="T10" fmla="*/ 13 w 24"/>
                  <a:gd name="T11" fmla="*/ 29 h 45"/>
                  <a:gd name="T12" fmla="*/ 7 w 24"/>
                  <a:gd name="T13" fmla="*/ 38 h 45"/>
                  <a:gd name="T14" fmla="*/ 10 w 24"/>
                  <a:gd name="T15" fmla="*/ 43 h 45"/>
                  <a:gd name="T16" fmla="*/ 22 w 24"/>
                  <a:gd name="T17" fmla="*/ 32 h 45"/>
                  <a:gd name="T18" fmla="*/ 23 w 24"/>
                  <a:gd name="T1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23" y="26"/>
                    </a:moveTo>
                    <a:cubicBezTo>
                      <a:pt x="19" y="20"/>
                      <a:pt x="16" y="14"/>
                      <a:pt x="13" y="9"/>
                    </a:cubicBezTo>
                    <a:cubicBezTo>
                      <a:pt x="11" y="4"/>
                      <a:pt x="9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"/>
                      <a:pt x="5" y="15"/>
                      <a:pt x="8" y="19"/>
                    </a:cubicBezTo>
                    <a:cubicBezTo>
                      <a:pt x="10" y="23"/>
                      <a:pt x="11" y="26"/>
                      <a:pt x="13" y="29"/>
                    </a:cubicBezTo>
                    <a:cubicBezTo>
                      <a:pt x="15" y="31"/>
                      <a:pt x="8" y="37"/>
                      <a:pt x="7" y="38"/>
                    </a:cubicBezTo>
                    <a:cubicBezTo>
                      <a:pt x="4" y="40"/>
                      <a:pt x="7" y="45"/>
                      <a:pt x="10" y="43"/>
                    </a:cubicBezTo>
                    <a:cubicBezTo>
                      <a:pt x="16" y="41"/>
                      <a:pt x="18" y="36"/>
                      <a:pt x="22" y="32"/>
                    </a:cubicBezTo>
                    <a:cubicBezTo>
                      <a:pt x="23" y="30"/>
                      <a:pt x="24" y="28"/>
                      <a:pt x="23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"/>
              <p:cNvSpPr/>
              <p:nvPr/>
            </p:nvSpPr>
            <p:spPr bwMode="auto">
              <a:xfrm>
                <a:off x="2530" y="501"/>
                <a:ext cx="45" cy="88"/>
              </a:xfrm>
              <a:custGeom>
                <a:avLst/>
                <a:gdLst>
                  <a:gd name="T0" fmla="*/ 19 w 19"/>
                  <a:gd name="T1" fmla="*/ 34 h 37"/>
                  <a:gd name="T2" fmla="*/ 15 w 19"/>
                  <a:gd name="T3" fmla="*/ 19 h 37"/>
                  <a:gd name="T4" fmla="*/ 8 w 19"/>
                  <a:gd name="T5" fmla="*/ 3 h 37"/>
                  <a:gd name="T6" fmla="*/ 2 w 19"/>
                  <a:gd name="T7" fmla="*/ 5 h 37"/>
                  <a:gd name="T8" fmla="*/ 8 w 19"/>
                  <a:gd name="T9" fmla="*/ 19 h 37"/>
                  <a:gd name="T10" fmla="*/ 16 w 19"/>
                  <a:gd name="T11" fmla="*/ 35 h 37"/>
                  <a:gd name="T12" fmla="*/ 19 w 19"/>
                  <a:gd name="T13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9" y="34"/>
                    </a:moveTo>
                    <a:cubicBezTo>
                      <a:pt x="18" y="29"/>
                      <a:pt x="17" y="24"/>
                      <a:pt x="15" y="19"/>
                    </a:cubicBezTo>
                    <a:cubicBezTo>
                      <a:pt x="13" y="13"/>
                      <a:pt x="11" y="7"/>
                      <a:pt x="8" y="3"/>
                    </a:cubicBezTo>
                    <a:cubicBezTo>
                      <a:pt x="6" y="0"/>
                      <a:pt x="0" y="1"/>
                      <a:pt x="2" y="5"/>
                    </a:cubicBezTo>
                    <a:cubicBezTo>
                      <a:pt x="3" y="10"/>
                      <a:pt x="6" y="14"/>
                      <a:pt x="8" y="19"/>
                    </a:cubicBezTo>
                    <a:cubicBezTo>
                      <a:pt x="11" y="24"/>
                      <a:pt x="14" y="29"/>
                      <a:pt x="16" y="35"/>
                    </a:cubicBezTo>
                    <a:cubicBezTo>
                      <a:pt x="16" y="37"/>
                      <a:pt x="19" y="36"/>
                      <a:pt x="19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"/>
              <p:cNvSpPr/>
              <p:nvPr/>
            </p:nvSpPr>
            <p:spPr bwMode="auto">
              <a:xfrm>
                <a:off x="2490" y="377"/>
                <a:ext cx="42" cy="78"/>
              </a:xfrm>
              <a:custGeom>
                <a:avLst/>
                <a:gdLst>
                  <a:gd name="T0" fmla="*/ 15 w 18"/>
                  <a:gd name="T1" fmla="*/ 25 h 33"/>
                  <a:gd name="T2" fmla="*/ 11 w 18"/>
                  <a:gd name="T3" fmla="*/ 14 h 33"/>
                  <a:gd name="T4" fmla="*/ 8 w 18"/>
                  <a:gd name="T5" fmla="*/ 4 h 33"/>
                  <a:gd name="T6" fmla="*/ 1 w 18"/>
                  <a:gd name="T7" fmla="*/ 4 h 33"/>
                  <a:gd name="T8" fmla="*/ 1 w 18"/>
                  <a:gd name="T9" fmla="*/ 16 h 33"/>
                  <a:gd name="T10" fmla="*/ 8 w 18"/>
                  <a:gd name="T11" fmla="*/ 29 h 33"/>
                  <a:gd name="T12" fmla="*/ 15 w 18"/>
                  <a:gd name="T13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5" y="25"/>
                    </a:moveTo>
                    <a:cubicBezTo>
                      <a:pt x="14" y="21"/>
                      <a:pt x="12" y="18"/>
                      <a:pt x="11" y="14"/>
                    </a:cubicBezTo>
                    <a:cubicBezTo>
                      <a:pt x="10" y="11"/>
                      <a:pt x="9" y="7"/>
                      <a:pt x="8" y="4"/>
                    </a:cubicBezTo>
                    <a:cubicBezTo>
                      <a:pt x="7" y="0"/>
                      <a:pt x="2" y="0"/>
                      <a:pt x="1" y="4"/>
                    </a:cubicBezTo>
                    <a:cubicBezTo>
                      <a:pt x="0" y="8"/>
                      <a:pt x="0" y="11"/>
                      <a:pt x="1" y="16"/>
                    </a:cubicBezTo>
                    <a:cubicBezTo>
                      <a:pt x="3" y="20"/>
                      <a:pt x="5" y="25"/>
                      <a:pt x="8" y="29"/>
                    </a:cubicBezTo>
                    <a:cubicBezTo>
                      <a:pt x="11" y="33"/>
                      <a:pt x="18" y="29"/>
                      <a:pt x="1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2"/>
              <p:cNvSpPr/>
              <p:nvPr/>
            </p:nvSpPr>
            <p:spPr bwMode="auto">
              <a:xfrm>
                <a:off x="2466" y="310"/>
                <a:ext cx="97" cy="55"/>
              </a:xfrm>
              <a:custGeom>
                <a:avLst/>
                <a:gdLst>
                  <a:gd name="T0" fmla="*/ 39 w 41"/>
                  <a:gd name="T1" fmla="*/ 5 h 23"/>
                  <a:gd name="T2" fmla="*/ 24 w 41"/>
                  <a:gd name="T3" fmla="*/ 1 h 23"/>
                  <a:gd name="T4" fmla="*/ 5 w 41"/>
                  <a:gd name="T5" fmla="*/ 1 h 23"/>
                  <a:gd name="T6" fmla="*/ 0 w 41"/>
                  <a:gd name="T7" fmla="*/ 6 h 23"/>
                  <a:gd name="T8" fmla="*/ 7 w 41"/>
                  <a:gd name="T9" fmla="*/ 19 h 23"/>
                  <a:gd name="T10" fmla="*/ 12 w 41"/>
                  <a:gd name="T11" fmla="*/ 16 h 23"/>
                  <a:gd name="T12" fmla="*/ 10 w 41"/>
                  <a:gd name="T13" fmla="*/ 10 h 23"/>
                  <a:gd name="T14" fmla="*/ 22 w 41"/>
                  <a:gd name="T15" fmla="*/ 11 h 23"/>
                  <a:gd name="T16" fmla="*/ 38 w 41"/>
                  <a:gd name="T17" fmla="*/ 11 h 23"/>
                  <a:gd name="T18" fmla="*/ 39 w 41"/>
                  <a:gd name="T1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39" y="5"/>
                    </a:moveTo>
                    <a:cubicBezTo>
                      <a:pt x="35" y="1"/>
                      <a:pt x="29" y="1"/>
                      <a:pt x="24" y="1"/>
                    </a:cubicBezTo>
                    <a:cubicBezTo>
                      <a:pt x="18" y="0"/>
                      <a:pt x="11" y="1"/>
                      <a:pt x="5" y="1"/>
                    </a:cubicBezTo>
                    <a:cubicBezTo>
                      <a:pt x="2" y="1"/>
                      <a:pt x="0" y="4"/>
                      <a:pt x="0" y="6"/>
                    </a:cubicBezTo>
                    <a:cubicBezTo>
                      <a:pt x="1" y="11"/>
                      <a:pt x="4" y="15"/>
                      <a:pt x="7" y="19"/>
                    </a:cubicBezTo>
                    <a:cubicBezTo>
                      <a:pt x="9" y="23"/>
                      <a:pt x="14" y="20"/>
                      <a:pt x="12" y="16"/>
                    </a:cubicBezTo>
                    <a:cubicBezTo>
                      <a:pt x="11" y="14"/>
                      <a:pt x="10" y="12"/>
                      <a:pt x="10" y="10"/>
                    </a:cubicBezTo>
                    <a:cubicBezTo>
                      <a:pt x="14" y="10"/>
                      <a:pt x="18" y="10"/>
                      <a:pt x="22" y="11"/>
                    </a:cubicBezTo>
                    <a:cubicBezTo>
                      <a:pt x="27" y="11"/>
                      <a:pt x="33" y="13"/>
                      <a:pt x="38" y="11"/>
                    </a:cubicBezTo>
                    <a:cubicBezTo>
                      <a:pt x="40" y="10"/>
                      <a:pt x="41" y="7"/>
                      <a:pt x="3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3"/>
              <p:cNvSpPr/>
              <p:nvPr/>
            </p:nvSpPr>
            <p:spPr bwMode="auto">
              <a:xfrm>
                <a:off x="2615" y="313"/>
                <a:ext cx="88" cy="21"/>
              </a:xfrm>
              <a:custGeom>
                <a:avLst/>
                <a:gdLst>
                  <a:gd name="T0" fmla="*/ 34 w 37"/>
                  <a:gd name="T1" fmla="*/ 1 h 9"/>
                  <a:gd name="T2" fmla="*/ 3 w 37"/>
                  <a:gd name="T3" fmla="*/ 1 h 9"/>
                  <a:gd name="T4" fmla="*/ 3 w 37"/>
                  <a:gd name="T5" fmla="*/ 7 h 9"/>
                  <a:gd name="T6" fmla="*/ 34 w 37"/>
                  <a:gd name="T7" fmla="*/ 7 h 9"/>
                  <a:gd name="T8" fmla="*/ 34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4" y="1"/>
                    </a:moveTo>
                    <a:cubicBezTo>
                      <a:pt x="24" y="0"/>
                      <a:pt x="13" y="0"/>
                      <a:pt x="3" y="1"/>
                    </a:cubicBezTo>
                    <a:cubicBezTo>
                      <a:pt x="0" y="2"/>
                      <a:pt x="0" y="7"/>
                      <a:pt x="3" y="7"/>
                    </a:cubicBezTo>
                    <a:cubicBezTo>
                      <a:pt x="13" y="8"/>
                      <a:pt x="24" y="9"/>
                      <a:pt x="34" y="7"/>
                    </a:cubicBezTo>
                    <a:cubicBezTo>
                      <a:pt x="37" y="7"/>
                      <a:pt x="37" y="2"/>
                      <a:pt x="3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4"/>
              <p:cNvSpPr/>
              <p:nvPr/>
            </p:nvSpPr>
            <p:spPr bwMode="auto">
              <a:xfrm>
                <a:off x="2760" y="310"/>
                <a:ext cx="78" cy="24"/>
              </a:xfrm>
              <a:custGeom>
                <a:avLst/>
                <a:gdLst>
                  <a:gd name="T0" fmla="*/ 30 w 33"/>
                  <a:gd name="T1" fmla="*/ 2 h 10"/>
                  <a:gd name="T2" fmla="*/ 4 w 33"/>
                  <a:gd name="T3" fmla="*/ 2 h 10"/>
                  <a:gd name="T4" fmla="*/ 4 w 33"/>
                  <a:gd name="T5" fmla="*/ 8 h 10"/>
                  <a:gd name="T6" fmla="*/ 30 w 33"/>
                  <a:gd name="T7" fmla="*/ 8 h 10"/>
                  <a:gd name="T8" fmla="*/ 30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0" y="2"/>
                    </a:moveTo>
                    <a:cubicBezTo>
                      <a:pt x="22" y="0"/>
                      <a:pt x="12" y="1"/>
                      <a:pt x="4" y="2"/>
                    </a:cubicBezTo>
                    <a:cubicBezTo>
                      <a:pt x="0" y="3"/>
                      <a:pt x="0" y="8"/>
                      <a:pt x="4" y="8"/>
                    </a:cubicBezTo>
                    <a:cubicBezTo>
                      <a:pt x="12" y="9"/>
                      <a:pt x="22" y="10"/>
                      <a:pt x="30" y="8"/>
                    </a:cubicBezTo>
                    <a:cubicBezTo>
                      <a:pt x="33" y="7"/>
                      <a:pt x="33" y="3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5"/>
              <p:cNvSpPr/>
              <p:nvPr/>
            </p:nvSpPr>
            <p:spPr bwMode="auto">
              <a:xfrm>
                <a:off x="2925" y="305"/>
                <a:ext cx="71" cy="24"/>
              </a:xfrm>
              <a:custGeom>
                <a:avLst/>
                <a:gdLst>
                  <a:gd name="T0" fmla="*/ 27 w 30"/>
                  <a:gd name="T1" fmla="*/ 1 h 10"/>
                  <a:gd name="T2" fmla="*/ 4 w 30"/>
                  <a:gd name="T3" fmla="*/ 2 h 10"/>
                  <a:gd name="T4" fmla="*/ 4 w 30"/>
                  <a:gd name="T5" fmla="*/ 8 h 10"/>
                  <a:gd name="T6" fmla="*/ 27 w 30"/>
                  <a:gd name="T7" fmla="*/ 8 h 10"/>
                  <a:gd name="T8" fmla="*/ 27 w 3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7" y="1"/>
                    </a:moveTo>
                    <a:cubicBezTo>
                      <a:pt x="20" y="0"/>
                      <a:pt x="11" y="1"/>
                      <a:pt x="4" y="2"/>
                    </a:cubicBezTo>
                    <a:cubicBezTo>
                      <a:pt x="0" y="2"/>
                      <a:pt x="0" y="7"/>
                      <a:pt x="4" y="8"/>
                    </a:cubicBezTo>
                    <a:cubicBezTo>
                      <a:pt x="11" y="9"/>
                      <a:pt x="20" y="10"/>
                      <a:pt x="27" y="8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6"/>
              <p:cNvSpPr/>
              <p:nvPr/>
            </p:nvSpPr>
            <p:spPr bwMode="auto">
              <a:xfrm>
                <a:off x="3086" y="310"/>
                <a:ext cx="90" cy="24"/>
              </a:xfrm>
              <a:custGeom>
                <a:avLst/>
                <a:gdLst>
                  <a:gd name="T0" fmla="*/ 35 w 38"/>
                  <a:gd name="T1" fmla="*/ 3 h 10"/>
                  <a:gd name="T2" fmla="*/ 3 w 38"/>
                  <a:gd name="T3" fmla="*/ 1 h 10"/>
                  <a:gd name="T4" fmla="*/ 2 w 38"/>
                  <a:gd name="T5" fmla="*/ 5 h 10"/>
                  <a:gd name="T6" fmla="*/ 35 w 38"/>
                  <a:gd name="T7" fmla="*/ 8 h 10"/>
                  <a:gd name="T8" fmla="*/ 35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3"/>
                    </a:moveTo>
                    <a:cubicBezTo>
                      <a:pt x="25" y="1"/>
                      <a:pt x="13" y="2"/>
                      <a:pt x="3" y="1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12" y="9"/>
                      <a:pt x="25" y="10"/>
                      <a:pt x="35" y="8"/>
                    </a:cubicBezTo>
                    <a:cubicBezTo>
                      <a:pt x="38" y="7"/>
                      <a:pt x="38" y="3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7"/>
              <p:cNvSpPr/>
              <p:nvPr/>
            </p:nvSpPr>
            <p:spPr bwMode="auto">
              <a:xfrm>
                <a:off x="3233" y="305"/>
                <a:ext cx="93" cy="22"/>
              </a:xfrm>
              <a:custGeom>
                <a:avLst/>
                <a:gdLst>
                  <a:gd name="T0" fmla="*/ 35 w 39"/>
                  <a:gd name="T1" fmla="*/ 2 h 9"/>
                  <a:gd name="T2" fmla="*/ 5 w 39"/>
                  <a:gd name="T3" fmla="*/ 1 h 9"/>
                  <a:gd name="T4" fmla="*/ 5 w 39"/>
                  <a:gd name="T5" fmla="*/ 8 h 9"/>
                  <a:gd name="T6" fmla="*/ 35 w 39"/>
                  <a:gd name="T7" fmla="*/ 8 h 9"/>
                  <a:gd name="T8" fmla="*/ 35 w 3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35" y="2"/>
                    </a:moveTo>
                    <a:cubicBezTo>
                      <a:pt x="25" y="0"/>
                      <a:pt x="15" y="1"/>
                      <a:pt x="5" y="1"/>
                    </a:cubicBezTo>
                    <a:cubicBezTo>
                      <a:pt x="0" y="1"/>
                      <a:pt x="0" y="8"/>
                      <a:pt x="5" y="8"/>
                    </a:cubicBezTo>
                    <a:cubicBezTo>
                      <a:pt x="15" y="9"/>
                      <a:pt x="25" y="9"/>
                      <a:pt x="35" y="8"/>
                    </a:cubicBezTo>
                    <a:cubicBezTo>
                      <a:pt x="39" y="8"/>
                      <a:pt x="39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8"/>
              <p:cNvSpPr/>
              <p:nvPr/>
            </p:nvSpPr>
            <p:spPr bwMode="auto">
              <a:xfrm>
                <a:off x="3383" y="301"/>
                <a:ext cx="106" cy="31"/>
              </a:xfrm>
              <a:custGeom>
                <a:avLst/>
                <a:gdLst>
                  <a:gd name="T0" fmla="*/ 42 w 45"/>
                  <a:gd name="T1" fmla="*/ 4 h 13"/>
                  <a:gd name="T2" fmla="*/ 7 w 45"/>
                  <a:gd name="T3" fmla="*/ 1 h 13"/>
                  <a:gd name="T4" fmla="*/ 5 w 45"/>
                  <a:gd name="T5" fmla="*/ 8 h 13"/>
                  <a:gd name="T6" fmla="*/ 42 w 45"/>
                  <a:gd name="T7" fmla="*/ 10 h 13"/>
                  <a:gd name="T8" fmla="*/ 42 w 45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2" y="4"/>
                    </a:moveTo>
                    <a:cubicBezTo>
                      <a:pt x="31" y="1"/>
                      <a:pt x="18" y="2"/>
                      <a:pt x="7" y="1"/>
                    </a:cubicBezTo>
                    <a:cubicBezTo>
                      <a:pt x="2" y="0"/>
                      <a:pt x="0" y="7"/>
                      <a:pt x="5" y="8"/>
                    </a:cubicBezTo>
                    <a:cubicBezTo>
                      <a:pt x="16" y="11"/>
                      <a:pt x="30" y="13"/>
                      <a:pt x="42" y="10"/>
                    </a:cubicBezTo>
                    <a:cubicBezTo>
                      <a:pt x="45" y="9"/>
                      <a:pt x="45" y="5"/>
                      <a:pt x="42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9"/>
              <p:cNvSpPr/>
              <p:nvPr/>
            </p:nvSpPr>
            <p:spPr bwMode="auto">
              <a:xfrm>
                <a:off x="2561" y="1069"/>
                <a:ext cx="83" cy="22"/>
              </a:xfrm>
              <a:custGeom>
                <a:avLst/>
                <a:gdLst>
                  <a:gd name="T0" fmla="*/ 31 w 35"/>
                  <a:gd name="T1" fmla="*/ 0 h 9"/>
                  <a:gd name="T2" fmla="*/ 4 w 35"/>
                  <a:gd name="T3" fmla="*/ 3 h 9"/>
                  <a:gd name="T4" fmla="*/ 4 w 35"/>
                  <a:gd name="T5" fmla="*/ 9 h 9"/>
                  <a:gd name="T6" fmla="*/ 31 w 35"/>
                  <a:gd name="T7" fmla="*/ 6 h 9"/>
                  <a:gd name="T8" fmla="*/ 31 w 3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2" y="0"/>
                      <a:pt x="13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3" y="9"/>
                      <a:pt x="22" y="7"/>
                      <a:pt x="31" y="6"/>
                    </a:cubicBezTo>
                    <a:cubicBezTo>
                      <a:pt x="35" y="6"/>
                      <a:pt x="35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0"/>
              <p:cNvSpPr/>
              <p:nvPr/>
            </p:nvSpPr>
            <p:spPr bwMode="auto">
              <a:xfrm>
                <a:off x="2717" y="1065"/>
                <a:ext cx="71" cy="14"/>
              </a:xfrm>
              <a:custGeom>
                <a:avLst/>
                <a:gdLst>
                  <a:gd name="T0" fmla="*/ 27 w 30"/>
                  <a:gd name="T1" fmla="*/ 0 h 6"/>
                  <a:gd name="T2" fmla="*/ 3 w 30"/>
                  <a:gd name="T3" fmla="*/ 0 h 6"/>
                  <a:gd name="T4" fmla="*/ 3 w 30"/>
                  <a:gd name="T5" fmla="*/ 5 h 6"/>
                  <a:gd name="T6" fmla="*/ 27 w 30"/>
                  <a:gd name="T7" fmla="*/ 5 h 6"/>
                  <a:gd name="T8" fmla="*/ 27 w 3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27" y="0"/>
                    </a:moveTo>
                    <a:cubicBezTo>
                      <a:pt x="19" y="0"/>
                      <a:pt x="11" y="0"/>
                      <a:pt x="3" y="0"/>
                    </a:cubicBezTo>
                    <a:cubicBezTo>
                      <a:pt x="0" y="1"/>
                      <a:pt x="0" y="5"/>
                      <a:pt x="3" y="5"/>
                    </a:cubicBezTo>
                    <a:cubicBezTo>
                      <a:pt x="11" y="5"/>
                      <a:pt x="19" y="6"/>
                      <a:pt x="27" y="5"/>
                    </a:cubicBezTo>
                    <a:cubicBezTo>
                      <a:pt x="30" y="5"/>
                      <a:pt x="30" y="1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1"/>
              <p:cNvSpPr/>
              <p:nvPr/>
            </p:nvSpPr>
            <p:spPr bwMode="auto">
              <a:xfrm>
                <a:off x="2857" y="1055"/>
                <a:ext cx="80" cy="19"/>
              </a:xfrm>
              <a:custGeom>
                <a:avLst/>
                <a:gdLst>
                  <a:gd name="T0" fmla="*/ 31 w 34"/>
                  <a:gd name="T1" fmla="*/ 1 h 8"/>
                  <a:gd name="T2" fmla="*/ 18 w 34"/>
                  <a:gd name="T3" fmla="*/ 1 h 8"/>
                  <a:gd name="T4" fmla="*/ 3 w 34"/>
                  <a:gd name="T5" fmla="*/ 2 h 8"/>
                  <a:gd name="T6" fmla="*/ 3 w 34"/>
                  <a:gd name="T7" fmla="*/ 6 h 8"/>
                  <a:gd name="T8" fmla="*/ 17 w 34"/>
                  <a:gd name="T9" fmla="*/ 7 h 8"/>
                  <a:gd name="T10" fmla="*/ 31 w 34"/>
                  <a:gd name="T11" fmla="*/ 7 h 8"/>
                  <a:gd name="T12" fmla="*/ 31 w 34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1"/>
                    </a:moveTo>
                    <a:cubicBezTo>
                      <a:pt x="27" y="0"/>
                      <a:pt x="23" y="1"/>
                      <a:pt x="18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2"/>
                      <a:pt x="0" y="6"/>
                      <a:pt x="3" y="6"/>
                    </a:cubicBezTo>
                    <a:cubicBezTo>
                      <a:pt x="8" y="7"/>
                      <a:pt x="12" y="7"/>
                      <a:pt x="17" y="7"/>
                    </a:cubicBezTo>
                    <a:cubicBezTo>
                      <a:pt x="21" y="7"/>
                      <a:pt x="26" y="8"/>
                      <a:pt x="31" y="7"/>
                    </a:cubicBezTo>
                    <a:cubicBezTo>
                      <a:pt x="34" y="6"/>
                      <a:pt x="34" y="2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2"/>
              <p:cNvSpPr/>
              <p:nvPr/>
            </p:nvSpPr>
            <p:spPr bwMode="auto">
              <a:xfrm>
                <a:off x="2989" y="1043"/>
                <a:ext cx="71" cy="22"/>
              </a:xfrm>
              <a:custGeom>
                <a:avLst/>
                <a:gdLst>
                  <a:gd name="T0" fmla="*/ 27 w 30"/>
                  <a:gd name="T1" fmla="*/ 1 h 9"/>
                  <a:gd name="T2" fmla="*/ 4 w 30"/>
                  <a:gd name="T3" fmla="*/ 1 h 9"/>
                  <a:gd name="T4" fmla="*/ 4 w 30"/>
                  <a:gd name="T5" fmla="*/ 7 h 9"/>
                  <a:gd name="T6" fmla="*/ 27 w 30"/>
                  <a:gd name="T7" fmla="*/ 7 h 9"/>
                  <a:gd name="T8" fmla="*/ 27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7" y="1"/>
                    </a:moveTo>
                    <a:cubicBezTo>
                      <a:pt x="19" y="0"/>
                      <a:pt x="12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8"/>
                      <a:pt x="19" y="9"/>
                      <a:pt x="27" y="7"/>
                    </a:cubicBezTo>
                    <a:cubicBezTo>
                      <a:pt x="30" y="7"/>
                      <a:pt x="30" y="2"/>
                      <a:pt x="2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3"/>
              <p:cNvSpPr/>
              <p:nvPr/>
            </p:nvSpPr>
            <p:spPr bwMode="auto">
              <a:xfrm>
                <a:off x="3124" y="1041"/>
                <a:ext cx="81" cy="24"/>
              </a:xfrm>
              <a:custGeom>
                <a:avLst/>
                <a:gdLst>
                  <a:gd name="T0" fmla="*/ 32 w 34"/>
                  <a:gd name="T1" fmla="*/ 3 h 10"/>
                  <a:gd name="T2" fmla="*/ 4 w 34"/>
                  <a:gd name="T3" fmla="*/ 0 h 10"/>
                  <a:gd name="T4" fmla="*/ 4 w 34"/>
                  <a:gd name="T5" fmla="*/ 6 h 10"/>
                  <a:gd name="T6" fmla="*/ 32 w 34"/>
                  <a:gd name="T7" fmla="*/ 8 h 10"/>
                  <a:gd name="T8" fmla="*/ 32 w 34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2" y="3"/>
                    </a:moveTo>
                    <a:cubicBezTo>
                      <a:pt x="23" y="1"/>
                      <a:pt x="13" y="0"/>
                      <a:pt x="4" y="0"/>
                    </a:cubicBezTo>
                    <a:cubicBezTo>
                      <a:pt x="0" y="0"/>
                      <a:pt x="0" y="5"/>
                      <a:pt x="4" y="6"/>
                    </a:cubicBezTo>
                    <a:cubicBezTo>
                      <a:pt x="13" y="6"/>
                      <a:pt x="22" y="10"/>
                      <a:pt x="32" y="8"/>
                    </a:cubicBezTo>
                    <a:cubicBezTo>
                      <a:pt x="34" y="7"/>
                      <a:pt x="34" y="3"/>
                      <a:pt x="3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4"/>
              <p:cNvSpPr/>
              <p:nvPr/>
            </p:nvSpPr>
            <p:spPr bwMode="auto">
              <a:xfrm>
                <a:off x="3259" y="1029"/>
                <a:ext cx="88" cy="26"/>
              </a:xfrm>
              <a:custGeom>
                <a:avLst/>
                <a:gdLst>
                  <a:gd name="T0" fmla="*/ 34 w 37"/>
                  <a:gd name="T1" fmla="*/ 2 h 11"/>
                  <a:gd name="T2" fmla="*/ 4 w 37"/>
                  <a:gd name="T3" fmla="*/ 2 h 11"/>
                  <a:gd name="T4" fmla="*/ 4 w 37"/>
                  <a:gd name="T5" fmla="*/ 9 h 11"/>
                  <a:gd name="T6" fmla="*/ 34 w 37"/>
                  <a:gd name="T7" fmla="*/ 8 h 11"/>
                  <a:gd name="T8" fmla="*/ 34 w 3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4" y="2"/>
                    </a:moveTo>
                    <a:cubicBezTo>
                      <a:pt x="25" y="0"/>
                      <a:pt x="14" y="2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14" y="9"/>
                      <a:pt x="25" y="11"/>
                      <a:pt x="34" y="8"/>
                    </a:cubicBezTo>
                    <a:cubicBezTo>
                      <a:pt x="37" y="8"/>
                      <a:pt x="37" y="3"/>
                      <a:pt x="3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5"/>
              <p:cNvSpPr/>
              <p:nvPr/>
            </p:nvSpPr>
            <p:spPr bwMode="auto">
              <a:xfrm>
                <a:off x="3418" y="1046"/>
                <a:ext cx="71" cy="16"/>
              </a:xfrm>
              <a:custGeom>
                <a:avLst/>
                <a:gdLst>
                  <a:gd name="T0" fmla="*/ 26 w 30"/>
                  <a:gd name="T1" fmla="*/ 0 h 7"/>
                  <a:gd name="T2" fmla="*/ 4 w 30"/>
                  <a:gd name="T3" fmla="*/ 1 h 7"/>
                  <a:gd name="T4" fmla="*/ 4 w 30"/>
                  <a:gd name="T5" fmla="*/ 6 h 7"/>
                  <a:gd name="T6" fmla="*/ 26 w 30"/>
                  <a:gd name="T7" fmla="*/ 6 h 7"/>
                  <a:gd name="T8" fmla="*/ 26 w 3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26" y="0"/>
                    </a:moveTo>
                    <a:cubicBezTo>
                      <a:pt x="18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6"/>
                    </a:cubicBezTo>
                    <a:cubicBezTo>
                      <a:pt x="11" y="6"/>
                      <a:pt x="18" y="7"/>
                      <a:pt x="26" y="6"/>
                    </a:cubicBezTo>
                    <a:cubicBezTo>
                      <a:pt x="30" y="6"/>
                      <a:pt x="30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6"/>
              <p:cNvSpPr/>
              <p:nvPr/>
            </p:nvSpPr>
            <p:spPr bwMode="auto">
              <a:xfrm>
                <a:off x="3574" y="1034"/>
                <a:ext cx="90" cy="24"/>
              </a:xfrm>
              <a:custGeom>
                <a:avLst/>
                <a:gdLst>
                  <a:gd name="T0" fmla="*/ 34 w 38"/>
                  <a:gd name="T1" fmla="*/ 3 h 10"/>
                  <a:gd name="T2" fmla="*/ 5 w 38"/>
                  <a:gd name="T3" fmla="*/ 0 h 10"/>
                  <a:gd name="T4" fmla="*/ 4 w 38"/>
                  <a:gd name="T5" fmla="*/ 6 h 10"/>
                  <a:gd name="T6" fmla="*/ 34 w 38"/>
                  <a:gd name="T7" fmla="*/ 8 h 10"/>
                  <a:gd name="T8" fmla="*/ 34 w 3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4" y="3"/>
                    </a:moveTo>
                    <a:cubicBezTo>
                      <a:pt x="25" y="2"/>
                      <a:pt x="15" y="2"/>
                      <a:pt x="5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4" y="9"/>
                      <a:pt x="24" y="10"/>
                      <a:pt x="34" y="8"/>
                    </a:cubicBezTo>
                    <a:cubicBezTo>
                      <a:pt x="38" y="8"/>
                      <a:pt x="38" y="3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7"/>
              <p:cNvSpPr/>
              <p:nvPr/>
            </p:nvSpPr>
            <p:spPr bwMode="auto">
              <a:xfrm>
                <a:off x="3738" y="1031"/>
                <a:ext cx="90" cy="24"/>
              </a:xfrm>
              <a:custGeom>
                <a:avLst/>
                <a:gdLst>
                  <a:gd name="T0" fmla="*/ 35 w 38"/>
                  <a:gd name="T1" fmla="*/ 2 h 10"/>
                  <a:gd name="T2" fmla="*/ 4 w 38"/>
                  <a:gd name="T3" fmla="*/ 4 h 10"/>
                  <a:gd name="T4" fmla="*/ 6 w 38"/>
                  <a:gd name="T5" fmla="*/ 10 h 10"/>
                  <a:gd name="T6" fmla="*/ 35 w 38"/>
                  <a:gd name="T7" fmla="*/ 7 h 10"/>
                  <a:gd name="T8" fmla="*/ 35 w 3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5" y="2"/>
                    </a:moveTo>
                    <a:cubicBezTo>
                      <a:pt x="25" y="0"/>
                      <a:pt x="14" y="1"/>
                      <a:pt x="4" y="4"/>
                    </a:cubicBezTo>
                    <a:cubicBezTo>
                      <a:pt x="0" y="5"/>
                      <a:pt x="2" y="10"/>
                      <a:pt x="6" y="10"/>
                    </a:cubicBezTo>
                    <a:cubicBezTo>
                      <a:pt x="15" y="8"/>
                      <a:pt x="25" y="8"/>
                      <a:pt x="35" y="7"/>
                    </a:cubicBezTo>
                    <a:cubicBezTo>
                      <a:pt x="38" y="7"/>
                      <a:pt x="38" y="2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8"/>
              <p:cNvSpPr/>
              <p:nvPr/>
            </p:nvSpPr>
            <p:spPr bwMode="auto">
              <a:xfrm>
                <a:off x="3904" y="1039"/>
                <a:ext cx="85" cy="19"/>
              </a:xfrm>
              <a:custGeom>
                <a:avLst/>
                <a:gdLst>
                  <a:gd name="T0" fmla="*/ 31 w 36"/>
                  <a:gd name="T1" fmla="*/ 1 h 8"/>
                  <a:gd name="T2" fmla="*/ 4 w 36"/>
                  <a:gd name="T3" fmla="*/ 1 h 8"/>
                  <a:gd name="T4" fmla="*/ 4 w 36"/>
                  <a:gd name="T5" fmla="*/ 7 h 8"/>
                  <a:gd name="T6" fmla="*/ 31 w 36"/>
                  <a:gd name="T7" fmla="*/ 7 h 8"/>
                  <a:gd name="T8" fmla="*/ 31 w 3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31" y="1"/>
                    </a:moveTo>
                    <a:cubicBezTo>
                      <a:pt x="22" y="0"/>
                      <a:pt x="13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3" y="8"/>
                      <a:pt x="22" y="8"/>
                      <a:pt x="31" y="7"/>
                    </a:cubicBezTo>
                    <a:cubicBezTo>
                      <a:pt x="36" y="7"/>
                      <a:pt x="36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9"/>
              <p:cNvSpPr/>
              <p:nvPr/>
            </p:nvSpPr>
            <p:spPr bwMode="auto">
              <a:xfrm>
                <a:off x="4074" y="1031"/>
                <a:ext cx="83" cy="24"/>
              </a:xfrm>
              <a:custGeom>
                <a:avLst/>
                <a:gdLst>
                  <a:gd name="T0" fmla="*/ 30 w 35"/>
                  <a:gd name="T1" fmla="*/ 2 h 10"/>
                  <a:gd name="T2" fmla="*/ 5 w 35"/>
                  <a:gd name="T3" fmla="*/ 1 h 10"/>
                  <a:gd name="T4" fmla="*/ 3 w 35"/>
                  <a:gd name="T5" fmla="*/ 7 h 10"/>
                  <a:gd name="T6" fmla="*/ 32 w 35"/>
                  <a:gd name="T7" fmla="*/ 7 h 10"/>
                  <a:gd name="T8" fmla="*/ 30 w 3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0">
                    <a:moveTo>
                      <a:pt x="30" y="2"/>
                    </a:moveTo>
                    <a:cubicBezTo>
                      <a:pt x="22" y="3"/>
                      <a:pt x="13" y="4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12" y="10"/>
                      <a:pt x="22" y="10"/>
                      <a:pt x="32" y="7"/>
                    </a:cubicBezTo>
                    <a:cubicBezTo>
                      <a:pt x="35" y="6"/>
                      <a:pt x="34" y="1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30"/>
              <p:cNvSpPr/>
              <p:nvPr/>
            </p:nvSpPr>
            <p:spPr bwMode="auto">
              <a:xfrm>
                <a:off x="4209" y="1039"/>
                <a:ext cx="90" cy="23"/>
              </a:xfrm>
              <a:custGeom>
                <a:avLst/>
                <a:gdLst>
                  <a:gd name="T0" fmla="*/ 33 w 38"/>
                  <a:gd name="T1" fmla="*/ 0 h 10"/>
                  <a:gd name="T2" fmla="*/ 3 w 38"/>
                  <a:gd name="T3" fmla="*/ 4 h 10"/>
                  <a:gd name="T4" fmla="*/ 5 w 38"/>
                  <a:gd name="T5" fmla="*/ 9 h 10"/>
                  <a:gd name="T6" fmla="*/ 33 w 38"/>
                  <a:gd name="T7" fmla="*/ 7 h 10"/>
                  <a:gd name="T8" fmla="*/ 33 w 3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0">
                    <a:moveTo>
                      <a:pt x="33" y="0"/>
                    </a:moveTo>
                    <a:cubicBezTo>
                      <a:pt x="23" y="1"/>
                      <a:pt x="13" y="1"/>
                      <a:pt x="3" y="4"/>
                    </a:cubicBezTo>
                    <a:cubicBezTo>
                      <a:pt x="0" y="4"/>
                      <a:pt x="1" y="10"/>
                      <a:pt x="5" y="9"/>
                    </a:cubicBezTo>
                    <a:cubicBezTo>
                      <a:pt x="14" y="7"/>
                      <a:pt x="24" y="7"/>
                      <a:pt x="33" y="7"/>
                    </a:cubicBezTo>
                    <a:cubicBezTo>
                      <a:pt x="38" y="7"/>
                      <a:pt x="38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31"/>
              <p:cNvSpPr/>
              <p:nvPr/>
            </p:nvSpPr>
            <p:spPr bwMode="auto">
              <a:xfrm>
                <a:off x="4373" y="1034"/>
                <a:ext cx="78" cy="28"/>
              </a:xfrm>
              <a:custGeom>
                <a:avLst/>
                <a:gdLst>
                  <a:gd name="T0" fmla="*/ 28 w 33"/>
                  <a:gd name="T1" fmla="*/ 1 h 12"/>
                  <a:gd name="T2" fmla="*/ 4 w 33"/>
                  <a:gd name="T3" fmla="*/ 5 h 12"/>
                  <a:gd name="T4" fmla="*/ 4 w 33"/>
                  <a:gd name="T5" fmla="*/ 12 h 12"/>
                  <a:gd name="T6" fmla="*/ 30 w 33"/>
                  <a:gd name="T7" fmla="*/ 6 h 12"/>
                  <a:gd name="T8" fmla="*/ 28 w 33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2">
                    <a:moveTo>
                      <a:pt x="28" y="1"/>
                    </a:moveTo>
                    <a:cubicBezTo>
                      <a:pt x="20" y="2"/>
                      <a:pt x="12" y="5"/>
                      <a:pt x="4" y="5"/>
                    </a:cubicBezTo>
                    <a:cubicBezTo>
                      <a:pt x="0" y="5"/>
                      <a:pt x="0" y="12"/>
                      <a:pt x="4" y="12"/>
                    </a:cubicBezTo>
                    <a:cubicBezTo>
                      <a:pt x="13" y="11"/>
                      <a:pt x="21" y="9"/>
                      <a:pt x="30" y="6"/>
                    </a:cubicBezTo>
                    <a:cubicBezTo>
                      <a:pt x="33" y="5"/>
                      <a:pt x="31" y="0"/>
                      <a:pt x="2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32"/>
              <p:cNvSpPr/>
              <p:nvPr/>
            </p:nvSpPr>
            <p:spPr bwMode="auto">
              <a:xfrm>
                <a:off x="4512" y="1029"/>
                <a:ext cx="95" cy="24"/>
              </a:xfrm>
              <a:custGeom>
                <a:avLst/>
                <a:gdLst>
                  <a:gd name="T0" fmla="*/ 37 w 40"/>
                  <a:gd name="T1" fmla="*/ 0 h 10"/>
                  <a:gd name="T2" fmla="*/ 5 w 40"/>
                  <a:gd name="T3" fmla="*/ 0 h 10"/>
                  <a:gd name="T4" fmla="*/ 5 w 40"/>
                  <a:gd name="T5" fmla="*/ 6 h 10"/>
                  <a:gd name="T6" fmla="*/ 38 w 40"/>
                  <a:gd name="T7" fmla="*/ 5 h 10"/>
                  <a:gd name="T8" fmla="*/ 37 w 4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">
                    <a:moveTo>
                      <a:pt x="37" y="0"/>
                    </a:moveTo>
                    <a:cubicBezTo>
                      <a:pt x="26" y="0"/>
                      <a:pt x="15" y="0"/>
                      <a:pt x="5" y="0"/>
                    </a:cubicBezTo>
                    <a:cubicBezTo>
                      <a:pt x="0" y="0"/>
                      <a:pt x="0" y="6"/>
                      <a:pt x="5" y="6"/>
                    </a:cubicBezTo>
                    <a:cubicBezTo>
                      <a:pt x="15" y="6"/>
                      <a:pt x="28" y="10"/>
                      <a:pt x="38" y="5"/>
                    </a:cubicBezTo>
                    <a:cubicBezTo>
                      <a:pt x="40" y="4"/>
                      <a:pt x="39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33"/>
              <p:cNvSpPr/>
              <p:nvPr/>
            </p:nvSpPr>
            <p:spPr bwMode="auto">
              <a:xfrm>
                <a:off x="4652" y="1029"/>
                <a:ext cx="102" cy="26"/>
              </a:xfrm>
              <a:custGeom>
                <a:avLst/>
                <a:gdLst>
                  <a:gd name="T0" fmla="*/ 40 w 43"/>
                  <a:gd name="T1" fmla="*/ 3 h 11"/>
                  <a:gd name="T2" fmla="*/ 4 w 43"/>
                  <a:gd name="T3" fmla="*/ 5 h 11"/>
                  <a:gd name="T4" fmla="*/ 6 w 43"/>
                  <a:gd name="T5" fmla="*/ 11 h 11"/>
                  <a:gd name="T6" fmla="*/ 40 w 43"/>
                  <a:gd name="T7" fmla="*/ 8 h 11"/>
                  <a:gd name="T8" fmla="*/ 40 w 4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">
                    <a:moveTo>
                      <a:pt x="40" y="3"/>
                    </a:moveTo>
                    <a:cubicBezTo>
                      <a:pt x="28" y="0"/>
                      <a:pt x="16" y="2"/>
                      <a:pt x="4" y="5"/>
                    </a:cubicBezTo>
                    <a:cubicBezTo>
                      <a:pt x="0" y="6"/>
                      <a:pt x="2" y="11"/>
                      <a:pt x="6" y="11"/>
                    </a:cubicBezTo>
                    <a:cubicBezTo>
                      <a:pt x="17" y="9"/>
                      <a:pt x="29" y="10"/>
                      <a:pt x="40" y="8"/>
                    </a:cubicBezTo>
                    <a:cubicBezTo>
                      <a:pt x="43" y="7"/>
                      <a:pt x="43" y="3"/>
                      <a:pt x="4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34"/>
              <p:cNvSpPr/>
              <p:nvPr/>
            </p:nvSpPr>
            <p:spPr bwMode="auto">
              <a:xfrm>
                <a:off x="4789" y="984"/>
                <a:ext cx="55" cy="74"/>
              </a:xfrm>
              <a:custGeom>
                <a:avLst/>
                <a:gdLst>
                  <a:gd name="T0" fmla="*/ 22 w 23"/>
                  <a:gd name="T1" fmla="*/ 25 h 31"/>
                  <a:gd name="T2" fmla="*/ 5 w 23"/>
                  <a:gd name="T3" fmla="*/ 2 h 31"/>
                  <a:gd name="T4" fmla="*/ 1 w 23"/>
                  <a:gd name="T5" fmla="*/ 6 h 31"/>
                  <a:gd name="T6" fmla="*/ 12 w 23"/>
                  <a:gd name="T7" fmla="*/ 23 h 31"/>
                  <a:gd name="T8" fmla="*/ 6 w 23"/>
                  <a:gd name="T9" fmla="*/ 24 h 31"/>
                  <a:gd name="T10" fmla="*/ 6 w 23"/>
                  <a:gd name="T11" fmla="*/ 30 h 31"/>
                  <a:gd name="T12" fmla="*/ 19 w 23"/>
                  <a:gd name="T13" fmla="*/ 30 h 31"/>
                  <a:gd name="T14" fmla="*/ 22 w 23"/>
                  <a:gd name="T15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25"/>
                    </a:moveTo>
                    <a:cubicBezTo>
                      <a:pt x="17" y="17"/>
                      <a:pt x="13" y="8"/>
                      <a:pt x="5" y="2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5" y="12"/>
                      <a:pt x="9" y="18"/>
                      <a:pt x="12" y="23"/>
                    </a:cubicBezTo>
                    <a:cubicBezTo>
                      <a:pt x="10" y="24"/>
                      <a:pt x="8" y="24"/>
                      <a:pt x="6" y="24"/>
                    </a:cubicBezTo>
                    <a:cubicBezTo>
                      <a:pt x="2" y="24"/>
                      <a:pt x="2" y="30"/>
                      <a:pt x="6" y="30"/>
                    </a:cubicBezTo>
                    <a:cubicBezTo>
                      <a:pt x="10" y="30"/>
                      <a:pt x="15" y="30"/>
                      <a:pt x="19" y="30"/>
                    </a:cubicBezTo>
                    <a:cubicBezTo>
                      <a:pt x="21" y="31"/>
                      <a:pt x="23" y="27"/>
                      <a:pt x="2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5"/>
              <p:cNvSpPr/>
              <p:nvPr/>
            </p:nvSpPr>
            <p:spPr bwMode="auto">
              <a:xfrm>
                <a:off x="4733" y="867"/>
                <a:ext cx="52" cy="72"/>
              </a:xfrm>
              <a:custGeom>
                <a:avLst/>
                <a:gdLst>
                  <a:gd name="T0" fmla="*/ 20 w 22"/>
                  <a:gd name="T1" fmla="*/ 25 h 30"/>
                  <a:gd name="T2" fmla="*/ 5 w 22"/>
                  <a:gd name="T3" fmla="*/ 3 h 30"/>
                  <a:gd name="T4" fmla="*/ 1 w 22"/>
                  <a:gd name="T5" fmla="*/ 5 h 30"/>
                  <a:gd name="T6" fmla="*/ 16 w 22"/>
                  <a:gd name="T7" fmla="*/ 28 h 30"/>
                  <a:gd name="T8" fmla="*/ 20 w 22"/>
                  <a:gd name="T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0" y="25"/>
                    </a:moveTo>
                    <a:cubicBezTo>
                      <a:pt x="14" y="18"/>
                      <a:pt x="10" y="10"/>
                      <a:pt x="5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2" y="13"/>
                      <a:pt x="10" y="22"/>
                      <a:pt x="16" y="28"/>
                    </a:cubicBezTo>
                    <a:cubicBezTo>
                      <a:pt x="19" y="30"/>
                      <a:pt x="22" y="27"/>
                      <a:pt x="20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6"/>
              <p:cNvSpPr/>
              <p:nvPr/>
            </p:nvSpPr>
            <p:spPr bwMode="auto">
              <a:xfrm>
                <a:off x="4676" y="753"/>
                <a:ext cx="49" cy="81"/>
              </a:xfrm>
              <a:custGeom>
                <a:avLst/>
                <a:gdLst>
                  <a:gd name="T0" fmla="*/ 20 w 21"/>
                  <a:gd name="T1" fmla="*/ 29 h 34"/>
                  <a:gd name="T2" fmla="*/ 13 w 21"/>
                  <a:gd name="T3" fmla="*/ 14 h 34"/>
                  <a:gd name="T4" fmla="*/ 4 w 21"/>
                  <a:gd name="T5" fmla="*/ 1 h 34"/>
                  <a:gd name="T6" fmla="*/ 0 w 21"/>
                  <a:gd name="T7" fmla="*/ 2 h 34"/>
                  <a:gd name="T8" fmla="*/ 6 w 21"/>
                  <a:gd name="T9" fmla="*/ 16 h 34"/>
                  <a:gd name="T10" fmla="*/ 15 w 21"/>
                  <a:gd name="T11" fmla="*/ 31 h 34"/>
                  <a:gd name="T12" fmla="*/ 20 w 21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20" y="29"/>
                    </a:moveTo>
                    <a:cubicBezTo>
                      <a:pt x="18" y="24"/>
                      <a:pt x="15" y="19"/>
                      <a:pt x="13" y="14"/>
                    </a:cubicBezTo>
                    <a:cubicBezTo>
                      <a:pt x="10" y="10"/>
                      <a:pt x="8" y="5"/>
                      <a:pt x="4" y="1"/>
                    </a:cubicBezTo>
                    <a:cubicBezTo>
                      <a:pt x="3" y="0"/>
                      <a:pt x="0" y="0"/>
                      <a:pt x="0" y="2"/>
                    </a:cubicBezTo>
                    <a:cubicBezTo>
                      <a:pt x="1" y="8"/>
                      <a:pt x="3" y="12"/>
                      <a:pt x="6" y="16"/>
                    </a:cubicBezTo>
                    <a:cubicBezTo>
                      <a:pt x="9" y="21"/>
                      <a:pt x="12" y="26"/>
                      <a:pt x="15" y="31"/>
                    </a:cubicBezTo>
                    <a:cubicBezTo>
                      <a:pt x="16" y="34"/>
                      <a:pt x="21" y="32"/>
                      <a:pt x="2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7"/>
              <p:cNvSpPr/>
              <p:nvPr/>
            </p:nvSpPr>
            <p:spPr bwMode="auto">
              <a:xfrm>
                <a:off x="4650" y="603"/>
                <a:ext cx="68" cy="102"/>
              </a:xfrm>
              <a:custGeom>
                <a:avLst/>
                <a:gdLst>
                  <a:gd name="T0" fmla="*/ 25 w 29"/>
                  <a:gd name="T1" fmla="*/ 1 h 43"/>
                  <a:gd name="T2" fmla="*/ 4 w 29"/>
                  <a:gd name="T3" fmla="*/ 20 h 43"/>
                  <a:gd name="T4" fmla="*/ 10 w 29"/>
                  <a:gd name="T5" fmla="*/ 42 h 43"/>
                  <a:gd name="T6" fmla="*/ 13 w 29"/>
                  <a:gd name="T7" fmla="*/ 40 h 43"/>
                  <a:gd name="T8" fmla="*/ 28 w 29"/>
                  <a:gd name="T9" fmla="*/ 5 h 43"/>
                  <a:gd name="T10" fmla="*/ 25 w 29"/>
                  <a:gd name="T1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25" y="1"/>
                    </a:moveTo>
                    <a:cubicBezTo>
                      <a:pt x="16" y="4"/>
                      <a:pt x="7" y="12"/>
                      <a:pt x="4" y="20"/>
                    </a:cubicBezTo>
                    <a:cubicBezTo>
                      <a:pt x="0" y="29"/>
                      <a:pt x="3" y="36"/>
                      <a:pt x="10" y="42"/>
                    </a:cubicBezTo>
                    <a:cubicBezTo>
                      <a:pt x="11" y="43"/>
                      <a:pt x="14" y="42"/>
                      <a:pt x="13" y="40"/>
                    </a:cubicBezTo>
                    <a:cubicBezTo>
                      <a:pt x="1" y="24"/>
                      <a:pt x="18" y="15"/>
                      <a:pt x="28" y="5"/>
                    </a:cubicBezTo>
                    <a:cubicBezTo>
                      <a:pt x="29" y="4"/>
                      <a:pt x="28" y="0"/>
                      <a:pt x="2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8"/>
              <p:cNvSpPr/>
              <p:nvPr/>
            </p:nvSpPr>
            <p:spPr bwMode="auto">
              <a:xfrm>
                <a:off x="4718" y="484"/>
                <a:ext cx="52" cy="79"/>
              </a:xfrm>
              <a:custGeom>
                <a:avLst/>
                <a:gdLst>
                  <a:gd name="T0" fmla="*/ 17 w 22"/>
                  <a:gd name="T1" fmla="*/ 3 h 33"/>
                  <a:gd name="T2" fmla="*/ 2 w 22"/>
                  <a:gd name="T3" fmla="*/ 28 h 33"/>
                  <a:gd name="T4" fmla="*/ 6 w 22"/>
                  <a:gd name="T5" fmla="*/ 30 h 33"/>
                  <a:gd name="T6" fmla="*/ 21 w 22"/>
                  <a:gd name="T7" fmla="*/ 5 h 33"/>
                  <a:gd name="T8" fmla="*/ 17 w 22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7" y="3"/>
                    </a:moveTo>
                    <a:cubicBezTo>
                      <a:pt x="13" y="12"/>
                      <a:pt x="7" y="19"/>
                      <a:pt x="2" y="28"/>
                    </a:cubicBezTo>
                    <a:cubicBezTo>
                      <a:pt x="0" y="30"/>
                      <a:pt x="4" y="33"/>
                      <a:pt x="6" y="30"/>
                    </a:cubicBezTo>
                    <a:cubicBezTo>
                      <a:pt x="12" y="22"/>
                      <a:pt x="19" y="14"/>
                      <a:pt x="21" y="5"/>
                    </a:cubicBezTo>
                    <a:cubicBezTo>
                      <a:pt x="22" y="2"/>
                      <a:pt x="18" y="0"/>
                      <a:pt x="1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9"/>
              <p:cNvSpPr/>
              <p:nvPr/>
            </p:nvSpPr>
            <p:spPr bwMode="auto">
              <a:xfrm>
                <a:off x="4778" y="379"/>
                <a:ext cx="56" cy="69"/>
              </a:xfrm>
              <a:custGeom>
                <a:avLst/>
                <a:gdLst>
                  <a:gd name="T0" fmla="*/ 19 w 24"/>
                  <a:gd name="T1" fmla="*/ 2 h 29"/>
                  <a:gd name="T2" fmla="*/ 12 w 24"/>
                  <a:gd name="T3" fmla="*/ 15 h 29"/>
                  <a:gd name="T4" fmla="*/ 2 w 24"/>
                  <a:gd name="T5" fmla="*/ 24 h 29"/>
                  <a:gd name="T6" fmla="*/ 5 w 24"/>
                  <a:gd name="T7" fmla="*/ 28 h 29"/>
                  <a:gd name="T8" fmla="*/ 24 w 24"/>
                  <a:gd name="T9" fmla="*/ 4 h 29"/>
                  <a:gd name="T10" fmla="*/ 19 w 2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19" y="2"/>
                    </a:moveTo>
                    <a:cubicBezTo>
                      <a:pt x="16" y="6"/>
                      <a:pt x="15" y="11"/>
                      <a:pt x="12" y="15"/>
                    </a:cubicBezTo>
                    <a:cubicBezTo>
                      <a:pt x="9" y="18"/>
                      <a:pt x="6" y="21"/>
                      <a:pt x="2" y="24"/>
                    </a:cubicBezTo>
                    <a:cubicBezTo>
                      <a:pt x="0" y="26"/>
                      <a:pt x="3" y="29"/>
                      <a:pt x="5" y="28"/>
                    </a:cubicBezTo>
                    <a:cubicBezTo>
                      <a:pt x="14" y="23"/>
                      <a:pt x="24" y="14"/>
                      <a:pt x="24" y="4"/>
                    </a:cubicBezTo>
                    <a:cubicBezTo>
                      <a:pt x="24" y="1"/>
                      <a:pt x="20" y="0"/>
                      <a:pt x="19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0"/>
              <p:cNvSpPr/>
              <p:nvPr/>
            </p:nvSpPr>
            <p:spPr bwMode="auto">
              <a:xfrm>
                <a:off x="3572" y="303"/>
                <a:ext cx="88" cy="22"/>
              </a:xfrm>
              <a:custGeom>
                <a:avLst/>
                <a:gdLst>
                  <a:gd name="T0" fmla="*/ 32 w 37"/>
                  <a:gd name="T1" fmla="*/ 1 h 9"/>
                  <a:gd name="T2" fmla="*/ 3 w 37"/>
                  <a:gd name="T3" fmla="*/ 3 h 9"/>
                  <a:gd name="T4" fmla="*/ 3 w 37"/>
                  <a:gd name="T5" fmla="*/ 8 h 9"/>
                  <a:gd name="T6" fmla="*/ 33 w 37"/>
                  <a:gd name="T7" fmla="*/ 6 h 9"/>
                  <a:gd name="T8" fmla="*/ 32 w 3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">
                    <a:moveTo>
                      <a:pt x="32" y="1"/>
                    </a:moveTo>
                    <a:cubicBezTo>
                      <a:pt x="22" y="2"/>
                      <a:pt x="13" y="3"/>
                      <a:pt x="3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13" y="9"/>
                      <a:pt x="24" y="9"/>
                      <a:pt x="33" y="6"/>
                    </a:cubicBezTo>
                    <a:cubicBezTo>
                      <a:pt x="37" y="5"/>
                      <a:pt x="35" y="0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1"/>
              <p:cNvSpPr/>
              <p:nvPr/>
            </p:nvSpPr>
            <p:spPr bwMode="auto">
              <a:xfrm>
                <a:off x="3714" y="303"/>
                <a:ext cx="85" cy="17"/>
              </a:xfrm>
              <a:custGeom>
                <a:avLst/>
                <a:gdLst>
                  <a:gd name="T0" fmla="*/ 32 w 36"/>
                  <a:gd name="T1" fmla="*/ 1 h 7"/>
                  <a:gd name="T2" fmla="*/ 2 w 36"/>
                  <a:gd name="T3" fmla="*/ 1 h 7"/>
                  <a:gd name="T4" fmla="*/ 2 w 36"/>
                  <a:gd name="T5" fmla="*/ 5 h 7"/>
                  <a:gd name="T6" fmla="*/ 32 w 36"/>
                  <a:gd name="T7" fmla="*/ 6 h 7"/>
                  <a:gd name="T8" fmla="*/ 32 w 3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">
                    <a:moveTo>
                      <a:pt x="32" y="1"/>
                    </a:moveTo>
                    <a:cubicBezTo>
                      <a:pt x="22" y="0"/>
                      <a:pt x="12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7"/>
                      <a:pt x="22" y="7"/>
                      <a:pt x="32" y="6"/>
                    </a:cubicBezTo>
                    <a:cubicBezTo>
                      <a:pt x="36" y="6"/>
                      <a:pt x="36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2"/>
              <p:cNvSpPr/>
              <p:nvPr/>
            </p:nvSpPr>
            <p:spPr bwMode="auto">
              <a:xfrm>
                <a:off x="3847" y="315"/>
                <a:ext cx="80" cy="14"/>
              </a:xfrm>
              <a:custGeom>
                <a:avLst/>
                <a:gdLst>
                  <a:gd name="T0" fmla="*/ 31 w 34"/>
                  <a:gd name="T1" fmla="*/ 1 h 6"/>
                  <a:gd name="T2" fmla="*/ 3 w 34"/>
                  <a:gd name="T3" fmla="*/ 1 h 6"/>
                  <a:gd name="T4" fmla="*/ 3 w 34"/>
                  <a:gd name="T5" fmla="*/ 6 h 6"/>
                  <a:gd name="T6" fmla="*/ 31 w 34"/>
                  <a:gd name="T7" fmla="*/ 6 h 6"/>
                  <a:gd name="T8" fmla="*/ 31 w 3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31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6"/>
                      <a:pt x="21" y="6"/>
                      <a:pt x="31" y="6"/>
                    </a:cubicBezTo>
                    <a:cubicBezTo>
                      <a:pt x="34" y="6"/>
                      <a:pt x="34" y="1"/>
                      <a:pt x="3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3"/>
              <p:cNvSpPr/>
              <p:nvPr/>
            </p:nvSpPr>
            <p:spPr bwMode="auto">
              <a:xfrm>
                <a:off x="3986" y="327"/>
                <a:ext cx="81" cy="21"/>
              </a:xfrm>
              <a:custGeom>
                <a:avLst/>
                <a:gdLst>
                  <a:gd name="T0" fmla="*/ 31 w 34"/>
                  <a:gd name="T1" fmla="*/ 3 h 9"/>
                  <a:gd name="T2" fmla="*/ 4 w 34"/>
                  <a:gd name="T3" fmla="*/ 1 h 9"/>
                  <a:gd name="T4" fmla="*/ 3 w 34"/>
                  <a:gd name="T5" fmla="*/ 6 h 9"/>
                  <a:gd name="T6" fmla="*/ 31 w 34"/>
                  <a:gd name="T7" fmla="*/ 8 h 9"/>
                  <a:gd name="T8" fmla="*/ 31 w 34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31" y="3"/>
                    </a:moveTo>
                    <a:cubicBezTo>
                      <a:pt x="22" y="2"/>
                      <a:pt x="13" y="3"/>
                      <a:pt x="4" y="1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2" y="8"/>
                      <a:pt x="22" y="9"/>
                      <a:pt x="31" y="8"/>
                    </a:cubicBezTo>
                    <a:cubicBezTo>
                      <a:pt x="34" y="8"/>
                      <a:pt x="34" y="4"/>
                      <a:pt x="3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4"/>
              <p:cNvSpPr/>
              <p:nvPr/>
            </p:nvSpPr>
            <p:spPr bwMode="auto">
              <a:xfrm>
                <a:off x="4124" y="327"/>
                <a:ext cx="78" cy="17"/>
              </a:xfrm>
              <a:custGeom>
                <a:avLst/>
                <a:gdLst>
                  <a:gd name="T0" fmla="*/ 30 w 33"/>
                  <a:gd name="T1" fmla="*/ 1 h 7"/>
                  <a:gd name="T2" fmla="*/ 3 w 33"/>
                  <a:gd name="T3" fmla="*/ 1 h 7"/>
                  <a:gd name="T4" fmla="*/ 3 w 33"/>
                  <a:gd name="T5" fmla="*/ 6 h 7"/>
                  <a:gd name="T6" fmla="*/ 30 w 33"/>
                  <a:gd name="T7" fmla="*/ 6 h 7"/>
                  <a:gd name="T8" fmla="*/ 30 w 3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30" y="1"/>
                    </a:moveTo>
                    <a:cubicBezTo>
                      <a:pt x="21" y="0"/>
                      <a:pt x="12" y="0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12" y="7"/>
                      <a:pt x="21" y="6"/>
                      <a:pt x="30" y="6"/>
                    </a:cubicBezTo>
                    <a:cubicBezTo>
                      <a:pt x="33" y="6"/>
                      <a:pt x="33" y="1"/>
                      <a:pt x="3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5"/>
              <p:cNvSpPr/>
              <p:nvPr/>
            </p:nvSpPr>
            <p:spPr bwMode="auto">
              <a:xfrm>
                <a:off x="4273" y="320"/>
                <a:ext cx="64" cy="16"/>
              </a:xfrm>
              <a:custGeom>
                <a:avLst/>
                <a:gdLst>
                  <a:gd name="T0" fmla="*/ 24 w 27"/>
                  <a:gd name="T1" fmla="*/ 1 h 7"/>
                  <a:gd name="T2" fmla="*/ 4 w 27"/>
                  <a:gd name="T3" fmla="*/ 1 h 7"/>
                  <a:gd name="T4" fmla="*/ 4 w 27"/>
                  <a:gd name="T5" fmla="*/ 7 h 7"/>
                  <a:gd name="T6" fmla="*/ 24 w 27"/>
                  <a:gd name="T7" fmla="*/ 6 h 7"/>
                  <a:gd name="T8" fmla="*/ 24 w 27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24" y="1"/>
                    </a:moveTo>
                    <a:cubicBezTo>
                      <a:pt x="18" y="0"/>
                      <a:pt x="11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1" y="7"/>
                      <a:pt x="18" y="7"/>
                      <a:pt x="24" y="6"/>
                    </a:cubicBezTo>
                    <a:cubicBezTo>
                      <a:pt x="27" y="6"/>
                      <a:pt x="27" y="2"/>
                      <a:pt x="2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6"/>
              <p:cNvSpPr/>
              <p:nvPr/>
            </p:nvSpPr>
            <p:spPr bwMode="auto">
              <a:xfrm>
                <a:off x="4408" y="327"/>
                <a:ext cx="71" cy="21"/>
              </a:xfrm>
              <a:custGeom>
                <a:avLst/>
                <a:gdLst>
                  <a:gd name="T0" fmla="*/ 26 w 30"/>
                  <a:gd name="T1" fmla="*/ 1 h 9"/>
                  <a:gd name="T2" fmla="*/ 3 w 30"/>
                  <a:gd name="T3" fmla="*/ 3 h 9"/>
                  <a:gd name="T4" fmla="*/ 5 w 30"/>
                  <a:gd name="T5" fmla="*/ 8 h 9"/>
                  <a:gd name="T6" fmla="*/ 26 w 30"/>
                  <a:gd name="T7" fmla="*/ 6 h 9"/>
                  <a:gd name="T8" fmla="*/ 26 w 3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26" y="1"/>
                    </a:moveTo>
                    <a:cubicBezTo>
                      <a:pt x="18" y="0"/>
                      <a:pt x="11" y="1"/>
                      <a:pt x="3" y="3"/>
                    </a:cubicBezTo>
                    <a:cubicBezTo>
                      <a:pt x="0" y="4"/>
                      <a:pt x="1" y="9"/>
                      <a:pt x="5" y="8"/>
                    </a:cubicBezTo>
                    <a:cubicBezTo>
                      <a:pt x="12" y="6"/>
                      <a:pt x="19" y="7"/>
                      <a:pt x="26" y="6"/>
                    </a:cubicBezTo>
                    <a:cubicBezTo>
                      <a:pt x="30" y="5"/>
                      <a:pt x="30" y="1"/>
                      <a:pt x="2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7"/>
              <p:cNvSpPr/>
              <p:nvPr/>
            </p:nvSpPr>
            <p:spPr bwMode="auto">
              <a:xfrm>
                <a:off x="4548" y="339"/>
                <a:ext cx="83" cy="14"/>
              </a:xfrm>
              <a:custGeom>
                <a:avLst/>
                <a:gdLst>
                  <a:gd name="T0" fmla="*/ 32 w 35"/>
                  <a:gd name="T1" fmla="*/ 1 h 6"/>
                  <a:gd name="T2" fmla="*/ 2 w 35"/>
                  <a:gd name="T3" fmla="*/ 1 h 6"/>
                  <a:gd name="T4" fmla="*/ 2 w 35"/>
                  <a:gd name="T5" fmla="*/ 5 h 6"/>
                  <a:gd name="T6" fmla="*/ 32 w 35"/>
                  <a:gd name="T7" fmla="*/ 5 h 6"/>
                  <a:gd name="T8" fmla="*/ 32 w 3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">
                    <a:moveTo>
                      <a:pt x="32" y="1"/>
                    </a:moveTo>
                    <a:cubicBezTo>
                      <a:pt x="22" y="0"/>
                      <a:pt x="12" y="1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12" y="5"/>
                      <a:pt x="22" y="6"/>
                      <a:pt x="32" y="5"/>
                    </a:cubicBezTo>
                    <a:cubicBezTo>
                      <a:pt x="35" y="5"/>
                      <a:pt x="35" y="1"/>
                      <a:pt x="3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8"/>
              <p:cNvSpPr/>
              <p:nvPr/>
            </p:nvSpPr>
            <p:spPr bwMode="auto">
              <a:xfrm>
                <a:off x="4702" y="332"/>
                <a:ext cx="76" cy="19"/>
              </a:xfrm>
              <a:custGeom>
                <a:avLst/>
                <a:gdLst>
                  <a:gd name="T0" fmla="*/ 29 w 32"/>
                  <a:gd name="T1" fmla="*/ 1 h 8"/>
                  <a:gd name="T2" fmla="*/ 4 w 32"/>
                  <a:gd name="T3" fmla="*/ 1 h 8"/>
                  <a:gd name="T4" fmla="*/ 4 w 32"/>
                  <a:gd name="T5" fmla="*/ 7 h 8"/>
                  <a:gd name="T6" fmla="*/ 29 w 32"/>
                  <a:gd name="T7" fmla="*/ 7 h 8"/>
                  <a:gd name="T8" fmla="*/ 29 w 3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8">
                    <a:moveTo>
                      <a:pt x="29" y="1"/>
                    </a:moveTo>
                    <a:cubicBezTo>
                      <a:pt x="21" y="0"/>
                      <a:pt x="12" y="0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12" y="7"/>
                      <a:pt x="21" y="8"/>
                      <a:pt x="29" y="7"/>
                    </a:cubicBezTo>
                    <a:cubicBezTo>
                      <a:pt x="32" y="6"/>
                      <a:pt x="32" y="1"/>
                      <a:pt x="2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9"/>
              <p:cNvSpPr/>
              <p:nvPr/>
            </p:nvSpPr>
            <p:spPr bwMode="auto">
              <a:xfrm>
                <a:off x="4808" y="329"/>
                <a:ext cx="38" cy="31"/>
              </a:xfrm>
              <a:custGeom>
                <a:avLst/>
                <a:gdLst>
                  <a:gd name="T0" fmla="*/ 14 w 16"/>
                  <a:gd name="T1" fmla="*/ 3 h 13"/>
                  <a:gd name="T2" fmla="*/ 3 w 16"/>
                  <a:gd name="T3" fmla="*/ 3 h 13"/>
                  <a:gd name="T4" fmla="*/ 4 w 16"/>
                  <a:gd name="T5" fmla="*/ 7 h 13"/>
                  <a:gd name="T6" fmla="*/ 10 w 16"/>
                  <a:gd name="T7" fmla="*/ 7 h 13"/>
                  <a:gd name="T8" fmla="*/ 9 w 16"/>
                  <a:gd name="T9" fmla="*/ 9 h 13"/>
                  <a:gd name="T10" fmla="*/ 12 w 16"/>
                  <a:gd name="T11" fmla="*/ 12 h 13"/>
                  <a:gd name="T12" fmla="*/ 16 w 16"/>
                  <a:gd name="T13" fmla="*/ 7 h 13"/>
                  <a:gd name="T14" fmla="*/ 14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4" y="3"/>
                    </a:moveTo>
                    <a:cubicBezTo>
                      <a:pt x="11" y="0"/>
                      <a:pt x="6" y="1"/>
                      <a:pt x="3" y="3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5" y="7"/>
                      <a:pt x="8" y="6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8" y="11"/>
                      <a:pt x="10" y="13"/>
                      <a:pt x="12" y="12"/>
                    </a:cubicBezTo>
                    <a:cubicBezTo>
                      <a:pt x="14" y="11"/>
                      <a:pt x="15" y="9"/>
                      <a:pt x="16" y="7"/>
                    </a:cubicBezTo>
                    <a:cubicBezTo>
                      <a:pt x="16" y="6"/>
                      <a:pt x="15" y="4"/>
                      <a:pt x="14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4849400" y="716895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在此添加小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5321304" y="4086038"/>
            <a:ext cx="1862990" cy="2827196"/>
            <a:chOff x="8947151" y="1017588"/>
            <a:chExt cx="858838" cy="1303338"/>
          </a:xfrm>
        </p:grpSpPr>
        <p:sp>
          <p:nvSpPr>
            <p:cNvPr id="72" name="Freeform 253"/>
            <p:cNvSpPr>
              <a:spLocks noEditPoints="1"/>
            </p:cNvSpPr>
            <p:nvPr/>
          </p:nvSpPr>
          <p:spPr bwMode="auto">
            <a:xfrm>
              <a:off x="8947151" y="1017588"/>
              <a:ext cx="858838" cy="1303338"/>
            </a:xfrm>
            <a:custGeom>
              <a:avLst/>
              <a:gdLst>
                <a:gd name="T0" fmla="*/ 320 w 353"/>
                <a:gd name="T1" fmla="*/ 358 h 536"/>
                <a:gd name="T2" fmla="*/ 242 w 353"/>
                <a:gd name="T3" fmla="*/ 387 h 536"/>
                <a:gd name="T4" fmla="*/ 191 w 353"/>
                <a:gd name="T5" fmla="*/ 417 h 536"/>
                <a:gd name="T6" fmla="*/ 161 w 353"/>
                <a:gd name="T7" fmla="*/ 477 h 536"/>
                <a:gd name="T8" fmla="*/ 156 w 353"/>
                <a:gd name="T9" fmla="*/ 511 h 536"/>
                <a:gd name="T10" fmla="*/ 131 w 353"/>
                <a:gd name="T11" fmla="*/ 399 h 536"/>
                <a:gd name="T12" fmla="*/ 95 w 353"/>
                <a:gd name="T13" fmla="*/ 358 h 536"/>
                <a:gd name="T14" fmla="*/ 41 w 353"/>
                <a:gd name="T15" fmla="*/ 348 h 536"/>
                <a:gd name="T16" fmla="*/ 8 w 353"/>
                <a:gd name="T17" fmla="*/ 465 h 536"/>
                <a:gd name="T18" fmla="*/ 5 w 353"/>
                <a:gd name="T19" fmla="*/ 407 h 536"/>
                <a:gd name="T20" fmla="*/ 76 w 353"/>
                <a:gd name="T21" fmla="*/ 324 h 536"/>
                <a:gd name="T22" fmla="*/ 82 w 353"/>
                <a:gd name="T23" fmla="*/ 244 h 536"/>
                <a:gd name="T24" fmla="*/ 97 w 353"/>
                <a:gd name="T25" fmla="*/ 51 h 536"/>
                <a:gd name="T26" fmla="*/ 243 w 353"/>
                <a:gd name="T27" fmla="*/ 42 h 536"/>
                <a:gd name="T28" fmla="*/ 276 w 353"/>
                <a:gd name="T29" fmla="*/ 220 h 536"/>
                <a:gd name="T30" fmla="*/ 275 w 353"/>
                <a:gd name="T31" fmla="*/ 315 h 536"/>
                <a:gd name="T32" fmla="*/ 325 w 353"/>
                <a:gd name="T33" fmla="*/ 348 h 536"/>
                <a:gd name="T34" fmla="*/ 348 w 353"/>
                <a:gd name="T35" fmla="*/ 535 h 536"/>
                <a:gd name="T36" fmla="*/ 328 w 353"/>
                <a:gd name="T37" fmla="*/ 367 h 536"/>
                <a:gd name="T38" fmla="*/ 192 w 353"/>
                <a:gd name="T39" fmla="*/ 107 h 536"/>
                <a:gd name="T40" fmla="*/ 248 w 353"/>
                <a:gd name="T41" fmla="*/ 194 h 536"/>
                <a:gd name="T42" fmla="*/ 224 w 353"/>
                <a:gd name="T43" fmla="*/ 245 h 536"/>
                <a:gd name="T44" fmla="*/ 255 w 353"/>
                <a:gd name="T45" fmla="*/ 293 h 536"/>
                <a:gd name="T46" fmla="*/ 266 w 353"/>
                <a:gd name="T47" fmla="*/ 135 h 536"/>
                <a:gd name="T48" fmla="*/ 179 w 353"/>
                <a:gd name="T49" fmla="*/ 9 h 536"/>
                <a:gd name="T50" fmla="*/ 105 w 353"/>
                <a:gd name="T51" fmla="*/ 43 h 536"/>
                <a:gd name="T52" fmla="*/ 88 w 353"/>
                <a:gd name="T53" fmla="*/ 241 h 536"/>
                <a:gd name="T54" fmla="*/ 131 w 353"/>
                <a:gd name="T55" fmla="*/ 274 h 536"/>
                <a:gd name="T56" fmla="*/ 119 w 353"/>
                <a:gd name="T57" fmla="*/ 215 h 536"/>
                <a:gd name="T58" fmla="*/ 98 w 353"/>
                <a:gd name="T59" fmla="*/ 155 h 536"/>
                <a:gd name="T60" fmla="*/ 114 w 353"/>
                <a:gd name="T61" fmla="*/ 85 h 536"/>
                <a:gd name="T62" fmla="*/ 136 w 353"/>
                <a:gd name="T63" fmla="*/ 78 h 536"/>
                <a:gd name="T64" fmla="*/ 157 w 353"/>
                <a:gd name="T65" fmla="*/ 247 h 536"/>
                <a:gd name="T66" fmla="*/ 218 w 353"/>
                <a:gd name="T67" fmla="*/ 230 h 536"/>
                <a:gd name="T68" fmla="*/ 232 w 353"/>
                <a:gd name="T69" fmla="*/ 133 h 536"/>
                <a:gd name="T70" fmla="*/ 137 w 353"/>
                <a:gd name="T71" fmla="*/ 89 h 536"/>
                <a:gd name="T72" fmla="*/ 113 w 353"/>
                <a:gd name="T73" fmla="*/ 179 h 536"/>
                <a:gd name="T74" fmla="*/ 159 w 353"/>
                <a:gd name="T75" fmla="*/ 203 h 536"/>
                <a:gd name="T76" fmla="*/ 159 w 353"/>
                <a:gd name="T77" fmla="*/ 217 h 536"/>
                <a:gd name="T78" fmla="*/ 177 w 353"/>
                <a:gd name="T79" fmla="*/ 394 h 536"/>
                <a:gd name="T80" fmla="*/ 213 w 353"/>
                <a:gd name="T81" fmla="*/ 261 h 536"/>
                <a:gd name="T82" fmla="*/ 149 w 353"/>
                <a:gd name="T83" fmla="*/ 249 h 536"/>
                <a:gd name="T84" fmla="*/ 127 w 353"/>
                <a:gd name="T85" fmla="*/ 309 h 536"/>
                <a:gd name="T86" fmla="*/ 167 w 353"/>
                <a:gd name="T87" fmla="*/ 404 h 536"/>
                <a:gd name="T88" fmla="*/ 199 w 353"/>
                <a:gd name="T89" fmla="*/ 387 h 536"/>
                <a:gd name="T90" fmla="*/ 274 w 353"/>
                <a:gd name="T91" fmla="*/ 325 h 536"/>
                <a:gd name="T92" fmla="*/ 249 w 353"/>
                <a:gd name="T93" fmla="*/ 298 h 536"/>
                <a:gd name="T94" fmla="*/ 231 w 353"/>
                <a:gd name="T95" fmla="*/ 302 h 536"/>
                <a:gd name="T96" fmla="*/ 164 w 353"/>
                <a:gd name="T97" fmla="*/ 429 h 536"/>
                <a:gd name="T98" fmla="*/ 120 w 353"/>
                <a:gd name="T99" fmla="*/ 294 h 536"/>
                <a:gd name="T100" fmla="*/ 105 w 353"/>
                <a:gd name="T101" fmla="*/ 365 h 536"/>
                <a:gd name="T102" fmla="*/ 143 w 353"/>
                <a:gd name="T103" fmla="*/ 406 h 536"/>
                <a:gd name="T104" fmla="*/ 131 w 353"/>
                <a:gd name="T105" fmla="*/ 349 h 536"/>
                <a:gd name="T106" fmla="*/ 138 w 353"/>
                <a:gd name="T107" fmla="*/ 275 h 536"/>
                <a:gd name="T108" fmla="*/ 113 w 353"/>
                <a:gd name="T109" fmla="*/ 203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3" h="536">
                  <a:moveTo>
                    <a:pt x="328" y="367"/>
                  </a:moveTo>
                  <a:cubicBezTo>
                    <a:pt x="327" y="368"/>
                    <a:pt x="325" y="369"/>
                    <a:pt x="327" y="371"/>
                  </a:cubicBezTo>
                  <a:cubicBezTo>
                    <a:pt x="328" y="368"/>
                    <a:pt x="325" y="366"/>
                    <a:pt x="324" y="365"/>
                  </a:cubicBezTo>
                  <a:cubicBezTo>
                    <a:pt x="322" y="363"/>
                    <a:pt x="320" y="359"/>
                    <a:pt x="320" y="358"/>
                  </a:cubicBezTo>
                  <a:cubicBezTo>
                    <a:pt x="321" y="350"/>
                    <a:pt x="316" y="350"/>
                    <a:pt x="311" y="349"/>
                  </a:cubicBezTo>
                  <a:cubicBezTo>
                    <a:pt x="299" y="345"/>
                    <a:pt x="288" y="341"/>
                    <a:pt x="277" y="332"/>
                  </a:cubicBezTo>
                  <a:cubicBezTo>
                    <a:pt x="276" y="340"/>
                    <a:pt x="275" y="347"/>
                    <a:pt x="270" y="353"/>
                  </a:cubicBezTo>
                  <a:cubicBezTo>
                    <a:pt x="261" y="364"/>
                    <a:pt x="252" y="376"/>
                    <a:pt x="242" y="387"/>
                  </a:cubicBezTo>
                  <a:cubicBezTo>
                    <a:pt x="236" y="394"/>
                    <a:pt x="228" y="391"/>
                    <a:pt x="220" y="389"/>
                  </a:cubicBezTo>
                  <a:cubicBezTo>
                    <a:pt x="216" y="388"/>
                    <a:pt x="211" y="386"/>
                    <a:pt x="206" y="384"/>
                  </a:cubicBezTo>
                  <a:cubicBezTo>
                    <a:pt x="204" y="395"/>
                    <a:pt x="196" y="403"/>
                    <a:pt x="193" y="414"/>
                  </a:cubicBezTo>
                  <a:cubicBezTo>
                    <a:pt x="193" y="415"/>
                    <a:pt x="192" y="417"/>
                    <a:pt x="191" y="417"/>
                  </a:cubicBezTo>
                  <a:cubicBezTo>
                    <a:pt x="177" y="418"/>
                    <a:pt x="172" y="429"/>
                    <a:pt x="167" y="439"/>
                  </a:cubicBezTo>
                  <a:cubicBezTo>
                    <a:pt x="162" y="446"/>
                    <a:pt x="163" y="455"/>
                    <a:pt x="164" y="463"/>
                  </a:cubicBezTo>
                  <a:cubicBezTo>
                    <a:pt x="165" y="466"/>
                    <a:pt x="165" y="469"/>
                    <a:pt x="162" y="471"/>
                  </a:cubicBezTo>
                  <a:cubicBezTo>
                    <a:pt x="160" y="472"/>
                    <a:pt x="161" y="475"/>
                    <a:pt x="161" y="477"/>
                  </a:cubicBezTo>
                  <a:cubicBezTo>
                    <a:pt x="163" y="492"/>
                    <a:pt x="161" y="507"/>
                    <a:pt x="162" y="522"/>
                  </a:cubicBezTo>
                  <a:cubicBezTo>
                    <a:pt x="162" y="525"/>
                    <a:pt x="162" y="527"/>
                    <a:pt x="159" y="528"/>
                  </a:cubicBezTo>
                  <a:cubicBezTo>
                    <a:pt x="156" y="528"/>
                    <a:pt x="156" y="525"/>
                    <a:pt x="155" y="523"/>
                  </a:cubicBezTo>
                  <a:cubicBezTo>
                    <a:pt x="154" y="519"/>
                    <a:pt x="155" y="515"/>
                    <a:pt x="156" y="511"/>
                  </a:cubicBezTo>
                  <a:cubicBezTo>
                    <a:pt x="156" y="499"/>
                    <a:pt x="155" y="487"/>
                    <a:pt x="154" y="474"/>
                  </a:cubicBezTo>
                  <a:cubicBezTo>
                    <a:pt x="153" y="465"/>
                    <a:pt x="151" y="455"/>
                    <a:pt x="154" y="446"/>
                  </a:cubicBezTo>
                  <a:cubicBezTo>
                    <a:pt x="155" y="444"/>
                    <a:pt x="155" y="442"/>
                    <a:pt x="154" y="440"/>
                  </a:cubicBezTo>
                  <a:cubicBezTo>
                    <a:pt x="148" y="425"/>
                    <a:pt x="142" y="411"/>
                    <a:pt x="131" y="399"/>
                  </a:cubicBezTo>
                  <a:cubicBezTo>
                    <a:pt x="127" y="395"/>
                    <a:pt x="129" y="391"/>
                    <a:pt x="130" y="387"/>
                  </a:cubicBezTo>
                  <a:cubicBezTo>
                    <a:pt x="133" y="374"/>
                    <a:pt x="133" y="374"/>
                    <a:pt x="120" y="375"/>
                  </a:cubicBezTo>
                  <a:cubicBezTo>
                    <a:pt x="119" y="375"/>
                    <a:pt x="119" y="375"/>
                    <a:pt x="119" y="375"/>
                  </a:cubicBezTo>
                  <a:cubicBezTo>
                    <a:pt x="104" y="375"/>
                    <a:pt x="101" y="372"/>
                    <a:pt x="95" y="358"/>
                  </a:cubicBezTo>
                  <a:cubicBezTo>
                    <a:pt x="91" y="350"/>
                    <a:pt x="92" y="342"/>
                    <a:pt x="86" y="335"/>
                  </a:cubicBezTo>
                  <a:cubicBezTo>
                    <a:pt x="84" y="332"/>
                    <a:pt x="83" y="329"/>
                    <a:pt x="79" y="333"/>
                  </a:cubicBezTo>
                  <a:cubicBezTo>
                    <a:pt x="76" y="336"/>
                    <a:pt x="71" y="335"/>
                    <a:pt x="68" y="336"/>
                  </a:cubicBezTo>
                  <a:cubicBezTo>
                    <a:pt x="57" y="337"/>
                    <a:pt x="49" y="343"/>
                    <a:pt x="41" y="348"/>
                  </a:cubicBezTo>
                  <a:cubicBezTo>
                    <a:pt x="38" y="350"/>
                    <a:pt x="36" y="352"/>
                    <a:pt x="32" y="353"/>
                  </a:cubicBezTo>
                  <a:cubicBezTo>
                    <a:pt x="28" y="353"/>
                    <a:pt x="25" y="356"/>
                    <a:pt x="23" y="360"/>
                  </a:cubicBezTo>
                  <a:cubicBezTo>
                    <a:pt x="17" y="371"/>
                    <a:pt x="15" y="383"/>
                    <a:pt x="12" y="395"/>
                  </a:cubicBezTo>
                  <a:cubicBezTo>
                    <a:pt x="8" y="418"/>
                    <a:pt x="10" y="442"/>
                    <a:pt x="8" y="465"/>
                  </a:cubicBezTo>
                  <a:cubicBezTo>
                    <a:pt x="6" y="484"/>
                    <a:pt x="8" y="504"/>
                    <a:pt x="6" y="523"/>
                  </a:cubicBezTo>
                  <a:cubicBezTo>
                    <a:pt x="6" y="525"/>
                    <a:pt x="6" y="528"/>
                    <a:pt x="3" y="528"/>
                  </a:cubicBezTo>
                  <a:cubicBezTo>
                    <a:pt x="0" y="528"/>
                    <a:pt x="1" y="525"/>
                    <a:pt x="1" y="523"/>
                  </a:cubicBezTo>
                  <a:cubicBezTo>
                    <a:pt x="2" y="484"/>
                    <a:pt x="3" y="445"/>
                    <a:pt x="5" y="407"/>
                  </a:cubicBezTo>
                  <a:cubicBezTo>
                    <a:pt x="6" y="389"/>
                    <a:pt x="10" y="370"/>
                    <a:pt x="21" y="354"/>
                  </a:cubicBezTo>
                  <a:cubicBezTo>
                    <a:pt x="24" y="350"/>
                    <a:pt x="27" y="347"/>
                    <a:pt x="31" y="344"/>
                  </a:cubicBezTo>
                  <a:cubicBezTo>
                    <a:pt x="44" y="335"/>
                    <a:pt x="59" y="331"/>
                    <a:pt x="73" y="324"/>
                  </a:cubicBezTo>
                  <a:cubicBezTo>
                    <a:pt x="74" y="324"/>
                    <a:pt x="75" y="323"/>
                    <a:pt x="76" y="324"/>
                  </a:cubicBezTo>
                  <a:cubicBezTo>
                    <a:pt x="77" y="325"/>
                    <a:pt x="79" y="325"/>
                    <a:pt x="79" y="324"/>
                  </a:cubicBezTo>
                  <a:cubicBezTo>
                    <a:pt x="80" y="314"/>
                    <a:pt x="90" y="314"/>
                    <a:pt x="95" y="308"/>
                  </a:cubicBezTo>
                  <a:cubicBezTo>
                    <a:pt x="98" y="305"/>
                    <a:pt x="99" y="303"/>
                    <a:pt x="98" y="298"/>
                  </a:cubicBezTo>
                  <a:cubicBezTo>
                    <a:pt x="92" y="280"/>
                    <a:pt x="85" y="262"/>
                    <a:pt x="82" y="244"/>
                  </a:cubicBezTo>
                  <a:cubicBezTo>
                    <a:pt x="78" y="224"/>
                    <a:pt x="78" y="205"/>
                    <a:pt x="80" y="185"/>
                  </a:cubicBezTo>
                  <a:cubicBezTo>
                    <a:pt x="80" y="174"/>
                    <a:pt x="80" y="163"/>
                    <a:pt x="81" y="151"/>
                  </a:cubicBezTo>
                  <a:cubicBezTo>
                    <a:pt x="84" y="136"/>
                    <a:pt x="86" y="121"/>
                    <a:pt x="87" y="105"/>
                  </a:cubicBezTo>
                  <a:cubicBezTo>
                    <a:pt x="88" y="87"/>
                    <a:pt x="92" y="69"/>
                    <a:pt x="97" y="51"/>
                  </a:cubicBezTo>
                  <a:cubicBezTo>
                    <a:pt x="100" y="41"/>
                    <a:pt x="102" y="31"/>
                    <a:pt x="113" y="25"/>
                  </a:cubicBezTo>
                  <a:cubicBezTo>
                    <a:pt x="124" y="18"/>
                    <a:pt x="134" y="10"/>
                    <a:pt x="147" y="5"/>
                  </a:cubicBezTo>
                  <a:cubicBezTo>
                    <a:pt x="160" y="0"/>
                    <a:pt x="174" y="0"/>
                    <a:pt x="187" y="5"/>
                  </a:cubicBezTo>
                  <a:cubicBezTo>
                    <a:pt x="208" y="13"/>
                    <a:pt x="227" y="26"/>
                    <a:pt x="243" y="42"/>
                  </a:cubicBezTo>
                  <a:cubicBezTo>
                    <a:pt x="258" y="55"/>
                    <a:pt x="266" y="72"/>
                    <a:pt x="268" y="92"/>
                  </a:cubicBezTo>
                  <a:cubicBezTo>
                    <a:pt x="271" y="118"/>
                    <a:pt x="275" y="143"/>
                    <a:pt x="276" y="169"/>
                  </a:cubicBezTo>
                  <a:cubicBezTo>
                    <a:pt x="278" y="185"/>
                    <a:pt x="276" y="202"/>
                    <a:pt x="276" y="219"/>
                  </a:cubicBezTo>
                  <a:cubicBezTo>
                    <a:pt x="276" y="219"/>
                    <a:pt x="276" y="220"/>
                    <a:pt x="276" y="220"/>
                  </a:cubicBezTo>
                  <a:cubicBezTo>
                    <a:pt x="277" y="237"/>
                    <a:pt x="272" y="253"/>
                    <a:pt x="272" y="269"/>
                  </a:cubicBezTo>
                  <a:cubicBezTo>
                    <a:pt x="272" y="276"/>
                    <a:pt x="265" y="279"/>
                    <a:pt x="265" y="286"/>
                  </a:cubicBezTo>
                  <a:cubicBezTo>
                    <a:pt x="265" y="286"/>
                    <a:pt x="265" y="286"/>
                    <a:pt x="265" y="286"/>
                  </a:cubicBezTo>
                  <a:cubicBezTo>
                    <a:pt x="260" y="299"/>
                    <a:pt x="263" y="307"/>
                    <a:pt x="275" y="315"/>
                  </a:cubicBezTo>
                  <a:cubicBezTo>
                    <a:pt x="278" y="316"/>
                    <a:pt x="280" y="318"/>
                    <a:pt x="280" y="323"/>
                  </a:cubicBezTo>
                  <a:cubicBezTo>
                    <a:pt x="279" y="326"/>
                    <a:pt x="283" y="329"/>
                    <a:pt x="286" y="330"/>
                  </a:cubicBezTo>
                  <a:cubicBezTo>
                    <a:pt x="298" y="335"/>
                    <a:pt x="308" y="344"/>
                    <a:pt x="321" y="345"/>
                  </a:cubicBezTo>
                  <a:cubicBezTo>
                    <a:pt x="323" y="346"/>
                    <a:pt x="324" y="347"/>
                    <a:pt x="325" y="348"/>
                  </a:cubicBezTo>
                  <a:cubicBezTo>
                    <a:pt x="334" y="366"/>
                    <a:pt x="341" y="385"/>
                    <a:pt x="342" y="405"/>
                  </a:cubicBezTo>
                  <a:cubicBezTo>
                    <a:pt x="345" y="434"/>
                    <a:pt x="349" y="463"/>
                    <a:pt x="349" y="493"/>
                  </a:cubicBezTo>
                  <a:cubicBezTo>
                    <a:pt x="349" y="505"/>
                    <a:pt x="352" y="517"/>
                    <a:pt x="351" y="529"/>
                  </a:cubicBezTo>
                  <a:cubicBezTo>
                    <a:pt x="351" y="532"/>
                    <a:pt x="353" y="535"/>
                    <a:pt x="348" y="535"/>
                  </a:cubicBezTo>
                  <a:cubicBezTo>
                    <a:pt x="343" y="536"/>
                    <a:pt x="345" y="531"/>
                    <a:pt x="345" y="529"/>
                  </a:cubicBezTo>
                  <a:cubicBezTo>
                    <a:pt x="346" y="505"/>
                    <a:pt x="343" y="481"/>
                    <a:pt x="342" y="457"/>
                  </a:cubicBezTo>
                  <a:cubicBezTo>
                    <a:pt x="341" y="433"/>
                    <a:pt x="339" y="409"/>
                    <a:pt x="333" y="385"/>
                  </a:cubicBezTo>
                  <a:cubicBezTo>
                    <a:pt x="332" y="379"/>
                    <a:pt x="330" y="373"/>
                    <a:pt x="328" y="367"/>
                  </a:cubicBezTo>
                  <a:close/>
                  <a:moveTo>
                    <a:pt x="187" y="114"/>
                  </a:moveTo>
                  <a:cubicBezTo>
                    <a:pt x="186" y="112"/>
                    <a:pt x="186" y="112"/>
                    <a:pt x="186" y="111"/>
                  </a:cubicBezTo>
                  <a:cubicBezTo>
                    <a:pt x="185" y="109"/>
                    <a:pt x="183" y="106"/>
                    <a:pt x="186" y="104"/>
                  </a:cubicBezTo>
                  <a:cubicBezTo>
                    <a:pt x="189" y="102"/>
                    <a:pt x="190" y="106"/>
                    <a:pt x="192" y="107"/>
                  </a:cubicBezTo>
                  <a:cubicBezTo>
                    <a:pt x="196" y="111"/>
                    <a:pt x="201" y="113"/>
                    <a:pt x="205" y="115"/>
                  </a:cubicBezTo>
                  <a:cubicBezTo>
                    <a:pt x="214" y="119"/>
                    <a:pt x="224" y="120"/>
                    <a:pt x="232" y="126"/>
                  </a:cubicBezTo>
                  <a:cubicBezTo>
                    <a:pt x="238" y="131"/>
                    <a:pt x="246" y="135"/>
                    <a:pt x="250" y="142"/>
                  </a:cubicBezTo>
                  <a:cubicBezTo>
                    <a:pt x="260" y="159"/>
                    <a:pt x="256" y="177"/>
                    <a:pt x="248" y="194"/>
                  </a:cubicBezTo>
                  <a:cubicBezTo>
                    <a:pt x="247" y="197"/>
                    <a:pt x="244" y="200"/>
                    <a:pt x="245" y="203"/>
                  </a:cubicBezTo>
                  <a:cubicBezTo>
                    <a:pt x="247" y="206"/>
                    <a:pt x="245" y="208"/>
                    <a:pt x="244" y="210"/>
                  </a:cubicBezTo>
                  <a:cubicBezTo>
                    <a:pt x="240" y="215"/>
                    <a:pt x="236" y="220"/>
                    <a:pt x="232" y="225"/>
                  </a:cubicBezTo>
                  <a:cubicBezTo>
                    <a:pt x="228" y="231"/>
                    <a:pt x="222" y="236"/>
                    <a:pt x="224" y="245"/>
                  </a:cubicBezTo>
                  <a:cubicBezTo>
                    <a:pt x="225" y="251"/>
                    <a:pt x="223" y="257"/>
                    <a:pt x="222" y="263"/>
                  </a:cubicBezTo>
                  <a:cubicBezTo>
                    <a:pt x="222" y="267"/>
                    <a:pt x="226" y="270"/>
                    <a:pt x="228" y="270"/>
                  </a:cubicBezTo>
                  <a:cubicBezTo>
                    <a:pt x="233" y="271"/>
                    <a:pt x="237" y="274"/>
                    <a:pt x="241" y="278"/>
                  </a:cubicBezTo>
                  <a:cubicBezTo>
                    <a:pt x="246" y="283"/>
                    <a:pt x="250" y="288"/>
                    <a:pt x="255" y="293"/>
                  </a:cubicBezTo>
                  <a:cubicBezTo>
                    <a:pt x="261" y="283"/>
                    <a:pt x="258" y="271"/>
                    <a:pt x="264" y="262"/>
                  </a:cubicBezTo>
                  <a:cubicBezTo>
                    <a:pt x="267" y="257"/>
                    <a:pt x="266" y="250"/>
                    <a:pt x="268" y="244"/>
                  </a:cubicBezTo>
                  <a:cubicBezTo>
                    <a:pt x="271" y="237"/>
                    <a:pt x="271" y="227"/>
                    <a:pt x="270" y="219"/>
                  </a:cubicBezTo>
                  <a:cubicBezTo>
                    <a:pt x="268" y="191"/>
                    <a:pt x="271" y="163"/>
                    <a:pt x="266" y="135"/>
                  </a:cubicBezTo>
                  <a:cubicBezTo>
                    <a:pt x="264" y="123"/>
                    <a:pt x="265" y="110"/>
                    <a:pt x="263" y="97"/>
                  </a:cubicBezTo>
                  <a:cubicBezTo>
                    <a:pt x="261" y="76"/>
                    <a:pt x="253" y="58"/>
                    <a:pt x="238" y="44"/>
                  </a:cubicBezTo>
                  <a:cubicBezTo>
                    <a:pt x="225" y="33"/>
                    <a:pt x="212" y="24"/>
                    <a:pt x="197" y="16"/>
                  </a:cubicBezTo>
                  <a:cubicBezTo>
                    <a:pt x="191" y="13"/>
                    <a:pt x="185" y="10"/>
                    <a:pt x="179" y="9"/>
                  </a:cubicBezTo>
                  <a:cubicBezTo>
                    <a:pt x="166" y="6"/>
                    <a:pt x="153" y="8"/>
                    <a:pt x="141" y="13"/>
                  </a:cubicBezTo>
                  <a:cubicBezTo>
                    <a:pt x="137" y="15"/>
                    <a:pt x="132" y="16"/>
                    <a:pt x="130" y="20"/>
                  </a:cubicBezTo>
                  <a:cubicBezTo>
                    <a:pt x="127" y="24"/>
                    <a:pt x="124" y="26"/>
                    <a:pt x="121" y="27"/>
                  </a:cubicBezTo>
                  <a:cubicBezTo>
                    <a:pt x="112" y="29"/>
                    <a:pt x="108" y="35"/>
                    <a:pt x="105" y="43"/>
                  </a:cubicBezTo>
                  <a:cubicBezTo>
                    <a:pt x="99" y="63"/>
                    <a:pt x="94" y="83"/>
                    <a:pt x="93" y="104"/>
                  </a:cubicBezTo>
                  <a:cubicBezTo>
                    <a:pt x="92" y="124"/>
                    <a:pt x="88" y="143"/>
                    <a:pt x="87" y="163"/>
                  </a:cubicBezTo>
                  <a:cubicBezTo>
                    <a:pt x="85" y="187"/>
                    <a:pt x="85" y="212"/>
                    <a:pt x="89" y="236"/>
                  </a:cubicBezTo>
                  <a:cubicBezTo>
                    <a:pt x="89" y="237"/>
                    <a:pt x="90" y="240"/>
                    <a:pt x="88" y="241"/>
                  </a:cubicBezTo>
                  <a:cubicBezTo>
                    <a:pt x="86" y="242"/>
                    <a:pt x="87" y="244"/>
                    <a:pt x="87" y="247"/>
                  </a:cubicBezTo>
                  <a:cubicBezTo>
                    <a:pt x="92" y="265"/>
                    <a:pt x="99" y="282"/>
                    <a:pt x="104" y="300"/>
                  </a:cubicBezTo>
                  <a:cubicBezTo>
                    <a:pt x="108" y="294"/>
                    <a:pt x="112" y="289"/>
                    <a:pt x="116" y="284"/>
                  </a:cubicBezTo>
                  <a:cubicBezTo>
                    <a:pt x="120" y="279"/>
                    <a:pt x="125" y="275"/>
                    <a:pt x="131" y="274"/>
                  </a:cubicBezTo>
                  <a:cubicBezTo>
                    <a:pt x="138" y="273"/>
                    <a:pt x="139" y="270"/>
                    <a:pt x="137" y="264"/>
                  </a:cubicBezTo>
                  <a:cubicBezTo>
                    <a:pt x="136" y="259"/>
                    <a:pt x="135" y="254"/>
                    <a:pt x="136" y="248"/>
                  </a:cubicBezTo>
                  <a:cubicBezTo>
                    <a:pt x="137" y="241"/>
                    <a:pt x="136" y="233"/>
                    <a:pt x="129" y="227"/>
                  </a:cubicBezTo>
                  <a:cubicBezTo>
                    <a:pt x="125" y="223"/>
                    <a:pt x="121" y="219"/>
                    <a:pt x="119" y="215"/>
                  </a:cubicBezTo>
                  <a:cubicBezTo>
                    <a:pt x="116" y="209"/>
                    <a:pt x="112" y="209"/>
                    <a:pt x="108" y="208"/>
                  </a:cubicBezTo>
                  <a:cubicBezTo>
                    <a:pt x="97" y="207"/>
                    <a:pt x="94" y="203"/>
                    <a:pt x="94" y="193"/>
                  </a:cubicBezTo>
                  <a:cubicBezTo>
                    <a:pt x="94" y="190"/>
                    <a:pt x="95" y="188"/>
                    <a:pt x="95" y="186"/>
                  </a:cubicBezTo>
                  <a:cubicBezTo>
                    <a:pt x="97" y="176"/>
                    <a:pt x="99" y="166"/>
                    <a:pt x="98" y="155"/>
                  </a:cubicBezTo>
                  <a:cubicBezTo>
                    <a:pt x="98" y="150"/>
                    <a:pt x="94" y="144"/>
                    <a:pt x="101" y="140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1" y="130"/>
                    <a:pt x="103" y="121"/>
                    <a:pt x="105" y="113"/>
                  </a:cubicBezTo>
                  <a:cubicBezTo>
                    <a:pt x="107" y="103"/>
                    <a:pt x="108" y="93"/>
                    <a:pt x="114" y="85"/>
                  </a:cubicBezTo>
                  <a:cubicBezTo>
                    <a:pt x="118" y="78"/>
                    <a:pt x="125" y="72"/>
                    <a:pt x="121" y="62"/>
                  </a:cubicBezTo>
                  <a:cubicBezTo>
                    <a:pt x="121" y="61"/>
                    <a:pt x="122" y="60"/>
                    <a:pt x="123" y="59"/>
                  </a:cubicBezTo>
                  <a:cubicBezTo>
                    <a:pt x="125" y="58"/>
                    <a:pt x="125" y="60"/>
                    <a:pt x="125" y="61"/>
                  </a:cubicBezTo>
                  <a:cubicBezTo>
                    <a:pt x="128" y="68"/>
                    <a:pt x="133" y="72"/>
                    <a:pt x="136" y="78"/>
                  </a:cubicBezTo>
                  <a:cubicBezTo>
                    <a:pt x="147" y="98"/>
                    <a:pt x="165" y="108"/>
                    <a:pt x="187" y="114"/>
                  </a:cubicBezTo>
                  <a:close/>
                  <a:moveTo>
                    <a:pt x="126" y="211"/>
                  </a:moveTo>
                  <a:cubicBezTo>
                    <a:pt x="127" y="213"/>
                    <a:pt x="128" y="214"/>
                    <a:pt x="129" y="215"/>
                  </a:cubicBezTo>
                  <a:cubicBezTo>
                    <a:pt x="136" y="227"/>
                    <a:pt x="147" y="237"/>
                    <a:pt x="157" y="247"/>
                  </a:cubicBezTo>
                  <a:cubicBezTo>
                    <a:pt x="162" y="253"/>
                    <a:pt x="166" y="260"/>
                    <a:pt x="176" y="259"/>
                  </a:cubicBezTo>
                  <a:cubicBezTo>
                    <a:pt x="180" y="259"/>
                    <a:pt x="183" y="260"/>
                    <a:pt x="186" y="257"/>
                  </a:cubicBezTo>
                  <a:cubicBezTo>
                    <a:pt x="188" y="255"/>
                    <a:pt x="192" y="254"/>
                    <a:pt x="195" y="253"/>
                  </a:cubicBezTo>
                  <a:cubicBezTo>
                    <a:pt x="206" y="249"/>
                    <a:pt x="213" y="241"/>
                    <a:pt x="218" y="230"/>
                  </a:cubicBezTo>
                  <a:cubicBezTo>
                    <a:pt x="218" y="229"/>
                    <a:pt x="219" y="226"/>
                    <a:pt x="222" y="227"/>
                  </a:cubicBezTo>
                  <a:cubicBezTo>
                    <a:pt x="224" y="228"/>
                    <a:pt x="224" y="226"/>
                    <a:pt x="225" y="225"/>
                  </a:cubicBezTo>
                  <a:cubicBezTo>
                    <a:pt x="234" y="210"/>
                    <a:pt x="244" y="195"/>
                    <a:pt x="245" y="177"/>
                  </a:cubicBezTo>
                  <a:cubicBezTo>
                    <a:pt x="247" y="147"/>
                    <a:pt x="254" y="151"/>
                    <a:pt x="232" y="133"/>
                  </a:cubicBezTo>
                  <a:cubicBezTo>
                    <a:pt x="231" y="133"/>
                    <a:pt x="230" y="132"/>
                    <a:pt x="230" y="131"/>
                  </a:cubicBezTo>
                  <a:cubicBezTo>
                    <a:pt x="225" y="127"/>
                    <a:pt x="218" y="126"/>
                    <a:pt x="212" y="124"/>
                  </a:cubicBezTo>
                  <a:cubicBezTo>
                    <a:pt x="207" y="122"/>
                    <a:pt x="201" y="116"/>
                    <a:pt x="194" y="121"/>
                  </a:cubicBezTo>
                  <a:cubicBezTo>
                    <a:pt x="172" y="117"/>
                    <a:pt x="151" y="109"/>
                    <a:pt x="137" y="89"/>
                  </a:cubicBezTo>
                  <a:cubicBezTo>
                    <a:pt x="133" y="84"/>
                    <a:pt x="130" y="79"/>
                    <a:pt x="126" y="73"/>
                  </a:cubicBezTo>
                  <a:cubicBezTo>
                    <a:pt x="124" y="77"/>
                    <a:pt x="123" y="81"/>
                    <a:pt x="121" y="84"/>
                  </a:cubicBezTo>
                  <a:cubicBezTo>
                    <a:pt x="108" y="101"/>
                    <a:pt x="109" y="121"/>
                    <a:pt x="108" y="140"/>
                  </a:cubicBezTo>
                  <a:cubicBezTo>
                    <a:pt x="108" y="152"/>
                    <a:pt x="109" y="166"/>
                    <a:pt x="113" y="179"/>
                  </a:cubicBezTo>
                  <a:cubicBezTo>
                    <a:pt x="115" y="182"/>
                    <a:pt x="115" y="186"/>
                    <a:pt x="115" y="190"/>
                  </a:cubicBezTo>
                  <a:cubicBezTo>
                    <a:pt x="114" y="195"/>
                    <a:pt x="121" y="204"/>
                    <a:pt x="126" y="205"/>
                  </a:cubicBezTo>
                  <a:cubicBezTo>
                    <a:pt x="136" y="207"/>
                    <a:pt x="146" y="205"/>
                    <a:pt x="155" y="207"/>
                  </a:cubicBezTo>
                  <a:cubicBezTo>
                    <a:pt x="158" y="207"/>
                    <a:pt x="158" y="205"/>
                    <a:pt x="159" y="203"/>
                  </a:cubicBezTo>
                  <a:cubicBezTo>
                    <a:pt x="166" y="194"/>
                    <a:pt x="174" y="194"/>
                    <a:pt x="179" y="203"/>
                  </a:cubicBezTo>
                  <a:cubicBezTo>
                    <a:pt x="182" y="208"/>
                    <a:pt x="182" y="213"/>
                    <a:pt x="182" y="218"/>
                  </a:cubicBezTo>
                  <a:cubicBezTo>
                    <a:pt x="182" y="224"/>
                    <a:pt x="179" y="227"/>
                    <a:pt x="173" y="227"/>
                  </a:cubicBezTo>
                  <a:cubicBezTo>
                    <a:pt x="166" y="227"/>
                    <a:pt x="162" y="222"/>
                    <a:pt x="159" y="217"/>
                  </a:cubicBezTo>
                  <a:cubicBezTo>
                    <a:pt x="158" y="213"/>
                    <a:pt x="156" y="212"/>
                    <a:pt x="152" y="212"/>
                  </a:cubicBezTo>
                  <a:cubicBezTo>
                    <a:pt x="144" y="212"/>
                    <a:pt x="135" y="213"/>
                    <a:pt x="126" y="211"/>
                  </a:cubicBezTo>
                  <a:close/>
                  <a:moveTo>
                    <a:pt x="167" y="404"/>
                  </a:moveTo>
                  <a:cubicBezTo>
                    <a:pt x="169" y="400"/>
                    <a:pt x="174" y="398"/>
                    <a:pt x="177" y="394"/>
                  </a:cubicBezTo>
                  <a:cubicBezTo>
                    <a:pt x="186" y="381"/>
                    <a:pt x="196" y="370"/>
                    <a:pt x="206" y="358"/>
                  </a:cubicBezTo>
                  <a:cubicBezTo>
                    <a:pt x="215" y="348"/>
                    <a:pt x="223" y="337"/>
                    <a:pt x="227" y="324"/>
                  </a:cubicBezTo>
                  <a:cubicBezTo>
                    <a:pt x="228" y="318"/>
                    <a:pt x="230" y="311"/>
                    <a:pt x="226" y="307"/>
                  </a:cubicBezTo>
                  <a:cubicBezTo>
                    <a:pt x="215" y="294"/>
                    <a:pt x="213" y="278"/>
                    <a:pt x="213" y="261"/>
                  </a:cubicBezTo>
                  <a:cubicBezTo>
                    <a:pt x="213" y="257"/>
                    <a:pt x="213" y="253"/>
                    <a:pt x="213" y="249"/>
                  </a:cubicBezTo>
                  <a:cubicBezTo>
                    <a:pt x="208" y="258"/>
                    <a:pt x="199" y="260"/>
                    <a:pt x="191" y="265"/>
                  </a:cubicBezTo>
                  <a:cubicBezTo>
                    <a:pt x="184" y="269"/>
                    <a:pt x="176" y="269"/>
                    <a:pt x="168" y="265"/>
                  </a:cubicBezTo>
                  <a:cubicBezTo>
                    <a:pt x="161" y="261"/>
                    <a:pt x="154" y="256"/>
                    <a:pt x="149" y="249"/>
                  </a:cubicBezTo>
                  <a:cubicBezTo>
                    <a:pt x="148" y="247"/>
                    <a:pt x="146" y="245"/>
                    <a:pt x="143" y="245"/>
                  </a:cubicBezTo>
                  <a:cubicBezTo>
                    <a:pt x="143" y="249"/>
                    <a:pt x="145" y="252"/>
                    <a:pt x="146" y="256"/>
                  </a:cubicBezTo>
                  <a:cubicBezTo>
                    <a:pt x="147" y="266"/>
                    <a:pt x="144" y="276"/>
                    <a:pt x="142" y="285"/>
                  </a:cubicBezTo>
                  <a:cubicBezTo>
                    <a:pt x="140" y="295"/>
                    <a:pt x="136" y="304"/>
                    <a:pt x="127" y="309"/>
                  </a:cubicBezTo>
                  <a:cubicBezTo>
                    <a:pt x="125" y="311"/>
                    <a:pt x="125" y="314"/>
                    <a:pt x="125" y="317"/>
                  </a:cubicBezTo>
                  <a:cubicBezTo>
                    <a:pt x="126" y="321"/>
                    <a:pt x="127" y="326"/>
                    <a:pt x="129" y="331"/>
                  </a:cubicBezTo>
                  <a:cubicBezTo>
                    <a:pt x="137" y="349"/>
                    <a:pt x="144" y="367"/>
                    <a:pt x="155" y="384"/>
                  </a:cubicBezTo>
                  <a:cubicBezTo>
                    <a:pt x="158" y="391"/>
                    <a:pt x="161" y="398"/>
                    <a:pt x="167" y="404"/>
                  </a:cubicBezTo>
                  <a:close/>
                  <a:moveTo>
                    <a:pt x="164" y="429"/>
                  </a:moveTo>
                  <a:cubicBezTo>
                    <a:pt x="172" y="421"/>
                    <a:pt x="177" y="412"/>
                    <a:pt x="188" y="412"/>
                  </a:cubicBezTo>
                  <a:cubicBezTo>
                    <a:pt x="188" y="412"/>
                    <a:pt x="189" y="411"/>
                    <a:pt x="189" y="411"/>
                  </a:cubicBezTo>
                  <a:cubicBezTo>
                    <a:pt x="191" y="402"/>
                    <a:pt x="197" y="395"/>
                    <a:pt x="199" y="387"/>
                  </a:cubicBezTo>
                  <a:cubicBezTo>
                    <a:pt x="203" y="377"/>
                    <a:pt x="203" y="377"/>
                    <a:pt x="213" y="380"/>
                  </a:cubicBezTo>
                  <a:cubicBezTo>
                    <a:pt x="215" y="381"/>
                    <a:pt x="216" y="381"/>
                    <a:pt x="218" y="382"/>
                  </a:cubicBezTo>
                  <a:cubicBezTo>
                    <a:pt x="234" y="388"/>
                    <a:pt x="236" y="387"/>
                    <a:pt x="245" y="376"/>
                  </a:cubicBezTo>
                  <a:cubicBezTo>
                    <a:pt x="257" y="361"/>
                    <a:pt x="271" y="346"/>
                    <a:pt x="274" y="325"/>
                  </a:cubicBezTo>
                  <a:cubicBezTo>
                    <a:pt x="274" y="323"/>
                    <a:pt x="275" y="321"/>
                    <a:pt x="273" y="320"/>
                  </a:cubicBezTo>
                  <a:cubicBezTo>
                    <a:pt x="264" y="315"/>
                    <a:pt x="259" y="306"/>
                    <a:pt x="253" y="299"/>
                  </a:cubicBezTo>
                  <a:cubicBezTo>
                    <a:pt x="252" y="297"/>
                    <a:pt x="252" y="297"/>
                    <a:pt x="251" y="298"/>
                  </a:cubicBezTo>
                  <a:cubicBezTo>
                    <a:pt x="250" y="301"/>
                    <a:pt x="249" y="299"/>
                    <a:pt x="249" y="298"/>
                  </a:cubicBezTo>
                  <a:cubicBezTo>
                    <a:pt x="247" y="296"/>
                    <a:pt x="247" y="294"/>
                    <a:pt x="245" y="292"/>
                  </a:cubicBezTo>
                  <a:cubicBezTo>
                    <a:pt x="239" y="284"/>
                    <a:pt x="234" y="276"/>
                    <a:pt x="223" y="274"/>
                  </a:cubicBezTo>
                  <a:cubicBezTo>
                    <a:pt x="223" y="283"/>
                    <a:pt x="225" y="291"/>
                    <a:pt x="229" y="298"/>
                  </a:cubicBezTo>
                  <a:cubicBezTo>
                    <a:pt x="230" y="300"/>
                    <a:pt x="231" y="301"/>
                    <a:pt x="231" y="302"/>
                  </a:cubicBezTo>
                  <a:cubicBezTo>
                    <a:pt x="235" y="319"/>
                    <a:pt x="231" y="333"/>
                    <a:pt x="221" y="347"/>
                  </a:cubicBezTo>
                  <a:cubicBezTo>
                    <a:pt x="211" y="362"/>
                    <a:pt x="198" y="374"/>
                    <a:pt x="188" y="388"/>
                  </a:cubicBezTo>
                  <a:cubicBezTo>
                    <a:pt x="183" y="395"/>
                    <a:pt x="179" y="404"/>
                    <a:pt x="172" y="410"/>
                  </a:cubicBezTo>
                  <a:cubicBezTo>
                    <a:pt x="166" y="416"/>
                    <a:pt x="166" y="422"/>
                    <a:pt x="164" y="429"/>
                  </a:cubicBezTo>
                  <a:close/>
                  <a:moveTo>
                    <a:pt x="138" y="275"/>
                  </a:moveTo>
                  <a:cubicBezTo>
                    <a:pt x="134" y="276"/>
                    <a:pt x="131" y="277"/>
                    <a:pt x="129" y="279"/>
                  </a:cubicBezTo>
                  <a:cubicBezTo>
                    <a:pt x="125" y="281"/>
                    <a:pt x="122" y="284"/>
                    <a:pt x="120" y="288"/>
                  </a:cubicBezTo>
                  <a:cubicBezTo>
                    <a:pt x="119" y="290"/>
                    <a:pt x="122" y="291"/>
                    <a:pt x="120" y="294"/>
                  </a:cubicBezTo>
                  <a:cubicBezTo>
                    <a:pt x="110" y="303"/>
                    <a:pt x="102" y="313"/>
                    <a:pt x="91" y="319"/>
                  </a:cubicBezTo>
                  <a:cubicBezTo>
                    <a:pt x="87" y="321"/>
                    <a:pt x="87" y="323"/>
                    <a:pt x="89" y="326"/>
                  </a:cubicBezTo>
                  <a:cubicBezTo>
                    <a:pt x="93" y="332"/>
                    <a:pt x="96" y="339"/>
                    <a:pt x="98" y="346"/>
                  </a:cubicBezTo>
                  <a:cubicBezTo>
                    <a:pt x="100" y="352"/>
                    <a:pt x="101" y="359"/>
                    <a:pt x="105" y="365"/>
                  </a:cubicBezTo>
                  <a:cubicBezTo>
                    <a:pt x="107" y="368"/>
                    <a:pt x="109" y="370"/>
                    <a:pt x="113" y="369"/>
                  </a:cubicBezTo>
                  <a:cubicBezTo>
                    <a:pt x="119" y="368"/>
                    <a:pt x="124" y="369"/>
                    <a:pt x="130" y="370"/>
                  </a:cubicBezTo>
                  <a:cubicBezTo>
                    <a:pt x="135" y="370"/>
                    <a:pt x="139" y="372"/>
                    <a:pt x="137" y="378"/>
                  </a:cubicBezTo>
                  <a:cubicBezTo>
                    <a:pt x="133" y="389"/>
                    <a:pt x="135" y="398"/>
                    <a:pt x="143" y="406"/>
                  </a:cubicBezTo>
                  <a:cubicBezTo>
                    <a:pt x="149" y="413"/>
                    <a:pt x="152" y="422"/>
                    <a:pt x="157" y="432"/>
                  </a:cubicBezTo>
                  <a:cubicBezTo>
                    <a:pt x="158" y="422"/>
                    <a:pt x="161" y="415"/>
                    <a:pt x="165" y="407"/>
                  </a:cubicBezTo>
                  <a:cubicBezTo>
                    <a:pt x="160" y="408"/>
                    <a:pt x="159" y="404"/>
                    <a:pt x="158" y="402"/>
                  </a:cubicBezTo>
                  <a:cubicBezTo>
                    <a:pt x="148" y="385"/>
                    <a:pt x="139" y="367"/>
                    <a:pt x="131" y="349"/>
                  </a:cubicBezTo>
                  <a:cubicBezTo>
                    <a:pt x="126" y="340"/>
                    <a:pt x="122" y="331"/>
                    <a:pt x="120" y="321"/>
                  </a:cubicBezTo>
                  <a:cubicBezTo>
                    <a:pt x="120" y="316"/>
                    <a:pt x="119" y="309"/>
                    <a:pt x="123" y="307"/>
                  </a:cubicBezTo>
                  <a:cubicBezTo>
                    <a:pt x="132" y="302"/>
                    <a:pt x="131" y="294"/>
                    <a:pt x="135" y="287"/>
                  </a:cubicBezTo>
                  <a:cubicBezTo>
                    <a:pt x="137" y="284"/>
                    <a:pt x="138" y="280"/>
                    <a:pt x="138" y="275"/>
                  </a:cubicBezTo>
                  <a:close/>
                  <a:moveTo>
                    <a:pt x="113" y="203"/>
                  </a:moveTo>
                  <a:cubicBezTo>
                    <a:pt x="107" y="195"/>
                    <a:pt x="105" y="187"/>
                    <a:pt x="103" y="179"/>
                  </a:cubicBezTo>
                  <a:cubicBezTo>
                    <a:pt x="100" y="183"/>
                    <a:pt x="101" y="186"/>
                    <a:pt x="100" y="190"/>
                  </a:cubicBezTo>
                  <a:cubicBezTo>
                    <a:pt x="99" y="200"/>
                    <a:pt x="101" y="202"/>
                    <a:pt x="113" y="20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254"/>
            <p:cNvSpPr/>
            <p:nvPr/>
          </p:nvSpPr>
          <p:spPr bwMode="auto">
            <a:xfrm>
              <a:off x="9594851" y="1944688"/>
              <a:ext cx="93663" cy="361950"/>
            </a:xfrm>
            <a:custGeom>
              <a:avLst/>
              <a:gdLst>
                <a:gd name="T0" fmla="*/ 36 w 39"/>
                <a:gd name="T1" fmla="*/ 0 h 149"/>
                <a:gd name="T2" fmla="*/ 30 w 39"/>
                <a:gd name="T3" fmla="*/ 63 h 149"/>
                <a:gd name="T4" fmla="*/ 18 w 39"/>
                <a:gd name="T5" fmla="*/ 120 h 149"/>
                <a:gd name="T6" fmla="*/ 12 w 39"/>
                <a:gd name="T7" fmla="*/ 131 h 149"/>
                <a:gd name="T8" fmla="*/ 10 w 39"/>
                <a:gd name="T9" fmla="*/ 141 h 149"/>
                <a:gd name="T10" fmla="*/ 5 w 39"/>
                <a:gd name="T11" fmla="*/ 149 h 149"/>
                <a:gd name="T12" fmla="*/ 1 w 39"/>
                <a:gd name="T13" fmla="*/ 140 h 149"/>
                <a:gd name="T14" fmla="*/ 9 w 39"/>
                <a:gd name="T15" fmla="*/ 111 h 149"/>
                <a:gd name="T16" fmla="*/ 22 w 39"/>
                <a:gd name="T17" fmla="*/ 68 h 149"/>
                <a:gd name="T18" fmla="*/ 23 w 39"/>
                <a:gd name="T19" fmla="*/ 45 h 149"/>
                <a:gd name="T20" fmla="*/ 29 w 39"/>
                <a:gd name="T21" fmla="*/ 14 h 149"/>
                <a:gd name="T22" fmla="*/ 36 w 39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49">
                  <a:moveTo>
                    <a:pt x="36" y="0"/>
                  </a:moveTo>
                  <a:cubicBezTo>
                    <a:pt x="39" y="21"/>
                    <a:pt x="33" y="42"/>
                    <a:pt x="30" y="63"/>
                  </a:cubicBezTo>
                  <a:cubicBezTo>
                    <a:pt x="27" y="82"/>
                    <a:pt x="22" y="101"/>
                    <a:pt x="18" y="120"/>
                  </a:cubicBezTo>
                  <a:cubicBezTo>
                    <a:pt x="17" y="124"/>
                    <a:pt x="16" y="128"/>
                    <a:pt x="12" y="131"/>
                  </a:cubicBezTo>
                  <a:cubicBezTo>
                    <a:pt x="10" y="133"/>
                    <a:pt x="10" y="138"/>
                    <a:pt x="10" y="141"/>
                  </a:cubicBezTo>
                  <a:cubicBezTo>
                    <a:pt x="10" y="145"/>
                    <a:pt x="9" y="149"/>
                    <a:pt x="5" y="149"/>
                  </a:cubicBezTo>
                  <a:cubicBezTo>
                    <a:pt x="2" y="148"/>
                    <a:pt x="0" y="144"/>
                    <a:pt x="1" y="140"/>
                  </a:cubicBezTo>
                  <a:cubicBezTo>
                    <a:pt x="4" y="130"/>
                    <a:pt x="4" y="120"/>
                    <a:pt x="9" y="111"/>
                  </a:cubicBezTo>
                  <a:cubicBezTo>
                    <a:pt x="17" y="97"/>
                    <a:pt x="17" y="82"/>
                    <a:pt x="22" y="68"/>
                  </a:cubicBezTo>
                  <a:cubicBezTo>
                    <a:pt x="25" y="60"/>
                    <a:pt x="21" y="53"/>
                    <a:pt x="23" y="45"/>
                  </a:cubicBezTo>
                  <a:cubicBezTo>
                    <a:pt x="25" y="35"/>
                    <a:pt x="26" y="24"/>
                    <a:pt x="29" y="14"/>
                  </a:cubicBezTo>
                  <a:cubicBezTo>
                    <a:pt x="30" y="9"/>
                    <a:pt x="34" y="5"/>
                    <a:pt x="36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255"/>
            <p:cNvSpPr/>
            <p:nvPr/>
          </p:nvSpPr>
          <p:spPr bwMode="auto">
            <a:xfrm>
              <a:off x="9055101" y="1914526"/>
              <a:ext cx="84138" cy="387350"/>
            </a:xfrm>
            <a:custGeom>
              <a:avLst/>
              <a:gdLst>
                <a:gd name="T0" fmla="*/ 2 w 35"/>
                <a:gd name="T1" fmla="*/ 0 h 159"/>
                <a:gd name="T2" fmla="*/ 9 w 35"/>
                <a:gd name="T3" fmla="*/ 24 h 159"/>
                <a:gd name="T4" fmla="*/ 9 w 35"/>
                <a:gd name="T5" fmla="*/ 43 h 159"/>
                <a:gd name="T6" fmla="*/ 14 w 35"/>
                <a:gd name="T7" fmla="*/ 70 h 159"/>
                <a:gd name="T8" fmla="*/ 12 w 35"/>
                <a:gd name="T9" fmla="*/ 79 h 159"/>
                <a:gd name="T10" fmla="*/ 16 w 35"/>
                <a:gd name="T11" fmla="*/ 94 h 159"/>
                <a:gd name="T12" fmla="*/ 30 w 35"/>
                <a:gd name="T13" fmla="*/ 144 h 159"/>
                <a:gd name="T14" fmla="*/ 34 w 35"/>
                <a:gd name="T15" fmla="*/ 151 h 159"/>
                <a:gd name="T16" fmla="*/ 34 w 35"/>
                <a:gd name="T17" fmla="*/ 157 h 159"/>
                <a:gd name="T18" fmla="*/ 30 w 35"/>
                <a:gd name="T19" fmla="*/ 159 h 159"/>
                <a:gd name="T20" fmla="*/ 27 w 35"/>
                <a:gd name="T21" fmla="*/ 154 h 159"/>
                <a:gd name="T22" fmla="*/ 19 w 35"/>
                <a:gd name="T23" fmla="*/ 132 h 159"/>
                <a:gd name="T24" fmla="*/ 14 w 35"/>
                <a:gd name="T25" fmla="*/ 108 h 159"/>
                <a:gd name="T26" fmla="*/ 7 w 35"/>
                <a:gd name="T27" fmla="*/ 87 h 159"/>
                <a:gd name="T28" fmla="*/ 2 w 35"/>
                <a:gd name="T2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59">
                  <a:moveTo>
                    <a:pt x="2" y="0"/>
                  </a:moveTo>
                  <a:cubicBezTo>
                    <a:pt x="5" y="9"/>
                    <a:pt x="8" y="16"/>
                    <a:pt x="9" y="24"/>
                  </a:cubicBezTo>
                  <a:cubicBezTo>
                    <a:pt x="9" y="30"/>
                    <a:pt x="8" y="36"/>
                    <a:pt x="9" y="43"/>
                  </a:cubicBezTo>
                  <a:cubicBezTo>
                    <a:pt x="11" y="52"/>
                    <a:pt x="12" y="61"/>
                    <a:pt x="14" y="70"/>
                  </a:cubicBezTo>
                  <a:cubicBezTo>
                    <a:pt x="15" y="74"/>
                    <a:pt x="12" y="75"/>
                    <a:pt x="12" y="79"/>
                  </a:cubicBezTo>
                  <a:cubicBezTo>
                    <a:pt x="13" y="84"/>
                    <a:pt x="14" y="89"/>
                    <a:pt x="16" y="94"/>
                  </a:cubicBezTo>
                  <a:cubicBezTo>
                    <a:pt x="20" y="111"/>
                    <a:pt x="22" y="128"/>
                    <a:pt x="30" y="144"/>
                  </a:cubicBezTo>
                  <a:cubicBezTo>
                    <a:pt x="31" y="146"/>
                    <a:pt x="32" y="149"/>
                    <a:pt x="34" y="151"/>
                  </a:cubicBezTo>
                  <a:cubicBezTo>
                    <a:pt x="35" y="153"/>
                    <a:pt x="35" y="155"/>
                    <a:pt x="34" y="157"/>
                  </a:cubicBezTo>
                  <a:cubicBezTo>
                    <a:pt x="33" y="158"/>
                    <a:pt x="32" y="159"/>
                    <a:pt x="30" y="159"/>
                  </a:cubicBezTo>
                  <a:cubicBezTo>
                    <a:pt x="28" y="158"/>
                    <a:pt x="28" y="156"/>
                    <a:pt x="27" y="154"/>
                  </a:cubicBezTo>
                  <a:cubicBezTo>
                    <a:pt x="26" y="146"/>
                    <a:pt x="20" y="140"/>
                    <a:pt x="19" y="132"/>
                  </a:cubicBezTo>
                  <a:cubicBezTo>
                    <a:pt x="18" y="123"/>
                    <a:pt x="16" y="115"/>
                    <a:pt x="14" y="108"/>
                  </a:cubicBezTo>
                  <a:cubicBezTo>
                    <a:pt x="13" y="101"/>
                    <a:pt x="8" y="94"/>
                    <a:pt x="7" y="87"/>
                  </a:cubicBezTo>
                  <a:cubicBezTo>
                    <a:pt x="3" y="59"/>
                    <a:pt x="0" y="30"/>
                    <a:pt x="2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256"/>
            <p:cNvSpPr>
              <a:spLocks noEditPoints="1"/>
            </p:cNvSpPr>
            <p:nvPr/>
          </p:nvSpPr>
          <p:spPr bwMode="auto">
            <a:xfrm>
              <a:off x="9353551" y="2114551"/>
              <a:ext cx="53975" cy="60325"/>
            </a:xfrm>
            <a:custGeom>
              <a:avLst/>
              <a:gdLst>
                <a:gd name="T0" fmla="*/ 11 w 22"/>
                <a:gd name="T1" fmla="*/ 25 h 25"/>
                <a:gd name="T2" fmla="*/ 0 w 22"/>
                <a:gd name="T3" fmla="*/ 14 h 25"/>
                <a:gd name="T4" fmla="*/ 13 w 22"/>
                <a:gd name="T5" fmla="*/ 1 h 25"/>
                <a:gd name="T6" fmla="*/ 22 w 22"/>
                <a:gd name="T7" fmla="*/ 13 h 25"/>
                <a:gd name="T8" fmla="*/ 11 w 22"/>
                <a:gd name="T9" fmla="*/ 25 h 25"/>
                <a:gd name="T10" fmla="*/ 15 w 22"/>
                <a:gd name="T11" fmla="*/ 13 h 25"/>
                <a:gd name="T12" fmla="*/ 11 w 22"/>
                <a:gd name="T13" fmla="*/ 8 h 25"/>
                <a:gd name="T14" fmla="*/ 10 w 22"/>
                <a:gd name="T15" fmla="*/ 8 h 25"/>
                <a:gd name="T16" fmla="*/ 7 w 22"/>
                <a:gd name="T17" fmla="*/ 17 h 25"/>
                <a:gd name="T18" fmla="*/ 9 w 22"/>
                <a:gd name="T19" fmla="*/ 18 h 25"/>
                <a:gd name="T20" fmla="*/ 15 w 22"/>
                <a:gd name="T2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cubicBezTo>
                    <a:pt x="6" y="25"/>
                    <a:pt x="0" y="20"/>
                    <a:pt x="0" y="14"/>
                  </a:cubicBezTo>
                  <a:cubicBezTo>
                    <a:pt x="0" y="7"/>
                    <a:pt x="6" y="0"/>
                    <a:pt x="13" y="1"/>
                  </a:cubicBezTo>
                  <a:cubicBezTo>
                    <a:pt x="18" y="1"/>
                    <a:pt x="22" y="6"/>
                    <a:pt x="22" y="13"/>
                  </a:cubicBezTo>
                  <a:cubicBezTo>
                    <a:pt x="22" y="19"/>
                    <a:pt x="17" y="25"/>
                    <a:pt x="11" y="25"/>
                  </a:cubicBezTo>
                  <a:close/>
                  <a:moveTo>
                    <a:pt x="15" y="13"/>
                  </a:moveTo>
                  <a:cubicBezTo>
                    <a:pt x="15" y="11"/>
                    <a:pt x="14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1"/>
                    <a:pt x="11" y="15"/>
                    <a:pt x="7" y="17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2" y="18"/>
                    <a:pt x="15" y="17"/>
                    <a:pt x="15" y="1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257"/>
            <p:cNvSpPr/>
            <p:nvPr/>
          </p:nvSpPr>
          <p:spPr bwMode="auto">
            <a:xfrm>
              <a:off x="9363076" y="2243138"/>
              <a:ext cx="41275" cy="53975"/>
            </a:xfrm>
            <a:custGeom>
              <a:avLst/>
              <a:gdLst>
                <a:gd name="T0" fmla="*/ 9 w 17"/>
                <a:gd name="T1" fmla="*/ 22 h 22"/>
                <a:gd name="T2" fmla="*/ 0 w 17"/>
                <a:gd name="T3" fmla="*/ 11 h 22"/>
                <a:gd name="T4" fmla="*/ 8 w 17"/>
                <a:gd name="T5" fmla="*/ 0 h 22"/>
                <a:gd name="T6" fmla="*/ 17 w 17"/>
                <a:gd name="T7" fmla="*/ 13 h 22"/>
                <a:gd name="T8" fmla="*/ 9 w 17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cubicBezTo>
                    <a:pt x="4" y="22"/>
                    <a:pt x="0" y="17"/>
                    <a:pt x="0" y="11"/>
                  </a:cubicBezTo>
                  <a:cubicBezTo>
                    <a:pt x="0" y="5"/>
                    <a:pt x="4" y="0"/>
                    <a:pt x="8" y="0"/>
                  </a:cubicBezTo>
                  <a:cubicBezTo>
                    <a:pt x="12" y="0"/>
                    <a:pt x="17" y="8"/>
                    <a:pt x="17" y="13"/>
                  </a:cubicBezTo>
                  <a:cubicBezTo>
                    <a:pt x="17" y="18"/>
                    <a:pt x="13" y="22"/>
                    <a:pt x="9" y="22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58"/>
            <p:cNvSpPr/>
            <p:nvPr/>
          </p:nvSpPr>
          <p:spPr bwMode="auto">
            <a:xfrm>
              <a:off x="9371013" y="2133601"/>
              <a:ext cx="19050" cy="23813"/>
            </a:xfrm>
            <a:custGeom>
              <a:avLst/>
              <a:gdLst>
                <a:gd name="T0" fmla="*/ 8 w 8"/>
                <a:gd name="T1" fmla="*/ 5 h 10"/>
                <a:gd name="T2" fmla="*/ 2 w 8"/>
                <a:gd name="T3" fmla="*/ 10 h 10"/>
                <a:gd name="T4" fmla="*/ 0 w 8"/>
                <a:gd name="T5" fmla="*/ 9 h 10"/>
                <a:gd name="T6" fmla="*/ 3 w 8"/>
                <a:gd name="T7" fmla="*/ 0 h 10"/>
                <a:gd name="T8" fmla="*/ 4 w 8"/>
                <a:gd name="T9" fmla="*/ 0 h 10"/>
                <a:gd name="T10" fmla="*/ 8 w 8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8" y="9"/>
                    <a:pt x="5" y="10"/>
                    <a:pt x="2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4" y="7"/>
                    <a:pt x="2" y="3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7" y="1"/>
                    <a:pt x="8" y="3"/>
                    <a:pt x="8" y="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3723565" y="2905301"/>
            <a:ext cx="606150" cy="1039113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837204" y="4801268"/>
            <a:ext cx="4525651" cy="769441"/>
            <a:chOff x="4099906" y="5398672"/>
            <a:chExt cx="3992187" cy="769441"/>
          </a:xfrm>
        </p:grpSpPr>
        <p:sp>
          <p:nvSpPr>
            <p:cNvPr id="6" name="文本框 5"/>
            <p:cNvSpPr txBox="1"/>
            <p:nvPr/>
          </p:nvSpPr>
          <p:spPr>
            <a:xfrm flipH="1">
              <a:off x="4099906" y="5398672"/>
              <a:ext cx="3992187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40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r>
                <a:rPr lang="en-US" altLang="zh-CN" sz="4000" smtClean="0">
                  <a:solidFill>
                    <a:srgbClr val="C0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.</a:t>
              </a:r>
              <a:r>
                <a:rPr lang="zh-CN" altLang="en-US" sz="4000" dirty="0" smtClean="0">
                  <a:solidFill>
                    <a:srgbClr val="005790"/>
                  </a:solidFill>
                  <a:latin typeface="微软雅黑" panose="020B0503020204020204" charset="-122"/>
                  <a:ea typeface="微软雅黑" panose="020B0503020204020204" charset="-122"/>
                </a:rPr>
                <a:t>在此添加标题</a:t>
              </a:r>
              <a:endParaRPr lang="zh-CN" altLang="en-US" sz="4000" dirty="0">
                <a:solidFill>
                  <a:srgbClr val="00579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4116971" y="6118422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116971" y="5461050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744215" y="1216318"/>
            <a:ext cx="2730973" cy="3716929"/>
            <a:chOff x="3606801" y="4005263"/>
            <a:chExt cx="2101850" cy="2860675"/>
          </a:xfrm>
          <a:solidFill>
            <a:srgbClr val="005790"/>
          </a:solidFill>
        </p:grpSpPr>
        <p:sp>
          <p:nvSpPr>
            <p:cNvPr id="28" name="Freeform 694"/>
            <p:cNvSpPr>
              <a:spLocks noEditPoints="1"/>
            </p:cNvSpPr>
            <p:nvPr/>
          </p:nvSpPr>
          <p:spPr bwMode="auto">
            <a:xfrm>
              <a:off x="3606801" y="4005263"/>
              <a:ext cx="2101850" cy="2860675"/>
            </a:xfrm>
            <a:custGeom>
              <a:avLst/>
              <a:gdLst>
                <a:gd name="T0" fmla="*/ 256 w 560"/>
                <a:gd name="T1" fmla="*/ 4 h 762"/>
                <a:gd name="T2" fmla="*/ 248 w 560"/>
                <a:gd name="T3" fmla="*/ 55 h 762"/>
                <a:gd name="T4" fmla="*/ 137 w 560"/>
                <a:gd name="T5" fmla="*/ 233 h 762"/>
                <a:gd name="T6" fmla="*/ 386 w 560"/>
                <a:gd name="T7" fmla="*/ 241 h 762"/>
                <a:gd name="T8" fmla="*/ 372 w 560"/>
                <a:gd name="T9" fmla="*/ 304 h 762"/>
                <a:gd name="T10" fmla="*/ 370 w 560"/>
                <a:gd name="T11" fmla="*/ 324 h 762"/>
                <a:gd name="T12" fmla="*/ 297 w 560"/>
                <a:gd name="T13" fmla="*/ 365 h 762"/>
                <a:gd name="T14" fmla="*/ 165 w 560"/>
                <a:gd name="T15" fmla="*/ 358 h 762"/>
                <a:gd name="T16" fmla="*/ 135 w 560"/>
                <a:gd name="T17" fmla="*/ 468 h 762"/>
                <a:gd name="T18" fmla="*/ 17 w 560"/>
                <a:gd name="T19" fmla="*/ 506 h 762"/>
                <a:gd name="T20" fmla="*/ 241 w 560"/>
                <a:gd name="T21" fmla="*/ 617 h 762"/>
                <a:gd name="T22" fmla="*/ 232 w 560"/>
                <a:gd name="T23" fmla="*/ 604 h 762"/>
                <a:gd name="T24" fmla="*/ 44 w 560"/>
                <a:gd name="T25" fmla="*/ 541 h 762"/>
                <a:gd name="T26" fmla="*/ 36 w 560"/>
                <a:gd name="T27" fmla="*/ 537 h 762"/>
                <a:gd name="T28" fmla="*/ 60 w 560"/>
                <a:gd name="T29" fmla="*/ 539 h 762"/>
                <a:gd name="T30" fmla="*/ 175 w 560"/>
                <a:gd name="T31" fmla="*/ 601 h 762"/>
                <a:gd name="T32" fmla="*/ 200 w 560"/>
                <a:gd name="T33" fmla="*/ 597 h 762"/>
                <a:gd name="T34" fmla="*/ 204 w 560"/>
                <a:gd name="T35" fmla="*/ 613 h 762"/>
                <a:gd name="T36" fmla="*/ 217 w 560"/>
                <a:gd name="T37" fmla="*/ 620 h 762"/>
                <a:gd name="T38" fmla="*/ 223 w 560"/>
                <a:gd name="T39" fmla="*/ 584 h 762"/>
                <a:gd name="T40" fmla="*/ 236 w 560"/>
                <a:gd name="T41" fmla="*/ 603 h 762"/>
                <a:gd name="T42" fmla="*/ 247 w 560"/>
                <a:gd name="T43" fmla="*/ 609 h 762"/>
                <a:gd name="T44" fmla="*/ 215 w 560"/>
                <a:gd name="T45" fmla="*/ 465 h 762"/>
                <a:gd name="T46" fmla="*/ 254 w 560"/>
                <a:gd name="T47" fmla="*/ 428 h 762"/>
                <a:gd name="T48" fmla="*/ 218 w 560"/>
                <a:gd name="T49" fmla="*/ 63 h 762"/>
                <a:gd name="T50" fmla="*/ 222 w 560"/>
                <a:gd name="T51" fmla="*/ 397 h 762"/>
                <a:gd name="T52" fmla="*/ 196 w 560"/>
                <a:gd name="T53" fmla="*/ 422 h 762"/>
                <a:gd name="T54" fmla="*/ 194 w 560"/>
                <a:gd name="T55" fmla="*/ 393 h 762"/>
                <a:gd name="T56" fmla="*/ 173 w 560"/>
                <a:gd name="T57" fmla="*/ 371 h 762"/>
                <a:gd name="T58" fmla="*/ 171 w 560"/>
                <a:gd name="T59" fmla="*/ 390 h 762"/>
                <a:gd name="T60" fmla="*/ 140 w 560"/>
                <a:gd name="T61" fmla="*/ 458 h 762"/>
                <a:gd name="T62" fmla="*/ 159 w 560"/>
                <a:gd name="T63" fmla="*/ 463 h 762"/>
                <a:gd name="T64" fmla="*/ 135 w 560"/>
                <a:gd name="T65" fmla="*/ 474 h 762"/>
                <a:gd name="T66" fmla="*/ 111 w 560"/>
                <a:gd name="T67" fmla="*/ 490 h 762"/>
                <a:gd name="T68" fmla="*/ 57 w 560"/>
                <a:gd name="T69" fmla="*/ 490 h 762"/>
                <a:gd name="T70" fmla="*/ 24 w 560"/>
                <a:gd name="T71" fmla="*/ 510 h 762"/>
                <a:gd name="T72" fmla="*/ 34 w 560"/>
                <a:gd name="T73" fmla="*/ 516 h 762"/>
                <a:gd name="T74" fmla="*/ 196 w 560"/>
                <a:gd name="T75" fmla="*/ 587 h 762"/>
                <a:gd name="T76" fmla="*/ 211 w 560"/>
                <a:gd name="T77" fmla="*/ 562 h 762"/>
                <a:gd name="T78" fmla="*/ 212 w 560"/>
                <a:gd name="T79" fmla="*/ 479 h 762"/>
                <a:gd name="T80" fmla="*/ 186 w 560"/>
                <a:gd name="T81" fmla="*/ 542 h 762"/>
                <a:gd name="T82" fmla="*/ 169 w 560"/>
                <a:gd name="T83" fmla="*/ 565 h 762"/>
                <a:gd name="T84" fmla="*/ 70 w 560"/>
                <a:gd name="T85" fmla="*/ 511 h 762"/>
                <a:gd name="T86" fmla="*/ 72 w 560"/>
                <a:gd name="T87" fmla="*/ 491 h 762"/>
                <a:gd name="T88" fmla="*/ 215 w 560"/>
                <a:gd name="T89" fmla="*/ 410 h 762"/>
                <a:gd name="T90" fmla="*/ 248 w 560"/>
                <a:gd name="T91" fmla="*/ 412 h 762"/>
                <a:gd name="T92" fmla="*/ 257 w 560"/>
                <a:gd name="T93" fmla="*/ 409 h 762"/>
                <a:gd name="T94" fmla="*/ 485 w 560"/>
                <a:gd name="T95" fmla="*/ 129 h 762"/>
                <a:gd name="T96" fmla="*/ 460 w 560"/>
                <a:gd name="T97" fmla="*/ 161 h 762"/>
                <a:gd name="T98" fmla="*/ 272 w 560"/>
                <a:gd name="T99" fmla="*/ 66 h 762"/>
                <a:gd name="T100" fmla="*/ 474 w 560"/>
                <a:gd name="T101" fmla="*/ 182 h 762"/>
                <a:gd name="T102" fmla="*/ 335 w 560"/>
                <a:gd name="T103" fmla="*/ 388 h 762"/>
                <a:gd name="T104" fmla="*/ 379 w 560"/>
                <a:gd name="T105" fmla="*/ 363 h 762"/>
                <a:gd name="T106" fmla="*/ 420 w 560"/>
                <a:gd name="T107" fmla="*/ 351 h 762"/>
                <a:gd name="T108" fmla="*/ 388 w 560"/>
                <a:gd name="T109" fmla="*/ 342 h 762"/>
                <a:gd name="T110" fmla="*/ 415 w 560"/>
                <a:gd name="T111" fmla="*/ 350 h 762"/>
                <a:gd name="T112" fmla="*/ 507 w 560"/>
                <a:gd name="T113" fmla="*/ 182 h 762"/>
                <a:gd name="T114" fmla="*/ 494 w 560"/>
                <a:gd name="T115" fmla="*/ 184 h 762"/>
                <a:gd name="T116" fmla="*/ 477 w 560"/>
                <a:gd name="T117" fmla="*/ 175 h 762"/>
                <a:gd name="T118" fmla="*/ 461 w 560"/>
                <a:gd name="T119" fmla="*/ 175 h 762"/>
                <a:gd name="T120" fmla="*/ 524 w 560"/>
                <a:gd name="T121" fmla="*/ 18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0" h="762">
                  <a:moveTo>
                    <a:pt x="558" y="194"/>
                  </a:moveTo>
                  <a:cubicBezTo>
                    <a:pt x="558" y="194"/>
                    <a:pt x="557" y="193"/>
                    <a:pt x="557" y="193"/>
                  </a:cubicBezTo>
                  <a:cubicBezTo>
                    <a:pt x="557" y="193"/>
                    <a:pt x="556" y="193"/>
                    <a:pt x="556" y="193"/>
                  </a:cubicBezTo>
                  <a:cubicBezTo>
                    <a:pt x="529" y="179"/>
                    <a:pt x="502" y="167"/>
                    <a:pt x="475" y="153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80" y="145"/>
                    <a:pt x="486" y="138"/>
                    <a:pt x="492" y="131"/>
                  </a:cubicBezTo>
                  <a:cubicBezTo>
                    <a:pt x="494" y="129"/>
                    <a:pt x="493" y="128"/>
                    <a:pt x="491" y="128"/>
                  </a:cubicBezTo>
                  <a:cubicBezTo>
                    <a:pt x="494" y="127"/>
                    <a:pt x="497" y="125"/>
                    <a:pt x="494" y="124"/>
                  </a:cubicBezTo>
                  <a:cubicBezTo>
                    <a:pt x="487" y="120"/>
                    <a:pt x="480" y="117"/>
                    <a:pt x="472" y="113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42" y="97"/>
                    <a:pt x="413" y="79"/>
                    <a:pt x="383" y="64"/>
                  </a:cubicBezTo>
                  <a:cubicBezTo>
                    <a:pt x="344" y="43"/>
                    <a:pt x="304" y="22"/>
                    <a:pt x="264" y="3"/>
                  </a:cubicBezTo>
                  <a:cubicBezTo>
                    <a:pt x="265" y="2"/>
                    <a:pt x="265" y="0"/>
                    <a:pt x="262" y="0"/>
                  </a:cubicBezTo>
                  <a:cubicBezTo>
                    <a:pt x="260" y="0"/>
                    <a:pt x="256" y="3"/>
                    <a:pt x="256" y="4"/>
                  </a:cubicBezTo>
                  <a:cubicBezTo>
                    <a:pt x="256" y="5"/>
                    <a:pt x="256" y="5"/>
                    <a:pt x="255" y="6"/>
                  </a:cubicBezTo>
                  <a:cubicBezTo>
                    <a:pt x="253" y="6"/>
                    <a:pt x="252" y="7"/>
                    <a:pt x="251" y="8"/>
                  </a:cubicBezTo>
                  <a:cubicBezTo>
                    <a:pt x="246" y="20"/>
                    <a:pt x="246" y="35"/>
                    <a:pt x="245" y="48"/>
                  </a:cubicBezTo>
                  <a:cubicBezTo>
                    <a:pt x="245" y="51"/>
                    <a:pt x="253" y="50"/>
                    <a:pt x="254" y="47"/>
                  </a:cubicBezTo>
                  <a:cubicBezTo>
                    <a:pt x="255" y="34"/>
                    <a:pt x="254" y="21"/>
                    <a:pt x="259" y="8"/>
                  </a:cubicBezTo>
                  <a:cubicBezTo>
                    <a:pt x="296" y="26"/>
                    <a:pt x="333" y="45"/>
                    <a:pt x="370" y="64"/>
                  </a:cubicBezTo>
                  <a:cubicBezTo>
                    <a:pt x="401" y="81"/>
                    <a:pt x="431" y="100"/>
                    <a:pt x="463" y="116"/>
                  </a:cubicBezTo>
                  <a:cubicBezTo>
                    <a:pt x="459" y="119"/>
                    <a:pt x="456" y="123"/>
                    <a:pt x="453" y="126"/>
                  </a:cubicBezTo>
                  <a:cubicBezTo>
                    <a:pt x="453" y="125"/>
                    <a:pt x="454" y="123"/>
                    <a:pt x="454" y="122"/>
                  </a:cubicBezTo>
                  <a:cubicBezTo>
                    <a:pt x="455" y="119"/>
                    <a:pt x="447" y="122"/>
                    <a:pt x="446" y="123"/>
                  </a:cubicBezTo>
                  <a:cubicBezTo>
                    <a:pt x="441" y="130"/>
                    <a:pt x="436" y="137"/>
                    <a:pt x="434" y="145"/>
                  </a:cubicBezTo>
                  <a:cubicBezTo>
                    <a:pt x="408" y="131"/>
                    <a:pt x="382" y="115"/>
                    <a:pt x="356" y="101"/>
                  </a:cubicBezTo>
                  <a:cubicBezTo>
                    <a:pt x="322" y="84"/>
                    <a:pt x="289" y="66"/>
                    <a:pt x="255" y="51"/>
                  </a:cubicBezTo>
                  <a:cubicBezTo>
                    <a:pt x="252" y="49"/>
                    <a:pt x="245" y="53"/>
                    <a:pt x="248" y="55"/>
                  </a:cubicBezTo>
                  <a:cubicBezTo>
                    <a:pt x="246" y="55"/>
                    <a:pt x="244" y="56"/>
                    <a:pt x="244" y="57"/>
                  </a:cubicBezTo>
                  <a:cubicBezTo>
                    <a:pt x="241" y="62"/>
                    <a:pt x="238" y="68"/>
                    <a:pt x="236" y="74"/>
                  </a:cubicBezTo>
                  <a:cubicBezTo>
                    <a:pt x="235" y="77"/>
                    <a:pt x="234" y="81"/>
                    <a:pt x="233" y="84"/>
                  </a:cubicBezTo>
                  <a:cubicBezTo>
                    <a:pt x="229" y="83"/>
                    <a:pt x="225" y="80"/>
                    <a:pt x="223" y="78"/>
                  </a:cubicBezTo>
                  <a:cubicBezTo>
                    <a:pt x="218" y="74"/>
                    <a:pt x="223" y="66"/>
                    <a:pt x="225" y="62"/>
                  </a:cubicBezTo>
                  <a:cubicBezTo>
                    <a:pt x="226" y="62"/>
                    <a:pt x="224" y="61"/>
                    <a:pt x="222" y="62"/>
                  </a:cubicBezTo>
                  <a:cubicBezTo>
                    <a:pt x="224" y="61"/>
                    <a:pt x="225" y="59"/>
                    <a:pt x="223" y="57"/>
                  </a:cubicBezTo>
                  <a:cubicBezTo>
                    <a:pt x="206" y="48"/>
                    <a:pt x="189" y="40"/>
                    <a:pt x="172" y="32"/>
                  </a:cubicBezTo>
                  <a:cubicBezTo>
                    <a:pt x="171" y="31"/>
                    <a:pt x="169" y="31"/>
                    <a:pt x="168" y="32"/>
                  </a:cubicBezTo>
                  <a:cubicBezTo>
                    <a:pt x="166" y="31"/>
                    <a:pt x="163" y="32"/>
                    <a:pt x="162" y="34"/>
                  </a:cubicBezTo>
                  <a:cubicBezTo>
                    <a:pt x="135" y="91"/>
                    <a:pt x="101" y="161"/>
                    <a:pt x="139" y="222"/>
                  </a:cubicBezTo>
                  <a:cubicBezTo>
                    <a:pt x="140" y="222"/>
                    <a:pt x="141" y="223"/>
                    <a:pt x="142" y="223"/>
                  </a:cubicBezTo>
                  <a:cubicBezTo>
                    <a:pt x="138" y="225"/>
                    <a:pt x="135" y="227"/>
                    <a:pt x="132" y="230"/>
                  </a:cubicBezTo>
                  <a:cubicBezTo>
                    <a:pt x="127" y="233"/>
                    <a:pt x="134" y="236"/>
                    <a:pt x="137" y="233"/>
                  </a:cubicBezTo>
                  <a:cubicBezTo>
                    <a:pt x="196" y="193"/>
                    <a:pt x="233" y="138"/>
                    <a:pt x="266" y="77"/>
                  </a:cubicBezTo>
                  <a:cubicBezTo>
                    <a:pt x="293" y="90"/>
                    <a:pt x="319" y="104"/>
                    <a:pt x="346" y="118"/>
                  </a:cubicBezTo>
                  <a:cubicBezTo>
                    <a:pt x="373" y="132"/>
                    <a:pt x="400" y="149"/>
                    <a:pt x="428" y="163"/>
                  </a:cubicBezTo>
                  <a:cubicBezTo>
                    <a:pt x="425" y="164"/>
                    <a:pt x="421" y="166"/>
                    <a:pt x="424" y="168"/>
                  </a:cubicBezTo>
                  <a:cubicBezTo>
                    <a:pt x="424" y="168"/>
                    <a:pt x="425" y="169"/>
                    <a:pt x="425" y="169"/>
                  </a:cubicBezTo>
                  <a:cubicBezTo>
                    <a:pt x="412" y="189"/>
                    <a:pt x="400" y="210"/>
                    <a:pt x="391" y="232"/>
                  </a:cubicBezTo>
                  <a:cubicBezTo>
                    <a:pt x="384" y="230"/>
                    <a:pt x="378" y="227"/>
                    <a:pt x="373" y="222"/>
                  </a:cubicBezTo>
                  <a:cubicBezTo>
                    <a:pt x="373" y="221"/>
                    <a:pt x="371" y="222"/>
                    <a:pt x="371" y="222"/>
                  </a:cubicBezTo>
                  <a:cubicBezTo>
                    <a:pt x="376" y="228"/>
                    <a:pt x="383" y="230"/>
                    <a:pt x="389" y="233"/>
                  </a:cubicBezTo>
                  <a:cubicBezTo>
                    <a:pt x="390" y="233"/>
                    <a:pt x="390" y="233"/>
                    <a:pt x="391" y="233"/>
                  </a:cubicBezTo>
                  <a:cubicBezTo>
                    <a:pt x="390" y="235"/>
                    <a:pt x="389" y="237"/>
                    <a:pt x="388" y="240"/>
                  </a:cubicBezTo>
                  <a:cubicBezTo>
                    <a:pt x="383" y="237"/>
                    <a:pt x="377" y="235"/>
                    <a:pt x="372" y="231"/>
                  </a:cubicBezTo>
                  <a:cubicBezTo>
                    <a:pt x="372" y="231"/>
                    <a:pt x="370" y="231"/>
                    <a:pt x="370" y="232"/>
                  </a:cubicBezTo>
                  <a:cubicBezTo>
                    <a:pt x="375" y="236"/>
                    <a:pt x="381" y="238"/>
                    <a:pt x="386" y="241"/>
                  </a:cubicBezTo>
                  <a:cubicBezTo>
                    <a:pt x="387" y="241"/>
                    <a:pt x="387" y="241"/>
                    <a:pt x="387" y="241"/>
                  </a:cubicBezTo>
                  <a:cubicBezTo>
                    <a:pt x="387" y="242"/>
                    <a:pt x="386" y="244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5" y="246"/>
                    <a:pt x="385" y="246"/>
                    <a:pt x="385" y="246"/>
                  </a:cubicBezTo>
                  <a:cubicBezTo>
                    <a:pt x="380" y="245"/>
                    <a:pt x="374" y="244"/>
                    <a:pt x="370" y="240"/>
                  </a:cubicBezTo>
                  <a:cubicBezTo>
                    <a:pt x="369" y="240"/>
                    <a:pt x="367" y="241"/>
                    <a:pt x="368" y="241"/>
                  </a:cubicBezTo>
                  <a:cubicBezTo>
                    <a:pt x="372" y="245"/>
                    <a:pt x="378" y="246"/>
                    <a:pt x="384" y="247"/>
                  </a:cubicBezTo>
                  <a:cubicBezTo>
                    <a:pt x="384" y="247"/>
                    <a:pt x="385" y="247"/>
                    <a:pt x="385" y="247"/>
                  </a:cubicBezTo>
                  <a:cubicBezTo>
                    <a:pt x="384" y="251"/>
                    <a:pt x="382" y="254"/>
                    <a:pt x="381" y="258"/>
                  </a:cubicBezTo>
                  <a:cubicBezTo>
                    <a:pt x="376" y="255"/>
                    <a:pt x="370" y="253"/>
                    <a:pt x="366" y="249"/>
                  </a:cubicBezTo>
                  <a:cubicBezTo>
                    <a:pt x="365" y="248"/>
                    <a:pt x="363" y="249"/>
                    <a:pt x="364" y="250"/>
                  </a:cubicBezTo>
                  <a:cubicBezTo>
                    <a:pt x="369" y="254"/>
                    <a:pt x="375" y="257"/>
                    <a:pt x="380" y="259"/>
                  </a:cubicBezTo>
                  <a:cubicBezTo>
                    <a:pt x="380" y="259"/>
                    <a:pt x="381" y="259"/>
                    <a:pt x="381" y="259"/>
                  </a:cubicBezTo>
                  <a:cubicBezTo>
                    <a:pt x="377" y="274"/>
                    <a:pt x="374" y="289"/>
                    <a:pt x="372" y="304"/>
                  </a:cubicBezTo>
                  <a:cubicBezTo>
                    <a:pt x="366" y="301"/>
                    <a:pt x="360" y="299"/>
                    <a:pt x="355" y="295"/>
                  </a:cubicBezTo>
                  <a:cubicBezTo>
                    <a:pt x="354" y="294"/>
                    <a:pt x="352" y="295"/>
                    <a:pt x="353" y="296"/>
                  </a:cubicBezTo>
                  <a:cubicBezTo>
                    <a:pt x="359" y="301"/>
                    <a:pt x="366" y="303"/>
                    <a:pt x="372" y="305"/>
                  </a:cubicBezTo>
                  <a:cubicBezTo>
                    <a:pt x="372" y="307"/>
                    <a:pt x="372" y="308"/>
                    <a:pt x="372" y="310"/>
                  </a:cubicBezTo>
                  <a:cubicBezTo>
                    <a:pt x="368" y="308"/>
                    <a:pt x="365" y="307"/>
                    <a:pt x="362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64" y="308"/>
                    <a:pt x="367" y="310"/>
                    <a:pt x="371" y="311"/>
                  </a:cubicBezTo>
                  <a:cubicBezTo>
                    <a:pt x="371" y="311"/>
                    <a:pt x="372" y="311"/>
                    <a:pt x="372" y="311"/>
                  </a:cubicBezTo>
                  <a:cubicBezTo>
                    <a:pt x="371" y="313"/>
                    <a:pt x="371" y="314"/>
                    <a:pt x="371" y="316"/>
                  </a:cubicBezTo>
                  <a:cubicBezTo>
                    <a:pt x="369" y="314"/>
                    <a:pt x="366" y="314"/>
                    <a:pt x="364" y="314"/>
                  </a:cubicBezTo>
                  <a:cubicBezTo>
                    <a:pt x="363" y="314"/>
                    <a:pt x="361" y="315"/>
                    <a:pt x="362" y="315"/>
                  </a:cubicBezTo>
                  <a:cubicBezTo>
                    <a:pt x="365" y="315"/>
                    <a:pt x="368" y="316"/>
                    <a:pt x="370" y="317"/>
                  </a:cubicBezTo>
                  <a:cubicBezTo>
                    <a:pt x="370" y="317"/>
                    <a:pt x="371" y="317"/>
                    <a:pt x="371" y="317"/>
                  </a:cubicBezTo>
                  <a:cubicBezTo>
                    <a:pt x="371" y="319"/>
                    <a:pt x="370" y="322"/>
                    <a:pt x="370" y="324"/>
                  </a:cubicBezTo>
                  <a:cubicBezTo>
                    <a:pt x="368" y="323"/>
                    <a:pt x="367" y="321"/>
                    <a:pt x="365" y="319"/>
                  </a:cubicBezTo>
                  <a:cubicBezTo>
                    <a:pt x="365" y="319"/>
                    <a:pt x="363" y="320"/>
                    <a:pt x="363" y="320"/>
                  </a:cubicBezTo>
                  <a:cubicBezTo>
                    <a:pt x="365" y="322"/>
                    <a:pt x="366" y="324"/>
                    <a:pt x="369" y="325"/>
                  </a:cubicBezTo>
                  <a:cubicBezTo>
                    <a:pt x="369" y="325"/>
                    <a:pt x="370" y="325"/>
                    <a:pt x="370" y="325"/>
                  </a:cubicBezTo>
                  <a:cubicBezTo>
                    <a:pt x="369" y="334"/>
                    <a:pt x="368" y="344"/>
                    <a:pt x="367" y="353"/>
                  </a:cubicBezTo>
                  <a:cubicBezTo>
                    <a:pt x="359" y="361"/>
                    <a:pt x="350" y="369"/>
                    <a:pt x="341" y="375"/>
                  </a:cubicBezTo>
                  <a:cubicBezTo>
                    <a:pt x="341" y="375"/>
                    <a:pt x="341" y="375"/>
                    <a:pt x="341" y="375"/>
                  </a:cubicBezTo>
                  <a:cubicBezTo>
                    <a:pt x="329" y="369"/>
                    <a:pt x="316" y="366"/>
                    <a:pt x="308" y="356"/>
                  </a:cubicBezTo>
                  <a:cubicBezTo>
                    <a:pt x="307" y="355"/>
                    <a:pt x="305" y="356"/>
                    <a:pt x="306" y="357"/>
                  </a:cubicBezTo>
                  <a:cubicBezTo>
                    <a:pt x="315" y="367"/>
                    <a:pt x="328" y="370"/>
                    <a:pt x="339" y="376"/>
                  </a:cubicBezTo>
                  <a:cubicBezTo>
                    <a:pt x="339" y="376"/>
                    <a:pt x="340" y="376"/>
                    <a:pt x="340" y="376"/>
                  </a:cubicBezTo>
                  <a:cubicBezTo>
                    <a:pt x="337" y="378"/>
                    <a:pt x="335" y="380"/>
                    <a:pt x="332" y="381"/>
                  </a:cubicBezTo>
                  <a:cubicBezTo>
                    <a:pt x="320" y="377"/>
                    <a:pt x="309" y="371"/>
                    <a:pt x="298" y="364"/>
                  </a:cubicBezTo>
                  <a:cubicBezTo>
                    <a:pt x="298" y="363"/>
                    <a:pt x="296" y="364"/>
                    <a:pt x="297" y="365"/>
                  </a:cubicBezTo>
                  <a:cubicBezTo>
                    <a:pt x="307" y="372"/>
                    <a:pt x="318" y="378"/>
                    <a:pt x="330" y="382"/>
                  </a:cubicBezTo>
                  <a:cubicBezTo>
                    <a:pt x="327" y="384"/>
                    <a:pt x="323" y="386"/>
                    <a:pt x="319" y="388"/>
                  </a:cubicBezTo>
                  <a:cubicBezTo>
                    <a:pt x="300" y="395"/>
                    <a:pt x="280" y="399"/>
                    <a:pt x="258" y="400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28" y="389"/>
                    <a:pt x="203" y="369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2" y="359"/>
                    <a:pt x="173" y="358"/>
                    <a:pt x="173" y="357"/>
                  </a:cubicBezTo>
                  <a:cubicBezTo>
                    <a:pt x="174" y="355"/>
                    <a:pt x="172" y="355"/>
                    <a:pt x="171" y="355"/>
                  </a:cubicBezTo>
                  <a:cubicBezTo>
                    <a:pt x="171" y="354"/>
                    <a:pt x="171" y="354"/>
                    <a:pt x="171" y="353"/>
                  </a:cubicBezTo>
                  <a:cubicBezTo>
                    <a:pt x="142" y="321"/>
                    <a:pt x="133" y="282"/>
                    <a:pt x="136" y="240"/>
                  </a:cubicBezTo>
                  <a:cubicBezTo>
                    <a:pt x="137" y="236"/>
                    <a:pt x="128" y="238"/>
                    <a:pt x="128" y="241"/>
                  </a:cubicBezTo>
                  <a:cubicBezTo>
                    <a:pt x="124" y="284"/>
                    <a:pt x="134" y="324"/>
                    <a:pt x="163" y="357"/>
                  </a:cubicBezTo>
                  <a:cubicBezTo>
                    <a:pt x="163" y="357"/>
                    <a:pt x="164" y="358"/>
                    <a:pt x="165" y="358"/>
                  </a:cubicBezTo>
                  <a:cubicBezTo>
                    <a:pt x="165" y="358"/>
                    <a:pt x="165" y="358"/>
                    <a:pt x="165" y="358"/>
                  </a:cubicBezTo>
                  <a:cubicBezTo>
                    <a:pt x="163" y="364"/>
                    <a:pt x="160" y="370"/>
                    <a:pt x="158" y="376"/>
                  </a:cubicBezTo>
                  <a:cubicBezTo>
                    <a:pt x="152" y="375"/>
                    <a:pt x="146" y="376"/>
                    <a:pt x="141" y="378"/>
                  </a:cubicBezTo>
                  <a:cubicBezTo>
                    <a:pt x="126" y="383"/>
                    <a:pt x="129" y="400"/>
                    <a:pt x="132" y="412"/>
                  </a:cubicBezTo>
                  <a:cubicBezTo>
                    <a:pt x="132" y="413"/>
                    <a:pt x="133" y="413"/>
                    <a:pt x="133" y="413"/>
                  </a:cubicBezTo>
                  <a:cubicBezTo>
                    <a:pt x="128" y="412"/>
                    <a:pt x="122" y="412"/>
                    <a:pt x="118" y="413"/>
                  </a:cubicBezTo>
                  <a:cubicBezTo>
                    <a:pt x="102" y="416"/>
                    <a:pt x="93" y="433"/>
                    <a:pt x="99" y="448"/>
                  </a:cubicBezTo>
                  <a:cubicBezTo>
                    <a:pt x="100" y="450"/>
                    <a:pt x="102" y="450"/>
                    <a:pt x="104" y="450"/>
                  </a:cubicBezTo>
                  <a:cubicBezTo>
                    <a:pt x="104" y="451"/>
                    <a:pt x="105" y="451"/>
                    <a:pt x="106" y="452"/>
                  </a:cubicBezTo>
                  <a:cubicBezTo>
                    <a:pt x="120" y="456"/>
                    <a:pt x="135" y="468"/>
                    <a:pt x="150" y="465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8" y="465"/>
                    <a:pt x="146" y="465"/>
                    <a:pt x="143" y="466"/>
                  </a:cubicBezTo>
                  <a:cubicBezTo>
                    <a:pt x="143" y="466"/>
                    <a:pt x="141" y="467"/>
                    <a:pt x="140" y="468"/>
                  </a:cubicBezTo>
                  <a:cubicBezTo>
                    <a:pt x="140" y="468"/>
                    <a:pt x="139" y="467"/>
                    <a:pt x="139" y="467"/>
                  </a:cubicBezTo>
                  <a:cubicBezTo>
                    <a:pt x="138" y="467"/>
                    <a:pt x="136" y="467"/>
                    <a:pt x="135" y="468"/>
                  </a:cubicBezTo>
                  <a:cubicBezTo>
                    <a:pt x="134" y="467"/>
                    <a:pt x="134" y="466"/>
                    <a:pt x="134" y="466"/>
                  </a:cubicBezTo>
                  <a:cubicBezTo>
                    <a:pt x="133" y="462"/>
                    <a:pt x="125" y="464"/>
                    <a:pt x="126" y="468"/>
                  </a:cubicBezTo>
                  <a:cubicBezTo>
                    <a:pt x="128" y="477"/>
                    <a:pt x="125" y="485"/>
                    <a:pt x="119" y="489"/>
                  </a:cubicBezTo>
                  <a:cubicBezTo>
                    <a:pt x="119" y="488"/>
                    <a:pt x="120" y="488"/>
                    <a:pt x="120" y="487"/>
                  </a:cubicBezTo>
                  <a:cubicBezTo>
                    <a:pt x="121" y="486"/>
                    <a:pt x="120" y="485"/>
                    <a:pt x="119" y="485"/>
                  </a:cubicBezTo>
                  <a:cubicBezTo>
                    <a:pt x="128" y="479"/>
                    <a:pt x="128" y="466"/>
                    <a:pt x="118" y="458"/>
                  </a:cubicBezTo>
                  <a:cubicBezTo>
                    <a:pt x="107" y="451"/>
                    <a:pt x="90" y="447"/>
                    <a:pt x="77" y="451"/>
                  </a:cubicBezTo>
                  <a:cubicBezTo>
                    <a:pt x="65" y="455"/>
                    <a:pt x="63" y="470"/>
                    <a:pt x="62" y="482"/>
                  </a:cubicBezTo>
                  <a:cubicBezTo>
                    <a:pt x="52" y="477"/>
                    <a:pt x="36" y="471"/>
                    <a:pt x="29" y="482"/>
                  </a:cubicBezTo>
                  <a:cubicBezTo>
                    <a:pt x="23" y="493"/>
                    <a:pt x="30" y="499"/>
                    <a:pt x="38" y="503"/>
                  </a:cubicBezTo>
                  <a:cubicBezTo>
                    <a:pt x="37" y="505"/>
                    <a:pt x="37" y="507"/>
                    <a:pt x="36" y="509"/>
                  </a:cubicBezTo>
                  <a:cubicBezTo>
                    <a:pt x="32" y="507"/>
                    <a:pt x="28" y="504"/>
                    <a:pt x="23" y="502"/>
                  </a:cubicBezTo>
                  <a:cubicBezTo>
                    <a:pt x="21" y="500"/>
                    <a:pt x="13" y="504"/>
                    <a:pt x="17" y="506"/>
                  </a:cubicBezTo>
                  <a:cubicBezTo>
                    <a:pt x="17" y="506"/>
                    <a:pt x="17" y="506"/>
                    <a:pt x="17" y="506"/>
                  </a:cubicBezTo>
                  <a:cubicBezTo>
                    <a:pt x="16" y="506"/>
                    <a:pt x="15" y="507"/>
                    <a:pt x="14" y="508"/>
                  </a:cubicBezTo>
                  <a:cubicBezTo>
                    <a:pt x="12" y="513"/>
                    <a:pt x="6" y="522"/>
                    <a:pt x="7" y="528"/>
                  </a:cubicBezTo>
                  <a:cubicBezTo>
                    <a:pt x="4" y="528"/>
                    <a:pt x="0" y="531"/>
                    <a:pt x="3" y="532"/>
                  </a:cubicBezTo>
                  <a:cubicBezTo>
                    <a:pt x="35" y="552"/>
                    <a:pt x="71" y="566"/>
                    <a:pt x="104" y="583"/>
                  </a:cubicBezTo>
                  <a:cubicBezTo>
                    <a:pt x="130" y="595"/>
                    <a:pt x="156" y="610"/>
                    <a:pt x="183" y="622"/>
                  </a:cubicBezTo>
                  <a:cubicBezTo>
                    <a:pt x="180" y="622"/>
                    <a:pt x="178" y="624"/>
                    <a:pt x="180" y="626"/>
                  </a:cubicBezTo>
                  <a:cubicBezTo>
                    <a:pt x="213" y="664"/>
                    <a:pt x="236" y="708"/>
                    <a:pt x="244" y="758"/>
                  </a:cubicBezTo>
                  <a:cubicBezTo>
                    <a:pt x="245" y="762"/>
                    <a:pt x="254" y="760"/>
                    <a:pt x="253" y="756"/>
                  </a:cubicBezTo>
                  <a:cubicBezTo>
                    <a:pt x="245" y="706"/>
                    <a:pt x="222" y="663"/>
                    <a:pt x="190" y="626"/>
                  </a:cubicBezTo>
                  <a:cubicBezTo>
                    <a:pt x="197" y="631"/>
                    <a:pt x="205" y="635"/>
                    <a:pt x="213" y="635"/>
                  </a:cubicBezTo>
                  <a:cubicBezTo>
                    <a:pt x="223" y="635"/>
                    <a:pt x="226" y="626"/>
                    <a:pt x="230" y="618"/>
                  </a:cubicBezTo>
                  <a:cubicBezTo>
                    <a:pt x="231" y="619"/>
                    <a:pt x="231" y="619"/>
                    <a:pt x="231" y="619"/>
                  </a:cubicBezTo>
                  <a:cubicBezTo>
                    <a:pt x="234" y="619"/>
                    <a:pt x="238" y="619"/>
                    <a:pt x="241" y="619"/>
                  </a:cubicBezTo>
                  <a:cubicBezTo>
                    <a:pt x="242" y="619"/>
                    <a:pt x="242" y="617"/>
                    <a:pt x="241" y="617"/>
                  </a:cubicBezTo>
                  <a:cubicBezTo>
                    <a:pt x="238" y="617"/>
                    <a:pt x="234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6"/>
                  </a:cubicBezTo>
                  <a:cubicBezTo>
                    <a:pt x="233" y="614"/>
                    <a:pt x="230" y="613"/>
                    <a:pt x="227" y="614"/>
                  </a:cubicBezTo>
                  <a:cubicBezTo>
                    <a:pt x="228" y="611"/>
                    <a:pt x="229" y="609"/>
                    <a:pt x="230" y="607"/>
                  </a:cubicBezTo>
                  <a:cubicBezTo>
                    <a:pt x="232" y="608"/>
                    <a:pt x="234" y="610"/>
                    <a:pt x="235" y="611"/>
                  </a:cubicBezTo>
                  <a:cubicBezTo>
                    <a:pt x="236" y="611"/>
                    <a:pt x="236" y="611"/>
                    <a:pt x="237" y="611"/>
                  </a:cubicBezTo>
                  <a:cubicBezTo>
                    <a:pt x="238" y="612"/>
                    <a:pt x="239" y="611"/>
                    <a:pt x="240" y="610"/>
                  </a:cubicBezTo>
                  <a:cubicBezTo>
                    <a:pt x="240" y="610"/>
                    <a:pt x="239" y="610"/>
                    <a:pt x="238" y="610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8" y="610"/>
                    <a:pt x="237" y="610"/>
                    <a:pt x="237" y="609"/>
                  </a:cubicBezTo>
                  <a:cubicBezTo>
                    <a:pt x="237" y="609"/>
                    <a:pt x="236" y="608"/>
                    <a:pt x="236" y="607"/>
                  </a:cubicBezTo>
                  <a:cubicBezTo>
                    <a:pt x="235" y="606"/>
                    <a:pt x="235" y="605"/>
                    <a:pt x="234" y="603"/>
                  </a:cubicBezTo>
                  <a:cubicBezTo>
                    <a:pt x="234" y="603"/>
                    <a:pt x="232" y="603"/>
                    <a:pt x="232" y="604"/>
                  </a:cubicBezTo>
                  <a:cubicBezTo>
                    <a:pt x="232" y="605"/>
                    <a:pt x="233" y="606"/>
                    <a:pt x="233" y="607"/>
                  </a:cubicBezTo>
                  <a:cubicBezTo>
                    <a:pt x="232" y="606"/>
                    <a:pt x="230" y="605"/>
                    <a:pt x="229" y="603"/>
                  </a:cubicBezTo>
                  <a:cubicBezTo>
                    <a:pt x="228" y="603"/>
                    <a:pt x="226" y="604"/>
                    <a:pt x="227" y="604"/>
                  </a:cubicBezTo>
                  <a:cubicBezTo>
                    <a:pt x="227" y="605"/>
                    <a:pt x="228" y="605"/>
                    <a:pt x="228" y="606"/>
                  </a:cubicBezTo>
                  <a:cubicBezTo>
                    <a:pt x="227" y="609"/>
                    <a:pt x="226" y="612"/>
                    <a:pt x="224" y="615"/>
                  </a:cubicBezTo>
                  <a:cubicBezTo>
                    <a:pt x="224" y="615"/>
                    <a:pt x="224" y="615"/>
                    <a:pt x="223" y="616"/>
                  </a:cubicBezTo>
                  <a:cubicBezTo>
                    <a:pt x="221" y="619"/>
                    <a:pt x="218" y="629"/>
                    <a:pt x="213" y="629"/>
                  </a:cubicBezTo>
                  <a:cubicBezTo>
                    <a:pt x="214" y="628"/>
                    <a:pt x="214" y="628"/>
                    <a:pt x="213" y="627"/>
                  </a:cubicBezTo>
                  <a:cubicBezTo>
                    <a:pt x="207" y="625"/>
                    <a:pt x="201" y="623"/>
                    <a:pt x="196" y="620"/>
                  </a:cubicBezTo>
                  <a:cubicBezTo>
                    <a:pt x="194" y="619"/>
                    <a:pt x="192" y="617"/>
                    <a:pt x="190" y="615"/>
                  </a:cubicBezTo>
                  <a:cubicBezTo>
                    <a:pt x="188" y="614"/>
                    <a:pt x="186" y="614"/>
                    <a:pt x="184" y="615"/>
                  </a:cubicBezTo>
                  <a:cubicBezTo>
                    <a:pt x="159" y="604"/>
                    <a:pt x="135" y="591"/>
                    <a:pt x="111" y="579"/>
                  </a:cubicBezTo>
                  <a:cubicBezTo>
                    <a:pt x="87" y="567"/>
                    <a:pt x="62" y="556"/>
                    <a:pt x="39" y="544"/>
                  </a:cubicBezTo>
                  <a:cubicBezTo>
                    <a:pt x="41" y="544"/>
                    <a:pt x="43" y="542"/>
                    <a:pt x="44" y="541"/>
                  </a:cubicBezTo>
                  <a:cubicBezTo>
                    <a:pt x="44" y="541"/>
                    <a:pt x="44" y="540"/>
                    <a:pt x="44" y="540"/>
                  </a:cubicBezTo>
                  <a:cubicBezTo>
                    <a:pt x="47" y="535"/>
                    <a:pt x="49" y="530"/>
                    <a:pt x="52" y="526"/>
                  </a:cubicBezTo>
                  <a:cubicBezTo>
                    <a:pt x="53" y="525"/>
                    <a:pt x="51" y="525"/>
                    <a:pt x="50" y="526"/>
                  </a:cubicBezTo>
                  <a:cubicBezTo>
                    <a:pt x="48" y="529"/>
                    <a:pt x="46" y="533"/>
                    <a:pt x="44" y="537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4" y="536"/>
                    <a:pt x="42" y="537"/>
                    <a:pt x="42" y="537"/>
                  </a:cubicBezTo>
                  <a:cubicBezTo>
                    <a:pt x="42" y="538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38" y="538"/>
                    <a:pt x="35" y="537"/>
                    <a:pt x="32" y="536"/>
                  </a:cubicBezTo>
                  <a:cubicBezTo>
                    <a:pt x="35" y="530"/>
                    <a:pt x="37" y="525"/>
                    <a:pt x="41" y="519"/>
                  </a:cubicBezTo>
                  <a:cubicBezTo>
                    <a:pt x="42" y="520"/>
                    <a:pt x="43" y="521"/>
                    <a:pt x="45" y="521"/>
                  </a:cubicBezTo>
                  <a:cubicBezTo>
                    <a:pt x="42" y="526"/>
                    <a:pt x="40" y="531"/>
                    <a:pt x="37" y="535"/>
                  </a:cubicBezTo>
                  <a:cubicBezTo>
                    <a:pt x="37" y="535"/>
                    <a:pt x="35" y="535"/>
                    <a:pt x="35" y="536"/>
                  </a:cubicBezTo>
                  <a:cubicBezTo>
                    <a:pt x="35" y="536"/>
                    <a:pt x="36" y="537"/>
                    <a:pt x="36" y="537"/>
                  </a:cubicBezTo>
                  <a:cubicBezTo>
                    <a:pt x="36" y="538"/>
                    <a:pt x="38" y="537"/>
                    <a:pt x="38" y="537"/>
                  </a:cubicBezTo>
                  <a:cubicBezTo>
                    <a:pt x="41" y="532"/>
                    <a:pt x="43" y="527"/>
                    <a:pt x="46" y="522"/>
                  </a:cubicBezTo>
                  <a:cubicBezTo>
                    <a:pt x="50" y="524"/>
                    <a:pt x="54" y="526"/>
                    <a:pt x="58" y="528"/>
                  </a:cubicBezTo>
                  <a:cubicBezTo>
                    <a:pt x="58" y="528"/>
                    <a:pt x="57" y="528"/>
                    <a:pt x="57" y="528"/>
                  </a:cubicBezTo>
                  <a:cubicBezTo>
                    <a:pt x="54" y="532"/>
                    <a:pt x="52" y="536"/>
                    <a:pt x="50" y="540"/>
                  </a:cubicBezTo>
                  <a:cubicBezTo>
                    <a:pt x="50" y="539"/>
                    <a:pt x="48" y="540"/>
                    <a:pt x="48" y="540"/>
                  </a:cubicBezTo>
                  <a:cubicBezTo>
                    <a:pt x="48" y="541"/>
                    <a:pt x="48" y="543"/>
                    <a:pt x="48" y="544"/>
                  </a:cubicBezTo>
                  <a:cubicBezTo>
                    <a:pt x="48" y="544"/>
                    <a:pt x="50" y="544"/>
                    <a:pt x="50" y="543"/>
                  </a:cubicBezTo>
                  <a:cubicBezTo>
                    <a:pt x="53" y="538"/>
                    <a:pt x="55" y="533"/>
                    <a:pt x="59" y="528"/>
                  </a:cubicBezTo>
                  <a:cubicBezTo>
                    <a:pt x="60" y="529"/>
                    <a:pt x="61" y="529"/>
                    <a:pt x="62" y="530"/>
                  </a:cubicBezTo>
                  <a:cubicBezTo>
                    <a:pt x="61" y="532"/>
                    <a:pt x="60" y="535"/>
                    <a:pt x="59" y="537"/>
                  </a:cubicBezTo>
                  <a:cubicBezTo>
                    <a:pt x="58" y="539"/>
                    <a:pt x="56" y="543"/>
                    <a:pt x="54" y="544"/>
                  </a:cubicBezTo>
                  <a:cubicBezTo>
                    <a:pt x="53" y="545"/>
                    <a:pt x="55" y="545"/>
                    <a:pt x="56" y="545"/>
                  </a:cubicBezTo>
                  <a:cubicBezTo>
                    <a:pt x="58" y="543"/>
                    <a:pt x="59" y="541"/>
                    <a:pt x="60" y="539"/>
                  </a:cubicBezTo>
                  <a:cubicBezTo>
                    <a:pt x="61" y="536"/>
                    <a:pt x="62" y="534"/>
                    <a:pt x="64" y="531"/>
                  </a:cubicBezTo>
                  <a:cubicBezTo>
                    <a:pt x="65" y="531"/>
                    <a:pt x="66" y="532"/>
                    <a:pt x="68" y="533"/>
                  </a:cubicBezTo>
                  <a:cubicBezTo>
                    <a:pt x="65" y="538"/>
                    <a:pt x="63" y="545"/>
                    <a:pt x="59" y="549"/>
                  </a:cubicBezTo>
                  <a:cubicBezTo>
                    <a:pt x="58" y="550"/>
                    <a:pt x="60" y="550"/>
                    <a:pt x="60" y="550"/>
                  </a:cubicBezTo>
                  <a:cubicBezTo>
                    <a:pt x="65" y="545"/>
                    <a:pt x="67" y="539"/>
                    <a:pt x="69" y="533"/>
                  </a:cubicBezTo>
                  <a:cubicBezTo>
                    <a:pt x="85" y="541"/>
                    <a:pt x="102" y="548"/>
                    <a:pt x="118" y="556"/>
                  </a:cubicBezTo>
                  <a:cubicBezTo>
                    <a:pt x="135" y="565"/>
                    <a:pt x="153" y="574"/>
                    <a:pt x="170" y="583"/>
                  </a:cubicBezTo>
                  <a:cubicBezTo>
                    <a:pt x="170" y="583"/>
                    <a:pt x="170" y="583"/>
                    <a:pt x="170" y="583"/>
                  </a:cubicBezTo>
                  <a:cubicBezTo>
                    <a:pt x="168" y="589"/>
                    <a:pt x="164" y="594"/>
                    <a:pt x="162" y="600"/>
                  </a:cubicBezTo>
                  <a:cubicBezTo>
                    <a:pt x="162" y="601"/>
                    <a:pt x="164" y="601"/>
                    <a:pt x="165" y="600"/>
                  </a:cubicBezTo>
                  <a:cubicBezTo>
                    <a:pt x="166" y="594"/>
                    <a:pt x="170" y="589"/>
                    <a:pt x="172" y="583"/>
                  </a:cubicBezTo>
                  <a:cubicBezTo>
                    <a:pt x="175" y="585"/>
                    <a:pt x="177" y="586"/>
                    <a:pt x="180" y="587"/>
                  </a:cubicBezTo>
                  <a:cubicBezTo>
                    <a:pt x="180" y="588"/>
                    <a:pt x="180" y="588"/>
                    <a:pt x="180" y="589"/>
                  </a:cubicBezTo>
                  <a:cubicBezTo>
                    <a:pt x="178" y="593"/>
                    <a:pt x="176" y="596"/>
                    <a:pt x="175" y="601"/>
                  </a:cubicBezTo>
                  <a:cubicBezTo>
                    <a:pt x="175" y="601"/>
                    <a:pt x="176" y="601"/>
                    <a:pt x="176" y="601"/>
                  </a:cubicBezTo>
                  <a:cubicBezTo>
                    <a:pt x="178" y="600"/>
                    <a:pt x="179" y="599"/>
                    <a:pt x="180" y="598"/>
                  </a:cubicBezTo>
                  <a:cubicBezTo>
                    <a:pt x="181" y="597"/>
                    <a:pt x="179" y="597"/>
                    <a:pt x="178" y="598"/>
                  </a:cubicBezTo>
                  <a:cubicBezTo>
                    <a:pt x="178" y="598"/>
                    <a:pt x="178" y="598"/>
                    <a:pt x="178" y="598"/>
                  </a:cubicBezTo>
                  <a:cubicBezTo>
                    <a:pt x="179" y="595"/>
                    <a:pt x="180" y="593"/>
                    <a:pt x="181" y="590"/>
                  </a:cubicBezTo>
                  <a:cubicBezTo>
                    <a:pt x="182" y="591"/>
                    <a:pt x="183" y="590"/>
                    <a:pt x="185" y="590"/>
                  </a:cubicBezTo>
                  <a:cubicBezTo>
                    <a:pt x="187" y="591"/>
                    <a:pt x="190" y="592"/>
                    <a:pt x="193" y="593"/>
                  </a:cubicBezTo>
                  <a:cubicBezTo>
                    <a:pt x="190" y="599"/>
                    <a:pt x="187" y="604"/>
                    <a:pt x="185" y="611"/>
                  </a:cubicBezTo>
                  <a:cubicBezTo>
                    <a:pt x="185" y="612"/>
                    <a:pt x="187" y="611"/>
                    <a:pt x="187" y="611"/>
                  </a:cubicBezTo>
                  <a:cubicBezTo>
                    <a:pt x="189" y="610"/>
                    <a:pt x="190" y="609"/>
                    <a:pt x="192" y="607"/>
                  </a:cubicBezTo>
                  <a:cubicBezTo>
                    <a:pt x="193" y="606"/>
                    <a:pt x="191" y="605"/>
                    <a:pt x="190" y="606"/>
                  </a:cubicBezTo>
                  <a:cubicBezTo>
                    <a:pt x="189" y="607"/>
                    <a:pt x="189" y="608"/>
                    <a:pt x="188" y="608"/>
                  </a:cubicBezTo>
                  <a:cubicBezTo>
                    <a:pt x="190" y="603"/>
                    <a:pt x="192" y="599"/>
                    <a:pt x="194" y="594"/>
                  </a:cubicBezTo>
                  <a:cubicBezTo>
                    <a:pt x="196" y="595"/>
                    <a:pt x="198" y="596"/>
                    <a:pt x="200" y="597"/>
                  </a:cubicBezTo>
                  <a:cubicBezTo>
                    <a:pt x="197" y="603"/>
                    <a:pt x="194" y="608"/>
                    <a:pt x="192" y="615"/>
                  </a:cubicBezTo>
                  <a:cubicBezTo>
                    <a:pt x="192" y="615"/>
                    <a:pt x="192" y="615"/>
                    <a:pt x="193" y="615"/>
                  </a:cubicBezTo>
                  <a:cubicBezTo>
                    <a:pt x="194" y="615"/>
                    <a:pt x="195" y="615"/>
                    <a:pt x="196" y="614"/>
                  </a:cubicBezTo>
                  <a:cubicBezTo>
                    <a:pt x="197" y="613"/>
                    <a:pt x="195" y="613"/>
                    <a:pt x="195" y="614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196" y="608"/>
                    <a:pt x="199" y="603"/>
                    <a:pt x="202" y="597"/>
                  </a:cubicBezTo>
                  <a:cubicBezTo>
                    <a:pt x="204" y="598"/>
                    <a:pt x="206" y="599"/>
                    <a:pt x="209" y="600"/>
                  </a:cubicBezTo>
                  <a:cubicBezTo>
                    <a:pt x="207" y="604"/>
                    <a:pt x="205" y="607"/>
                    <a:pt x="203" y="610"/>
                  </a:cubicBezTo>
                  <a:cubicBezTo>
                    <a:pt x="202" y="612"/>
                    <a:pt x="199" y="618"/>
                    <a:pt x="200" y="620"/>
                  </a:cubicBezTo>
                  <a:cubicBezTo>
                    <a:pt x="200" y="620"/>
                    <a:pt x="201" y="620"/>
                    <a:pt x="201" y="620"/>
                  </a:cubicBezTo>
                  <a:cubicBezTo>
                    <a:pt x="202" y="620"/>
                    <a:pt x="202" y="620"/>
                    <a:pt x="202" y="620"/>
                  </a:cubicBezTo>
                  <a:cubicBezTo>
                    <a:pt x="203" y="620"/>
                    <a:pt x="203" y="618"/>
                    <a:pt x="202" y="618"/>
                  </a:cubicBezTo>
                  <a:cubicBezTo>
                    <a:pt x="202" y="618"/>
                    <a:pt x="202" y="618"/>
                    <a:pt x="202" y="618"/>
                  </a:cubicBezTo>
                  <a:cubicBezTo>
                    <a:pt x="202" y="617"/>
                    <a:pt x="203" y="615"/>
                    <a:pt x="204" y="613"/>
                  </a:cubicBezTo>
                  <a:cubicBezTo>
                    <a:pt x="205" y="611"/>
                    <a:pt x="206" y="610"/>
                    <a:pt x="207" y="608"/>
                  </a:cubicBezTo>
                  <a:cubicBezTo>
                    <a:pt x="208" y="605"/>
                    <a:pt x="209" y="603"/>
                    <a:pt x="210" y="601"/>
                  </a:cubicBezTo>
                  <a:cubicBezTo>
                    <a:pt x="212" y="602"/>
                    <a:pt x="214" y="602"/>
                    <a:pt x="216" y="603"/>
                  </a:cubicBezTo>
                  <a:cubicBezTo>
                    <a:pt x="214" y="609"/>
                    <a:pt x="211" y="614"/>
                    <a:pt x="208" y="620"/>
                  </a:cubicBezTo>
                  <a:cubicBezTo>
                    <a:pt x="208" y="621"/>
                    <a:pt x="210" y="620"/>
                    <a:pt x="210" y="620"/>
                  </a:cubicBezTo>
                  <a:cubicBezTo>
                    <a:pt x="211" y="619"/>
                    <a:pt x="211" y="619"/>
                    <a:pt x="212" y="618"/>
                  </a:cubicBezTo>
                  <a:cubicBezTo>
                    <a:pt x="213" y="618"/>
                    <a:pt x="212" y="618"/>
                    <a:pt x="212" y="618"/>
                  </a:cubicBezTo>
                  <a:cubicBezTo>
                    <a:pt x="214" y="613"/>
                    <a:pt x="216" y="609"/>
                    <a:pt x="218" y="604"/>
                  </a:cubicBezTo>
                  <a:cubicBezTo>
                    <a:pt x="219" y="604"/>
                    <a:pt x="219" y="604"/>
                    <a:pt x="220" y="605"/>
                  </a:cubicBezTo>
                  <a:cubicBezTo>
                    <a:pt x="220" y="605"/>
                    <a:pt x="221" y="605"/>
                    <a:pt x="222" y="605"/>
                  </a:cubicBezTo>
                  <a:cubicBezTo>
                    <a:pt x="219" y="610"/>
                    <a:pt x="216" y="616"/>
                    <a:pt x="214" y="622"/>
                  </a:cubicBezTo>
                  <a:cubicBezTo>
                    <a:pt x="214" y="623"/>
                    <a:pt x="216" y="623"/>
                    <a:pt x="216" y="622"/>
                  </a:cubicBezTo>
                  <a:cubicBezTo>
                    <a:pt x="217" y="622"/>
                    <a:pt x="218" y="621"/>
                    <a:pt x="219" y="620"/>
                  </a:cubicBezTo>
                  <a:cubicBezTo>
                    <a:pt x="219" y="619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9" y="615"/>
                    <a:pt x="221" y="609"/>
                    <a:pt x="224" y="604"/>
                  </a:cubicBezTo>
                  <a:cubicBezTo>
                    <a:pt x="226" y="603"/>
                    <a:pt x="228" y="602"/>
                    <a:pt x="227" y="601"/>
                  </a:cubicBezTo>
                  <a:cubicBezTo>
                    <a:pt x="228" y="601"/>
                    <a:pt x="227" y="600"/>
                    <a:pt x="226" y="601"/>
                  </a:cubicBezTo>
                  <a:cubicBezTo>
                    <a:pt x="226" y="598"/>
                    <a:pt x="228" y="594"/>
                    <a:pt x="228" y="592"/>
                  </a:cubicBezTo>
                  <a:cubicBezTo>
                    <a:pt x="229" y="589"/>
                    <a:pt x="229" y="587"/>
                    <a:pt x="229" y="584"/>
                  </a:cubicBezTo>
                  <a:cubicBezTo>
                    <a:pt x="229" y="583"/>
                    <a:pt x="227" y="584"/>
                    <a:pt x="227" y="584"/>
                  </a:cubicBezTo>
                  <a:cubicBezTo>
                    <a:pt x="227" y="588"/>
                    <a:pt x="227" y="591"/>
                    <a:pt x="226" y="594"/>
                  </a:cubicBezTo>
                  <a:cubicBezTo>
                    <a:pt x="226" y="595"/>
                    <a:pt x="225" y="598"/>
                    <a:pt x="224" y="600"/>
                  </a:cubicBezTo>
                  <a:cubicBezTo>
                    <a:pt x="223" y="599"/>
                    <a:pt x="222" y="599"/>
                    <a:pt x="220" y="598"/>
                  </a:cubicBezTo>
                  <a:cubicBezTo>
                    <a:pt x="220" y="598"/>
                    <a:pt x="221" y="597"/>
                    <a:pt x="221" y="597"/>
                  </a:cubicBezTo>
                  <a:cubicBezTo>
                    <a:pt x="221" y="597"/>
                    <a:pt x="221" y="597"/>
                    <a:pt x="220" y="597"/>
                  </a:cubicBezTo>
                  <a:cubicBezTo>
                    <a:pt x="221" y="593"/>
                    <a:pt x="223" y="589"/>
                    <a:pt x="225" y="585"/>
                  </a:cubicBezTo>
                  <a:cubicBezTo>
                    <a:pt x="225" y="583"/>
                    <a:pt x="223" y="583"/>
                    <a:pt x="223" y="584"/>
                  </a:cubicBezTo>
                  <a:cubicBezTo>
                    <a:pt x="221" y="589"/>
                    <a:pt x="219" y="593"/>
                    <a:pt x="218" y="597"/>
                  </a:cubicBezTo>
                  <a:cubicBezTo>
                    <a:pt x="212" y="595"/>
                    <a:pt x="206" y="592"/>
                    <a:pt x="200" y="589"/>
                  </a:cubicBezTo>
                  <a:cubicBezTo>
                    <a:pt x="202" y="589"/>
                    <a:pt x="203" y="588"/>
                    <a:pt x="204" y="588"/>
                  </a:cubicBezTo>
                  <a:cubicBezTo>
                    <a:pt x="204" y="587"/>
                    <a:pt x="204" y="587"/>
                    <a:pt x="204" y="587"/>
                  </a:cubicBezTo>
                  <a:cubicBezTo>
                    <a:pt x="204" y="588"/>
                    <a:pt x="204" y="589"/>
                    <a:pt x="204" y="589"/>
                  </a:cubicBezTo>
                  <a:cubicBezTo>
                    <a:pt x="204" y="591"/>
                    <a:pt x="208" y="590"/>
                    <a:pt x="210" y="589"/>
                  </a:cubicBezTo>
                  <a:cubicBezTo>
                    <a:pt x="210" y="590"/>
                    <a:pt x="209" y="591"/>
                    <a:pt x="209" y="592"/>
                  </a:cubicBezTo>
                  <a:cubicBezTo>
                    <a:pt x="208" y="593"/>
                    <a:pt x="212" y="593"/>
                    <a:pt x="212" y="593"/>
                  </a:cubicBezTo>
                  <a:cubicBezTo>
                    <a:pt x="213" y="593"/>
                    <a:pt x="216" y="592"/>
                    <a:pt x="217" y="591"/>
                  </a:cubicBezTo>
                  <a:cubicBezTo>
                    <a:pt x="219" y="587"/>
                    <a:pt x="221" y="583"/>
                    <a:pt x="224" y="579"/>
                  </a:cubicBezTo>
                  <a:cubicBezTo>
                    <a:pt x="227" y="582"/>
                    <a:pt x="231" y="585"/>
                    <a:pt x="236" y="588"/>
                  </a:cubicBezTo>
                  <a:cubicBezTo>
                    <a:pt x="236" y="591"/>
                    <a:pt x="236" y="595"/>
                    <a:pt x="235" y="598"/>
                  </a:cubicBezTo>
                  <a:cubicBezTo>
                    <a:pt x="235" y="599"/>
                    <a:pt x="234" y="602"/>
                    <a:pt x="234" y="603"/>
                  </a:cubicBezTo>
                  <a:cubicBezTo>
                    <a:pt x="234" y="604"/>
                    <a:pt x="236" y="603"/>
                    <a:pt x="236" y="603"/>
                  </a:cubicBezTo>
                  <a:cubicBezTo>
                    <a:pt x="236" y="603"/>
                    <a:pt x="236" y="602"/>
                    <a:pt x="237" y="602"/>
                  </a:cubicBezTo>
                  <a:cubicBezTo>
                    <a:pt x="237" y="602"/>
                    <a:pt x="236" y="602"/>
                    <a:pt x="236" y="602"/>
                  </a:cubicBezTo>
                  <a:cubicBezTo>
                    <a:pt x="236" y="600"/>
                    <a:pt x="237" y="598"/>
                    <a:pt x="237" y="597"/>
                  </a:cubicBezTo>
                  <a:cubicBezTo>
                    <a:pt x="238" y="594"/>
                    <a:pt x="238" y="592"/>
                    <a:pt x="238" y="589"/>
                  </a:cubicBezTo>
                  <a:cubicBezTo>
                    <a:pt x="239" y="590"/>
                    <a:pt x="240" y="590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1"/>
                    <a:pt x="241" y="591"/>
                    <a:pt x="241" y="591"/>
                  </a:cubicBezTo>
                  <a:cubicBezTo>
                    <a:pt x="241" y="595"/>
                    <a:pt x="242" y="599"/>
                    <a:pt x="241" y="603"/>
                  </a:cubicBezTo>
                  <a:cubicBezTo>
                    <a:pt x="241" y="604"/>
                    <a:pt x="243" y="604"/>
                    <a:pt x="243" y="603"/>
                  </a:cubicBezTo>
                  <a:cubicBezTo>
                    <a:pt x="244" y="599"/>
                    <a:pt x="243" y="595"/>
                    <a:pt x="243" y="591"/>
                  </a:cubicBezTo>
                  <a:cubicBezTo>
                    <a:pt x="244" y="591"/>
                    <a:pt x="244" y="591"/>
                    <a:pt x="244" y="591"/>
                  </a:cubicBezTo>
                  <a:cubicBezTo>
                    <a:pt x="245" y="594"/>
                    <a:pt x="245" y="597"/>
                    <a:pt x="245" y="601"/>
                  </a:cubicBezTo>
                  <a:cubicBezTo>
                    <a:pt x="244" y="601"/>
                    <a:pt x="244" y="601"/>
                    <a:pt x="244" y="602"/>
                  </a:cubicBezTo>
                  <a:cubicBezTo>
                    <a:pt x="245" y="604"/>
                    <a:pt x="246" y="606"/>
                    <a:pt x="247" y="609"/>
                  </a:cubicBezTo>
                  <a:cubicBezTo>
                    <a:pt x="248" y="609"/>
                    <a:pt x="250" y="609"/>
                    <a:pt x="249" y="608"/>
                  </a:cubicBezTo>
                  <a:cubicBezTo>
                    <a:pt x="248" y="606"/>
                    <a:pt x="247" y="604"/>
                    <a:pt x="247" y="602"/>
                  </a:cubicBezTo>
                  <a:cubicBezTo>
                    <a:pt x="247" y="602"/>
                    <a:pt x="247" y="602"/>
                    <a:pt x="247" y="602"/>
                  </a:cubicBezTo>
                  <a:cubicBezTo>
                    <a:pt x="248" y="601"/>
                    <a:pt x="248" y="600"/>
                    <a:pt x="248" y="599"/>
                  </a:cubicBezTo>
                  <a:cubicBezTo>
                    <a:pt x="248" y="599"/>
                    <a:pt x="248" y="599"/>
                    <a:pt x="247" y="599"/>
                  </a:cubicBezTo>
                  <a:cubicBezTo>
                    <a:pt x="247" y="596"/>
                    <a:pt x="247" y="592"/>
                    <a:pt x="246" y="589"/>
                  </a:cubicBezTo>
                  <a:cubicBezTo>
                    <a:pt x="247" y="588"/>
                    <a:pt x="248" y="586"/>
                    <a:pt x="245" y="585"/>
                  </a:cubicBezTo>
                  <a:cubicBezTo>
                    <a:pt x="238" y="581"/>
                    <a:pt x="233" y="577"/>
                    <a:pt x="228" y="572"/>
                  </a:cubicBezTo>
                  <a:cubicBezTo>
                    <a:pt x="228" y="571"/>
                    <a:pt x="228" y="571"/>
                    <a:pt x="228" y="571"/>
                  </a:cubicBezTo>
                  <a:cubicBezTo>
                    <a:pt x="229" y="570"/>
                    <a:pt x="228" y="570"/>
                    <a:pt x="227" y="570"/>
                  </a:cubicBezTo>
                  <a:cubicBezTo>
                    <a:pt x="219" y="561"/>
                    <a:pt x="215" y="550"/>
                    <a:pt x="214" y="537"/>
                  </a:cubicBezTo>
                  <a:cubicBezTo>
                    <a:pt x="214" y="527"/>
                    <a:pt x="218" y="518"/>
                    <a:pt x="222" y="509"/>
                  </a:cubicBezTo>
                  <a:cubicBezTo>
                    <a:pt x="223" y="505"/>
                    <a:pt x="229" y="500"/>
                    <a:pt x="230" y="495"/>
                  </a:cubicBezTo>
                  <a:cubicBezTo>
                    <a:pt x="233" y="482"/>
                    <a:pt x="218" y="477"/>
                    <a:pt x="215" y="465"/>
                  </a:cubicBezTo>
                  <a:cubicBezTo>
                    <a:pt x="211" y="447"/>
                    <a:pt x="213" y="420"/>
                    <a:pt x="230" y="408"/>
                  </a:cubicBezTo>
                  <a:cubicBezTo>
                    <a:pt x="240" y="443"/>
                    <a:pt x="276" y="468"/>
                    <a:pt x="283" y="505"/>
                  </a:cubicBezTo>
                  <a:cubicBezTo>
                    <a:pt x="290" y="539"/>
                    <a:pt x="273" y="576"/>
                    <a:pt x="293" y="607"/>
                  </a:cubicBezTo>
                  <a:cubicBezTo>
                    <a:pt x="300" y="628"/>
                    <a:pt x="321" y="649"/>
                    <a:pt x="334" y="666"/>
                  </a:cubicBezTo>
                  <a:cubicBezTo>
                    <a:pt x="354" y="692"/>
                    <a:pt x="377" y="719"/>
                    <a:pt x="393" y="748"/>
                  </a:cubicBezTo>
                  <a:cubicBezTo>
                    <a:pt x="394" y="751"/>
                    <a:pt x="402" y="748"/>
                    <a:pt x="401" y="746"/>
                  </a:cubicBezTo>
                  <a:cubicBezTo>
                    <a:pt x="387" y="720"/>
                    <a:pt x="368" y="697"/>
                    <a:pt x="351" y="674"/>
                  </a:cubicBezTo>
                  <a:cubicBezTo>
                    <a:pt x="340" y="659"/>
                    <a:pt x="329" y="645"/>
                    <a:pt x="318" y="630"/>
                  </a:cubicBezTo>
                  <a:cubicBezTo>
                    <a:pt x="313" y="623"/>
                    <a:pt x="304" y="614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301" y="605"/>
                    <a:pt x="301" y="605"/>
                    <a:pt x="301" y="605"/>
                  </a:cubicBezTo>
                  <a:cubicBezTo>
                    <a:pt x="280" y="574"/>
                    <a:pt x="297" y="531"/>
                    <a:pt x="290" y="496"/>
                  </a:cubicBezTo>
                  <a:cubicBezTo>
                    <a:pt x="285" y="470"/>
                    <a:pt x="264" y="451"/>
                    <a:pt x="250" y="429"/>
                  </a:cubicBezTo>
                  <a:cubicBezTo>
                    <a:pt x="251" y="429"/>
                    <a:pt x="253" y="428"/>
                    <a:pt x="254" y="428"/>
                  </a:cubicBezTo>
                  <a:cubicBezTo>
                    <a:pt x="259" y="422"/>
                    <a:pt x="261" y="415"/>
                    <a:pt x="264" y="408"/>
                  </a:cubicBezTo>
                  <a:cubicBezTo>
                    <a:pt x="308" y="412"/>
                    <a:pt x="347" y="397"/>
                    <a:pt x="381" y="370"/>
                  </a:cubicBezTo>
                  <a:cubicBezTo>
                    <a:pt x="380" y="376"/>
                    <a:pt x="381" y="382"/>
                    <a:pt x="381" y="388"/>
                  </a:cubicBezTo>
                  <a:cubicBezTo>
                    <a:pt x="380" y="391"/>
                    <a:pt x="387" y="391"/>
                    <a:pt x="389" y="388"/>
                  </a:cubicBezTo>
                  <a:cubicBezTo>
                    <a:pt x="394" y="388"/>
                    <a:pt x="399" y="388"/>
                    <a:pt x="404" y="388"/>
                  </a:cubicBezTo>
                  <a:cubicBezTo>
                    <a:pt x="406" y="387"/>
                    <a:pt x="410" y="387"/>
                    <a:pt x="410" y="384"/>
                  </a:cubicBezTo>
                  <a:cubicBezTo>
                    <a:pt x="410" y="375"/>
                    <a:pt x="410" y="367"/>
                    <a:pt x="411" y="358"/>
                  </a:cubicBezTo>
                  <a:cubicBezTo>
                    <a:pt x="488" y="341"/>
                    <a:pt x="522" y="261"/>
                    <a:pt x="556" y="197"/>
                  </a:cubicBezTo>
                  <a:cubicBezTo>
                    <a:pt x="558" y="196"/>
                    <a:pt x="560" y="195"/>
                    <a:pt x="558" y="194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11" y="160"/>
                    <a:pt x="141" y="94"/>
                    <a:pt x="168" y="38"/>
                  </a:cubicBezTo>
                  <a:cubicBezTo>
                    <a:pt x="184" y="46"/>
                    <a:pt x="201" y="54"/>
                    <a:pt x="216" y="62"/>
                  </a:cubicBezTo>
                  <a:cubicBezTo>
                    <a:pt x="217" y="63"/>
                    <a:pt x="218" y="63"/>
                    <a:pt x="218" y="63"/>
                  </a:cubicBezTo>
                  <a:cubicBezTo>
                    <a:pt x="218" y="63"/>
                    <a:pt x="217" y="63"/>
                    <a:pt x="217" y="64"/>
                  </a:cubicBezTo>
                  <a:cubicBezTo>
                    <a:pt x="215" y="68"/>
                    <a:pt x="210" y="76"/>
                    <a:pt x="214" y="80"/>
                  </a:cubicBezTo>
                  <a:cubicBezTo>
                    <a:pt x="217" y="84"/>
                    <a:pt x="224" y="87"/>
                    <a:pt x="230" y="88"/>
                  </a:cubicBezTo>
                  <a:cubicBezTo>
                    <a:pt x="236" y="89"/>
                    <a:pt x="240" y="85"/>
                    <a:pt x="241" y="80"/>
                  </a:cubicBezTo>
                  <a:cubicBezTo>
                    <a:pt x="243" y="76"/>
                    <a:pt x="245" y="72"/>
                    <a:pt x="246" y="68"/>
                  </a:cubicBezTo>
                  <a:cubicBezTo>
                    <a:pt x="250" y="70"/>
                    <a:pt x="255" y="72"/>
                    <a:pt x="259" y="74"/>
                  </a:cubicBezTo>
                  <a:cubicBezTo>
                    <a:pt x="230" y="129"/>
                    <a:pt x="197" y="180"/>
                    <a:pt x="147" y="218"/>
                  </a:cubicBezTo>
                  <a:close/>
                  <a:moveTo>
                    <a:pt x="262" y="68"/>
                  </a:moveTo>
                  <a:cubicBezTo>
                    <a:pt x="258" y="66"/>
                    <a:pt x="255" y="65"/>
                    <a:pt x="251" y="63"/>
                  </a:cubicBezTo>
                  <a:cubicBezTo>
                    <a:pt x="250" y="63"/>
                    <a:pt x="249" y="63"/>
                    <a:pt x="248" y="63"/>
                  </a:cubicBezTo>
                  <a:cubicBezTo>
                    <a:pt x="249" y="61"/>
                    <a:pt x="250" y="59"/>
                    <a:pt x="251" y="56"/>
                  </a:cubicBezTo>
                  <a:cubicBezTo>
                    <a:pt x="256" y="58"/>
                    <a:pt x="260" y="61"/>
                    <a:pt x="265" y="63"/>
                  </a:cubicBezTo>
                  <a:cubicBezTo>
                    <a:pt x="264" y="65"/>
                    <a:pt x="263" y="66"/>
                    <a:pt x="262" y="68"/>
                  </a:cubicBezTo>
                  <a:close/>
                  <a:moveTo>
                    <a:pt x="222" y="397"/>
                  </a:moveTo>
                  <a:cubicBezTo>
                    <a:pt x="222" y="398"/>
                    <a:pt x="222" y="398"/>
                    <a:pt x="221" y="398"/>
                  </a:cubicBezTo>
                  <a:cubicBezTo>
                    <a:pt x="221" y="398"/>
                    <a:pt x="221" y="399"/>
                    <a:pt x="220" y="400"/>
                  </a:cubicBezTo>
                  <a:cubicBezTo>
                    <a:pt x="220" y="399"/>
                    <a:pt x="220" y="398"/>
                    <a:pt x="220" y="396"/>
                  </a:cubicBezTo>
                  <a:cubicBezTo>
                    <a:pt x="221" y="397"/>
                    <a:pt x="221" y="397"/>
                    <a:pt x="222" y="397"/>
                  </a:cubicBezTo>
                  <a:close/>
                  <a:moveTo>
                    <a:pt x="216" y="394"/>
                  </a:moveTo>
                  <a:cubicBezTo>
                    <a:pt x="216" y="394"/>
                    <a:pt x="215" y="394"/>
                    <a:pt x="215" y="395"/>
                  </a:cubicBezTo>
                  <a:cubicBezTo>
                    <a:pt x="212" y="393"/>
                    <a:pt x="209" y="391"/>
                    <a:pt x="207" y="390"/>
                  </a:cubicBezTo>
                  <a:cubicBezTo>
                    <a:pt x="205" y="389"/>
                    <a:pt x="204" y="388"/>
                    <a:pt x="202" y="387"/>
                  </a:cubicBezTo>
                  <a:cubicBezTo>
                    <a:pt x="202" y="387"/>
                    <a:pt x="202" y="386"/>
                    <a:pt x="202" y="386"/>
                  </a:cubicBezTo>
                  <a:cubicBezTo>
                    <a:pt x="202" y="386"/>
                    <a:pt x="202" y="386"/>
                    <a:pt x="202" y="386"/>
                  </a:cubicBezTo>
                  <a:cubicBezTo>
                    <a:pt x="207" y="388"/>
                    <a:pt x="212" y="391"/>
                    <a:pt x="216" y="394"/>
                  </a:cubicBezTo>
                  <a:close/>
                  <a:moveTo>
                    <a:pt x="202" y="413"/>
                  </a:moveTo>
                  <a:cubicBezTo>
                    <a:pt x="202" y="413"/>
                    <a:pt x="203" y="414"/>
                    <a:pt x="203" y="414"/>
                  </a:cubicBezTo>
                  <a:cubicBezTo>
                    <a:pt x="201" y="417"/>
                    <a:pt x="199" y="420"/>
                    <a:pt x="196" y="422"/>
                  </a:cubicBezTo>
                  <a:cubicBezTo>
                    <a:pt x="198" y="419"/>
                    <a:pt x="200" y="415"/>
                    <a:pt x="201" y="410"/>
                  </a:cubicBezTo>
                  <a:cubicBezTo>
                    <a:pt x="201" y="411"/>
                    <a:pt x="202" y="412"/>
                    <a:pt x="202" y="413"/>
                  </a:cubicBezTo>
                  <a:close/>
                  <a:moveTo>
                    <a:pt x="185" y="432"/>
                  </a:moveTo>
                  <a:cubicBezTo>
                    <a:pt x="189" y="431"/>
                    <a:pt x="193" y="430"/>
                    <a:pt x="196" y="429"/>
                  </a:cubicBezTo>
                  <a:cubicBezTo>
                    <a:pt x="190" y="434"/>
                    <a:pt x="181" y="434"/>
                    <a:pt x="171" y="430"/>
                  </a:cubicBezTo>
                  <a:cubicBezTo>
                    <a:pt x="170" y="430"/>
                    <a:pt x="166" y="431"/>
                    <a:pt x="165" y="432"/>
                  </a:cubicBezTo>
                  <a:cubicBezTo>
                    <a:pt x="164" y="430"/>
                    <a:pt x="163" y="429"/>
                    <a:pt x="161" y="427"/>
                  </a:cubicBezTo>
                  <a:cubicBezTo>
                    <a:pt x="168" y="429"/>
                    <a:pt x="175" y="430"/>
                    <a:pt x="182" y="429"/>
                  </a:cubicBezTo>
                  <a:cubicBezTo>
                    <a:pt x="182" y="429"/>
                    <a:pt x="182" y="429"/>
                    <a:pt x="181" y="429"/>
                  </a:cubicBezTo>
                  <a:cubicBezTo>
                    <a:pt x="178" y="432"/>
                    <a:pt x="184" y="432"/>
                    <a:pt x="185" y="432"/>
                  </a:cubicBezTo>
                  <a:close/>
                  <a:moveTo>
                    <a:pt x="188" y="388"/>
                  </a:moveTo>
                  <a:cubicBezTo>
                    <a:pt x="190" y="389"/>
                    <a:pt x="191" y="389"/>
                    <a:pt x="193" y="390"/>
                  </a:cubicBezTo>
                  <a:cubicBezTo>
                    <a:pt x="193" y="390"/>
                    <a:pt x="194" y="390"/>
                    <a:pt x="194" y="390"/>
                  </a:cubicBezTo>
                  <a:cubicBezTo>
                    <a:pt x="194" y="391"/>
                    <a:pt x="194" y="392"/>
                    <a:pt x="194" y="393"/>
                  </a:cubicBezTo>
                  <a:cubicBezTo>
                    <a:pt x="192" y="391"/>
                    <a:pt x="190" y="389"/>
                    <a:pt x="188" y="388"/>
                  </a:cubicBezTo>
                  <a:close/>
                  <a:moveTo>
                    <a:pt x="175" y="372"/>
                  </a:moveTo>
                  <a:cubicBezTo>
                    <a:pt x="184" y="376"/>
                    <a:pt x="192" y="380"/>
                    <a:pt x="200" y="385"/>
                  </a:cubicBezTo>
                  <a:cubicBezTo>
                    <a:pt x="200" y="385"/>
                    <a:pt x="199" y="385"/>
                    <a:pt x="198" y="385"/>
                  </a:cubicBezTo>
                  <a:cubicBezTo>
                    <a:pt x="191" y="381"/>
                    <a:pt x="184" y="378"/>
                    <a:pt x="177" y="375"/>
                  </a:cubicBezTo>
                  <a:cubicBezTo>
                    <a:pt x="177" y="375"/>
                    <a:pt x="178" y="374"/>
                    <a:pt x="178" y="374"/>
                  </a:cubicBezTo>
                  <a:cubicBezTo>
                    <a:pt x="178" y="373"/>
                    <a:pt x="176" y="373"/>
                    <a:pt x="176" y="374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75" y="374"/>
                    <a:pt x="175" y="374"/>
                    <a:pt x="175" y="374"/>
                  </a:cubicBezTo>
                  <a:cubicBezTo>
                    <a:pt x="175" y="373"/>
                    <a:pt x="175" y="372"/>
                    <a:pt x="175" y="372"/>
                  </a:cubicBezTo>
                  <a:close/>
                  <a:moveTo>
                    <a:pt x="170" y="365"/>
                  </a:moveTo>
                  <a:cubicBezTo>
                    <a:pt x="170" y="366"/>
                    <a:pt x="171" y="366"/>
                    <a:pt x="171" y="366"/>
                  </a:cubicBezTo>
                  <a:cubicBezTo>
                    <a:pt x="169" y="367"/>
                    <a:pt x="168" y="368"/>
                    <a:pt x="170" y="369"/>
                  </a:cubicBezTo>
                  <a:cubicBezTo>
                    <a:pt x="171" y="370"/>
                    <a:pt x="172" y="370"/>
                    <a:pt x="173" y="371"/>
                  </a:cubicBezTo>
                  <a:cubicBezTo>
                    <a:pt x="173" y="371"/>
                    <a:pt x="173" y="372"/>
                    <a:pt x="173" y="373"/>
                  </a:cubicBezTo>
                  <a:cubicBezTo>
                    <a:pt x="173" y="373"/>
                    <a:pt x="172" y="373"/>
                    <a:pt x="172" y="373"/>
                  </a:cubicBezTo>
                  <a:cubicBezTo>
                    <a:pt x="171" y="372"/>
                    <a:pt x="169" y="373"/>
                    <a:pt x="167" y="374"/>
                  </a:cubicBezTo>
                  <a:cubicBezTo>
                    <a:pt x="168" y="371"/>
                    <a:pt x="169" y="368"/>
                    <a:pt x="170" y="365"/>
                  </a:cubicBezTo>
                  <a:close/>
                  <a:moveTo>
                    <a:pt x="166" y="377"/>
                  </a:moveTo>
                  <a:cubicBezTo>
                    <a:pt x="167" y="377"/>
                    <a:pt x="168" y="378"/>
                    <a:pt x="169" y="378"/>
                  </a:cubicBezTo>
                  <a:cubicBezTo>
                    <a:pt x="168" y="378"/>
                    <a:pt x="167" y="377"/>
                    <a:pt x="165" y="377"/>
                  </a:cubicBezTo>
                  <a:cubicBezTo>
                    <a:pt x="166" y="377"/>
                    <a:pt x="166" y="377"/>
                    <a:pt x="166" y="377"/>
                  </a:cubicBezTo>
                  <a:close/>
                  <a:moveTo>
                    <a:pt x="141" y="410"/>
                  </a:moveTo>
                  <a:cubicBezTo>
                    <a:pt x="138" y="402"/>
                    <a:pt x="134" y="387"/>
                    <a:pt x="145" y="383"/>
                  </a:cubicBezTo>
                  <a:cubicBezTo>
                    <a:pt x="148" y="382"/>
                    <a:pt x="152" y="382"/>
                    <a:pt x="156" y="382"/>
                  </a:cubicBezTo>
                  <a:cubicBezTo>
                    <a:pt x="155" y="383"/>
                    <a:pt x="158" y="384"/>
                    <a:pt x="161" y="383"/>
                  </a:cubicBezTo>
                  <a:cubicBezTo>
                    <a:pt x="165" y="384"/>
                    <a:pt x="169" y="386"/>
                    <a:pt x="173" y="387"/>
                  </a:cubicBezTo>
                  <a:cubicBezTo>
                    <a:pt x="172" y="388"/>
                    <a:pt x="172" y="389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cubicBezTo>
                    <a:pt x="170" y="391"/>
                    <a:pt x="172" y="391"/>
                    <a:pt x="172" y="391"/>
                  </a:cubicBezTo>
                  <a:cubicBezTo>
                    <a:pt x="173" y="390"/>
                    <a:pt x="174" y="389"/>
                    <a:pt x="175" y="388"/>
                  </a:cubicBezTo>
                  <a:cubicBezTo>
                    <a:pt x="184" y="392"/>
                    <a:pt x="192" y="400"/>
                    <a:pt x="191" y="411"/>
                  </a:cubicBezTo>
                  <a:cubicBezTo>
                    <a:pt x="189" y="427"/>
                    <a:pt x="171" y="423"/>
                    <a:pt x="161" y="420"/>
                  </a:cubicBezTo>
                  <a:cubicBezTo>
                    <a:pt x="159" y="419"/>
                    <a:pt x="156" y="420"/>
                    <a:pt x="155" y="422"/>
                  </a:cubicBezTo>
                  <a:cubicBezTo>
                    <a:pt x="150" y="419"/>
                    <a:pt x="143" y="416"/>
                    <a:pt x="137" y="414"/>
                  </a:cubicBezTo>
                  <a:cubicBezTo>
                    <a:pt x="139" y="414"/>
                    <a:pt x="141" y="412"/>
                    <a:pt x="141" y="410"/>
                  </a:cubicBezTo>
                  <a:close/>
                  <a:moveTo>
                    <a:pt x="147" y="459"/>
                  </a:moveTo>
                  <a:cubicBezTo>
                    <a:pt x="145" y="459"/>
                    <a:pt x="143" y="459"/>
                    <a:pt x="142" y="459"/>
                  </a:cubicBezTo>
                  <a:cubicBezTo>
                    <a:pt x="142" y="458"/>
                    <a:pt x="140" y="457"/>
                    <a:pt x="140" y="458"/>
                  </a:cubicBezTo>
                  <a:cubicBezTo>
                    <a:pt x="140" y="458"/>
                    <a:pt x="140" y="458"/>
                    <a:pt x="140" y="458"/>
                  </a:cubicBezTo>
                  <a:cubicBezTo>
                    <a:pt x="130" y="457"/>
                    <a:pt x="120" y="450"/>
                    <a:pt x="111" y="446"/>
                  </a:cubicBezTo>
                  <a:cubicBezTo>
                    <a:pt x="110" y="446"/>
                    <a:pt x="109" y="446"/>
                    <a:pt x="107" y="447"/>
                  </a:cubicBezTo>
                  <a:cubicBezTo>
                    <a:pt x="107" y="447"/>
                    <a:pt x="107" y="446"/>
                    <a:pt x="107" y="446"/>
                  </a:cubicBezTo>
                  <a:cubicBezTo>
                    <a:pt x="101" y="432"/>
                    <a:pt x="111" y="417"/>
                    <a:pt x="127" y="419"/>
                  </a:cubicBezTo>
                  <a:cubicBezTo>
                    <a:pt x="136" y="420"/>
                    <a:pt x="147" y="425"/>
                    <a:pt x="154" y="431"/>
                  </a:cubicBezTo>
                  <a:cubicBezTo>
                    <a:pt x="158" y="435"/>
                    <a:pt x="159" y="441"/>
                    <a:pt x="159" y="446"/>
                  </a:cubicBezTo>
                  <a:cubicBezTo>
                    <a:pt x="159" y="447"/>
                    <a:pt x="159" y="447"/>
                    <a:pt x="159" y="448"/>
                  </a:cubicBezTo>
                  <a:cubicBezTo>
                    <a:pt x="158" y="450"/>
                    <a:pt x="157" y="452"/>
                    <a:pt x="157" y="454"/>
                  </a:cubicBezTo>
                  <a:cubicBezTo>
                    <a:pt x="154" y="457"/>
                    <a:pt x="151" y="458"/>
                    <a:pt x="147" y="459"/>
                  </a:cubicBezTo>
                  <a:close/>
                  <a:moveTo>
                    <a:pt x="159" y="463"/>
                  </a:moveTo>
                  <a:cubicBezTo>
                    <a:pt x="159" y="464"/>
                    <a:pt x="159" y="464"/>
                    <a:pt x="159" y="464"/>
                  </a:cubicBezTo>
                  <a:cubicBezTo>
                    <a:pt x="158" y="465"/>
                    <a:pt x="158" y="465"/>
                    <a:pt x="157" y="466"/>
                  </a:cubicBezTo>
                  <a:cubicBezTo>
                    <a:pt x="157" y="466"/>
                    <a:pt x="157" y="466"/>
                    <a:pt x="156" y="466"/>
                  </a:cubicBezTo>
                  <a:cubicBezTo>
                    <a:pt x="157" y="465"/>
                    <a:pt x="158" y="464"/>
                    <a:pt x="159" y="463"/>
                  </a:cubicBezTo>
                  <a:close/>
                  <a:moveTo>
                    <a:pt x="156" y="469"/>
                  </a:move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5" y="469"/>
                  </a:cubicBezTo>
                  <a:cubicBezTo>
                    <a:pt x="155" y="469"/>
                    <a:pt x="155" y="469"/>
                    <a:pt x="156" y="469"/>
                  </a:cubicBezTo>
                  <a:close/>
                  <a:moveTo>
                    <a:pt x="150" y="474"/>
                  </a:moveTo>
                  <a:cubicBezTo>
                    <a:pt x="148" y="476"/>
                    <a:pt x="145" y="477"/>
                    <a:pt x="142" y="478"/>
                  </a:cubicBezTo>
                  <a:cubicBezTo>
                    <a:pt x="144" y="476"/>
                    <a:pt x="147" y="475"/>
                    <a:pt x="150" y="474"/>
                  </a:cubicBezTo>
                  <a:close/>
                  <a:moveTo>
                    <a:pt x="145" y="469"/>
                  </a:moveTo>
                  <a:cubicBezTo>
                    <a:pt x="146" y="469"/>
                    <a:pt x="146" y="469"/>
                    <a:pt x="146" y="469"/>
                  </a:cubicBezTo>
                  <a:cubicBezTo>
                    <a:pt x="146" y="469"/>
                    <a:pt x="145" y="469"/>
                    <a:pt x="145" y="469"/>
                  </a:cubicBezTo>
                  <a:cubicBezTo>
                    <a:pt x="145" y="469"/>
                    <a:pt x="145" y="469"/>
                    <a:pt x="145" y="469"/>
                  </a:cubicBezTo>
                  <a:close/>
                  <a:moveTo>
                    <a:pt x="139" y="472"/>
                  </a:moveTo>
                  <a:cubicBezTo>
                    <a:pt x="139" y="472"/>
                    <a:pt x="138" y="472"/>
                    <a:pt x="138" y="472"/>
                  </a:cubicBezTo>
                  <a:cubicBezTo>
                    <a:pt x="137" y="473"/>
                    <a:pt x="136" y="473"/>
                    <a:pt x="135" y="474"/>
                  </a:cubicBezTo>
                  <a:cubicBezTo>
                    <a:pt x="135" y="473"/>
                    <a:pt x="135" y="472"/>
                    <a:pt x="135" y="471"/>
                  </a:cubicBezTo>
                  <a:cubicBezTo>
                    <a:pt x="136" y="472"/>
                    <a:pt x="138" y="472"/>
                    <a:pt x="139" y="472"/>
                  </a:cubicBezTo>
                  <a:close/>
                  <a:moveTo>
                    <a:pt x="135" y="475"/>
                  </a:moveTo>
                  <a:cubicBezTo>
                    <a:pt x="136" y="475"/>
                    <a:pt x="137" y="475"/>
                    <a:pt x="139" y="475"/>
                  </a:cubicBezTo>
                  <a:cubicBezTo>
                    <a:pt x="141" y="474"/>
                    <a:pt x="143" y="473"/>
                    <a:pt x="146" y="473"/>
                  </a:cubicBezTo>
                  <a:cubicBezTo>
                    <a:pt x="142" y="475"/>
                    <a:pt x="138" y="476"/>
                    <a:pt x="135" y="478"/>
                  </a:cubicBezTo>
                  <a:cubicBezTo>
                    <a:pt x="135" y="477"/>
                    <a:pt x="135" y="476"/>
                    <a:pt x="135" y="475"/>
                  </a:cubicBezTo>
                  <a:close/>
                  <a:moveTo>
                    <a:pt x="74" y="462"/>
                  </a:moveTo>
                  <a:cubicBezTo>
                    <a:pt x="80" y="447"/>
                    <a:pt x="98" y="456"/>
                    <a:pt x="108" y="461"/>
                  </a:cubicBezTo>
                  <a:cubicBezTo>
                    <a:pt x="113" y="463"/>
                    <a:pt x="116" y="467"/>
                    <a:pt x="118" y="472"/>
                  </a:cubicBezTo>
                  <a:cubicBezTo>
                    <a:pt x="122" y="485"/>
                    <a:pt x="104" y="487"/>
                    <a:pt x="96" y="486"/>
                  </a:cubicBezTo>
                  <a:cubicBezTo>
                    <a:pt x="87" y="485"/>
                    <a:pt x="79" y="484"/>
                    <a:pt x="70" y="483"/>
                  </a:cubicBezTo>
                  <a:cubicBezTo>
                    <a:pt x="71" y="476"/>
                    <a:pt x="72" y="469"/>
                    <a:pt x="74" y="462"/>
                  </a:cubicBezTo>
                  <a:close/>
                  <a:moveTo>
                    <a:pt x="111" y="490"/>
                  </a:moveTo>
                  <a:cubicBezTo>
                    <a:pt x="110" y="490"/>
                    <a:pt x="110" y="490"/>
                    <a:pt x="110" y="491"/>
                  </a:cubicBezTo>
                  <a:cubicBezTo>
                    <a:pt x="109" y="491"/>
                    <a:pt x="108" y="492"/>
                    <a:pt x="108" y="493"/>
                  </a:cubicBezTo>
                  <a:cubicBezTo>
                    <a:pt x="107" y="493"/>
                    <a:pt x="105" y="493"/>
                    <a:pt x="104" y="493"/>
                  </a:cubicBezTo>
                  <a:cubicBezTo>
                    <a:pt x="103" y="492"/>
                    <a:pt x="103" y="492"/>
                    <a:pt x="102" y="491"/>
                  </a:cubicBezTo>
                  <a:cubicBezTo>
                    <a:pt x="102" y="491"/>
                    <a:pt x="100" y="492"/>
                    <a:pt x="100" y="492"/>
                  </a:cubicBezTo>
                  <a:cubicBezTo>
                    <a:pt x="98" y="492"/>
                    <a:pt x="96" y="491"/>
                    <a:pt x="94" y="491"/>
                  </a:cubicBezTo>
                  <a:cubicBezTo>
                    <a:pt x="99" y="491"/>
                    <a:pt x="104" y="490"/>
                    <a:pt x="109" y="489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110" y="490"/>
                    <a:pt x="110" y="490"/>
                    <a:pt x="111" y="490"/>
                  </a:cubicBezTo>
                  <a:close/>
                  <a:moveTo>
                    <a:pt x="34" y="490"/>
                  </a:moveTo>
                  <a:cubicBezTo>
                    <a:pt x="32" y="482"/>
                    <a:pt x="40" y="480"/>
                    <a:pt x="46" y="482"/>
                  </a:cubicBezTo>
                  <a:cubicBezTo>
                    <a:pt x="51" y="483"/>
                    <a:pt x="55" y="485"/>
                    <a:pt x="59" y="487"/>
                  </a:cubicBezTo>
                  <a:cubicBezTo>
                    <a:pt x="59" y="487"/>
                    <a:pt x="60" y="487"/>
                    <a:pt x="60" y="487"/>
                  </a:cubicBezTo>
                  <a:cubicBezTo>
                    <a:pt x="59" y="488"/>
                    <a:pt x="58" y="489"/>
                    <a:pt x="57" y="490"/>
                  </a:cubicBezTo>
                  <a:cubicBezTo>
                    <a:pt x="55" y="490"/>
                    <a:pt x="53" y="491"/>
                    <a:pt x="53" y="492"/>
                  </a:cubicBezTo>
                  <a:cubicBezTo>
                    <a:pt x="52" y="493"/>
                    <a:pt x="51" y="495"/>
                    <a:pt x="50" y="496"/>
                  </a:cubicBezTo>
                  <a:cubicBezTo>
                    <a:pt x="50" y="496"/>
                    <a:pt x="50" y="497"/>
                    <a:pt x="50" y="497"/>
                  </a:cubicBezTo>
                  <a:cubicBezTo>
                    <a:pt x="49" y="498"/>
                    <a:pt x="48" y="499"/>
                    <a:pt x="47" y="501"/>
                  </a:cubicBezTo>
                  <a:cubicBezTo>
                    <a:pt x="47" y="501"/>
                    <a:pt x="47" y="501"/>
                    <a:pt x="47" y="501"/>
                  </a:cubicBezTo>
                  <a:cubicBezTo>
                    <a:pt x="49" y="496"/>
                    <a:pt x="51" y="492"/>
                    <a:pt x="53" y="487"/>
                  </a:cubicBezTo>
                  <a:cubicBezTo>
                    <a:pt x="54" y="485"/>
                    <a:pt x="46" y="486"/>
                    <a:pt x="45" y="488"/>
                  </a:cubicBezTo>
                  <a:cubicBezTo>
                    <a:pt x="43" y="492"/>
                    <a:pt x="42" y="495"/>
                    <a:pt x="41" y="498"/>
                  </a:cubicBezTo>
                  <a:cubicBezTo>
                    <a:pt x="38" y="496"/>
                    <a:pt x="35" y="494"/>
                    <a:pt x="34" y="490"/>
                  </a:cubicBezTo>
                  <a:close/>
                  <a:moveTo>
                    <a:pt x="22" y="525"/>
                  </a:moveTo>
                  <a:cubicBezTo>
                    <a:pt x="21" y="527"/>
                    <a:pt x="21" y="529"/>
                    <a:pt x="21" y="531"/>
                  </a:cubicBezTo>
                  <a:cubicBezTo>
                    <a:pt x="20" y="530"/>
                    <a:pt x="20" y="530"/>
                    <a:pt x="19" y="529"/>
                  </a:cubicBezTo>
                  <a:cubicBezTo>
                    <a:pt x="12" y="524"/>
                    <a:pt x="19" y="514"/>
                    <a:pt x="22" y="509"/>
                  </a:cubicBezTo>
                  <a:cubicBezTo>
                    <a:pt x="23" y="509"/>
                    <a:pt x="23" y="509"/>
                    <a:pt x="24" y="510"/>
                  </a:cubicBezTo>
                  <a:cubicBezTo>
                    <a:pt x="21" y="514"/>
                    <a:pt x="19" y="518"/>
                    <a:pt x="18" y="522"/>
                  </a:cubicBezTo>
                  <a:cubicBezTo>
                    <a:pt x="17" y="523"/>
                    <a:pt x="19" y="522"/>
                    <a:pt x="20" y="522"/>
                  </a:cubicBezTo>
                  <a:cubicBezTo>
                    <a:pt x="21" y="518"/>
                    <a:pt x="23" y="514"/>
                    <a:pt x="25" y="510"/>
                  </a:cubicBezTo>
                  <a:cubicBezTo>
                    <a:pt x="27" y="512"/>
                    <a:pt x="29" y="513"/>
                    <a:pt x="31" y="514"/>
                  </a:cubicBezTo>
                  <a:cubicBezTo>
                    <a:pt x="28" y="517"/>
                    <a:pt x="26" y="522"/>
                    <a:pt x="24" y="526"/>
                  </a:cubicBezTo>
                  <a:cubicBezTo>
                    <a:pt x="24" y="525"/>
                    <a:pt x="24" y="525"/>
                    <a:pt x="24" y="524"/>
                  </a:cubicBezTo>
                  <a:cubicBezTo>
                    <a:pt x="24" y="524"/>
                    <a:pt x="22" y="524"/>
                    <a:pt x="22" y="525"/>
                  </a:cubicBezTo>
                  <a:close/>
                  <a:moveTo>
                    <a:pt x="31" y="534"/>
                  </a:moveTo>
                  <a:cubicBezTo>
                    <a:pt x="30" y="533"/>
                    <a:pt x="29" y="534"/>
                    <a:pt x="29" y="534"/>
                  </a:cubicBezTo>
                  <a:cubicBezTo>
                    <a:pt x="29" y="535"/>
                    <a:pt x="29" y="535"/>
                    <a:pt x="29" y="535"/>
                  </a:cubicBezTo>
                  <a:cubicBezTo>
                    <a:pt x="27" y="534"/>
                    <a:pt x="24" y="533"/>
                    <a:pt x="22" y="531"/>
                  </a:cubicBezTo>
                  <a:cubicBezTo>
                    <a:pt x="23" y="531"/>
                    <a:pt x="23" y="531"/>
                    <a:pt x="23" y="531"/>
                  </a:cubicBezTo>
                  <a:cubicBezTo>
                    <a:pt x="26" y="525"/>
                    <a:pt x="28" y="520"/>
                    <a:pt x="32" y="514"/>
                  </a:cubicBezTo>
                  <a:cubicBezTo>
                    <a:pt x="33" y="515"/>
                    <a:pt x="33" y="515"/>
                    <a:pt x="34" y="516"/>
                  </a:cubicBezTo>
                  <a:cubicBezTo>
                    <a:pt x="33" y="518"/>
                    <a:pt x="31" y="520"/>
                    <a:pt x="30" y="523"/>
                  </a:cubicBezTo>
                  <a:cubicBezTo>
                    <a:pt x="29" y="524"/>
                    <a:pt x="29" y="525"/>
                    <a:pt x="28" y="527"/>
                  </a:cubicBezTo>
                  <a:cubicBezTo>
                    <a:pt x="28" y="527"/>
                    <a:pt x="28" y="528"/>
                    <a:pt x="27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6" y="530"/>
                    <a:pt x="26" y="530"/>
                    <a:pt x="26" y="531"/>
                  </a:cubicBezTo>
                  <a:cubicBezTo>
                    <a:pt x="26" y="532"/>
                    <a:pt x="27" y="531"/>
                    <a:pt x="28" y="531"/>
                  </a:cubicBezTo>
                  <a:cubicBezTo>
                    <a:pt x="29" y="530"/>
                    <a:pt x="30" y="526"/>
                    <a:pt x="31" y="525"/>
                  </a:cubicBezTo>
                  <a:cubicBezTo>
                    <a:pt x="32" y="522"/>
                    <a:pt x="34" y="519"/>
                    <a:pt x="36" y="516"/>
                  </a:cubicBezTo>
                  <a:cubicBezTo>
                    <a:pt x="37" y="517"/>
                    <a:pt x="38" y="518"/>
                    <a:pt x="39" y="518"/>
                  </a:cubicBezTo>
                  <a:cubicBezTo>
                    <a:pt x="36" y="523"/>
                    <a:pt x="34" y="528"/>
                    <a:pt x="31" y="534"/>
                  </a:cubicBezTo>
                  <a:close/>
                  <a:moveTo>
                    <a:pt x="196" y="587"/>
                  </a:moveTo>
                  <a:cubicBezTo>
                    <a:pt x="195" y="587"/>
                    <a:pt x="193" y="586"/>
                    <a:pt x="192" y="586"/>
                  </a:cubicBezTo>
                  <a:cubicBezTo>
                    <a:pt x="194" y="586"/>
                    <a:pt x="195" y="585"/>
                    <a:pt x="196" y="585"/>
                  </a:cubicBezTo>
                  <a:cubicBezTo>
                    <a:pt x="196" y="585"/>
                    <a:pt x="196" y="586"/>
                    <a:pt x="196" y="587"/>
                  </a:cubicBezTo>
                  <a:close/>
                  <a:moveTo>
                    <a:pt x="199" y="570"/>
                  </a:move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69"/>
                    <a:pt x="199" y="569"/>
                    <a:pt x="199" y="570"/>
                  </a:cubicBezTo>
                  <a:close/>
                  <a:moveTo>
                    <a:pt x="198" y="561"/>
                  </a:moveTo>
                  <a:cubicBezTo>
                    <a:pt x="198" y="561"/>
                    <a:pt x="198" y="560"/>
                    <a:pt x="198" y="560"/>
                  </a:cubicBezTo>
                  <a:cubicBezTo>
                    <a:pt x="198" y="559"/>
                    <a:pt x="197" y="559"/>
                    <a:pt x="195" y="559"/>
                  </a:cubicBezTo>
                  <a:cubicBezTo>
                    <a:pt x="196" y="558"/>
                    <a:pt x="197" y="557"/>
                    <a:pt x="198" y="556"/>
                  </a:cubicBezTo>
                  <a:cubicBezTo>
                    <a:pt x="198" y="557"/>
                    <a:pt x="198" y="559"/>
                    <a:pt x="199" y="560"/>
                  </a:cubicBezTo>
                  <a:cubicBezTo>
                    <a:pt x="199" y="560"/>
                    <a:pt x="198" y="560"/>
                    <a:pt x="198" y="561"/>
                  </a:cubicBezTo>
                  <a:close/>
                  <a:moveTo>
                    <a:pt x="207" y="556"/>
                  </a:moveTo>
                  <a:cubicBezTo>
                    <a:pt x="205" y="552"/>
                    <a:pt x="205" y="546"/>
                    <a:pt x="206" y="541"/>
                  </a:cubicBezTo>
                  <a:cubicBezTo>
                    <a:pt x="206" y="542"/>
                    <a:pt x="206" y="543"/>
                    <a:pt x="206" y="544"/>
                  </a:cubicBezTo>
                  <a:cubicBezTo>
                    <a:pt x="207" y="551"/>
                    <a:pt x="209" y="557"/>
                    <a:pt x="211" y="562"/>
                  </a:cubicBezTo>
                  <a:cubicBezTo>
                    <a:pt x="210" y="560"/>
                    <a:pt x="208" y="558"/>
                    <a:pt x="207" y="556"/>
                  </a:cubicBezTo>
                  <a:close/>
                  <a:moveTo>
                    <a:pt x="215" y="581"/>
                  </a:moveTo>
                  <a:cubicBezTo>
                    <a:pt x="215" y="581"/>
                    <a:pt x="214" y="582"/>
                    <a:pt x="214" y="583"/>
                  </a:cubicBezTo>
                  <a:cubicBezTo>
                    <a:pt x="214" y="583"/>
                    <a:pt x="214" y="582"/>
                    <a:pt x="214" y="582"/>
                  </a:cubicBezTo>
                  <a:cubicBezTo>
                    <a:pt x="214" y="581"/>
                    <a:pt x="214" y="581"/>
                    <a:pt x="212" y="581"/>
                  </a:cubicBezTo>
                  <a:cubicBezTo>
                    <a:pt x="212" y="581"/>
                    <a:pt x="212" y="580"/>
                    <a:pt x="212" y="580"/>
                  </a:cubicBezTo>
                  <a:cubicBezTo>
                    <a:pt x="213" y="580"/>
                    <a:pt x="214" y="580"/>
                    <a:pt x="214" y="581"/>
                  </a:cubicBezTo>
                  <a:cubicBezTo>
                    <a:pt x="214" y="581"/>
                    <a:pt x="215" y="581"/>
                    <a:pt x="215" y="581"/>
                  </a:cubicBezTo>
                  <a:close/>
                  <a:moveTo>
                    <a:pt x="217" y="494"/>
                  </a:moveTo>
                  <a:cubicBezTo>
                    <a:pt x="217" y="499"/>
                    <a:pt x="215" y="505"/>
                    <a:pt x="213" y="511"/>
                  </a:cubicBezTo>
                  <a:cubicBezTo>
                    <a:pt x="215" y="506"/>
                    <a:pt x="216" y="500"/>
                    <a:pt x="217" y="494"/>
                  </a:cubicBezTo>
                  <a:close/>
                  <a:moveTo>
                    <a:pt x="226" y="403"/>
                  </a:moveTo>
                  <a:cubicBezTo>
                    <a:pt x="218" y="409"/>
                    <a:pt x="212" y="418"/>
                    <a:pt x="208" y="427"/>
                  </a:cubicBezTo>
                  <a:cubicBezTo>
                    <a:pt x="202" y="439"/>
                    <a:pt x="201" y="469"/>
                    <a:pt x="212" y="479"/>
                  </a:cubicBezTo>
                  <a:cubicBezTo>
                    <a:pt x="213" y="480"/>
                    <a:pt x="213" y="481"/>
                    <a:pt x="214" y="483"/>
                  </a:cubicBezTo>
                  <a:cubicBezTo>
                    <a:pt x="212" y="483"/>
                    <a:pt x="211" y="484"/>
                    <a:pt x="210" y="485"/>
                  </a:cubicBezTo>
                  <a:cubicBezTo>
                    <a:pt x="210" y="487"/>
                    <a:pt x="210" y="489"/>
                    <a:pt x="209" y="491"/>
                  </a:cubicBezTo>
                  <a:cubicBezTo>
                    <a:pt x="206" y="503"/>
                    <a:pt x="195" y="512"/>
                    <a:pt x="194" y="525"/>
                  </a:cubicBezTo>
                  <a:cubicBezTo>
                    <a:pt x="194" y="527"/>
                    <a:pt x="194" y="528"/>
                    <a:pt x="194" y="530"/>
                  </a:cubicBezTo>
                  <a:cubicBezTo>
                    <a:pt x="193" y="529"/>
                    <a:pt x="191" y="528"/>
                    <a:pt x="190" y="526"/>
                  </a:cubicBezTo>
                  <a:cubicBezTo>
                    <a:pt x="190" y="526"/>
                    <a:pt x="188" y="527"/>
                    <a:pt x="188" y="527"/>
                  </a:cubicBezTo>
                  <a:cubicBezTo>
                    <a:pt x="190" y="529"/>
                    <a:pt x="192" y="531"/>
                    <a:pt x="195" y="533"/>
                  </a:cubicBezTo>
                  <a:cubicBezTo>
                    <a:pt x="195" y="535"/>
                    <a:pt x="195" y="537"/>
                    <a:pt x="195" y="539"/>
                  </a:cubicBezTo>
                  <a:cubicBezTo>
                    <a:pt x="193" y="538"/>
                    <a:pt x="191" y="537"/>
                    <a:pt x="189" y="536"/>
                  </a:cubicBezTo>
                  <a:cubicBezTo>
                    <a:pt x="188" y="535"/>
                    <a:pt x="186" y="536"/>
                    <a:pt x="187" y="537"/>
                  </a:cubicBezTo>
                  <a:cubicBezTo>
                    <a:pt x="190" y="538"/>
                    <a:pt x="192" y="540"/>
                    <a:pt x="195" y="541"/>
                  </a:cubicBezTo>
                  <a:cubicBezTo>
                    <a:pt x="195" y="544"/>
                    <a:pt x="194" y="546"/>
                    <a:pt x="194" y="548"/>
                  </a:cubicBezTo>
                  <a:cubicBezTo>
                    <a:pt x="191" y="547"/>
                    <a:pt x="188" y="545"/>
                    <a:pt x="186" y="542"/>
                  </a:cubicBezTo>
                  <a:cubicBezTo>
                    <a:pt x="186" y="541"/>
                    <a:pt x="184" y="542"/>
                    <a:pt x="184" y="543"/>
                  </a:cubicBezTo>
                  <a:cubicBezTo>
                    <a:pt x="186" y="547"/>
                    <a:pt x="189" y="548"/>
                    <a:pt x="193" y="550"/>
                  </a:cubicBezTo>
                  <a:cubicBezTo>
                    <a:pt x="192" y="552"/>
                    <a:pt x="191" y="554"/>
                    <a:pt x="190" y="556"/>
                  </a:cubicBezTo>
                  <a:cubicBezTo>
                    <a:pt x="190" y="557"/>
                    <a:pt x="190" y="557"/>
                    <a:pt x="189" y="557"/>
                  </a:cubicBezTo>
                  <a:cubicBezTo>
                    <a:pt x="185" y="555"/>
                    <a:pt x="181" y="552"/>
                    <a:pt x="179" y="548"/>
                  </a:cubicBezTo>
                  <a:cubicBezTo>
                    <a:pt x="178" y="547"/>
                    <a:pt x="176" y="548"/>
                    <a:pt x="177" y="549"/>
                  </a:cubicBezTo>
                  <a:cubicBezTo>
                    <a:pt x="180" y="553"/>
                    <a:pt x="184" y="556"/>
                    <a:pt x="188" y="559"/>
                  </a:cubicBezTo>
                  <a:cubicBezTo>
                    <a:pt x="187" y="561"/>
                    <a:pt x="185" y="564"/>
                    <a:pt x="183" y="566"/>
                  </a:cubicBezTo>
                  <a:cubicBezTo>
                    <a:pt x="180" y="564"/>
                    <a:pt x="178" y="562"/>
                    <a:pt x="176" y="558"/>
                  </a:cubicBezTo>
                  <a:cubicBezTo>
                    <a:pt x="176" y="558"/>
                    <a:pt x="174" y="559"/>
                    <a:pt x="174" y="559"/>
                  </a:cubicBezTo>
                  <a:cubicBezTo>
                    <a:pt x="176" y="563"/>
                    <a:pt x="179" y="565"/>
                    <a:pt x="182" y="568"/>
                  </a:cubicBezTo>
                  <a:cubicBezTo>
                    <a:pt x="181" y="569"/>
                    <a:pt x="180" y="571"/>
                    <a:pt x="179" y="572"/>
                  </a:cubicBezTo>
                  <a:cubicBezTo>
                    <a:pt x="176" y="570"/>
                    <a:pt x="173" y="567"/>
                    <a:pt x="170" y="564"/>
                  </a:cubicBezTo>
                  <a:cubicBezTo>
                    <a:pt x="170" y="563"/>
                    <a:pt x="168" y="564"/>
                    <a:pt x="169" y="565"/>
                  </a:cubicBezTo>
                  <a:cubicBezTo>
                    <a:pt x="171" y="569"/>
                    <a:pt x="175" y="571"/>
                    <a:pt x="178" y="574"/>
                  </a:cubicBezTo>
                  <a:cubicBezTo>
                    <a:pt x="178" y="574"/>
                    <a:pt x="177" y="575"/>
                    <a:pt x="177" y="575"/>
                  </a:cubicBezTo>
                  <a:cubicBezTo>
                    <a:pt x="176" y="577"/>
                    <a:pt x="179" y="577"/>
                    <a:pt x="182" y="576"/>
                  </a:cubicBezTo>
                  <a:cubicBezTo>
                    <a:pt x="182" y="576"/>
                    <a:pt x="182" y="576"/>
                    <a:pt x="183" y="576"/>
                  </a:cubicBezTo>
                  <a:cubicBezTo>
                    <a:pt x="182" y="578"/>
                    <a:pt x="182" y="579"/>
                    <a:pt x="181" y="581"/>
                  </a:cubicBezTo>
                  <a:cubicBezTo>
                    <a:pt x="162" y="571"/>
                    <a:pt x="143" y="561"/>
                    <a:pt x="125" y="552"/>
                  </a:cubicBezTo>
                  <a:cubicBezTo>
                    <a:pt x="96" y="538"/>
                    <a:pt x="66" y="525"/>
                    <a:pt x="38" y="510"/>
                  </a:cubicBezTo>
                  <a:cubicBezTo>
                    <a:pt x="39" y="510"/>
                    <a:pt x="42" y="509"/>
                    <a:pt x="43" y="508"/>
                  </a:cubicBezTo>
                  <a:cubicBezTo>
                    <a:pt x="43" y="509"/>
                    <a:pt x="45" y="510"/>
                    <a:pt x="46" y="510"/>
                  </a:cubicBezTo>
                  <a:cubicBezTo>
                    <a:pt x="46" y="510"/>
                    <a:pt x="46" y="511"/>
                    <a:pt x="46" y="511"/>
                  </a:cubicBezTo>
                  <a:cubicBezTo>
                    <a:pt x="44" y="514"/>
                    <a:pt x="51" y="514"/>
                    <a:pt x="53" y="512"/>
                  </a:cubicBezTo>
                  <a:cubicBezTo>
                    <a:pt x="55" y="510"/>
                    <a:pt x="56" y="508"/>
                    <a:pt x="58" y="506"/>
                  </a:cubicBezTo>
                  <a:cubicBezTo>
                    <a:pt x="62" y="508"/>
                    <a:pt x="65" y="511"/>
                    <a:pt x="69" y="512"/>
                  </a:cubicBezTo>
                  <a:cubicBezTo>
                    <a:pt x="69" y="513"/>
                    <a:pt x="71" y="512"/>
                    <a:pt x="70" y="511"/>
                  </a:cubicBezTo>
                  <a:cubicBezTo>
                    <a:pt x="67" y="509"/>
                    <a:pt x="63" y="507"/>
                    <a:pt x="59" y="505"/>
                  </a:cubicBezTo>
                  <a:cubicBezTo>
                    <a:pt x="61" y="503"/>
                    <a:pt x="62" y="502"/>
                    <a:pt x="63" y="500"/>
                  </a:cubicBezTo>
                  <a:cubicBezTo>
                    <a:pt x="68" y="503"/>
                    <a:pt x="72" y="506"/>
                    <a:pt x="77" y="509"/>
                  </a:cubicBezTo>
                  <a:cubicBezTo>
                    <a:pt x="78" y="509"/>
                    <a:pt x="80" y="508"/>
                    <a:pt x="79" y="508"/>
                  </a:cubicBezTo>
                  <a:cubicBezTo>
                    <a:pt x="74" y="505"/>
                    <a:pt x="69" y="502"/>
                    <a:pt x="64" y="498"/>
                  </a:cubicBezTo>
                  <a:cubicBezTo>
                    <a:pt x="65" y="497"/>
                    <a:pt x="66" y="496"/>
                    <a:pt x="66" y="494"/>
                  </a:cubicBezTo>
                  <a:cubicBezTo>
                    <a:pt x="77" y="500"/>
                    <a:pt x="89" y="505"/>
                    <a:pt x="101" y="508"/>
                  </a:cubicBezTo>
                  <a:cubicBezTo>
                    <a:pt x="101" y="508"/>
                    <a:pt x="103" y="507"/>
                    <a:pt x="103" y="507"/>
                  </a:cubicBezTo>
                  <a:cubicBezTo>
                    <a:pt x="90" y="504"/>
                    <a:pt x="78" y="499"/>
                    <a:pt x="67" y="493"/>
                  </a:cubicBezTo>
                  <a:cubicBezTo>
                    <a:pt x="68" y="492"/>
                    <a:pt x="68" y="490"/>
                    <a:pt x="69" y="489"/>
                  </a:cubicBezTo>
                  <a:cubicBezTo>
                    <a:pt x="69" y="489"/>
                    <a:pt x="69" y="488"/>
                    <a:pt x="69" y="488"/>
                  </a:cubicBezTo>
                  <a:cubicBezTo>
                    <a:pt x="69" y="488"/>
                    <a:pt x="69" y="488"/>
                    <a:pt x="69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9"/>
                    <a:pt x="70" y="490"/>
                    <a:pt x="72" y="491"/>
                  </a:cubicBezTo>
                  <a:cubicBezTo>
                    <a:pt x="79" y="493"/>
                    <a:pt x="87" y="496"/>
                    <a:pt x="95" y="498"/>
                  </a:cubicBezTo>
                  <a:cubicBezTo>
                    <a:pt x="96" y="499"/>
                    <a:pt x="98" y="499"/>
                    <a:pt x="99" y="500"/>
                  </a:cubicBezTo>
                  <a:cubicBezTo>
                    <a:pt x="100" y="500"/>
                    <a:pt x="102" y="500"/>
                    <a:pt x="101" y="499"/>
                  </a:cubicBezTo>
                  <a:cubicBezTo>
                    <a:pt x="101" y="499"/>
                    <a:pt x="101" y="499"/>
                    <a:pt x="101" y="499"/>
                  </a:cubicBezTo>
                  <a:cubicBezTo>
                    <a:pt x="107" y="500"/>
                    <a:pt x="114" y="500"/>
                    <a:pt x="120" y="497"/>
                  </a:cubicBezTo>
                  <a:cubicBezTo>
                    <a:pt x="127" y="493"/>
                    <a:pt x="132" y="488"/>
                    <a:pt x="134" y="481"/>
                  </a:cubicBezTo>
                  <a:cubicBezTo>
                    <a:pt x="151" y="481"/>
                    <a:pt x="180" y="463"/>
                    <a:pt x="169" y="444"/>
                  </a:cubicBezTo>
                  <a:cubicBezTo>
                    <a:pt x="168" y="444"/>
                    <a:pt x="168" y="443"/>
                    <a:pt x="168" y="443"/>
                  </a:cubicBezTo>
                  <a:cubicBezTo>
                    <a:pt x="168" y="440"/>
                    <a:pt x="167" y="437"/>
                    <a:pt x="166" y="435"/>
                  </a:cubicBezTo>
                  <a:cubicBezTo>
                    <a:pt x="186" y="442"/>
                    <a:pt x="210" y="435"/>
                    <a:pt x="213" y="411"/>
                  </a:cubicBezTo>
                  <a:cubicBezTo>
                    <a:pt x="213" y="411"/>
                    <a:pt x="213" y="411"/>
                    <a:pt x="212" y="411"/>
                  </a:cubicBezTo>
                  <a:cubicBezTo>
                    <a:pt x="213" y="410"/>
                    <a:pt x="213" y="410"/>
                    <a:pt x="214" y="410"/>
                  </a:cubicBezTo>
                  <a:cubicBezTo>
                    <a:pt x="214" y="410"/>
                    <a:pt x="214" y="410"/>
                    <a:pt x="214" y="410"/>
                  </a:cubicBezTo>
                  <a:cubicBezTo>
                    <a:pt x="214" y="410"/>
                    <a:pt x="215" y="410"/>
                    <a:pt x="215" y="410"/>
                  </a:cubicBezTo>
                  <a:cubicBezTo>
                    <a:pt x="214" y="411"/>
                    <a:pt x="214" y="413"/>
                    <a:pt x="213" y="415"/>
                  </a:cubicBezTo>
                  <a:cubicBezTo>
                    <a:pt x="212" y="416"/>
                    <a:pt x="214" y="416"/>
                    <a:pt x="215" y="415"/>
                  </a:cubicBezTo>
                  <a:cubicBezTo>
                    <a:pt x="216" y="413"/>
                    <a:pt x="217" y="411"/>
                    <a:pt x="218" y="409"/>
                  </a:cubicBezTo>
                  <a:cubicBezTo>
                    <a:pt x="219" y="409"/>
                    <a:pt x="221" y="408"/>
                    <a:pt x="221" y="407"/>
                  </a:cubicBezTo>
                  <a:cubicBezTo>
                    <a:pt x="221" y="405"/>
                    <a:pt x="221" y="404"/>
                    <a:pt x="221" y="403"/>
                  </a:cubicBezTo>
                  <a:cubicBezTo>
                    <a:pt x="222" y="401"/>
                    <a:pt x="222" y="400"/>
                    <a:pt x="223" y="398"/>
                  </a:cubicBezTo>
                  <a:cubicBezTo>
                    <a:pt x="225" y="399"/>
                    <a:pt x="226" y="400"/>
                    <a:pt x="227" y="401"/>
                  </a:cubicBezTo>
                  <a:cubicBezTo>
                    <a:pt x="227" y="402"/>
                    <a:pt x="226" y="402"/>
                    <a:pt x="226" y="403"/>
                  </a:cubicBezTo>
                  <a:close/>
                  <a:moveTo>
                    <a:pt x="236" y="398"/>
                  </a:moveTo>
                  <a:cubicBezTo>
                    <a:pt x="235" y="397"/>
                    <a:pt x="233" y="395"/>
                    <a:pt x="231" y="394"/>
                  </a:cubicBezTo>
                  <a:cubicBezTo>
                    <a:pt x="233" y="395"/>
                    <a:pt x="235" y="397"/>
                    <a:pt x="237" y="398"/>
                  </a:cubicBezTo>
                  <a:cubicBezTo>
                    <a:pt x="237" y="398"/>
                    <a:pt x="237" y="398"/>
                    <a:pt x="236" y="398"/>
                  </a:cubicBezTo>
                  <a:close/>
                  <a:moveTo>
                    <a:pt x="239" y="407"/>
                  </a:moveTo>
                  <a:cubicBezTo>
                    <a:pt x="242" y="409"/>
                    <a:pt x="245" y="411"/>
                    <a:pt x="248" y="412"/>
                  </a:cubicBezTo>
                  <a:cubicBezTo>
                    <a:pt x="247" y="415"/>
                    <a:pt x="245" y="417"/>
                    <a:pt x="244" y="418"/>
                  </a:cubicBezTo>
                  <a:cubicBezTo>
                    <a:pt x="242" y="415"/>
                    <a:pt x="240" y="411"/>
                    <a:pt x="239" y="407"/>
                  </a:cubicBezTo>
                  <a:close/>
                  <a:moveTo>
                    <a:pt x="244" y="420"/>
                  </a:moveTo>
                  <a:cubicBezTo>
                    <a:pt x="246" y="418"/>
                    <a:pt x="248" y="416"/>
                    <a:pt x="250" y="413"/>
                  </a:cubicBezTo>
                  <a:cubicBezTo>
                    <a:pt x="250" y="413"/>
                    <a:pt x="250" y="413"/>
                    <a:pt x="250" y="414"/>
                  </a:cubicBezTo>
                  <a:cubicBezTo>
                    <a:pt x="249" y="416"/>
                    <a:pt x="247" y="419"/>
                    <a:pt x="245" y="422"/>
                  </a:cubicBezTo>
                  <a:cubicBezTo>
                    <a:pt x="245" y="421"/>
                    <a:pt x="245" y="421"/>
                    <a:pt x="244" y="420"/>
                  </a:cubicBezTo>
                  <a:close/>
                  <a:moveTo>
                    <a:pt x="248" y="426"/>
                  </a:moveTo>
                  <a:cubicBezTo>
                    <a:pt x="247" y="425"/>
                    <a:pt x="247" y="424"/>
                    <a:pt x="246" y="424"/>
                  </a:cubicBezTo>
                  <a:cubicBezTo>
                    <a:pt x="249" y="421"/>
                    <a:pt x="250" y="417"/>
                    <a:pt x="252" y="414"/>
                  </a:cubicBezTo>
                  <a:cubicBezTo>
                    <a:pt x="253" y="414"/>
                    <a:pt x="253" y="414"/>
                    <a:pt x="254" y="414"/>
                  </a:cubicBezTo>
                  <a:cubicBezTo>
                    <a:pt x="252" y="418"/>
                    <a:pt x="251" y="422"/>
                    <a:pt x="248" y="426"/>
                  </a:cubicBezTo>
                  <a:close/>
                  <a:moveTo>
                    <a:pt x="257" y="408"/>
                  </a:moveTo>
                  <a:cubicBezTo>
                    <a:pt x="257" y="409"/>
                    <a:pt x="257" y="409"/>
                    <a:pt x="257" y="409"/>
                  </a:cubicBezTo>
                  <a:cubicBezTo>
                    <a:pt x="252" y="406"/>
                    <a:pt x="247" y="404"/>
                    <a:pt x="242" y="401"/>
                  </a:cubicBezTo>
                  <a:cubicBezTo>
                    <a:pt x="242" y="401"/>
                    <a:pt x="242" y="400"/>
                    <a:pt x="242" y="400"/>
                  </a:cubicBezTo>
                  <a:cubicBezTo>
                    <a:pt x="246" y="402"/>
                    <a:pt x="251" y="403"/>
                    <a:pt x="255" y="405"/>
                  </a:cubicBezTo>
                  <a:cubicBezTo>
                    <a:pt x="255" y="405"/>
                    <a:pt x="255" y="405"/>
                    <a:pt x="255" y="405"/>
                  </a:cubicBezTo>
                  <a:cubicBezTo>
                    <a:pt x="256" y="405"/>
                    <a:pt x="256" y="405"/>
                    <a:pt x="257" y="405"/>
                  </a:cubicBezTo>
                  <a:cubicBezTo>
                    <a:pt x="256" y="406"/>
                    <a:pt x="257" y="407"/>
                    <a:pt x="258" y="408"/>
                  </a:cubicBezTo>
                  <a:cubicBezTo>
                    <a:pt x="257" y="408"/>
                    <a:pt x="257" y="408"/>
                    <a:pt x="257" y="408"/>
                  </a:cubicBezTo>
                  <a:close/>
                  <a:moveTo>
                    <a:pt x="477" y="123"/>
                  </a:moveTo>
                  <a:cubicBezTo>
                    <a:pt x="477" y="123"/>
                    <a:pt x="477" y="123"/>
                    <a:pt x="478" y="123"/>
                  </a:cubicBezTo>
                  <a:cubicBezTo>
                    <a:pt x="477" y="124"/>
                    <a:pt x="476" y="124"/>
                    <a:pt x="476" y="124"/>
                  </a:cubicBezTo>
                  <a:cubicBezTo>
                    <a:pt x="476" y="124"/>
                    <a:pt x="476" y="123"/>
                    <a:pt x="477" y="123"/>
                  </a:cubicBezTo>
                  <a:close/>
                  <a:moveTo>
                    <a:pt x="482" y="125"/>
                  </a:moveTo>
                  <a:cubicBezTo>
                    <a:pt x="484" y="126"/>
                    <a:pt x="486" y="127"/>
                    <a:pt x="487" y="128"/>
                  </a:cubicBezTo>
                  <a:cubicBezTo>
                    <a:pt x="486" y="128"/>
                    <a:pt x="485" y="128"/>
                    <a:pt x="485" y="129"/>
                  </a:cubicBezTo>
                  <a:cubicBezTo>
                    <a:pt x="481" y="134"/>
                    <a:pt x="477" y="139"/>
                    <a:pt x="473" y="144"/>
                  </a:cubicBezTo>
                  <a:cubicBezTo>
                    <a:pt x="476" y="138"/>
                    <a:pt x="480" y="132"/>
                    <a:pt x="482" y="125"/>
                  </a:cubicBezTo>
                  <a:close/>
                  <a:moveTo>
                    <a:pt x="470" y="119"/>
                  </a:moveTo>
                  <a:cubicBezTo>
                    <a:pt x="470" y="119"/>
                    <a:pt x="470" y="120"/>
                    <a:pt x="470" y="120"/>
                  </a:cubicBezTo>
                  <a:cubicBezTo>
                    <a:pt x="469" y="122"/>
                    <a:pt x="467" y="124"/>
                    <a:pt x="466" y="126"/>
                  </a:cubicBezTo>
                  <a:cubicBezTo>
                    <a:pt x="467" y="124"/>
                    <a:pt x="468" y="122"/>
                    <a:pt x="470" y="119"/>
                  </a:cubicBezTo>
                  <a:close/>
                  <a:moveTo>
                    <a:pt x="464" y="151"/>
                  </a:moveTo>
                  <a:cubicBezTo>
                    <a:pt x="465" y="151"/>
                    <a:pt x="466" y="151"/>
                    <a:pt x="468" y="150"/>
                  </a:cubicBezTo>
                  <a:cubicBezTo>
                    <a:pt x="466" y="153"/>
                    <a:pt x="464" y="156"/>
                    <a:pt x="461" y="158"/>
                  </a:cubicBezTo>
                  <a:cubicBezTo>
                    <a:pt x="461" y="158"/>
                    <a:pt x="460" y="158"/>
                    <a:pt x="459" y="158"/>
                  </a:cubicBezTo>
                  <a:cubicBezTo>
                    <a:pt x="461" y="156"/>
                    <a:pt x="462" y="153"/>
                    <a:pt x="464" y="151"/>
                  </a:cubicBezTo>
                  <a:close/>
                  <a:moveTo>
                    <a:pt x="460" y="160"/>
                  </a:move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1"/>
                    <a:pt x="460" y="161"/>
                  </a:cubicBezTo>
                  <a:cubicBezTo>
                    <a:pt x="460" y="161"/>
                    <a:pt x="460" y="160"/>
                    <a:pt x="460" y="160"/>
                  </a:cubicBezTo>
                  <a:close/>
                  <a:moveTo>
                    <a:pt x="449" y="142"/>
                  </a:moveTo>
                  <a:cubicBezTo>
                    <a:pt x="449" y="141"/>
                    <a:pt x="450" y="141"/>
                    <a:pt x="450" y="140"/>
                  </a:cubicBezTo>
                  <a:cubicBezTo>
                    <a:pt x="449" y="141"/>
                    <a:pt x="449" y="143"/>
                    <a:pt x="448" y="144"/>
                  </a:cubicBezTo>
                  <a:cubicBezTo>
                    <a:pt x="449" y="143"/>
                    <a:pt x="449" y="143"/>
                    <a:pt x="449" y="142"/>
                  </a:cubicBezTo>
                  <a:close/>
                  <a:moveTo>
                    <a:pt x="449" y="172"/>
                  </a:moveTo>
                  <a:cubicBezTo>
                    <a:pt x="449" y="172"/>
                    <a:pt x="449" y="172"/>
                    <a:pt x="449" y="172"/>
                  </a:cubicBezTo>
                  <a:cubicBezTo>
                    <a:pt x="449" y="173"/>
                    <a:pt x="449" y="173"/>
                    <a:pt x="449" y="174"/>
                  </a:cubicBezTo>
                  <a:cubicBezTo>
                    <a:pt x="449" y="174"/>
                    <a:pt x="449" y="174"/>
                    <a:pt x="448" y="174"/>
                  </a:cubicBezTo>
                  <a:cubicBezTo>
                    <a:pt x="448" y="173"/>
                    <a:pt x="449" y="172"/>
                    <a:pt x="449" y="172"/>
                  </a:cubicBezTo>
                  <a:close/>
                  <a:moveTo>
                    <a:pt x="426" y="155"/>
                  </a:moveTo>
                  <a:cubicBezTo>
                    <a:pt x="401" y="142"/>
                    <a:pt x="377" y="127"/>
                    <a:pt x="352" y="114"/>
                  </a:cubicBezTo>
                  <a:cubicBezTo>
                    <a:pt x="325" y="99"/>
                    <a:pt x="297" y="85"/>
                    <a:pt x="269" y="71"/>
                  </a:cubicBezTo>
                  <a:cubicBezTo>
                    <a:pt x="270" y="70"/>
                    <a:pt x="271" y="68"/>
                    <a:pt x="272" y="66"/>
                  </a:cubicBezTo>
                  <a:cubicBezTo>
                    <a:pt x="298" y="79"/>
                    <a:pt x="323" y="92"/>
                    <a:pt x="349" y="106"/>
                  </a:cubicBezTo>
                  <a:cubicBezTo>
                    <a:pt x="378" y="121"/>
                    <a:pt x="405" y="138"/>
                    <a:pt x="434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6" y="154"/>
                    <a:pt x="437" y="154"/>
                  </a:cubicBezTo>
                  <a:cubicBezTo>
                    <a:pt x="436" y="155"/>
                    <a:pt x="435" y="157"/>
                    <a:pt x="435" y="158"/>
                  </a:cubicBezTo>
                  <a:cubicBezTo>
                    <a:pt x="434" y="158"/>
                    <a:pt x="433" y="158"/>
                    <a:pt x="433" y="158"/>
                  </a:cubicBezTo>
                  <a:cubicBezTo>
                    <a:pt x="431" y="158"/>
                    <a:pt x="430" y="157"/>
                    <a:pt x="429" y="157"/>
                  </a:cubicBezTo>
                  <a:cubicBezTo>
                    <a:pt x="429" y="156"/>
                    <a:pt x="429" y="156"/>
                    <a:pt x="429" y="156"/>
                  </a:cubicBezTo>
                  <a:cubicBezTo>
                    <a:pt x="428" y="156"/>
                    <a:pt x="427" y="155"/>
                    <a:pt x="426" y="155"/>
                  </a:cubicBezTo>
                  <a:close/>
                  <a:moveTo>
                    <a:pt x="433" y="178"/>
                  </a:moveTo>
                  <a:cubicBezTo>
                    <a:pt x="438" y="181"/>
                    <a:pt x="443" y="184"/>
                    <a:pt x="448" y="186"/>
                  </a:cubicBezTo>
                  <a:cubicBezTo>
                    <a:pt x="447" y="186"/>
                    <a:pt x="446" y="187"/>
                    <a:pt x="447" y="187"/>
                  </a:cubicBezTo>
                  <a:cubicBezTo>
                    <a:pt x="452" y="190"/>
                    <a:pt x="457" y="196"/>
                    <a:pt x="464" y="194"/>
                  </a:cubicBezTo>
                  <a:cubicBezTo>
                    <a:pt x="470" y="192"/>
                    <a:pt x="472" y="187"/>
                    <a:pt x="474" y="182"/>
                  </a:cubicBezTo>
                  <a:cubicBezTo>
                    <a:pt x="490" y="190"/>
                    <a:pt x="506" y="199"/>
                    <a:pt x="521" y="207"/>
                  </a:cubicBezTo>
                  <a:cubicBezTo>
                    <a:pt x="521" y="207"/>
                    <a:pt x="521" y="207"/>
                    <a:pt x="521" y="207"/>
                  </a:cubicBezTo>
                  <a:cubicBezTo>
                    <a:pt x="492" y="260"/>
                    <a:pt x="458" y="326"/>
                    <a:pt x="390" y="331"/>
                  </a:cubicBezTo>
                  <a:cubicBezTo>
                    <a:pt x="389" y="331"/>
                    <a:pt x="389" y="331"/>
                    <a:pt x="388" y="331"/>
                  </a:cubicBezTo>
                  <a:cubicBezTo>
                    <a:pt x="391" y="277"/>
                    <a:pt x="409" y="227"/>
                    <a:pt x="433" y="178"/>
                  </a:cubicBezTo>
                  <a:close/>
                  <a:moveTo>
                    <a:pt x="370" y="359"/>
                  </a:moveTo>
                  <a:cubicBezTo>
                    <a:pt x="373" y="359"/>
                    <a:pt x="376" y="358"/>
                    <a:pt x="376" y="356"/>
                  </a:cubicBezTo>
                  <a:cubicBezTo>
                    <a:pt x="376" y="355"/>
                    <a:pt x="376" y="355"/>
                    <a:pt x="376" y="354"/>
                  </a:cubicBezTo>
                  <a:cubicBezTo>
                    <a:pt x="377" y="353"/>
                    <a:pt x="378" y="352"/>
                    <a:pt x="379" y="351"/>
                  </a:cubicBezTo>
                  <a:cubicBezTo>
                    <a:pt x="379" y="353"/>
                    <a:pt x="379" y="355"/>
                    <a:pt x="379" y="357"/>
                  </a:cubicBezTo>
                  <a:cubicBezTo>
                    <a:pt x="372" y="362"/>
                    <a:pt x="365" y="366"/>
                    <a:pt x="357" y="371"/>
                  </a:cubicBezTo>
                  <a:cubicBezTo>
                    <a:pt x="362" y="367"/>
                    <a:pt x="366" y="363"/>
                    <a:pt x="370" y="359"/>
                  </a:cubicBezTo>
                  <a:close/>
                  <a:moveTo>
                    <a:pt x="322" y="393"/>
                  </a:moveTo>
                  <a:cubicBezTo>
                    <a:pt x="327" y="391"/>
                    <a:pt x="331" y="390"/>
                    <a:pt x="335" y="388"/>
                  </a:cubicBezTo>
                  <a:cubicBezTo>
                    <a:pt x="331" y="390"/>
                    <a:pt x="326" y="393"/>
                    <a:pt x="320" y="394"/>
                  </a:cubicBezTo>
                  <a:cubicBezTo>
                    <a:pt x="321" y="394"/>
                    <a:pt x="322" y="393"/>
                    <a:pt x="322" y="393"/>
                  </a:cubicBezTo>
                  <a:close/>
                  <a:moveTo>
                    <a:pt x="276" y="404"/>
                  </a:moveTo>
                  <a:cubicBezTo>
                    <a:pt x="280" y="403"/>
                    <a:pt x="285" y="403"/>
                    <a:pt x="289" y="402"/>
                  </a:cubicBezTo>
                  <a:cubicBezTo>
                    <a:pt x="289" y="403"/>
                    <a:pt x="289" y="403"/>
                    <a:pt x="290" y="403"/>
                  </a:cubicBezTo>
                  <a:cubicBezTo>
                    <a:pt x="285" y="404"/>
                    <a:pt x="281" y="404"/>
                    <a:pt x="276" y="404"/>
                  </a:cubicBezTo>
                  <a:close/>
                  <a:moveTo>
                    <a:pt x="381" y="367"/>
                  </a:moveTo>
                  <a:cubicBezTo>
                    <a:pt x="379" y="367"/>
                    <a:pt x="376" y="367"/>
                    <a:pt x="374" y="368"/>
                  </a:cubicBezTo>
                  <a:cubicBezTo>
                    <a:pt x="351" y="387"/>
                    <a:pt x="325" y="399"/>
                    <a:pt x="297" y="403"/>
                  </a:cubicBezTo>
                  <a:cubicBezTo>
                    <a:pt x="302" y="401"/>
                    <a:pt x="308" y="399"/>
                    <a:pt x="313" y="397"/>
                  </a:cubicBezTo>
                  <a:cubicBezTo>
                    <a:pt x="313" y="397"/>
                    <a:pt x="313" y="398"/>
                    <a:pt x="315" y="397"/>
                  </a:cubicBezTo>
                  <a:cubicBezTo>
                    <a:pt x="329" y="396"/>
                    <a:pt x="340" y="388"/>
                    <a:pt x="353" y="382"/>
                  </a:cubicBezTo>
                  <a:cubicBezTo>
                    <a:pt x="356" y="380"/>
                    <a:pt x="353" y="380"/>
                    <a:pt x="350" y="380"/>
                  </a:cubicBezTo>
                  <a:cubicBezTo>
                    <a:pt x="360" y="375"/>
                    <a:pt x="370" y="370"/>
                    <a:pt x="379" y="363"/>
                  </a:cubicBezTo>
                  <a:cubicBezTo>
                    <a:pt x="380" y="364"/>
                    <a:pt x="380" y="364"/>
                    <a:pt x="381" y="365"/>
                  </a:cubicBezTo>
                  <a:cubicBezTo>
                    <a:pt x="381" y="365"/>
                    <a:pt x="381" y="366"/>
                    <a:pt x="381" y="367"/>
                  </a:cubicBezTo>
                  <a:close/>
                  <a:moveTo>
                    <a:pt x="379" y="342"/>
                  </a:moveTo>
                  <a:cubicBezTo>
                    <a:pt x="378" y="342"/>
                    <a:pt x="378" y="343"/>
                    <a:pt x="377" y="344"/>
                  </a:cubicBezTo>
                  <a:cubicBezTo>
                    <a:pt x="380" y="311"/>
                    <a:pt x="382" y="279"/>
                    <a:pt x="394" y="247"/>
                  </a:cubicBezTo>
                  <a:cubicBezTo>
                    <a:pt x="398" y="233"/>
                    <a:pt x="404" y="220"/>
                    <a:pt x="411" y="208"/>
                  </a:cubicBezTo>
                  <a:cubicBezTo>
                    <a:pt x="393" y="250"/>
                    <a:pt x="380" y="294"/>
                    <a:pt x="379" y="342"/>
                  </a:cubicBezTo>
                  <a:close/>
                  <a:moveTo>
                    <a:pt x="422" y="351"/>
                  </a:moveTo>
                  <a:cubicBezTo>
                    <a:pt x="422" y="351"/>
                    <a:pt x="422" y="351"/>
                    <a:pt x="422" y="351"/>
                  </a:cubicBezTo>
                  <a:cubicBezTo>
                    <a:pt x="423" y="350"/>
                    <a:pt x="423" y="349"/>
                    <a:pt x="423" y="348"/>
                  </a:cubicBezTo>
                  <a:cubicBezTo>
                    <a:pt x="424" y="348"/>
                    <a:pt x="423" y="348"/>
                    <a:pt x="422" y="348"/>
                  </a:cubicBezTo>
                  <a:cubicBezTo>
                    <a:pt x="422" y="342"/>
                    <a:pt x="423" y="335"/>
                    <a:pt x="424" y="329"/>
                  </a:cubicBezTo>
                  <a:cubicBezTo>
                    <a:pt x="425" y="328"/>
                    <a:pt x="422" y="329"/>
                    <a:pt x="422" y="329"/>
                  </a:cubicBezTo>
                  <a:cubicBezTo>
                    <a:pt x="421" y="336"/>
                    <a:pt x="420" y="344"/>
                    <a:pt x="420" y="351"/>
                  </a:cubicBezTo>
                  <a:cubicBezTo>
                    <a:pt x="420" y="351"/>
                    <a:pt x="420" y="351"/>
                    <a:pt x="421" y="351"/>
                  </a:cubicBezTo>
                  <a:cubicBezTo>
                    <a:pt x="418" y="352"/>
                    <a:pt x="414" y="353"/>
                    <a:pt x="411" y="354"/>
                  </a:cubicBezTo>
                  <a:cubicBezTo>
                    <a:pt x="410" y="351"/>
                    <a:pt x="411" y="337"/>
                    <a:pt x="412" y="335"/>
                  </a:cubicBezTo>
                  <a:cubicBezTo>
                    <a:pt x="412" y="334"/>
                    <a:pt x="410" y="334"/>
                    <a:pt x="409" y="335"/>
                  </a:cubicBezTo>
                  <a:cubicBezTo>
                    <a:pt x="409" y="337"/>
                    <a:pt x="407" y="350"/>
                    <a:pt x="409" y="354"/>
                  </a:cubicBezTo>
                  <a:cubicBezTo>
                    <a:pt x="409" y="354"/>
                    <a:pt x="408" y="354"/>
                    <a:pt x="408" y="354"/>
                  </a:cubicBezTo>
                  <a:cubicBezTo>
                    <a:pt x="407" y="355"/>
                    <a:pt x="407" y="355"/>
                    <a:pt x="406" y="355"/>
                  </a:cubicBezTo>
                  <a:cubicBezTo>
                    <a:pt x="405" y="355"/>
                    <a:pt x="403" y="356"/>
                    <a:pt x="403" y="357"/>
                  </a:cubicBezTo>
                  <a:cubicBezTo>
                    <a:pt x="402" y="366"/>
                    <a:pt x="401" y="375"/>
                    <a:pt x="401" y="383"/>
                  </a:cubicBezTo>
                  <a:cubicBezTo>
                    <a:pt x="397" y="383"/>
                    <a:pt x="393" y="384"/>
                    <a:pt x="389" y="384"/>
                  </a:cubicBezTo>
                  <a:cubicBezTo>
                    <a:pt x="389" y="375"/>
                    <a:pt x="389" y="365"/>
                    <a:pt x="391" y="356"/>
                  </a:cubicBezTo>
                  <a:cubicBezTo>
                    <a:pt x="391" y="354"/>
                    <a:pt x="389" y="354"/>
                    <a:pt x="388" y="354"/>
                  </a:cubicBezTo>
                  <a:cubicBezTo>
                    <a:pt x="387" y="350"/>
                    <a:pt x="388" y="346"/>
                    <a:pt x="388" y="342"/>
                  </a:cubicBezTo>
                  <a:cubicBezTo>
                    <a:pt x="388" y="342"/>
                    <a:pt x="388" y="342"/>
                    <a:pt x="388" y="342"/>
                  </a:cubicBezTo>
                  <a:cubicBezTo>
                    <a:pt x="389" y="340"/>
                    <a:pt x="389" y="339"/>
                    <a:pt x="388" y="338"/>
                  </a:cubicBezTo>
                  <a:cubicBezTo>
                    <a:pt x="388" y="338"/>
                    <a:pt x="388" y="337"/>
                    <a:pt x="388" y="336"/>
                  </a:cubicBezTo>
                  <a:cubicBezTo>
                    <a:pt x="388" y="336"/>
                    <a:pt x="388" y="336"/>
                    <a:pt x="388" y="336"/>
                  </a:cubicBezTo>
                  <a:cubicBezTo>
                    <a:pt x="392" y="335"/>
                    <a:pt x="395" y="335"/>
                    <a:pt x="398" y="334"/>
                  </a:cubicBezTo>
                  <a:cubicBezTo>
                    <a:pt x="398" y="340"/>
                    <a:pt x="398" y="345"/>
                    <a:pt x="397" y="351"/>
                  </a:cubicBezTo>
                  <a:cubicBezTo>
                    <a:pt x="397" y="352"/>
                    <a:pt x="399" y="351"/>
                    <a:pt x="399" y="351"/>
                  </a:cubicBezTo>
                  <a:cubicBezTo>
                    <a:pt x="400" y="345"/>
                    <a:pt x="400" y="340"/>
                    <a:pt x="400" y="334"/>
                  </a:cubicBezTo>
                  <a:cubicBezTo>
                    <a:pt x="401" y="334"/>
                    <a:pt x="402" y="334"/>
                    <a:pt x="403" y="334"/>
                  </a:cubicBezTo>
                  <a:cubicBezTo>
                    <a:pt x="403" y="338"/>
                    <a:pt x="403" y="343"/>
                    <a:pt x="404" y="348"/>
                  </a:cubicBezTo>
                  <a:cubicBezTo>
                    <a:pt x="404" y="349"/>
                    <a:pt x="406" y="349"/>
                    <a:pt x="406" y="348"/>
                  </a:cubicBezTo>
                  <a:cubicBezTo>
                    <a:pt x="405" y="343"/>
                    <a:pt x="405" y="338"/>
                    <a:pt x="405" y="333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9" y="332"/>
                    <a:pt x="413" y="331"/>
                    <a:pt x="417" y="330"/>
                  </a:cubicBezTo>
                  <a:cubicBezTo>
                    <a:pt x="415" y="337"/>
                    <a:pt x="415" y="343"/>
                    <a:pt x="415" y="350"/>
                  </a:cubicBezTo>
                  <a:cubicBezTo>
                    <a:pt x="415" y="351"/>
                    <a:pt x="417" y="351"/>
                    <a:pt x="417" y="350"/>
                  </a:cubicBezTo>
                  <a:cubicBezTo>
                    <a:pt x="417" y="343"/>
                    <a:pt x="417" y="336"/>
                    <a:pt x="419" y="329"/>
                  </a:cubicBezTo>
                  <a:cubicBezTo>
                    <a:pt x="472" y="310"/>
                    <a:pt x="504" y="254"/>
                    <a:pt x="530" y="206"/>
                  </a:cubicBezTo>
                  <a:cubicBezTo>
                    <a:pt x="531" y="205"/>
                    <a:pt x="530" y="204"/>
                    <a:pt x="529" y="204"/>
                  </a:cubicBezTo>
                  <a:cubicBezTo>
                    <a:pt x="529" y="203"/>
                    <a:pt x="529" y="202"/>
                    <a:pt x="528" y="202"/>
                  </a:cubicBezTo>
                  <a:cubicBezTo>
                    <a:pt x="523" y="199"/>
                    <a:pt x="518" y="196"/>
                    <a:pt x="513" y="194"/>
                  </a:cubicBezTo>
                  <a:cubicBezTo>
                    <a:pt x="513" y="194"/>
                    <a:pt x="513" y="193"/>
                    <a:pt x="513" y="193"/>
                  </a:cubicBezTo>
                  <a:cubicBezTo>
                    <a:pt x="512" y="190"/>
                    <a:pt x="514" y="187"/>
                    <a:pt x="514" y="184"/>
                  </a:cubicBezTo>
                  <a:cubicBezTo>
                    <a:pt x="515" y="184"/>
                    <a:pt x="513" y="184"/>
                    <a:pt x="512" y="185"/>
                  </a:cubicBezTo>
                  <a:cubicBezTo>
                    <a:pt x="512" y="187"/>
                    <a:pt x="511" y="190"/>
                    <a:pt x="511" y="193"/>
                  </a:cubicBezTo>
                  <a:cubicBezTo>
                    <a:pt x="509" y="192"/>
                    <a:pt x="508" y="191"/>
                    <a:pt x="506" y="190"/>
                  </a:cubicBezTo>
                  <a:cubicBezTo>
                    <a:pt x="506" y="190"/>
                    <a:pt x="507" y="190"/>
                    <a:pt x="507" y="190"/>
                  </a:cubicBezTo>
                  <a:cubicBezTo>
                    <a:pt x="508" y="187"/>
                    <a:pt x="508" y="184"/>
                    <a:pt x="509" y="181"/>
                  </a:cubicBezTo>
                  <a:cubicBezTo>
                    <a:pt x="509" y="181"/>
                    <a:pt x="507" y="181"/>
                    <a:pt x="507" y="182"/>
                  </a:cubicBezTo>
                  <a:cubicBezTo>
                    <a:pt x="506" y="184"/>
                    <a:pt x="506" y="187"/>
                    <a:pt x="505" y="190"/>
                  </a:cubicBezTo>
                  <a:cubicBezTo>
                    <a:pt x="504" y="189"/>
                    <a:pt x="503" y="189"/>
                    <a:pt x="502" y="188"/>
                  </a:cubicBezTo>
                  <a:cubicBezTo>
                    <a:pt x="502" y="188"/>
                    <a:pt x="502" y="188"/>
                    <a:pt x="502" y="188"/>
                  </a:cubicBezTo>
                  <a:cubicBezTo>
                    <a:pt x="502" y="186"/>
                    <a:pt x="502" y="184"/>
                    <a:pt x="503" y="183"/>
                  </a:cubicBezTo>
                  <a:cubicBezTo>
                    <a:pt x="503" y="181"/>
                    <a:pt x="504" y="179"/>
                    <a:pt x="505" y="176"/>
                  </a:cubicBezTo>
                  <a:cubicBezTo>
                    <a:pt x="505" y="176"/>
                    <a:pt x="503" y="176"/>
                    <a:pt x="503" y="177"/>
                  </a:cubicBezTo>
                  <a:cubicBezTo>
                    <a:pt x="502" y="179"/>
                    <a:pt x="501" y="181"/>
                    <a:pt x="501" y="184"/>
                  </a:cubicBezTo>
                  <a:cubicBezTo>
                    <a:pt x="500" y="185"/>
                    <a:pt x="500" y="186"/>
                    <a:pt x="500" y="187"/>
                  </a:cubicBezTo>
                  <a:cubicBezTo>
                    <a:pt x="499" y="186"/>
                    <a:pt x="497" y="186"/>
                    <a:pt x="496" y="185"/>
                  </a:cubicBezTo>
                  <a:cubicBezTo>
                    <a:pt x="496" y="184"/>
                    <a:pt x="497" y="182"/>
                    <a:pt x="497" y="182"/>
                  </a:cubicBezTo>
                  <a:cubicBezTo>
                    <a:pt x="498" y="179"/>
                    <a:pt x="499" y="177"/>
                    <a:pt x="499" y="174"/>
                  </a:cubicBezTo>
                  <a:cubicBezTo>
                    <a:pt x="500" y="174"/>
                    <a:pt x="497" y="174"/>
                    <a:pt x="497" y="175"/>
                  </a:cubicBezTo>
                  <a:cubicBezTo>
                    <a:pt x="497" y="177"/>
                    <a:pt x="496" y="180"/>
                    <a:pt x="495" y="182"/>
                  </a:cubicBezTo>
                  <a:cubicBezTo>
                    <a:pt x="495" y="182"/>
                    <a:pt x="495" y="183"/>
                    <a:pt x="494" y="184"/>
                  </a:cubicBezTo>
                  <a:cubicBezTo>
                    <a:pt x="494" y="184"/>
                    <a:pt x="494" y="183"/>
                    <a:pt x="493" y="183"/>
                  </a:cubicBezTo>
                  <a:cubicBezTo>
                    <a:pt x="493" y="180"/>
                    <a:pt x="494" y="176"/>
                    <a:pt x="495" y="173"/>
                  </a:cubicBezTo>
                  <a:cubicBezTo>
                    <a:pt x="495" y="172"/>
                    <a:pt x="493" y="173"/>
                    <a:pt x="493" y="173"/>
                  </a:cubicBezTo>
                  <a:cubicBezTo>
                    <a:pt x="492" y="176"/>
                    <a:pt x="491" y="179"/>
                    <a:pt x="491" y="182"/>
                  </a:cubicBezTo>
                  <a:cubicBezTo>
                    <a:pt x="490" y="182"/>
                    <a:pt x="489" y="181"/>
                    <a:pt x="488" y="180"/>
                  </a:cubicBezTo>
                  <a:cubicBezTo>
                    <a:pt x="488" y="177"/>
                    <a:pt x="489" y="174"/>
                    <a:pt x="490" y="171"/>
                  </a:cubicBezTo>
                  <a:cubicBezTo>
                    <a:pt x="490" y="170"/>
                    <a:pt x="488" y="170"/>
                    <a:pt x="488" y="171"/>
                  </a:cubicBezTo>
                  <a:cubicBezTo>
                    <a:pt x="487" y="174"/>
                    <a:pt x="487" y="177"/>
                    <a:pt x="486" y="179"/>
                  </a:cubicBezTo>
                  <a:cubicBezTo>
                    <a:pt x="485" y="179"/>
                    <a:pt x="484" y="178"/>
                    <a:pt x="483" y="178"/>
                  </a:cubicBezTo>
                  <a:cubicBezTo>
                    <a:pt x="483" y="175"/>
                    <a:pt x="484" y="172"/>
                    <a:pt x="484" y="169"/>
                  </a:cubicBezTo>
                  <a:cubicBezTo>
                    <a:pt x="484" y="168"/>
                    <a:pt x="482" y="168"/>
                    <a:pt x="482" y="169"/>
                  </a:cubicBezTo>
                  <a:cubicBezTo>
                    <a:pt x="482" y="172"/>
                    <a:pt x="481" y="174"/>
                    <a:pt x="481" y="177"/>
                  </a:cubicBezTo>
                  <a:cubicBezTo>
                    <a:pt x="480" y="176"/>
                    <a:pt x="479" y="176"/>
                    <a:pt x="478" y="175"/>
                  </a:cubicBezTo>
                  <a:cubicBezTo>
                    <a:pt x="478" y="175"/>
                    <a:pt x="477" y="175"/>
                    <a:pt x="477" y="175"/>
                  </a:cubicBezTo>
                  <a:cubicBezTo>
                    <a:pt x="478" y="172"/>
                    <a:pt x="479" y="168"/>
                    <a:pt x="480" y="165"/>
                  </a:cubicBezTo>
                  <a:cubicBezTo>
                    <a:pt x="480" y="164"/>
                    <a:pt x="478" y="165"/>
                    <a:pt x="477" y="165"/>
                  </a:cubicBezTo>
                  <a:cubicBezTo>
                    <a:pt x="477" y="168"/>
                    <a:pt x="476" y="172"/>
                    <a:pt x="476" y="175"/>
                  </a:cubicBezTo>
                  <a:cubicBezTo>
                    <a:pt x="474" y="175"/>
                    <a:pt x="472" y="176"/>
                    <a:pt x="471" y="177"/>
                  </a:cubicBezTo>
                  <a:cubicBezTo>
                    <a:pt x="471" y="178"/>
                    <a:pt x="470" y="178"/>
                    <a:pt x="470" y="178"/>
                  </a:cubicBezTo>
                  <a:cubicBezTo>
                    <a:pt x="467" y="181"/>
                    <a:pt x="465" y="186"/>
                    <a:pt x="463" y="189"/>
                  </a:cubicBezTo>
                  <a:cubicBezTo>
                    <a:pt x="462" y="189"/>
                    <a:pt x="461" y="189"/>
                    <a:pt x="461" y="188"/>
                  </a:cubicBezTo>
                  <a:cubicBezTo>
                    <a:pt x="459" y="187"/>
                    <a:pt x="457" y="186"/>
                    <a:pt x="455" y="185"/>
                  </a:cubicBezTo>
                  <a:cubicBezTo>
                    <a:pt x="456" y="184"/>
                    <a:pt x="457" y="184"/>
                    <a:pt x="457" y="183"/>
                  </a:cubicBezTo>
                  <a:cubicBezTo>
                    <a:pt x="457" y="183"/>
                    <a:pt x="457" y="182"/>
                    <a:pt x="457" y="182"/>
                  </a:cubicBezTo>
                  <a:cubicBezTo>
                    <a:pt x="458" y="182"/>
                    <a:pt x="459" y="181"/>
                    <a:pt x="459" y="181"/>
                  </a:cubicBezTo>
                  <a:cubicBezTo>
                    <a:pt x="459" y="182"/>
                    <a:pt x="459" y="184"/>
                    <a:pt x="460" y="185"/>
                  </a:cubicBezTo>
                  <a:cubicBezTo>
                    <a:pt x="460" y="186"/>
                    <a:pt x="462" y="185"/>
                    <a:pt x="462" y="185"/>
                  </a:cubicBezTo>
                  <a:cubicBezTo>
                    <a:pt x="461" y="182"/>
                    <a:pt x="461" y="179"/>
                    <a:pt x="461" y="175"/>
                  </a:cubicBezTo>
                  <a:cubicBezTo>
                    <a:pt x="463" y="170"/>
                    <a:pt x="466" y="165"/>
                    <a:pt x="469" y="160"/>
                  </a:cubicBezTo>
                  <a:cubicBezTo>
                    <a:pt x="469" y="159"/>
                    <a:pt x="470" y="159"/>
                    <a:pt x="471" y="158"/>
                  </a:cubicBezTo>
                  <a:cubicBezTo>
                    <a:pt x="472" y="158"/>
                    <a:pt x="473" y="159"/>
                    <a:pt x="474" y="159"/>
                  </a:cubicBezTo>
                  <a:cubicBezTo>
                    <a:pt x="473" y="159"/>
                    <a:pt x="472" y="159"/>
                    <a:pt x="472" y="160"/>
                  </a:cubicBezTo>
                  <a:cubicBezTo>
                    <a:pt x="471" y="165"/>
                    <a:pt x="469" y="171"/>
                    <a:pt x="471" y="175"/>
                  </a:cubicBezTo>
                  <a:cubicBezTo>
                    <a:pt x="472" y="176"/>
                    <a:pt x="474" y="176"/>
                    <a:pt x="473" y="175"/>
                  </a:cubicBezTo>
                  <a:cubicBezTo>
                    <a:pt x="471" y="171"/>
                    <a:pt x="473" y="164"/>
                    <a:pt x="474" y="160"/>
                  </a:cubicBezTo>
                  <a:cubicBezTo>
                    <a:pt x="474" y="160"/>
                    <a:pt x="474" y="160"/>
                    <a:pt x="474" y="159"/>
                  </a:cubicBezTo>
                  <a:cubicBezTo>
                    <a:pt x="490" y="168"/>
                    <a:pt x="506" y="175"/>
                    <a:pt x="523" y="183"/>
                  </a:cubicBezTo>
                  <a:cubicBezTo>
                    <a:pt x="522" y="183"/>
                    <a:pt x="522" y="183"/>
                    <a:pt x="522" y="184"/>
                  </a:cubicBezTo>
                  <a:cubicBezTo>
                    <a:pt x="521" y="187"/>
                    <a:pt x="520" y="190"/>
                    <a:pt x="519" y="193"/>
                  </a:cubicBezTo>
                  <a:cubicBezTo>
                    <a:pt x="518" y="194"/>
                    <a:pt x="520" y="194"/>
                    <a:pt x="521" y="194"/>
                  </a:cubicBezTo>
                  <a:cubicBezTo>
                    <a:pt x="522" y="190"/>
                    <a:pt x="523" y="187"/>
                    <a:pt x="524" y="184"/>
                  </a:cubicBezTo>
                  <a:cubicBezTo>
                    <a:pt x="524" y="184"/>
                    <a:pt x="524" y="184"/>
                    <a:pt x="524" y="184"/>
                  </a:cubicBezTo>
                  <a:cubicBezTo>
                    <a:pt x="532" y="188"/>
                    <a:pt x="540" y="192"/>
                    <a:pt x="548" y="196"/>
                  </a:cubicBezTo>
                  <a:cubicBezTo>
                    <a:pt x="519" y="253"/>
                    <a:pt x="488" y="330"/>
                    <a:pt x="422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695"/>
            <p:cNvSpPr/>
            <p:nvPr/>
          </p:nvSpPr>
          <p:spPr bwMode="auto">
            <a:xfrm>
              <a:off x="3884614" y="4008438"/>
              <a:ext cx="649288" cy="965200"/>
            </a:xfrm>
            <a:custGeom>
              <a:avLst/>
              <a:gdLst>
                <a:gd name="T0" fmla="*/ 23 w 173"/>
                <a:gd name="T1" fmla="*/ 253 h 257"/>
                <a:gd name="T2" fmla="*/ 23 w 173"/>
                <a:gd name="T3" fmla="*/ 254 h 257"/>
                <a:gd name="T4" fmla="*/ 30 w 173"/>
                <a:gd name="T5" fmla="*/ 255 h 257"/>
                <a:gd name="T6" fmla="*/ 55 w 173"/>
                <a:gd name="T7" fmla="*/ 236 h 257"/>
                <a:gd name="T8" fmla="*/ 48 w 173"/>
                <a:gd name="T9" fmla="*/ 234 h 257"/>
                <a:gd name="T10" fmla="*/ 30 w 173"/>
                <a:gd name="T11" fmla="*/ 248 h 257"/>
                <a:gd name="T12" fmla="*/ 21 w 173"/>
                <a:gd name="T13" fmla="*/ 235 h 257"/>
                <a:gd name="T14" fmla="*/ 41 w 173"/>
                <a:gd name="T15" fmla="*/ 219 h 257"/>
                <a:gd name="T16" fmla="*/ 43 w 173"/>
                <a:gd name="T17" fmla="*/ 217 h 257"/>
                <a:gd name="T18" fmla="*/ 43 w 173"/>
                <a:gd name="T19" fmla="*/ 217 h 257"/>
                <a:gd name="T20" fmla="*/ 43 w 173"/>
                <a:gd name="T21" fmla="*/ 216 h 257"/>
                <a:gd name="T22" fmla="*/ 87 w 173"/>
                <a:gd name="T23" fmla="*/ 9 h 257"/>
                <a:gd name="T24" fmla="*/ 154 w 173"/>
                <a:gd name="T25" fmla="*/ 45 h 257"/>
                <a:gd name="T26" fmla="*/ 154 w 173"/>
                <a:gd name="T27" fmla="*/ 46 h 257"/>
                <a:gd name="T28" fmla="*/ 150 w 173"/>
                <a:gd name="T29" fmla="*/ 53 h 257"/>
                <a:gd name="T30" fmla="*/ 153 w 173"/>
                <a:gd name="T31" fmla="*/ 53 h 257"/>
                <a:gd name="T32" fmla="*/ 156 w 173"/>
                <a:gd name="T33" fmla="*/ 46 h 257"/>
                <a:gd name="T34" fmla="*/ 160 w 173"/>
                <a:gd name="T35" fmla="*/ 48 h 257"/>
                <a:gd name="T36" fmla="*/ 159 w 173"/>
                <a:gd name="T37" fmla="*/ 49 h 257"/>
                <a:gd name="T38" fmla="*/ 153 w 173"/>
                <a:gd name="T39" fmla="*/ 62 h 257"/>
                <a:gd name="T40" fmla="*/ 155 w 173"/>
                <a:gd name="T41" fmla="*/ 62 h 257"/>
                <a:gd name="T42" fmla="*/ 161 w 173"/>
                <a:gd name="T43" fmla="*/ 49 h 257"/>
                <a:gd name="T44" fmla="*/ 163 w 173"/>
                <a:gd name="T45" fmla="*/ 50 h 257"/>
                <a:gd name="T46" fmla="*/ 170 w 173"/>
                <a:gd name="T47" fmla="*/ 47 h 257"/>
                <a:gd name="T48" fmla="*/ 89 w 173"/>
                <a:gd name="T49" fmla="*/ 3 h 257"/>
                <a:gd name="T50" fmla="*/ 88 w 173"/>
                <a:gd name="T51" fmla="*/ 2 h 257"/>
                <a:gd name="T52" fmla="*/ 87 w 173"/>
                <a:gd name="T53" fmla="*/ 1 h 257"/>
                <a:gd name="T54" fmla="*/ 80 w 173"/>
                <a:gd name="T55" fmla="*/ 5 h 257"/>
                <a:gd name="T56" fmla="*/ 81 w 173"/>
                <a:gd name="T57" fmla="*/ 5 h 257"/>
                <a:gd name="T58" fmla="*/ 34 w 173"/>
                <a:gd name="T59" fmla="*/ 218 h 257"/>
                <a:gd name="T60" fmla="*/ 13 w 173"/>
                <a:gd name="T61" fmla="*/ 235 h 257"/>
                <a:gd name="T62" fmla="*/ 12 w 173"/>
                <a:gd name="T63" fmla="*/ 237 h 257"/>
                <a:gd name="T64" fmla="*/ 23 w 173"/>
                <a:gd name="T65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257">
                  <a:moveTo>
                    <a:pt x="23" y="253"/>
                  </a:moveTo>
                  <a:cubicBezTo>
                    <a:pt x="23" y="253"/>
                    <a:pt x="23" y="253"/>
                    <a:pt x="23" y="254"/>
                  </a:cubicBezTo>
                  <a:cubicBezTo>
                    <a:pt x="22" y="256"/>
                    <a:pt x="27" y="257"/>
                    <a:pt x="30" y="255"/>
                  </a:cubicBezTo>
                  <a:cubicBezTo>
                    <a:pt x="38" y="249"/>
                    <a:pt x="48" y="244"/>
                    <a:pt x="55" y="236"/>
                  </a:cubicBezTo>
                  <a:cubicBezTo>
                    <a:pt x="59" y="232"/>
                    <a:pt x="51" y="231"/>
                    <a:pt x="48" y="234"/>
                  </a:cubicBezTo>
                  <a:cubicBezTo>
                    <a:pt x="43" y="239"/>
                    <a:pt x="36" y="244"/>
                    <a:pt x="30" y="248"/>
                  </a:cubicBezTo>
                  <a:cubicBezTo>
                    <a:pt x="27" y="244"/>
                    <a:pt x="24" y="239"/>
                    <a:pt x="21" y="235"/>
                  </a:cubicBezTo>
                  <a:cubicBezTo>
                    <a:pt x="28" y="230"/>
                    <a:pt x="35" y="225"/>
                    <a:pt x="41" y="219"/>
                  </a:cubicBezTo>
                  <a:cubicBezTo>
                    <a:pt x="42" y="218"/>
                    <a:pt x="43" y="218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10" y="145"/>
                    <a:pt x="55" y="72"/>
                    <a:pt x="87" y="9"/>
                  </a:cubicBezTo>
                  <a:cubicBezTo>
                    <a:pt x="109" y="21"/>
                    <a:pt x="132" y="33"/>
                    <a:pt x="154" y="4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8"/>
                    <a:pt x="152" y="51"/>
                    <a:pt x="150" y="53"/>
                  </a:cubicBezTo>
                  <a:cubicBezTo>
                    <a:pt x="150" y="54"/>
                    <a:pt x="152" y="54"/>
                    <a:pt x="153" y="53"/>
                  </a:cubicBezTo>
                  <a:cubicBezTo>
                    <a:pt x="154" y="51"/>
                    <a:pt x="155" y="49"/>
                    <a:pt x="156" y="46"/>
                  </a:cubicBezTo>
                  <a:cubicBezTo>
                    <a:pt x="157" y="47"/>
                    <a:pt x="159" y="48"/>
                    <a:pt x="160" y="48"/>
                  </a:cubicBezTo>
                  <a:cubicBezTo>
                    <a:pt x="159" y="48"/>
                    <a:pt x="159" y="49"/>
                    <a:pt x="159" y="49"/>
                  </a:cubicBezTo>
                  <a:cubicBezTo>
                    <a:pt x="157" y="53"/>
                    <a:pt x="155" y="58"/>
                    <a:pt x="153" y="62"/>
                  </a:cubicBezTo>
                  <a:cubicBezTo>
                    <a:pt x="152" y="62"/>
                    <a:pt x="154" y="62"/>
                    <a:pt x="155" y="62"/>
                  </a:cubicBezTo>
                  <a:cubicBezTo>
                    <a:pt x="157" y="57"/>
                    <a:pt x="159" y="53"/>
                    <a:pt x="161" y="49"/>
                  </a:cubicBezTo>
                  <a:cubicBezTo>
                    <a:pt x="162" y="49"/>
                    <a:pt x="163" y="50"/>
                    <a:pt x="163" y="50"/>
                  </a:cubicBezTo>
                  <a:cubicBezTo>
                    <a:pt x="166" y="51"/>
                    <a:pt x="173" y="48"/>
                    <a:pt x="170" y="47"/>
                  </a:cubicBezTo>
                  <a:cubicBezTo>
                    <a:pt x="143" y="32"/>
                    <a:pt x="116" y="17"/>
                    <a:pt x="89" y="3"/>
                  </a:cubicBezTo>
                  <a:cubicBezTo>
                    <a:pt x="89" y="2"/>
                    <a:pt x="88" y="2"/>
                    <a:pt x="88" y="2"/>
                  </a:cubicBezTo>
                  <a:cubicBezTo>
                    <a:pt x="88" y="2"/>
                    <a:pt x="87" y="2"/>
                    <a:pt x="87" y="1"/>
                  </a:cubicBezTo>
                  <a:cubicBezTo>
                    <a:pt x="85" y="0"/>
                    <a:pt x="77" y="4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48" y="70"/>
                    <a:pt x="0" y="145"/>
                    <a:pt x="34" y="218"/>
                  </a:cubicBezTo>
                  <a:cubicBezTo>
                    <a:pt x="28" y="224"/>
                    <a:pt x="20" y="230"/>
                    <a:pt x="13" y="235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6" y="242"/>
                    <a:pt x="20" y="247"/>
                    <a:pt x="2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696"/>
            <p:cNvSpPr/>
            <p:nvPr/>
          </p:nvSpPr>
          <p:spPr bwMode="auto">
            <a:xfrm>
              <a:off x="4511676" y="5435600"/>
              <a:ext cx="66675" cy="33338"/>
            </a:xfrm>
            <a:custGeom>
              <a:avLst/>
              <a:gdLst>
                <a:gd name="T0" fmla="*/ 1 w 18"/>
                <a:gd name="T1" fmla="*/ 1 h 9"/>
                <a:gd name="T2" fmla="*/ 15 w 18"/>
                <a:gd name="T3" fmla="*/ 9 h 9"/>
                <a:gd name="T4" fmla="*/ 17 w 18"/>
                <a:gd name="T5" fmla="*/ 8 h 9"/>
                <a:gd name="T6" fmla="*/ 3 w 18"/>
                <a:gd name="T7" fmla="*/ 0 h 9"/>
                <a:gd name="T8" fmla="*/ 1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4"/>
                    <a:pt x="11" y="6"/>
                    <a:pt x="15" y="9"/>
                  </a:cubicBezTo>
                  <a:cubicBezTo>
                    <a:pt x="16" y="9"/>
                    <a:pt x="18" y="8"/>
                    <a:pt x="17" y="8"/>
                  </a:cubicBezTo>
                  <a:cubicBezTo>
                    <a:pt x="12" y="5"/>
                    <a:pt x="8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697"/>
            <p:cNvSpPr/>
            <p:nvPr/>
          </p:nvSpPr>
          <p:spPr bwMode="auto">
            <a:xfrm>
              <a:off x="4578351" y="5424488"/>
              <a:ext cx="93663" cy="49213"/>
            </a:xfrm>
            <a:custGeom>
              <a:avLst/>
              <a:gdLst>
                <a:gd name="T0" fmla="*/ 3 w 25"/>
                <a:gd name="T1" fmla="*/ 1 h 13"/>
                <a:gd name="T2" fmla="*/ 1 w 25"/>
                <a:gd name="T3" fmla="*/ 2 h 13"/>
                <a:gd name="T4" fmla="*/ 22 w 25"/>
                <a:gd name="T5" fmla="*/ 13 h 13"/>
                <a:gd name="T6" fmla="*/ 24 w 25"/>
                <a:gd name="T7" fmla="*/ 12 h 13"/>
                <a:gd name="T8" fmla="*/ 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8" y="5"/>
                    <a:pt x="15" y="9"/>
                    <a:pt x="22" y="13"/>
                  </a:cubicBezTo>
                  <a:cubicBezTo>
                    <a:pt x="23" y="13"/>
                    <a:pt x="25" y="12"/>
                    <a:pt x="24" y="12"/>
                  </a:cubicBezTo>
                  <a:cubicBezTo>
                    <a:pt x="17" y="8"/>
                    <a:pt x="10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698"/>
            <p:cNvSpPr/>
            <p:nvPr/>
          </p:nvSpPr>
          <p:spPr bwMode="auto">
            <a:xfrm>
              <a:off x="4624389" y="5416550"/>
              <a:ext cx="107950" cy="60325"/>
            </a:xfrm>
            <a:custGeom>
              <a:avLst/>
              <a:gdLst>
                <a:gd name="T0" fmla="*/ 29 w 29"/>
                <a:gd name="T1" fmla="*/ 15 h 16"/>
                <a:gd name="T2" fmla="*/ 2 w 29"/>
                <a:gd name="T3" fmla="*/ 0 h 16"/>
                <a:gd name="T4" fmla="*/ 0 w 29"/>
                <a:gd name="T5" fmla="*/ 1 h 16"/>
                <a:gd name="T6" fmla="*/ 27 w 29"/>
                <a:gd name="T7" fmla="*/ 16 h 16"/>
                <a:gd name="T8" fmla="*/ 29 w 2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15"/>
                  </a:moveTo>
                  <a:cubicBezTo>
                    <a:pt x="18" y="13"/>
                    <a:pt x="10" y="6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8" y="7"/>
                    <a:pt x="16" y="14"/>
                    <a:pt x="27" y="16"/>
                  </a:cubicBezTo>
                  <a:cubicBezTo>
                    <a:pt x="27" y="16"/>
                    <a:pt x="29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699"/>
            <p:cNvSpPr/>
            <p:nvPr/>
          </p:nvSpPr>
          <p:spPr bwMode="auto">
            <a:xfrm>
              <a:off x="4660901" y="5402263"/>
              <a:ext cx="112713" cy="55563"/>
            </a:xfrm>
            <a:custGeom>
              <a:avLst/>
              <a:gdLst>
                <a:gd name="T0" fmla="*/ 29 w 30"/>
                <a:gd name="T1" fmla="*/ 14 h 15"/>
                <a:gd name="T2" fmla="*/ 2 w 30"/>
                <a:gd name="T3" fmla="*/ 1 h 15"/>
                <a:gd name="T4" fmla="*/ 1 w 30"/>
                <a:gd name="T5" fmla="*/ 2 h 15"/>
                <a:gd name="T6" fmla="*/ 27 w 30"/>
                <a:gd name="T7" fmla="*/ 15 h 15"/>
                <a:gd name="T8" fmla="*/ 29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4"/>
                  </a:moveTo>
                  <a:cubicBezTo>
                    <a:pt x="20" y="10"/>
                    <a:pt x="11" y="5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6"/>
                    <a:pt x="18" y="11"/>
                    <a:pt x="27" y="15"/>
                  </a:cubicBezTo>
                  <a:cubicBezTo>
                    <a:pt x="28" y="15"/>
                    <a:pt x="30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700"/>
            <p:cNvSpPr/>
            <p:nvPr/>
          </p:nvSpPr>
          <p:spPr bwMode="auto">
            <a:xfrm>
              <a:off x="4699001" y="5394325"/>
              <a:ext cx="127000" cy="57150"/>
            </a:xfrm>
            <a:custGeom>
              <a:avLst/>
              <a:gdLst>
                <a:gd name="T0" fmla="*/ 32 w 34"/>
                <a:gd name="T1" fmla="*/ 13 h 15"/>
                <a:gd name="T2" fmla="*/ 3 w 34"/>
                <a:gd name="T3" fmla="*/ 0 h 15"/>
                <a:gd name="T4" fmla="*/ 1 w 34"/>
                <a:gd name="T5" fmla="*/ 1 h 15"/>
                <a:gd name="T6" fmla="*/ 31 w 34"/>
                <a:gd name="T7" fmla="*/ 15 h 15"/>
                <a:gd name="T8" fmla="*/ 32 w 3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2" y="13"/>
                  </a:moveTo>
                  <a:cubicBezTo>
                    <a:pt x="22" y="11"/>
                    <a:pt x="12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701"/>
            <p:cNvSpPr/>
            <p:nvPr/>
          </p:nvSpPr>
          <p:spPr bwMode="auto">
            <a:xfrm>
              <a:off x="4778376" y="5327650"/>
              <a:ext cx="127000" cy="55563"/>
            </a:xfrm>
            <a:custGeom>
              <a:avLst/>
              <a:gdLst>
                <a:gd name="T0" fmla="*/ 1 w 34"/>
                <a:gd name="T1" fmla="*/ 1 h 15"/>
                <a:gd name="T2" fmla="*/ 31 w 34"/>
                <a:gd name="T3" fmla="*/ 15 h 15"/>
                <a:gd name="T4" fmla="*/ 33 w 34"/>
                <a:gd name="T5" fmla="*/ 14 h 15"/>
                <a:gd name="T6" fmla="*/ 3 w 34"/>
                <a:gd name="T7" fmla="*/ 0 h 15"/>
                <a:gd name="T8" fmla="*/ 1 w 3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1" y="1"/>
                  </a:moveTo>
                  <a:cubicBezTo>
                    <a:pt x="10" y="8"/>
                    <a:pt x="20" y="12"/>
                    <a:pt x="31" y="15"/>
                  </a:cubicBezTo>
                  <a:cubicBezTo>
                    <a:pt x="32" y="15"/>
                    <a:pt x="34" y="14"/>
                    <a:pt x="33" y="14"/>
                  </a:cubicBezTo>
                  <a:cubicBezTo>
                    <a:pt x="22" y="11"/>
                    <a:pt x="11" y="7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702"/>
            <p:cNvSpPr/>
            <p:nvPr/>
          </p:nvSpPr>
          <p:spPr bwMode="auto">
            <a:xfrm>
              <a:off x="4811714" y="5300663"/>
              <a:ext cx="131763" cy="71438"/>
            </a:xfrm>
            <a:custGeom>
              <a:avLst/>
              <a:gdLst>
                <a:gd name="T0" fmla="*/ 1 w 35"/>
                <a:gd name="T1" fmla="*/ 1 h 19"/>
                <a:gd name="T2" fmla="*/ 32 w 35"/>
                <a:gd name="T3" fmla="*/ 19 h 19"/>
                <a:gd name="T4" fmla="*/ 34 w 35"/>
                <a:gd name="T5" fmla="*/ 18 h 19"/>
                <a:gd name="T6" fmla="*/ 2 w 35"/>
                <a:gd name="T7" fmla="*/ 0 h 19"/>
                <a:gd name="T8" fmla="*/ 1 w 3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1" y="1"/>
                  </a:moveTo>
                  <a:cubicBezTo>
                    <a:pt x="11" y="7"/>
                    <a:pt x="22" y="13"/>
                    <a:pt x="32" y="19"/>
                  </a:cubicBezTo>
                  <a:cubicBezTo>
                    <a:pt x="33" y="19"/>
                    <a:pt x="35" y="18"/>
                    <a:pt x="34" y="18"/>
                  </a:cubicBezTo>
                  <a:cubicBezTo>
                    <a:pt x="23" y="12"/>
                    <a:pt x="13" y="6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703"/>
            <p:cNvSpPr/>
            <p:nvPr/>
          </p:nvSpPr>
          <p:spPr bwMode="auto">
            <a:xfrm>
              <a:off x="4826001" y="5278438"/>
              <a:ext cx="128588" cy="66675"/>
            </a:xfrm>
            <a:custGeom>
              <a:avLst/>
              <a:gdLst>
                <a:gd name="T0" fmla="*/ 1 w 34"/>
                <a:gd name="T1" fmla="*/ 1 h 18"/>
                <a:gd name="T2" fmla="*/ 31 w 34"/>
                <a:gd name="T3" fmla="*/ 18 h 18"/>
                <a:gd name="T4" fmla="*/ 33 w 34"/>
                <a:gd name="T5" fmla="*/ 17 h 18"/>
                <a:gd name="T6" fmla="*/ 3 w 34"/>
                <a:gd name="T7" fmla="*/ 0 h 18"/>
                <a:gd name="T8" fmla="*/ 1 w 3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"/>
                  </a:moveTo>
                  <a:cubicBezTo>
                    <a:pt x="11" y="7"/>
                    <a:pt x="21" y="13"/>
                    <a:pt x="31" y="18"/>
                  </a:cubicBezTo>
                  <a:cubicBezTo>
                    <a:pt x="32" y="18"/>
                    <a:pt x="34" y="17"/>
                    <a:pt x="33" y="17"/>
                  </a:cubicBezTo>
                  <a:cubicBezTo>
                    <a:pt x="23" y="11"/>
                    <a:pt x="13" y="6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704"/>
            <p:cNvSpPr/>
            <p:nvPr/>
          </p:nvSpPr>
          <p:spPr bwMode="auto">
            <a:xfrm>
              <a:off x="4867276" y="5259388"/>
              <a:ext cx="109538" cy="60325"/>
            </a:xfrm>
            <a:custGeom>
              <a:avLst/>
              <a:gdLst>
                <a:gd name="T0" fmla="*/ 1 w 29"/>
                <a:gd name="T1" fmla="*/ 2 h 16"/>
                <a:gd name="T2" fmla="*/ 26 w 29"/>
                <a:gd name="T3" fmla="*/ 16 h 16"/>
                <a:gd name="T4" fmla="*/ 28 w 29"/>
                <a:gd name="T5" fmla="*/ 15 h 16"/>
                <a:gd name="T6" fmla="*/ 2 w 29"/>
                <a:gd name="T7" fmla="*/ 1 h 16"/>
                <a:gd name="T8" fmla="*/ 1 w 29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2"/>
                  </a:moveTo>
                  <a:cubicBezTo>
                    <a:pt x="9" y="7"/>
                    <a:pt x="17" y="13"/>
                    <a:pt x="26" y="16"/>
                  </a:cubicBezTo>
                  <a:cubicBezTo>
                    <a:pt x="27" y="16"/>
                    <a:pt x="29" y="15"/>
                    <a:pt x="28" y="15"/>
                  </a:cubicBezTo>
                  <a:cubicBezTo>
                    <a:pt x="18" y="12"/>
                    <a:pt x="10" y="6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705"/>
            <p:cNvSpPr/>
            <p:nvPr/>
          </p:nvSpPr>
          <p:spPr bwMode="auto">
            <a:xfrm>
              <a:off x="4883151" y="5240338"/>
              <a:ext cx="74613" cy="46038"/>
            </a:xfrm>
            <a:custGeom>
              <a:avLst/>
              <a:gdLst>
                <a:gd name="T0" fmla="*/ 1 w 20"/>
                <a:gd name="T1" fmla="*/ 1 h 12"/>
                <a:gd name="T2" fmla="*/ 17 w 20"/>
                <a:gd name="T3" fmla="*/ 11 h 12"/>
                <a:gd name="T4" fmla="*/ 19 w 20"/>
                <a:gd name="T5" fmla="*/ 10 h 12"/>
                <a:gd name="T6" fmla="*/ 2 w 20"/>
                <a:gd name="T7" fmla="*/ 0 h 12"/>
                <a:gd name="T8" fmla="*/ 1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"/>
                  </a:moveTo>
                  <a:cubicBezTo>
                    <a:pt x="6" y="6"/>
                    <a:pt x="11" y="9"/>
                    <a:pt x="17" y="11"/>
                  </a:cubicBezTo>
                  <a:cubicBezTo>
                    <a:pt x="18" y="12"/>
                    <a:pt x="20" y="10"/>
                    <a:pt x="19" y="10"/>
                  </a:cubicBezTo>
                  <a:cubicBezTo>
                    <a:pt x="12" y="8"/>
                    <a:pt x="7" y="4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706"/>
            <p:cNvSpPr/>
            <p:nvPr/>
          </p:nvSpPr>
          <p:spPr bwMode="auto">
            <a:xfrm>
              <a:off x="4897439" y="5221288"/>
              <a:ext cx="76200" cy="38100"/>
            </a:xfrm>
            <a:custGeom>
              <a:avLst/>
              <a:gdLst>
                <a:gd name="T0" fmla="*/ 1 w 20"/>
                <a:gd name="T1" fmla="*/ 2 h 10"/>
                <a:gd name="T2" fmla="*/ 18 w 20"/>
                <a:gd name="T3" fmla="*/ 9 h 10"/>
                <a:gd name="T4" fmla="*/ 19 w 20"/>
                <a:gd name="T5" fmla="*/ 8 h 10"/>
                <a:gd name="T6" fmla="*/ 2 w 20"/>
                <a:gd name="T7" fmla="*/ 0 h 10"/>
                <a:gd name="T8" fmla="*/ 1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2"/>
                  </a:moveTo>
                  <a:cubicBezTo>
                    <a:pt x="6" y="4"/>
                    <a:pt x="11" y="8"/>
                    <a:pt x="18" y="9"/>
                  </a:cubicBezTo>
                  <a:cubicBezTo>
                    <a:pt x="18" y="10"/>
                    <a:pt x="20" y="8"/>
                    <a:pt x="19" y="8"/>
                  </a:cubicBezTo>
                  <a:cubicBezTo>
                    <a:pt x="13" y="7"/>
                    <a:pt x="8" y="3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707"/>
            <p:cNvSpPr/>
            <p:nvPr/>
          </p:nvSpPr>
          <p:spPr bwMode="auto">
            <a:xfrm>
              <a:off x="4910139" y="5191125"/>
              <a:ext cx="47625" cy="26988"/>
            </a:xfrm>
            <a:custGeom>
              <a:avLst/>
              <a:gdLst>
                <a:gd name="T0" fmla="*/ 0 w 13"/>
                <a:gd name="T1" fmla="*/ 1 h 7"/>
                <a:gd name="T2" fmla="*/ 11 w 13"/>
                <a:gd name="T3" fmla="*/ 6 h 7"/>
                <a:gd name="T4" fmla="*/ 13 w 13"/>
                <a:gd name="T5" fmla="*/ 6 h 7"/>
                <a:gd name="T6" fmla="*/ 2 w 13"/>
                <a:gd name="T7" fmla="*/ 0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4" y="3"/>
                    <a:pt x="7" y="5"/>
                    <a:pt x="11" y="6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708"/>
            <p:cNvSpPr/>
            <p:nvPr/>
          </p:nvSpPr>
          <p:spPr bwMode="auto">
            <a:xfrm>
              <a:off x="4921251" y="5176838"/>
              <a:ext cx="47625" cy="22225"/>
            </a:xfrm>
            <a:custGeom>
              <a:avLst/>
              <a:gdLst>
                <a:gd name="T0" fmla="*/ 1 w 13"/>
                <a:gd name="T1" fmla="*/ 1 h 6"/>
                <a:gd name="T2" fmla="*/ 11 w 13"/>
                <a:gd name="T3" fmla="*/ 5 h 6"/>
                <a:gd name="T4" fmla="*/ 11 w 13"/>
                <a:gd name="T5" fmla="*/ 4 h 6"/>
                <a:gd name="T6" fmla="*/ 3 w 13"/>
                <a:gd name="T7" fmla="*/ 0 h 6"/>
                <a:gd name="T8" fmla="*/ 1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1"/>
                  </a:moveTo>
                  <a:cubicBezTo>
                    <a:pt x="4" y="3"/>
                    <a:pt x="7" y="5"/>
                    <a:pt x="11" y="5"/>
                  </a:cubicBezTo>
                  <a:cubicBezTo>
                    <a:pt x="12" y="6"/>
                    <a:pt x="13" y="4"/>
                    <a:pt x="11" y="4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709"/>
            <p:cNvSpPr/>
            <p:nvPr/>
          </p:nvSpPr>
          <p:spPr bwMode="auto">
            <a:xfrm>
              <a:off x="4921251" y="5138738"/>
              <a:ext cx="17463" cy="7938"/>
            </a:xfrm>
            <a:custGeom>
              <a:avLst/>
              <a:gdLst>
                <a:gd name="T0" fmla="*/ 1 w 5"/>
                <a:gd name="T1" fmla="*/ 1 h 2"/>
                <a:gd name="T2" fmla="*/ 4 w 5"/>
                <a:gd name="T3" fmla="*/ 2 h 2"/>
                <a:gd name="T4" fmla="*/ 4 w 5"/>
                <a:gd name="T5" fmla="*/ 1 h 2"/>
                <a:gd name="T6" fmla="*/ 3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710"/>
            <p:cNvSpPr/>
            <p:nvPr/>
          </p:nvSpPr>
          <p:spPr bwMode="auto">
            <a:xfrm>
              <a:off x="4932364" y="5127625"/>
              <a:ext cx="33338" cy="158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3 h 4"/>
                <a:gd name="T4" fmla="*/ 2 w 9"/>
                <a:gd name="T5" fmla="*/ 0 h 4"/>
                <a:gd name="T6" fmla="*/ 1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711"/>
            <p:cNvSpPr/>
            <p:nvPr/>
          </p:nvSpPr>
          <p:spPr bwMode="auto">
            <a:xfrm>
              <a:off x="5078414" y="5267325"/>
              <a:ext cx="11113" cy="77788"/>
            </a:xfrm>
            <a:custGeom>
              <a:avLst/>
              <a:gdLst>
                <a:gd name="T0" fmla="*/ 1 w 3"/>
                <a:gd name="T1" fmla="*/ 20 h 21"/>
                <a:gd name="T2" fmla="*/ 3 w 3"/>
                <a:gd name="T3" fmla="*/ 19 h 21"/>
                <a:gd name="T4" fmla="*/ 2 w 3"/>
                <a:gd name="T5" fmla="*/ 1 h 21"/>
                <a:gd name="T6" fmla="*/ 0 w 3"/>
                <a:gd name="T7" fmla="*/ 2 h 21"/>
                <a:gd name="T8" fmla="*/ 1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20"/>
                  </a:moveTo>
                  <a:cubicBezTo>
                    <a:pt x="1" y="21"/>
                    <a:pt x="3" y="20"/>
                    <a:pt x="3" y="19"/>
                  </a:cubicBezTo>
                  <a:cubicBezTo>
                    <a:pt x="3" y="13"/>
                    <a:pt x="2" y="7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1" y="14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712"/>
            <p:cNvSpPr/>
            <p:nvPr/>
          </p:nvSpPr>
          <p:spPr bwMode="auto">
            <a:xfrm>
              <a:off x="5070476" y="5330825"/>
              <a:ext cx="46038" cy="55563"/>
            </a:xfrm>
            <a:custGeom>
              <a:avLst/>
              <a:gdLst>
                <a:gd name="T0" fmla="*/ 10 w 12"/>
                <a:gd name="T1" fmla="*/ 1 h 15"/>
                <a:gd name="T2" fmla="*/ 3 w 12"/>
                <a:gd name="T3" fmla="*/ 7 h 15"/>
                <a:gd name="T4" fmla="*/ 3 w 12"/>
                <a:gd name="T5" fmla="*/ 7 h 15"/>
                <a:gd name="T6" fmla="*/ 6 w 12"/>
                <a:gd name="T7" fmla="*/ 8 h 15"/>
                <a:gd name="T8" fmla="*/ 0 w 12"/>
                <a:gd name="T9" fmla="*/ 13 h 15"/>
                <a:gd name="T10" fmla="*/ 0 w 12"/>
                <a:gd name="T11" fmla="*/ 14 h 15"/>
                <a:gd name="T12" fmla="*/ 6 w 12"/>
                <a:gd name="T13" fmla="*/ 14 h 15"/>
                <a:gd name="T14" fmla="*/ 6 w 12"/>
                <a:gd name="T15" fmla="*/ 13 h 15"/>
                <a:gd name="T16" fmla="*/ 3 w 12"/>
                <a:gd name="T17" fmla="*/ 13 h 15"/>
                <a:gd name="T18" fmla="*/ 8 w 12"/>
                <a:gd name="T19" fmla="*/ 7 h 15"/>
                <a:gd name="T20" fmla="*/ 8 w 12"/>
                <a:gd name="T21" fmla="*/ 7 h 15"/>
                <a:gd name="T22" fmla="*/ 5 w 12"/>
                <a:gd name="T23" fmla="*/ 6 h 15"/>
                <a:gd name="T24" fmla="*/ 11 w 12"/>
                <a:gd name="T25" fmla="*/ 1 h 15"/>
                <a:gd name="T26" fmla="*/ 10 w 12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0" y="1"/>
                  </a:moveTo>
                  <a:cubicBezTo>
                    <a:pt x="7" y="2"/>
                    <a:pt x="5" y="4"/>
                    <a:pt x="3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4" y="10"/>
                    <a:pt x="3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7" y="14"/>
                    <a:pt x="7" y="12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713"/>
            <p:cNvSpPr/>
            <p:nvPr/>
          </p:nvSpPr>
          <p:spPr bwMode="auto">
            <a:xfrm>
              <a:off x="5075239" y="5394325"/>
              <a:ext cx="22225" cy="2222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6 h 6"/>
                <a:gd name="T4" fmla="*/ 2 w 6"/>
                <a:gd name="T5" fmla="*/ 6 h 6"/>
                <a:gd name="T6" fmla="*/ 6 w 6"/>
                <a:gd name="T7" fmla="*/ 1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5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714"/>
            <p:cNvSpPr/>
            <p:nvPr/>
          </p:nvSpPr>
          <p:spPr bwMode="auto">
            <a:xfrm>
              <a:off x="5081589" y="5416550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4 h 5"/>
                <a:gd name="T4" fmla="*/ 2 w 4"/>
                <a:gd name="T5" fmla="*/ 4 h 5"/>
                <a:gd name="T6" fmla="*/ 3 w 4"/>
                <a:gd name="T7" fmla="*/ 0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715"/>
            <p:cNvSpPr/>
            <p:nvPr/>
          </p:nvSpPr>
          <p:spPr bwMode="auto">
            <a:xfrm>
              <a:off x="5210176" y="5229225"/>
              <a:ext cx="19050" cy="63500"/>
            </a:xfrm>
            <a:custGeom>
              <a:avLst/>
              <a:gdLst>
                <a:gd name="T0" fmla="*/ 3 w 5"/>
                <a:gd name="T1" fmla="*/ 2 h 17"/>
                <a:gd name="T2" fmla="*/ 1 w 5"/>
                <a:gd name="T3" fmla="*/ 12 h 17"/>
                <a:gd name="T4" fmla="*/ 2 w 5"/>
                <a:gd name="T5" fmla="*/ 17 h 17"/>
                <a:gd name="T6" fmla="*/ 3 w 5"/>
                <a:gd name="T7" fmla="*/ 16 h 17"/>
                <a:gd name="T8" fmla="*/ 5 w 5"/>
                <a:gd name="T9" fmla="*/ 1 h 17"/>
                <a:gd name="T10" fmla="*/ 3 w 5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2"/>
                  </a:moveTo>
                  <a:cubicBezTo>
                    <a:pt x="2" y="5"/>
                    <a:pt x="1" y="8"/>
                    <a:pt x="1" y="12"/>
                  </a:cubicBezTo>
                  <a:cubicBezTo>
                    <a:pt x="1" y="13"/>
                    <a:pt x="0" y="16"/>
                    <a:pt x="2" y="17"/>
                  </a:cubicBezTo>
                  <a:cubicBezTo>
                    <a:pt x="3" y="17"/>
                    <a:pt x="4" y="16"/>
                    <a:pt x="3" y="16"/>
                  </a:cubicBezTo>
                  <a:cubicBezTo>
                    <a:pt x="2" y="15"/>
                    <a:pt x="5" y="3"/>
                    <a:pt x="5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716"/>
            <p:cNvSpPr/>
            <p:nvPr/>
          </p:nvSpPr>
          <p:spPr bwMode="auto">
            <a:xfrm>
              <a:off x="5240339" y="5221288"/>
              <a:ext cx="11113" cy="52388"/>
            </a:xfrm>
            <a:custGeom>
              <a:avLst/>
              <a:gdLst>
                <a:gd name="T0" fmla="*/ 3 w 3"/>
                <a:gd name="T1" fmla="*/ 1 h 14"/>
                <a:gd name="T2" fmla="*/ 1 w 3"/>
                <a:gd name="T3" fmla="*/ 2 h 14"/>
                <a:gd name="T4" fmla="*/ 1 w 3"/>
                <a:gd name="T5" fmla="*/ 13 h 14"/>
                <a:gd name="T6" fmla="*/ 3 w 3"/>
                <a:gd name="T7" fmla="*/ 13 h 14"/>
                <a:gd name="T8" fmla="*/ 3 w 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1" y="14"/>
                    <a:pt x="3" y="14"/>
                    <a:pt x="3" y="13"/>
                  </a:cubicBezTo>
                  <a:cubicBezTo>
                    <a:pt x="2" y="9"/>
                    <a:pt x="3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717"/>
            <p:cNvSpPr/>
            <p:nvPr/>
          </p:nvSpPr>
          <p:spPr bwMode="auto">
            <a:xfrm>
              <a:off x="5270501" y="5218113"/>
              <a:ext cx="17463" cy="38100"/>
            </a:xfrm>
            <a:custGeom>
              <a:avLst/>
              <a:gdLst>
                <a:gd name="T0" fmla="*/ 4 w 5"/>
                <a:gd name="T1" fmla="*/ 8 h 10"/>
                <a:gd name="T2" fmla="*/ 3 w 5"/>
                <a:gd name="T3" fmla="*/ 1 h 10"/>
                <a:gd name="T4" fmla="*/ 1 w 5"/>
                <a:gd name="T5" fmla="*/ 1 h 10"/>
                <a:gd name="T6" fmla="*/ 3 w 5"/>
                <a:gd name="T7" fmla="*/ 10 h 10"/>
                <a:gd name="T8" fmla="*/ 4 w 5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2" y="8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0" y="9"/>
                    <a:pt x="3" y="10"/>
                  </a:cubicBezTo>
                  <a:cubicBezTo>
                    <a:pt x="4" y="10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718"/>
            <p:cNvSpPr/>
            <p:nvPr/>
          </p:nvSpPr>
          <p:spPr bwMode="auto">
            <a:xfrm>
              <a:off x="5300664" y="521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5 h 6"/>
                <a:gd name="T4" fmla="*/ 3 w 3"/>
                <a:gd name="T5" fmla="*/ 5 h 6"/>
                <a:gd name="T6" fmla="*/ 2 w 3"/>
                <a:gd name="T7" fmla="*/ 1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719"/>
            <p:cNvSpPr/>
            <p:nvPr/>
          </p:nvSpPr>
          <p:spPr bwMode="auto">
            <a:xfrm>
              <a:off x="5348289" y="4618038"/>
              <a:ext cx="19050" cy="63500"/>
            </a:xfrm>
            <a:custGeom>
              <a:avLst/>
              <a:gdLst>
                <a:gd name="T0" fmla="*/ 3 w 5"/>
                <a:gd name="T1" fmla="*/ 1 h 17"/>
                <a:gd name="T2" fmla="*/ 2 w 5"/>
                <a:gd name="T3" fmla="*/ 16 h 17"/>
                <a:gd name="T4" fmla="*/ 4 w 5"/>
                <a:gd name="T5" fmla="*/ 15 h 17"/>
                <a:gd name="T6" fmla="*/ 5 w 5"/>
                <a:gd name="T7" fmla="*/ 2 h 17"/>
                <a:gd name="T8" fmla="*/ 3 w 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3" y="1"/>
                  </a:moveTo>
                  <a:cubicBezTo>
                    <a:pt x="1" y="6"/>
                    <a:pt x="0" y="12"/>
                    <a:pt x="2" y="16"/>
                  </a:cubicBezTo>
                  <a:cubicBezTo>
                    <a:pt x="2" y="17"/>
                    <a:pt x="4" y="16"/>
                    <a:pt x="4" y="15"/>
                  </a:cubicBezTo>
                  <a:cubicBezTo>
                    <a:pt x="2" y="11"/>
                    <a:pt x="3" y="6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720"/>
            <p:cNvSpPr/>
            <p:nvPr/>
          </p:nvSpPr>
          <p:spPr bwMode="auto">
            <a:xfrm>
              <a:off x="5581651" y="4711700"/>
              <a:ext cx="14288" cy="41275"/>
            </a:xfrm>
            <a:custGeom>
              <a:avLst/>
              <a:gdLst>
                <a:gd name="T0" fmla="*/ 3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1 w 4"/>
                <a:gd name="T7" fmla="*/ 11 h 11"/>
                <a:gd name="T8" fmla="*/ 3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0"/>
                  </a:moveTo>
                  <a:cubicBezTo>
                    <a:pt x="2" y="7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1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721"/>
            <p:cNvSpPr/>
            <p:nvPr/>
          </p:nvSpPr>
          <p:spPr bwMode="auto">
            <a:xfrm>
              <a:off x="5595939" y="4748213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0 h 6"/>
                <a:gd name="T4" fmla="*/ 3 w 5"/>
                <a:gd name="T5" fmla="*/ 1 h 6"/>
                <a:gd name="T6" fmla="*/ 1 w 5"/>
                <a:gd name="T7" fmla="*/ 5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2"/>
                    <a:pt x="1" y="4"/>
                    <a:pt x="1" y="5"/>
                  </a:cubicBezTo>
                  <a:cubicBezTo>
                    <a:pt x="0" y="6"/>
                    <a:pt x="2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6" name="Freeform 722"/>
            <p:cNvSpPr/>
            <p:nvPr/>
          </p:nvSpPr>
          <p:spPr bwMode="auto">
            <a:xfrm>
              <a:off x="5086351" y="4576763"/>
              <a:ext cx="115888" cy="52388"/>
            </a:xfrm>
            <a:custGeom>
              <a:avLst/>
              <a:gdLst>
                <a:gd name="T0" fmla="*/ 30 w 31"/>
                <a:gd name="T1" fmla="*/ 12 h 14"/>
                <a:gd name="T2" fmla="*/ 2 w 31"/>
                <a:gd name="T3" fmla="*/ 0 h 14"/>
                <a:gd name="T4" fmla="*/ 1 w 31"/>
                <a:gd name="T5" fmla="*/ 1 h 14"/>
                <a:gd name="T6" fmla="*/ 29 w 31"/>
                <a:gd name="T7" fmla="*/ 13 h 14"/>
                <a:gd name="T8" fmla="*/ 30 w 31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0" y="12"/>
                  </a:moveTo>
                  <a:cubicBezTo>
                    <a:pt x="21" y="8"/>
                    <a:pt x="11" y="5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0" y="6"/>
                    <a:pt x="19" y="9"/>
                    <a:pt x="29" y="13"/>
                  </a:cubicBezTo>
                  <a:cubicBezTo>
                    <a:pt x="29" y="14"/>
                    <a:pt x="31" y="13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7" name="Freeform 723"/>
            <p:cNvSpPr/>
            <p:nvPr/>
          </p:nvSpPr>
          <p:spPr bwMode="auto">
            <a:xfrm>
              <a:off x="5092701" y="4610100"/>
              <a:ext cx="87313" cy="55563"/>
            </a:xfrm>
            <a:custGeom>
              <a:avLst/>
              <a:gdLst>
                <a:gd name="T0" fmla="*/ 22 w 23"/>
                <a:gd name="T1" fmla="*/ 13 h 15"/>
                <a:gd name="T2" fmla="*/ 2 w 23"/>
                <a:gd name="T3" fmla="*/ 1 h 15"/>
                <a:gd name="T4" fmla="*/ 0 w 23"/>
                <a:gd name="T5" fmla="*/ 1 h 15"/>
                <a:gd name="T6" fmla="*/ 20 w 23"/>
                <a:gd name="T7" fmla="*/ 14 h 15"/>
                <a:gd name="T8" fmla="*/ 22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13"/>
                  </a:moveTo>
                  <a:cubicBezTo>
                    <a:pt x="15" y="10"/>
                    <a:pt x="7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5" y="8"/>
                    <a:pt x="13" y="11"/>
                    <a:pt x="20" y="14"/>
                  </a:cubicBezTo>
                  <a:cubicBezTo>
                    <a:pt x="21" y="15"/>
                    <a:pt x="23" y="14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8" name="Freeform 724"/>
            <p:cNvSpPr/>
            <p:nvPr/>
          </p:nvSpPr>
          <p:spPr bwMode="auto">
            <a:xfrm>
              <a:off x="5086351" y="4646613"/>
              <a:ext cx="63500" cy="30163"/>
            </a:xfrm>
            <a:custGeom>
              <a:avLst/>
              <a:gdLst>
                <a:gd name="T0" fmla="*/ 17 w 17"/>
                <a:gd name="T1" fmla="*/ 7 h 8"/>
                <a:gd name="T2" fmla="*/ 3 w 17"/>
                <a:gd name="T3" fmla="*/ 0 h 8"/>
                <a:gd name="T4" fmla="*/ 1 w 17"/>
                <a:gd name="T5" fmla="*/ 1 h 8"/>
                <a:gd name="T6" fmla="*/ 15 w 17"/>
                <a:gd name="T7" fmla="*/ 8 h 8"/>
                <a:gd name="T8" fmla="*/ 17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7"/>
                  </a:moveTo>
                  <a:cubicBezTo>
                    <a:pt x="12" y="5"/>
                    <a:pt x="7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4"/>
                    <a:pt x="10" y="6"/>
                    <a:pt x="15" y="8"/>
                  </a:cubicBezTo>
                  <a:cubicBezTo>
                    <a:pt x="15" y="8"/>
                    <a:pt x="17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9" name="Freeform 725"/>
            <p:cNvSpPr/>
            <p:nvPr/>
          </p:nvSpPr>
          <p:spPr bwMode="auto">
            <a:xfrm>
              <a:off x="5089526" y="4673600"/>
              <a:ext cx="52388" cy="33338"/>
            </a:xfrm>
            <a:custGeom>
              <a:avLst/>
              <a:gdLst>
                <a:gd name="T0" fmla="*/ 0 w 14"/>
                <a:gd name="T1" fmla="*/ 1 h 9"/>
                <a:gd name="T2" fmla="*/ 11 w 14"/>
                <a:gd name="T3" fmla="*/ 8 h 9"/>
                <a:gd name="T4" fmla="*/ 13 w 14"/>
                <a:gd name="T5" fmla="*/ 8 h 9"/>
                <a:gd name="T6" fmla="*/ 2 w 14"/>
                <a:gd name="T7" fmla="*/ 0 h 9"/>
                <a:gd name="T8" fmla="*/ 0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1"/>
                  </a:moveTo>
                  <a:cubicBezTo>
                    <a:pt x="3" y="5"/>
                    <a:pt x="7" y="6"/>
                    <a:pt x="11" y="8"/>
                  </a:cubicBezTo>
                  <a:cubicBezTo>
                    <a:pt x="12" y="9"/>
                    <a:pt x="14" y="8"/>
                    <a:pt x="13" y="8"/>
                  </a:cubicBezTo>
                  <a:cubicBezTo>
                    <a:pt x="9" y="6"/>
                    <a:pt x="5" y="4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726"/>
            <p:cNvSpPr/>
            <p:nvPr/>
          </p:nvSpPr>
          <p:spPr bwMode="auto">
            <a:xfrm>
              <a:off x="5075239" y="4706938"/>
              <a:ext cx="44450" cy="26988"/>
            </a:xfrm>
            <a:custGeom>
              <a:avLst/>
              <a:gdLst>
                <a:gd name="T0" fmla="*/ 1 w 12"/>
                <a:gd name="T1" fmla="*/ 1 h 7"/>
                <a:gd name="T2" fmla="*/ 9 w 12"/>
                <a:gd name="T3" fmla="*/ 7 h 7"/>
                <a:gd name="T4" fmla="*/ 11 w 12"/>
                <a:gd name="T5" fmla="*/ 6 h 7"/>
                <a:gd name="T6" fmla="*/ 3 w 12"/>
                <a:gd name="T7" fmla="*/ 0 h 7"/>
                <a:gd name="T8" fmla="*/ 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1"/>
                  </a:moveTo>
                  <a:cubicBezTo>
                    <a:pt x="3" y="4"/>
                    <a:pt x="6" y="5"/>
                    <a:pt x="9" y="7"/>
                  </a:cubicBezTo>
                  <a:cubicBezTo>
                    <a:pt x="10" y="7"/>
                    <a:pt x="12" y="6"/>
                    <a:pt x="11" y="6"/>
                  </a:cubicBezTo>
                  <a:cubicBezTo>
                    <a:pt x="8" y="4"/>
                    <a:pt x="5" y="3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27"/>
            <p:cNvSpPr/>
            <p:nvPr/>
          </p:nvSpPr>
          <p:spPr bwMode="auto">
            <a:xfrm>
              <a:off x="5067301" y="4745038"/>
              <a:ext cx="33338" cy="22225"/>
            </a:xfrm>
            <a:custGeom>
              <a:avLst/>
              <a:gdLst>
                <a:gd name="T0" fmla="*/ 1 w 9"/>
                <a:gd name="T1" fmla="*/ 2 h 6"/>
                <a:gd name="T2" fmla="*/ 7 w 9"/>
                <a:gd name="T3" fmla="*/ 6 h 6"/>
                <a:gd name="T4" fmla="*/ 8 w 9"/>
                <a:gd name="T5" fmla="*/ 5 h 6"/>
                <a:gd name="T6" fmla="*/ 3 w 9"/>
                <a:gd name="T7" fmla="*/ 0 h 6"/>
                <a:gd name="T8" fmla="*/ 1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3" y="3"/>
                    <a:pt x="5" y="5"/>
                    <a:pt x="7" y="6"/>
                  </a:cubicBezTo>
                  <a:cubicBezTo>
                    <a:pt x="7" y="6"/>
                    <a:pt x="9" y="5"/>
                    <a:pt x="8" y="5"/>
                  </a:cubicBezTo>
                  <a:cubicBezTo>
                    <a:pt x="6" y="3"/>
                    <a:pt x="5" y="2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728"/>
            <p:cNvSpPr/>
            <p:nvPr/>
          </p:nvSpPr>
          <p:spPr bwMode="auto">
            <a:xfrm>
              <a:off x="5067301" y="4778375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4 h 5"/>
                <a:gd name="T6" fmla="*/ 2 w 5"/>
                <a:gd name="T7" fmla="*/ 1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729"/>
            <p:cNvSpPr/>
            <p:nvPr/>
          </p:nvSpPr>
          <p:spPr bwMode="auto">
            <a:xfrm>
              <a:off x="5056189" y="4805363"/>
              <a:ext cx="19050" cy="14288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4 w 5"/>
                <a:gd name="T5" fmla="*/ 3 h 4"/>
                <a:gd name="T6" fmla="*/ 2 w 5"/>
                <a:gd name="T7" fmla="*/ 1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5" y="3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730"/>
            <p:cNvSpPr/>
            <p:nvPr/>
          </p:nvSpPr>
          <p:spPr bwMode="auto">
            <a:xfrm>
              <a:off x="4965701" y="4978400"/>
              <a:ext cx="49213" cy="30163"/>
            </a:xfrm>
            <a:custGeom>
              <a:avLst/>
              <a:gdLst>
                <a:gd name="T0" fmla="*/ 12 w 13"/>
                <a:gd name="T1" fmla="*/ 7 h 8"/>
                <a:gd name="T2" fmla="*/ 3 w 13"/>
                <a:gd name="T3" fmla="*/ 0 h 8"/>
                <a:gd name="T4" fmla="*/ 1 w 13"/>
                <a:gd name="T5" fmla="*/ 1 h 8"/>
                <a:gd name="T6" fmla="*/ 11 w 13"/>
                <a:gd name="T7" fmla="*/ 8 h 8"/>
                <a:gd name="T8" fmla="*/ 12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7"/>
                  </a:moveTo>
                  <a:cubicBezTo>
                    <a:pt x="9" y="5"/>
                    <a:pt x="5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4"/>
                    <a:pt x="7" y="6"/>
                    <a:pt x="11" y="8"/>
                  </a:cubicBezTo>
                  <a:cubicBezTo>
                    <a:pt x="12" y="8"/>
                    <a:pt x="13" y="7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731"/>
            <p:cNvSpPr/>
            <p:nvPr/>
          </p:nvSpPr>
          <p:spPr bwMode="auto">
            <a:xfrm>
              <a:off x="4965701" y="5022850"/>
              <a:ext cx="49213" cy="26988"/>
            </a:xfrm>
            <a:custGeom>
              <a:avLst/>
              <a:gdLst>
                <a:gd name="T0" fmla="*/ 3 w 13"/>
                <a:gd name="T1" fmla="*/ 0 h 7"/>
                <a:gd name="T2" fmla="*/ 1 w 13"/>
                <a:gd name="T3" fmla="*/ 2 h 7"/>
                <a:gd name="T4" fmla="*/ 10 w 13"/>
                <a:gd name="T5" fmla="*/ 7 h 7"/>
                <a:gd name="T6" fmla="*/ 12 w 13"/>
                <a:gd name="T7" fmla="*/ 6 h 7"/>
                <a:gd name="T8" fmla="*/ 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4" y="4"/>
                    <a:pt x="7" y="5"/>
                    <a:pt x="10" y="7"/>
                  </a:cubicBezTo>
                  <a:cubicBezTo>
                    <a:pt x="11" y="7"/>
                    <a:pt x="13" y="6"/>
                    <a:pt x="12" y="6"/>
                  </a:cubicBezTo>
                  <a:cubicBezTo>
                    <a:pt x="9" y="4"/>
                    <a:pt x="6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732"/>
            <p:cNvSpPr/>
            <p:nvPr/>
          </p:nvSpPr>
          <p:spPr bwMode="auto">
            <a:xfrm>
              <a:off x="4943476" y="5053013"/>
              <a:ext cx="63500" cy="25400"/>
            </a:xfrm>
            <a:custGeom>
              <a:avLst/>
              <a:gdLst>
                <a:gd name="T0" fmla="*/ 1 w 17"/>
                <a:gd name="T1" fmla="*/ 1 h 7"/>
                <a:gd name="T2" fmla="*/ 15 w 17"/>
                <a:gd name="T3" fmla="*/ 7 h 7"/>
                <a:gd name="T4" fmla="*/ 17 w 17"/>
                <a:gd name="T5" fmla="*/ 6 h 7"/>
                <a:gd name="T6" fmla="*/ 3 w 17"/>
                <a:gd name="T7" fmla="*/ 0 h 7"/>
                <a:gd name="T8" fmla="*/ 1 w 1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1"/>
                  </a:moveTo>
                  <a:cubicBezTo>
                    <a:pt x="5" y="4"/>
                    <a:pt x="10" y="5"/>
                    <a:pt x="15" y="7"/>
                  </a:cubicBezTo>
                  <a:cubicBezTo>
                    <a:pt x="15" y="7"/>
                    <a:pt x="17" y="7"/>
                    <a:pt x="17" y="6"/>
                  </a:cubicBezTo>
                  <a:cubicBezTo>
                    <a:pt x="12" y="5"/>
                    <a:pt x="7" y="3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733"/>
            <p:cNvSpPr/>
            <p:nvPr/>
          </p:nvSpPr>
          <p:spPr bwMode="auto">
            <a:xfrm>
              <a:off x="4924426" y="5075238"/>
              <a:ext cx="74613" cy="41275"/>
            </a:xfrm>
            <a:custGeom>
              <a:avLst/>
              <a:gdLst>
                <a:gd name="T0" fmla="*/ 1 w 20"/>
                <a:gd name="T1" fmla="*/ 1 h 11"/>
                <a:gd name="T2" fmla="*/ 18 w 20"/>
                <a:gd name="T3" fmla="*/ 11 h 11"/>
                <a:gd name="T4" fmla="*/ 19 w 20"/>
                <a:gd name="T5" fmla="*/ 9 h 11"/>
                <a:gd name="T6" fmla="*/ 3 w 20"/>
                <a:gd name="T7" fmla="*/ 0 h 11"/>
                <a:gd name="T8" fmla="*/ 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"/>
                  </a:moveTo>
                  <a:cubicBezTo>
                    <a:pt x="6" y="5"/>
                    <a:pt x="12" y="8"/>
                    <a:pt x="18" y="11"/>
                  </a:cubicBezTo>
                  <a:cubicBezTo>
                    <a:pt x="19" y="11"/>
                    <a:pt x="20" y="10"/>
                    <a:pt x="19" y="9"/>
                  </a:cubicBezTo>
                  <a:cubicBezTo>
                    <a:pt x="14" y="7"/>
                    <a:pt x="8" y="4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734"/>
            <p:cNvSpPr/>
            <p:nvPr/>
          </p:nvSpPr>
          <p:spPr bwMode="auto">
            <a:xfrm>
              <a:off x="5164139" y="4433888"/>
              <a:ext cx="52388" cy="74613"/>
            </a:xfrm>
            <a:custGeom>
              <a:avLst/>
              <a:gdLst>
                <a:gd name="T0" fmla="*/ 12 w 14"/>
                <a:gd name="T1" fmla="*/ 0 h 20"/>
                <a:gd name="T2" fmla="*/ 0 w 14"/>
                <a:gd name="T3" fmla="*/ 19 h 20"/>
                <a:gd name="T4" fmla="*/ 2 w 14"/>
                <a:gd name="T5" fmla="*/ 19 h 20"/>
                <a:gd name="T6" fmla="*/ 14 w 14"/>
                <a:gd name="T7" fmla="*/ 0 h 20"/>
                <a:gd name="T8" fmla="*/ 12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8" y="7"/>
                    <a:pt x="4" y="13"/>
                    <a:pt x="0" y="19"/>
                  </a:cubicBezTo>
                  <a:cubicBezTo>
                    <a:pt x="0" y="20"/>
                    <a:pt x="2" y="20"/>
                    <a:pt x="2" y="19"/>
                  </a:cubicBezTo>
                  <a:cubicBezTo>
                    <a:pt x="6" y="13"/>
                    <a:pt x="10" y="7"/>
                    <a:pt x="14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735"/>
            <p:cNvSpPr/>
            <p:nvPr/>
          </p:nvSpPr>
          <p:spPr bwMode="auto">
            <a:xfrm>
              <a:off x="5191126" y="4437063"/>
              <a:ext cx="44450" cy="71438"/>
            </a:xfrm>
            <a:custGeom>
              <a:avLst/>
              <a:gdLst>
                <a:gd name="T0" fmla="*/ 10 w 12"/>
                <a:gd name="T1" fmla="*/ 1 h 19"/>
                <a:gd name="T2" fmla="*/ 0 w 12"/>
                <a:gd name="T3" fmla="*/ 19 h 19"/>
                <a:gd name="T4" fmla="*/ 2 w 12"/>
                <a:gd name="T5" fmla="*/ 19 h 19"/>
                <a:gd name="T6" fmla="*/ 12 w 12"/>
                <a:gd name="T7" fmla="*/ 1 h 19"/>
                <a:gd name="T8" fmla="*/ 1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0" y="1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0" y="19"/>
                    <a:pt x="2" y="19"/>
                    <a:pt x="2" y="19"/>
                  </a:cubicBezTo>
                  <a:cubicBezTo>
                    <a:pt x="6" y="13"/>
                    <a:pt x="9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736"/>
            <p:cNvSpPr/>
            <p:nvPr/>
          </p:nvSpPr>
          <p:spPr bwMode="auto">
            <a:xfrm>
              <a:off x="5224464" y="4437063"/>
              <a:ext cx="60325" cy="93663"/>
            </a:xfrm>
            <a:custGeom>
              <a:avLst/>
              <a:gdLst>
                <a:gd name="T0" fmla="*/ 2 w 16"/>
                <a:gd name="T1" fmla="*/ 24 h 25"/>
                <a:gd name="T2" fmla="*/ 15 w 16"/>
                <a:gd name="T3" fmla="*/ 0 h 25"/>
                <a:gd name="T4" fmla="*/ 13 w 16"/>
                <a:gd name="T5" fmla="*/ 0 h 25"/>
                <a:gd name="T6" fmla="*/ 0 w 16"/>
                <a:gd name="T7" fmla="*/ 24 h 25"/>
                <a:gd name="T8" fmla="*/ 2 w 1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24"/>
                  </a:moveTo>
                  <a:cubicBezTo>
                    <a:pt x="6" y="16"/>
                    <a:pt x="10" y="8"/>
                    <a:pt x="15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8" y="8"/>
                    <a:pt x="4" y="16"/>
                    <a:pt x="0" y="24"/>
                  </a:cubicBezTo>
                  <a:cubicBezTo>
                    <a:pt x="0" y="25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737"/>
            <p:cNvSpPr/>
            <p:nvPr/>
          </p:nvSpPr>
          <p:spPr bwMode="auto">
            <a:xfrm>
              <a:off x="4432301" y="4173538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6 h 7"/>
                <a:gd name="T6" fmla="*/ 5 w 6"/>
                <a:gd name="T7" fmla="*/ 1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3"/>
                    <a:pt x="2" y="4"/>
                    <a:pt x="1" y="6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6" y="0"/>
                    <a:pt x="4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738"/>
            <p:cNvSpPr/>
            <p:nvPr/>
          </p:nvSpPr>
          <p:spPr bwMode="auto">
            <a:xfrm>
              <a:off x="4462464" y="4208463"/>
              <a:ext cx="33338" cy="55563"/>
            </a:xfrm>
            <a:custGeom>
              <a:avLst/>
              <a:gdLst>
                <a:gd name="T0" fmla="*/ 7 w 9"/>
                <a:gd name="T1" fmla="*/ 1 h 15"/>
                <a:gd name="T2" fmla="*/ 0 w 9"/>
                <a:gd name="T3" fmla="*/ 14 h 15"/>
                <a:gd name="T4" fmla="*/ 2 w 9"/>
                <a:gd name="T5" fmla="*/ 14 h 15"/>
                <a:gd name="T6" fmla="*/ 9 w 9"/>
                <a:gd name="T7" fmla="*/ 1 h 15"/>
                <a:gd name="T8" fmla="*/ 7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1"/>
                  </a:moveTo>
                  <a:cubicBezTo>
                    <a:pt x="5" y="6"/>
                    <a:pt x="2" y="10"/>
                    <a:pt x="0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4" y="10"/>
                    <a:pt x="7" y="5"/>
                    <a:pt x="9" y="1"/>
                  </a:cubicBezTo>
                  <a:cubicBezTo>
                    <a:pt x="9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739"/>
            <p:cNvSpPr/>
            <p:nvPr/>
          </p:nvSpPr>
          <p:spPr bwMode="auto">
            <a:xfrm>
              <a:off x="4476751" y="4219575"/>
              <a:ext cx="30163" cy="52388"/>
            </a:xfrm>
            <a:custGeom>
              <a:avLst/>
              <a:gdLst>
                <a:gd name="T0" fmla="*/ 2 w 8"/>
                <a:gd name="T1" fmla="*/ 13 h 14"/>
                <a:gd name="T2" fmla="*/ 8 w 8"/>
                <a:gd name="T3" fmla="*/ 1 h 14"/>
                <a:gd name="T4" fmla="*/ 6 w 8"/>
                <a:gd name="T5" fmla="*/ 0 h 14"/>
                <a:gd name="T6" fmla="*/ 0 w 8"/>
                <a:gd name="T7" fmla="*/ 13 h 14"/>
                <a:gd name="T8" fmla="*/ 2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4" y="9"/>
                    <a:pt x="6" y="5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740"/>
            <p:cNvSpPr/>
            <p:nvPr/>
          </p:nvSpPr>
          <p:spPr bwMode="auto">
            <a:xfrm>
              <a:off x="4181476" y="4910138"/>
              <a:ext cx="55563" cy="26988"/>
            </a:xfrm>
            <a:custGeom>
              <a:avLst/>
              <a:gdLst>
                <a:gd name="T0" fmla="*/ 0 w 15"/>
                <a:gd name="T1" fmla="*/ 1 h 7"/>
                <a:gd name="T2" fmla="*/ 13 w 15"/>
                <a:gd name="T3" fmla="*/ 7 h 7"/>
                <a:gd name="T4" fmla="*/ 15 w 15"/>
                <a:gd name="T5" fmla="*/ 6 h 7"/>
                <a:gd name="T6" fmla="*/ 2 w 15"/>
                <a:gd name="T7" fmla="*/ 0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3" y="7"/>
                    <a:pt x="15" y="6"/>
                    <a:pt x="15" y="6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741"/>
            <p:cNvSpPr/>
            <p:nvPr/>
          </p:nvSpPr>
          <p:spPr bwMode="auto">
            <a:xfrm>
              <a:off x="4225926" y="4895850"/>
              <a:ext cx="38100" cy="174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4 h 5"/>
                <a:gd name="T6" fmla="*/ 2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10" y="4"/>
                    <a:pt x="10" y="4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742"/>
            <p:cNvSpPr/>
            <p:nvPr/>
          </p:nvSpPr>
          <p:spPr bwMode="auto">
            <a:xfrm>
              <a:off x="4248151" y="4883150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5 h 5"/>
                <a:gd name="T4" fmla="*/ 10 w 11"/>
                <a:gd name="T5" fmla="*/ 4 h 5"/>
                <a:gd name="T6" fmla="*/ 2 w 11"/>
                <a:gd name="T7" fmla="*/ 1 h 5"/>
                <a:gd name="T8" fmla="*/ 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743"/>
            <p:cNvSpPr/>
            <p:nvPr/>
          </p:nvSpPr>
          <p:spPr bwMode="auto">
            <a:xfrm>
              <a:off x="4278314" y="4872038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8 w 9"/>
                <a:gd name="T5" fmla="*/ 2 h 3"/>
                <a:gd name="T6" fmla="*/ 3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2"/>
                    <a:pt x="5" y="3"/>
                    <a:pt x="7" y="3"/>
                  </a:cubicBezTo>
                  <a:cubicBezTo>
                    <a:pt x="7" y="3"/>
                    <a:pt x="9" y="2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744"/>
            <p:cNvSpPr/>
            <p:nvPr/>
          </p:nvSpPr>
          <p:spPr bwMode="auto">
            <a:xfrm>
              <a:off x="4305301" y="4849813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6 w 9"/>
                <a:gd name="T3" fmla="*/ 3 h 3"/>
                <a:gd name="T4" fmla="*/ 7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9" y="2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745"/>
            <p:cNvSpPr/>
            <p:nvPr/>
          </p:nvSpPr>
          <p:spPr bwMode="auto">
            <a:xfrm>
              <a:off x="4327526" y="4830763"/>
              <a:ext cx="22225" cy="1111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3 w 6"/>
                <a:gd name="T5" fmla="*/ 3 h 3"/>
                <a:gd name="T6" fmla="*/ 5 w 6"/>
                <a:gd name="T7" fmla="*/ 2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746"/>
            <p:cNvSpPr/>
            <p:nvPr/>
          </p:nvSpPr>
          <p:spPr bwMode="auto">
            <a:xfrm>
              <a:off x="4341814" y="4805363"/>
              <a:ext cx="30163" cy="7938"/>
            </a:xfrm>
            <a:custGeom>
              <a:avLst/>
              <a:gdLst>
                <a:gd name="T0" fmla="*/ 1 w 8"/>
                <a:gd name="T1" fmla="*/ 1 h 2"/>
                <a:gd name="T2" fmla="*/ 6 w 8"/>
                <a:gd name="T3" fmla="*/ 2 h 2"/>
                <a:gd name="T4" fmla="*/ 7 w 8"/>
                <a:gd name="T5" fmla="*/ 1 h 2"/>
                <a:gd name="T6" fmla="*/ 3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747"/>
            <p:cNvSpPr/>
            <p:nvPr/>
          </p:nvSpPr>
          <p:spPr bwMode="auto">
            <a:xfrm>
              <a:off x="4365626" y="4789488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748"/>
            <p:cNvSpPr/>
            <p:nvPr/>
          </p:nvSpPr>
          <p:spPr bwMode="auto">
            <a:xfrm>
              <a:off x="4443414" y="4681538"/>
              <a:ext cx="30163" cy="19050"/>
            </a:xfrm>
            <a:custGeom>
              <a:avLst/>
              <a:gdLst>
                <a:gd name="T0" fmla="*/ 0 w 8"/>
                <a:gd name="T1" fmla="*/ 2 h 5"/>
                <a:gd name="T2" fmla="*/ 6 w 8"/>
                <a:gd name="T3" fmla="*/ 5 h 5"/>
                <a:gd name="T4" fmla="*/ 8 w 8"/>
                <a:gd name="T5" fmla="*/ 4 h 5"/>
                <a:gd name="T6" fmla="*/ 2 w 8"/>
                <a:gd name="T7" fmla="*/ 1 h 5"/>
                <a:gd name="T8" fmla="*/ 0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749"/>
            <p:cNvSpPr/>
            <p:nvPr/>
          </p:nvSpPr>
          <p:spPr bwMode="auto">
            <a:xfrm>
              <a:off x="4451351" y="4646613"/>
              <a:ext cx="55563" cy="19050"/>
            </a:xfrm>
            <a:custGeom>
              <a:avLst/>
              <a:gdLst>
                <a:gd name="T0" fmla="*/ 0 w 15"/>
                <a:gd name="T1" fmla="*/ 1 h 5"/>
                <a:gd name="T2" fmla="*/ 12 w 15"/>
                <a:gd name="T3" fmla="*/ 5 h 5"/>
                <a:gd name="T4" fmla="*/ 14 w 15"/>
                <a:gd name="T5" fmla="*/ 4 h 5"/>
                <a:gd name="T6" fmla="*/ 2 w 15"/>
                <a:gd name="T7" fmla="*/ 1 h 5"/>
                <a:gd name="T8" fmla="*/ 0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4" y="3"/>
                    <a:pt x="8" y="5"/>
                    <a:pt x="12" y="5"/>
                  </a:cubicBezTo>
                  <a:cubicBezTo>
                    <a:pt x="13" y="5"/>
                    <a:pt x="15" y="4"/>
                    <a:pt x="14" y="4"/>
                  </a:cubicBezTo>
                  <a:cubicBezTo>
                    <a:pt x="9" y="4"/>
                    <a:pt x="6" y="3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750"/>
            <p:cNvSpPr/>
            <p:nvPr/>
          </p:nvSpPr>
          <p:spPr bwMode="auto">
            <a:xfrm>
              <a:off x="4470401" y="4618038"/>
              <a:ext cx="60325" cy="22225"/>
            </a:xfrm>
            <a:custGeom>
              <a:avLst/>
              <a:gdLst>
                <a:gd name="T0" fmla="*/ 1 w 16"/>
                <a:gd name="T1" fmla="*/ 1 h 6"/>
                <a:gd name="T2" fmla="*/ 14 w 16"/>
                <a:gd name="T3" fmla="*/ 5 h 6"/>
                <a:gd name="T4" fmla="*/ 15 w 16"/>
                <a:gd name="T5" fmla="*/ 4 h 6"/>
                <a:gd name="T6" fmla="*/ 3 w 16"/>
                <a:gd name="T7" fmla="*/ 0 h 6"/>
                <a:gd name="T8" fmla="*/ 1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1"/>
                  </a:moveTo>
                  <a:cubicBezTo>
                    <a:pt x="5" y="3"/>
                    <a:pt x="9" y="5"/>
                    <a:pt x="14" y="5"/>
                  </a:cubicBezTo>
                  <a:cubicBezTo>
                    <a:pt x="15" y="6"/>
                    <a:pt x="16" y="4"/>
                    <a:pt x="15" y="4"/>
                  </a:cubicBezTo>
                  <a:cubicBezTo>
                    <a:pt x="11" y="3"/>
                    <a:pt x="7" y="2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751"/>
            <p:cNvSpPr/>
            <p:nvPr/>
          </p:nvSpPr>
          <p:spPr bwMode="auto">
            <a:xfrm>
              <a:off x="4495801" y="4591050"/>
              <a:ext cx="60325" cy="22225"/>
            </a:xfrm>
            <a:custGeom>
              <a:avLst/>
              <a:gdLst>
                <a:gd name="T0" fmla="*/ 1 w 16"/>
                <a:gd name="T1" fmla="*/ 2 h 6"/>
                <a:gd name="T2" fmla="*/ 14 w 16"/>
                <a:gd name="T3" fmla="*/ 6 h 6"/>
                <a:gd name="T4" fmla="*/ 14 w 16"/>
                <a:gd name="T5" fmla="*/ 5 h 6"/>
                <a:gd name="T6" fmla="*/ 2 w 16"/>
                <a:gd name="T7" fmla="*/ 1 h 6"/>
                <a:gd name="T8" fmla="*/ 1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" y="2"/>
                  </a:moveTo>
                  <a:cubicBezTo>
                    <a:pt x="5" y="4"/>
                    <a:pt x="9" y="6"/>
                    <a:pt x="14" y="6"/>
                  </a:cubicBezTo>
                  <a:cubicBezTo>
                    <a:pt x="15" y="6"/>
                    <a:pt x="16" y="5"/>
                    <a:pt x="14" y="5"/>
                  </a:cubicBezTo>
                  <a:cubicBezTo>
                    <a:pt x="10" y="5"/>
                    <a:pt x="6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752"/>
            <p:cNvSpPr/>
            <p:nvPr/>
          </p:nvSpPr>
          <p:spPr bwMode="auto">
            <a:xfrm>
              <a:off x="4518026" y="4552950"/>
              <a:ext cx="71438" cy="2698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7 h 7"/>
                <a:gd name="T4" fmla="*/ 17 w 19"/>
                <a:gd name="T5" fmla="*/ 6 h 7"/>
                <a:gd name="T6" fmla="*/ 3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5"/>
                    <a:pt x="11" y="7"/>
                    <a:pt x="17" y="7"/>
                  </a:cubicBezTo>
                  <a:cubicBezTo>
                    <a:pt x="18" y="7"/>
                    <a:pt x="19" y="6"/>
                    <a:pt x="17" y="6"/>
                  </a:cubicBezTo>
                  <a:cubicBezTo>
                    <a:pt x="12" y="6"/>
                    <a:pt x="7" y="3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753"/>
            <p:cNvSpPr/>
            <p:nvPr/>
          </p:nvSpPr>
          <p:spPr bwMode="auto">
            <a:xfrm>
              <a:off x="4537076" y="4522788"/>
              <a:ext cx="82550" cy="30163"/>
            </a:xfrm>
            <a:custGeom>
              <a:avLst/>
              <a:gdLst>
                <a:gd name="T0" fmla="*/ 1 w 22"/>
                <a:gd name="T1" fmla="*/ 2 h 8"/>
                <a:gd name="T2" fmla="*/ 20 w 22"/>
                <a:gd name="T3" fmla="*/ 7 h 8"/>
                <a:gd name="T4" fmla="*/ 20 w 22"/>
                <a:gd name="T5" fmla="*/ 6 h 8"/>
                <a:gd name="T6" fmla="*/ 3 w 22"/>
                <a:gd name="T7" fmla="*/ 0 h 8"/>
                <a:gd name="T8" fmla="*/ 1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2"/>
                  </a:moveTo>
                  <a:cubicBezTo>
                    <a:pt x="7" y="5"/>
                    <a:pt x="13" y="6"/>
                    <a:pt x="20" y="7"/>
                  </a:cubicBezTo>
                  <a:cubicBezTo>
                    <a:pt x="21" y="8"/>
                    <a:pt x="22" y="6"/>
                    <a:pt x="20" y="6"/>
                  </a:cubicBezTo>
                  <a:cubicBezTo>
                    <a:pt x="14" y="5"/>
                    <a:pt x="8" y="3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754"/>
            <p:cNvSpPr/>
            <p:nvPr/>
          </p:nvSpPr>
          <p:spPr bwMode="auto">
            <a:xfrm>
              <a:off x="4560889" y="4478338"/>
              <a:ext cx="93663" cy="38100"/>
            </a:xfrm>
            <a:custGeom>
              <a:avLst/>
              <a:gdLst>
                <a:gd name="T0" fmla="*/ 1 w 25"/>
                <a:gd name="T1" fmla="*/ 2 h 10"/>
                <a:gd name="T2" fmla="*/ 22 w 25"/>
                <a:gd name="T3" fmla="*/ 10 h 10"/>
                <a:gd name="T4" fmla="*/ 24 w 25"/>
                <a:gd name="T5" fmla="*/ 8 h 10"/>
                <a:gd name="T6" fmla="*/ 3 w 25"/>
                <a:gd name="T7" fmla="*/ 0 h 10"/>
                <a:gd name="T8" fmla="*/ 1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2"/>
                  </a:moveTo>
                  <a:cubicBezTo>
                    <a:pt x="8" y="5"/>
                    <a:pt x="15" y="8"/>
                    <a:pt x="22" y="10"/>
                  </a:cubicBezTo>
                  <a:cubicBezTo>
                    <a:pt x="23" y="10"/>
                    <a:pt x="25" y="9"/>
                    <a:pt x="24" y="8"/>
                  </a:cubicBezTo>
                  <a:cubicBezTo>
                    <a:pt x="16" y="7"/>
                    <a:pt x="10" y="4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755"/>
            <p:cNvSpPr/>
            <p:nvPr/>
          </p:nvSpPr>
          <p:spPr bwMode="auto">
            <a:xfrm>
              <a:off x="4597401" y="4451350"/>
              <a:ext cx="90488" cy="38100"/>
            </a:xfrm>
            <a:custGeom>
              <a:avLst/>
              <a:gdLst>
                <a:gd name="T0" fmla="*/ 0 w 24"/>
                <a:gd name="T1" fmla="*/ 1 h 10"/>
                <a:gd name="T2" fmla="*/ 22 w 24"/>
                <a:gd name="T3" fmla="*/ 10 h 10"/>
                <a:gd name="T4" fmla="*/ 23 w 24"/>
                <a:gd name="T5" fmla="*/ 10 h 10"/>
                <a:gd name="T6" fmla="*/ 2 w 24"/>
                <a:gd name="T7" fmla="*/ 1 h 10"/>
                <a:gd name="T8" fmla="*/ 0 w 2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7" y="6"/>
                    <a:pt x="14" y="10"/>
                    <a:pt x="22" y="10"/>
                  </a:cubicBezTo>
                  <a:cubicBezTo>
                    <a:pt x="22" y="10"/>
                    <a:pt x="24" y="10"/>
                    <a:pt x="23" y="10"/>
                  </a:cubicBezTo>
                  <a:cubicBezTo>
                    <a:pt x="15" y="9"/>
                    <a:pt x="9" y="5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756"/>
            <p:cNvSpPr/>
            <p:nvPr/>
          </p:nvSpPr>
          <p:spPr bwMode="auto">
            <a:xfrm>
              <a:off x="4605339" y="4433888"/>
              <a:ext cx="101600" cy="36513"/>
            </a:xfrm>
            <a:custGeom>
              <a:avLst/>
              <a:gdLst>
                <a:gd name="T0" fmla="*/ 1 w 27"/>
                <a:gd name="T1" fmla="*/ 2 h 10"/>
                <a:gd name="T2" fmla="*/ 25 w 27"/>
                <a:gd name="T3" fmla="*/ 10 h 10"/>
                <a:gd name="T4" fmla="*/ 26 w 27"/>
                <a:gd name="T5" fmla="*/ 8 h 10"/>
                <a:gd name="T6" fmla="*/ 3 w 27"/>
                <a:gd name="T7" fmla="*/ 1 h 10"/>
                <a:gd name="T8" fmla="*/ 1 w 2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" y="2"/>
                  </a:moveTo>
                  <a:cubicBezTo>
                    <a:pt x="9" y="6"/>
                    <a:pt x="17" y="8"/>
                    <a:pt x="25" y="10"/>
                  </a:cubicBezTo>
                  <a:cubicBezTo>
                    <a:pt x="26" y="10"/>
                    <a:pt x="27" y="9"/>
                    <a:pt x="26" y="8"/>
                  </a:cubicBezTo>
                  <a:cubicBezTo>
                    <a:pt x="18" y="7"/>
                    <a:pt x="10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757"/>
            <p:cNvSpPr/>
            <p:nvPr/>
          </p:nvSpPr>
          <p:spPr bwMode="auto">
            <a:xfrm>
              <a:off x="4619626" y="4384675"/>
              <a:ext cx="112713" cy="52388"/>
            </a:xfrm>
            <a:custGeom>
              <a:avLst/>
              <a:gdLst>
                <a:gd name="T0" fmla="*/ 1 w 30"/>
                <a:gd name="T1" fmla="*/ 2 h 14"/>
                <a:gd name="T2" fmla="*/ 27 w 30"/>
                <a:gd name="T3" fmla="*/ 14 h 14"/>
                <a:gd name="T4" fmla="*/ 29 w 30"/>
                <a:gd name="T5" fmla="*/ 13 h 14"/>
                <a:gd name="T6" fmla="*/ 2 w 30"/>
                <a:gd name="T7" fmla="*/ 0 h 14"/>
                <a:gd name="T8" fmla="*/ 1 w 3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2"/>
                  </a:moveTo>
                  <a:cubicBezTo>
                    <a:pt x="10" y="6"/>
                    <a:pt x="18" y="11"/>
                    <a:pt x="27" y="14"/>
                  </a:cubicBezTo>
                  <a:cubicBezTo>
                    <a:pt x="28" y="14"/>
                    <a:pt x="30" y="13"/>
                    <a:pt x="29" y="13"/>
                  </a:cubicBezTo>
                  <a:cubicBezTo>
                    <a:pt x="19" y="10"/>
                    <a:pt x="11" y="5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758"/>
            <p:cNvSpPr/>
            <p:nvPr/>
          </p:nvSpPr>
          <p:spPr bwMode="auto">
            <a:xfrm>
              <a:off x="4660901" y="4373563"/>
              <a:ext cx="90488" cy="44450"/>
            </a:xfrm>
            <a:custGeom>
              <a:avLst/>
              <a:gdLst>
                <a:gd name="T0" fmla="*/ 23 w 24"/>
                <a:gd name="T1" fmla="*/ 11 h 12"/>
                <a:gd name="T2" fmla="*/ 3 w 24"/>
                <a:gd name="T3" fmla="*/ 1 h 12"/>
                <a:gd name="T4" fmla="*/ 1 w 24"/>
                <a:gd name="T5" fmla="*/ 1 h 12"/>
                <a:gd name="T6" fmla="*/ 22 w 24"/>
                <a:gd name="T7" fmla="*/ 12 h 12"/>
                <a:gd name="T8" fmla="*/ 23 w 2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11"/>
                  </a:moveTo>
                  <a:cubicBezTo>
                    <a:pt x="16" y="9"/>
                    <a:pt x="9" y="4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8" y="5"/>
                    <a:pt x="14" y="10"/>
                    <a:pt x="22" y="12"/>
                  </a:cubicBezTo>
                  <a:cubicBezTo>
                    <a:pt x="22" y="12"/>
                    <a:pt x="24" y="11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759"/>
            <p:cNvSpPr/>
            <p:nvPr/>
          </p:nvSpPr>
          <p:spPr bwMode="auto">
            <a:xfrm>
              <a:off x="4297364" y="5232400"/>
              <a:ext cx="25400" cy="15875"/>
            </a:xfrm>
            <a:custGeom>
              <a:avLst/>
              <a:gdLst>
                <a:gd name="T0" fmla="*/ 6 w 7"/>
                <a:gd name="T1" fmla="*/ 2 h 4"/>
                <a:gd name="T2" fmla="*/ 3 w 7"/>
                <a:gd name="T3" fmla="*/ 0 h 4"/>
                <a:gd name="T4" fmla="*/ 1 w 7"/>
                <a:gd name="T5" fmla="*/ 2 h 4"/>
                <a:gd name="T6" fmla="*/ 5 w 7"/>
                <a:gd name="T7" fmla="*/ 3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4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760"/>
            <p:cNvSpPr/>
            <p:nvPr/>
          </p:nvSpPr>
          <p:spPr bwMode="auto">
            <a:xfrm>
              <a:off x="4300539" y="5259388"/>
              <a:ext cx="26988" cy="14288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6 w 7"/>
                <a:gd name="T5" fmla="*/ 2 h 4"/>
                <a:gd name="T6" fmla="*/ 2 w 7"/>
                <a:gd name="T7" fmla="*/ 1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761"/>
            <p:cNvSpPr/>
            <p:nvPr/>
          </p:nvSpPr>
          <p:spPr bwMode="auto">
            <a:xfrm>
              <a:off x="4289426" y="5286375"/>
              <a:ext cx="33338" cy="11113"/>
            </a:xfrm>
            <a:custGeom>
              <a:avLst/>
              <a:gdLst>
                <a:gd name="T0" fmla="*/ 1 w 9"/>
                <a:gd name="T1" fmla="*/ 1 h 3"/>
                <a:gd name="T2" fmla="*/ 7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1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1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762"/>
            <p:cNvSpPr/>
            <p:nvPr/>
          </p:nvSpPr>
          <p:spPr bwMode="auto">
            <a:xfrm>
              <a:off x="4286251" y="5300663"/>
              <a:ext cx="96838" cy="52388"/>
            </a:xfrm>
            <a:custGeom>
              <a:avLst/>
              <a:gdLst>
                <a:gd name="T0" fmla="*/ 3 w 26"/>
                <a:gd name="T1" fmla="*/ 1 h 14"/>
                <a:gd name="T2" fmla="*/ 1 w 26"/>
                <a:gd name="T3" fmla="*/ 2 h 14"/>
                <a:gd name="T4" fmla="*/ 24 w 26"/>
                <a:gd name="T5" fmla="*/ 14 h 14"/>
                <a:gd name="T6" fmla="*/ 26 w 26"/>
                <a:gd name="T7" fmla="*/ 13 h 14"/>
                <a:gd name="T8" fmla="*/ 3 w 2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7" y="7"/>
                    <a:pt x="17" y="9"/>
                    <a:pt x="24" y="14"/>
                  </a:cubicBezTo>
                  <a:cubicBezTo>
                    <a:pt x="24" y="14"/>
                    <a:pt x="26" y="13"/>
                    <a:pt x="26" y="13"/>
                  </a:cubicBezTo>
                  <a:cubicBezTo>
                    <a:pt x="19" y="8"/>
                    <a:pt x="9" y="7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763"/>
            <p:cNvSpPr/>
            <p:nvPr/>
          </p:nvSpPr>
          <p:spPr bwMode="auto">
            <a:xfrm>
              <a:off x="4286251" y="5327650"/>
              <a:ext cx="303213" cy="171450"/>
            </a:xfrm>
            <a:custGeom>
              <a:avLst/>
              <a:gdLst>
                <a:gd name="T0" fmla="*/ 3 w 81"/>
                <a:gd name="T1" fmla="*/ 1 h 46"/>
                <a:gd name="T2" fmla="*/ 1 w 81"/>
                <a:gd name="T3" fmla="*/ 2 h 46"/>
                <a:gd name="T4" fmla="*/ 35 w 81"/>
                <a:gd name="T5" fmla="*/ 22 h 46"/>
                <a:gd name="T6" fmla="*/ 78 w 81"/>
                <a:gd name="T7" fmla="*/ 46 h 46"/>
                <a:gd name="T8" fmla="*/ 80 w 81"/>
                <a:gd name="T9" fmla="*/ 44 h 46"/>
                <a:gd name="T10" fmla="*/ 42 w 81"/>
                <a:gd name="T11" fmla="*/ 24 h 46"/>
                <a:gd name="T12" fmla="*/ 3 w 8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6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0" y="11"/>
                    <a:pt x="24" y="16"/>
                    <a:pt x="35" y="22"/>
                  </a:cubicBezTo>
                  <a:cubicBezTo>
                    <a:pt x="50" y="30"/>
                    <a:pt x="64" y="37"/>
                    <a:pt x="78" y="46"/>
                  </a:cubicBezTo>
                  <a:cubicBezTo>
                    <a:pt x="79" y="46"/>
                    <a:pt x="81" y="45"/>
                    <a:pt x="80" y="44"/>
                  </a:cubicBezTo>
                  <a:cubicBezTo>
                    <a:pt x="67" y="37"/>
                    <a:pt x="55" y="30"/>
                    <a:pt x="42" y="24"/>
                  </a:cubicBezTo>
                  <a:cubicBezTo>
                    <a:pt x="29" y="17"/>
                    <a:pt x="13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764"/>
            <p:cNvSpPr/>
            <p:nvPr/>
          </p:nvSpPr>
          <p:spPr bwMode="auto">
            <a:xfrm>
              <a:off x="4338639" y="5900738"/>
              <a:ext cx="11113" cy="1270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2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765"/>
            <p:cNvSpPr/>
            <p:nvPr/>
          </p:nvSpPr>
          <p:spPr bwMode="auto">
            <a:xfrm>
              <a:off x="3816351" y="5924550"/>
              <a:ext cx="60325" cy="33338"/>
            </a:xfrm>
            <a:custGeom>
              <a:avLst/>
              <a:gdLst>
                <a:gd name="T0" fmla="*/ 15 w 16"/>
                <a:gd name="T1" fmla="*/ 7 h 9"/>
                <a:gd name="T2" fmla="*/ 2 w 16"/>
                <a:gd name="T3" fmla="*/ 1 h 9"/>
                <a:gd name="T4" fmla="*/ 1 w 16"/>
                <a:gd name="T5" fmla="*/ 2 h 9"/>
                <a:gd name="T6" fmla="*/ 14 w 16"/>
                <a:gd name="T7" fmla="*/ 9 h 9"/>
                <a:gd name="T8" fmla="*/ 15 w 1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1" y="5"/>
                    <a:pt x="6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4"/>
                    <a:pt x="9" y="7"/>
                    <a:pt x="14" y="9"/>
                  </a:cubicBezTo>
                  <a:cubicBezTo>
                    <a:pt x="14" y="9"/>
                    <a:pt x="16" y="8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0" name="Freeform 766"/>
            <p:cNvSpPr/>
            <p:nvPr/>
          </p:nvSpPr>
          <p:spPr bwMode="auto">
            <a:xfrm>
              <a:off x="4170364" y="5683250"/>
              <a:ext cx="11113" cy="1111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1" name="Freeform 767"/>
            <p:cNvSpPr/>
            <p:nvPr/>
          </p:nvSpPr>
          <p:spPr bwMode="auto">
            <a:xfrm>
              <a:off x="4176714" y="6183313"/>
              <a:ext cx="38100" cy="66675"/>
            </a:xfrm>
            <a:custGeom>
              <a:avLst/>
              <a:gdLst>
                <a:gd name="T0" fmla="*/ 7 w 10"/>
                <a:gd name="T1" fmla="*/ 1 h 18"/>
                <a:gd name="T2" fmla="*/ 0 w 10"/>
                <a:gd name="T3" fmla="*/ 17 h 18"/>
                <a:gd name="T4" fmla="*/ 2 w 10"/>
                <a:gd name="T5" fmla="*/ 17 h 18"/>
                <a:gd name="T6" fmla="*/ 9 w 10"/>
                <a:gd name="T7" fmla="*/ 1 h 18"/>
                <a:gd name="T8" fmla="*/ 7 w 1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7" y="1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10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2" name="Freeform 768"/>
            <p:cNvSpPr/>
            <p:nvPr/>
          </p:nvSpPr>
          <p:spPr bwMode="auto">
            <a:xfrm>
              <a:off x="4195764" y="6186488"/>
              <a:ext cx="38100" cy="63500"/>
            </a:xfrm>
            <a:custGeom>
              <a:avLst/>
              <a:gdLst>
                <a:gd name="T0" fmla="*/ 2 w 10"/>
                <a:gd name="T1" fmla="*/ 16 h 17"/>
                <a:gd name="T2" fmla="*/ 10 w 10"/>
                <a:gd name="T3" fmla="*/ 1 h 17"/>
                <a:gd name="T4" fmla="*/ 8 w 10"/>
                <a:gd name="T5" fmla="*/ 1 h 17"/>
                <a:gd name="T6" fmla="*/ 0 w 10"/>
                <a:gd name="T7" fmla="*/ 17 h 17"/>
                <a:gd name="T8" fmla="*/ 2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6"/>
                  </a:moveTo>
                  <a:cubicBezTo>
                    <a:pt x="4" y="11"/>
                    <a:pt x="7" y="6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2" y="17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3" name="Freeform 769"/>
            <p:cNvSpPr/>
            <p:nvPr/>
          </p:nvSpPr>
          <p:spPr bwMode="auto">
            <a:xfrm>
              <a:off x="4229101" y="6216650"/>
              <a:ext cx="30163" cy="57150"/>
            </a:xfrm>
            <a:custGeom>
              <a:avLst/>
              <a:gdLst>
                <a:gd name="T0" fmla="*/ 6 w 8"/>
                <a:gd name="T1" fmla="*/ 1 h 15"/>
                <a:gd name="T2" fmla="*/ 0 w 8"/>
                <a:gd name="T3" fmla="*/ 15 h 15"/>
                <a:gd name="T4" fmla="*/ 2 w 8"/>
                <a:gd name="T5" fmla="*/ 14 h 15"/>
                <a:gd name="T6" fmla="*/ 5 w 8"/>
                <a:gd name="T7" fmla="*/ 11 h 15"/>
                <a:gd name="T8" fmla="*/ 3 w 8"/>
                <a:gd name="T9" fmla="*/ 11 h 15"/>
                <a:gd name="T10" fmla="*/ 8 w 8"/>
                <a:gd name="T11" fmla="*/ 0 h 15"/>
                <a:gd name="T12" fmla="*/ 6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6" y="1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0" y="15"/>
                    <a:pt x="2" y="14"/>
                    <a:pt x="2" y="14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5" y="8"/>
                    <a:pt x="7" y="4"/>
                    <a:pt x="8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770"/>
            <p:cNvSpPr/>
            <p:nvPr/>
          </p:nvSpPr>
          <p:spPr bwMode="auto">
            <a:xfrm>
              <a:off x="4270376" y="6227763"/>
              <a:ext cx="38100" cy="68263"/>
            </a:xfrm>
            <a:custGeom>
              <a:avLst/>
              <a:gdLst>
                <a:gd name="T0" fmla="*/ 8 w 10"/>
                <a:gd name="T1" fmla="*/ 1 h 18"/>
                <a:gd name="T2" fmla="*/ 0 w 10"/>
                <a:gd name="T3" fmla="*/ 18 h 18"/>
                <a:gd name="T4" fmla="*/ 2 w 10"/>
                <a:gd name="T5" fmla="*/ 17 h 18"/>
                <a:gd name="T6" fmla="*/ 5 w 10"/>
                <a:gd name="T7" fmla="*/ 15 h 18"/>
                <a:gd name="T8" fmla="*/ 3 w 10"/>
                <a:gd name="T9" fmla="*/ 15 h 18"/>
                <a:gd name="T10" fmla="*/ 3 w 10"/>
                <a:gd name="T11" fmla="*/ 16 h 18"/>
                <a:gd name="T12" fmla="*/ 10 w 10"/>
                <a:gd name="T13" fmla="*/ 0 h 18"/>
                <a:gd name="T14" fmla="*/ 8 w 10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5" y="6"/>
                    <a:pt x="1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7"/>
                    <a:pt x="4" y="16"/>
                    <a:pt x="5" y="15"/>
                  </a:cubicBezTo>
                  <a:cubicBezTo>
                    <a:pt x="6" y="14"/>
                    <a:pt x="4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0"/>
                    <a:pt x="7" y="5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71"/>
            <p:cNvSpPr/>
            <p:nvPr/>
          </p:nvSpPr>
          <p:spPr bwMode="auto">
            <a:xfrm>
              <a:off x="3959226" y="6108700"/>
              <a:ext cx="206375" cy="104775"/>
            </a:xfrm>
            <a:custGeom>
              <a:avLst/>
              <a:gdLst>
                <a:gd name="T0" fmla="*/ 1 w 55"/>
                <a:gd name="T1" fmla="*/ 2 h 28"/>
                <a:gd name="T2" fmla="*/ 53 w 55"/>
                <a:gd name="T3" fmla="*/ 28 h 28"/>
                <a:gd name="T4" fmla="*/ 54 w 55"/>
                <a:gd name="T5" fmla="*/ 27 h 28"/>
                <a:gd name="T6" fmla="*/ 3 w 55"/>
                <a:gd name="T7" fmla="*/ 1 h 28"/>
                <a:gd name="T8" fmla="*/ 1 w 55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8">
                  <a:moveTo>
                    <a:pt x="1" y="2"/>
                  </a:moveTo>
                  <a:cubicBezTo>
                    <a:pt x="16" y="15"/>
                    <a:pt x="35" y="19"/>
                    <a:pt x="53" y="28"/>
                  </a:cubicBezTo>
                  <a:cubicBezTo>
                    <a:pt x="53" y="28"/>
                    <a:pt x="55" y="27"/>
                    <a:pt x="54" y="27"/>
                  </a:cubicBezTo>
                  <a:cubicBezTo>
                    <a:pt x="37" y="18"/>
                    <a:pt x="18" y="1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772"/>
            <p:cNvSpPr/>
            <p:nvPr/>
          </p:nvSpPr>
          <p:spPr bwMode="auto">
            <a:xfrm>
              <a:off x="4410076" y="6392863"/>
              <a:ext cx="49213" cy="34925"/>
            </a:xfrm>
            <a:custGeom>
              <a:avLst/>
              <a:gdLst>
                <a:gd name="T0" fmla="*/ 1 w 13"/>
                <a:gd name="T1" fmla="*/ 7 h 9"/>
                <a:gd name="T2" fmla="*/ 2 w 13"/>
                <a:gd name="T3" fmla="*/ 8 h 9"/>
                <a:gd name="T4" fmla="*/ 12 w 13"/>
                <a:gd name="T5" fmla="*/ 2 h 9"/>
                <a:gd name="T6" fmla="*/ 11 w 13"/>
                <a:gd name="T7" fmla="*/ 1 h 9"/>
                <a:gd name="T8" fmla="*/ 1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6" y="7"/>
                    <a:pt x="9" y="4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3"/>
                    <a:pt x="5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773"/>
            <p:cNvSpPr/>
            <p:nvPr/>
          </p:nvSpPr>
          <p:spPr bwMode="auto">
            <a:xfrm>
              <a:off x="4429126" y="6423025"/>
              <a:ext cx="44450" cy="22225"/>
            </a:xfrm>
            <a:custGeom>
              <a:avLst/>
              <a:gdLst>
                <a:gd name="T0" fmla="*/ 2 w 12"/>
                <a:gd name="T1" fmla="*/ 5 h 6"/>
                <a:gd name="T2" fmla="*/ 11 w 12"/>
                <a:gd name="T3" fmla="*/ 1 h 6"/>
                <a:gd name="T4" fmla="*/ 9 w 12"/>
                <a:gd name="T5" fmla="*/ 0 h 6"/>
                <a:gd name="T6" fmla="*/ 2 w 12"/>
                <a:gd name="T7" fmla="*/ 4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774"/>
            <p:cNvSpPr/>
            <p:nvPr/>
          </p:nvSpPr>
          <p:spPr bwMode="auto">
            <a:xfrm>
              <a:off x="4440239" y="6456363"/>
              <a:ext cx="22225" cy="15875"/>
            </a:xfrm>
            <a:custGeom>
              <a:avLst/>
              <a:gdLst>
                <a:gd name="T0" fmla="*/ 2 w 6"/>
                <a:gd name="T1" fmla="*/ 3 h 4"/>
                <a:gd name="T2" fmla="*/ 6 w 6"/>
                <a:gd name="T3" fmla="*/ 1 h 4"/>
                <a:gd name="T4" fmla="*/ 4 w 6"/>
                <a:gd name="T5" fmla="*/ 0 h 4"/>
                <a:gd name="T6" fmla="*/ 1 w 6"/>
                <a:gd name="T7" fmla="*/ 3 h 4"/>
                <a:gd name="T8" fmla="*/ 2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5" y="2"/>
                    <a:pt x="6" y="1"/>
                  </a:cubicBezTo>
                  <a:cubicBezTo>
                    <a:pt x="6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775"/>
            <p:cNvSpPr/>
            <p:nvPr/>
          </p:nvSpPr>
          <p:spPr bwMode="auto">
            <a:xfrm>
              <a:off x="4448176" y="6483350"/>
              <a:ext cx="33338" cy="14288"/>
            </a:xfrm>
            <a:custGeom>
              <a:avLst/>
              <a:gdLst>
                <a:gd name="T0" fmla="*/ 2 w 9"/>
                <a:gd name="T1" fmla="*/ 3 h 4"/>
                <a:gd name="T2" fmla="*/ 7 w 9"/>
                <a:gd name="T3" fmla="*/ 0 h 4"/>
                <a:gd name="T4" fmla="*/ 6 w 9"/>
                <a:gd name="T5" fmla="*/ 0 h 4"/>
                <a:gd name="T6" fmla="*/ 1 w 9"/>
                <a:gd name="T7" fmla="*/ 3 h 4"/>
                <a:gd name="T8" fmla="*/ 2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3"/>
                  </a:moveTo>
                  <a:cubicBezTo>
                    <a:pt x="4" y="3"/>
                    <a:pt x="6" y="1"/>
                    <a:pt x="7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4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776"/>
            <p:cNvSpPr/>
            <p:nvPr/>
          </p:nvSpPr>
          <p:spPr bwMode="auto">
            <a:xfrm>
              <a:off x="4465639" y="6497638"/>
              <a:ext cx="11113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777"/>
            <p:cNvSpPr/>
            <p:nvPr/>
          </p:nvSpPr>
          <p:spPr bwMode="auto">
            <a:xfrm>
              <a:off x="4470401" y="6535738"/>
              <a:ext cx="14288" cy="3175"/>
            </a:xfrm>
            <a:custGeom>
              <a:avLst/>
              <a:gdLst>
                <a:gd name="T0" fmla="*/ 2 w 4"/>
                <a:gd name="T1" fmla="*/ 1 h 1"/>
                <a:gd name="T2" fmla="*/ 3 w 4"/>
                <a:gd name="T3" fmla="*/ 0 h 1"/>
                <a:gd name="T4" fmla="*/ 2 w 4"/>
                <a:gd name="T5" fmla="*/ 0 h 1"/>
                <a:gd name="T6" fmla="*/ 2 w 4"/>
                <a:gd name="T7" fmla="*/ 1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778"/>
            <p:cNvSpPr/>
            <p:nvPr/>
          </p:nvSpPr>
          <p:spPr bwMode="auto">
            <a:xfrm>
              <a:off x="4451351" y="6389688"/>
              <a:ext cx="66675" cy="19050"/>
            </a:xfrm>
            <a:custGeom>
              <a:avLst/>
              <a:gdLst>
                <a:gd name="T0" fmla="*/ 16 w 18"/>
                <a:gd name="T1" fmla="*/ 0 h 5"/>
                <a:gd name="T2" fmla="*/ 2 w 18"/>
                <a:gd name="T3" fmla="*/ 4 h 5"/>
                <a:gd name="T4" fmla="*/ 2 w 18"/>
                <a:gd name="T5" fmla="*/ 5 h 5"/>
                <a:gd name="T6" fmla="*/ 17 w 18"/>
                <a:gd name="T7" fmla="*/ 0 h 5"/>
                <a:gd name="T8" fmla="*/ 16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6" y="0"/>
                  </a:moveTo>
                  <a:cubicBezTo>
                    <a:pt x="12" y="3"/>
                    <a:pt x="7" y="3"/>
                    <a:pt x="2" y="4"/>
                  </a:cubicBezTo>
                  <a:cubicBezTo>
                    <a:pt x="1" y="4"/>
                    <a:pt x="0" y="5"/>
                    <a:pt x="2" y="5"/>
                  </a:cubicBezTo>
                  <a:cubicBezTo>
                    <a:pt x="7" y="4"/>
                    <a:pt x="13" y="4"/>
                    <a:pt x="17" y="0"/>
                  </a:cubicBezTo>
                  <a:cubicBezTo>
                    <a:pt x="18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779"/>
            <p:cNvSpPr/>
            <p:nvPr/>
          </p:nvSpPr>
          <p:spPr bwMode="auto">
            <a:xfrm>
              <a:off x="4448176" y="6373813"/>
              <a:ext cx="66675" cy="15875"/>
            </a:xfrm>
            <a:custGeom>
              <a:avLst/>
              <a:gdLst>
                <a:gd name="T0" fmla="*/ 2 w 18"/>
                <a:gd name="T1" fmla="*/ 4 h 4"/>
                <a:gd name="T2" fmla="*/ 17 w 18"/>
                <a:gd name="T3" fmla="*/ 2 h 4"/>
                <a:gd name="T4" fmla="*/ 17 w 18"/>
                <a:gd name="T5" fmla="*/ 0 h 4"/>
                <a:gd name="T6" fmla="*/ 2 w 18"/>
                <a:gd name="T7" fmla="*/ 2 h 4"/>
                <a:gd name="T8" fmla="*/ 2 w 1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2" y="4"/>
                  </a:moveTo>
                  <a:cubicBezTo>
                    <a:pt x="7" y="4"/>
                    <a:pt x="12" y="3"/>
                    <a:pt x="17" y="2"/>
                  </a:cubicBezTo>
                  <a:cubicBezTo>
                    <a:pt x="18" y="2"/>
                    <a:pt x="18" y="0"/>
                    <a:pt x="17" y="0"/>
                  </a:cubicBezTo>
                  <a:cubicBezTo>
                    <a:pt x="12" y="1"/>
                    <a:pt x="7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80"/>
            <p:cNvSpPr/>
            <p:nvPr/>
          </p:nvSpPr>
          <p:spPr bwMode="auto">
            <a:xfrm>
              <a:off x="4459289" y="6362700"/>
              <a:ext cx="44450" cy="7938"/>
            </a:xfrm>
            <a:custGeom>
              <a:avLst/>
              <a:gdLst>
                <a:gd name="T0" fmla="*/ 1 w 12"/>
                <a:gd name="T1" fmla="*/ 2 h 2"/>
                <a:gd name="T2" fmla="*/ 10 w 12"/>
                <a:gd name="T3" fmla="*/ 2 h 2"/>
                <a:gd name="T4" fmla="*/ 11 w 12"/>
                <a:gd name="T5" fmla="*/ 0 h 2"/>
                <a:gd name="T6" fmla="*/ 2 w 12"/>
                <a:gd name="T7" fmla="*/ 0 h 2"/>
                <a:gd name="T8" fmla="*/ 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2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781"/>
            <p:cNvSpPr/>
            <p:nvPr/>
          </p:nvSpPr>
          <p:spPr bwMode="auto">
            <a:xfrm>
              <a:off x="4459289" y="6340475"/>
              <a:ext cx="58738" cy="7938"/>
            </a:xfrm>
            <a:custGeom>
              <a:avLst/>
              <a:gdLst>
                <a:gd name="T0" fmla="*/ 2 w 16"/>
                <a:gd name="T1" fmla="*/ 0 h 2"/>
                <a:gd name="T2" fmla="*/ 2 w 16"/>
                <a:gd name="T3" fmla="*/ 2 h 2"/>
                <a:gd name="T4" fmla="*/ 14 w 16"/>
                <a:gd name="T5" fmla="*/ 2 h 2"/>
                <a:gd name="T6" fmla="*/ 14 w 16"/>
                <a:gd name="T7" fmla="*/ 0 h 2"/>
                <a:gd name="T8" fmla="*/ 2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5" y="2"/>
                    <a:pt x="16" y="0"/>
                    <a:pt x="14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782"/>
            <p:cNvSpPr/>
            <p:nvPr/>
          </p:nvSpPr>
          <p:spPr bwMode="auto">
            <a:xfrm>
              <a:off x="4503739" y="6276975"/>
              <a:ext cx="22225" cy="33338"/>
            </a:xfrm>
            <a:custGeom>
              <a:avLst/>
              <a:gdLst>
                <a:gd name="T0" fmla="*/ 6 w 6"/>
                <a:gd name="T1" fmla="*/ 8 h 9"/>
                <a:gd name="T2" fmla="*/ 6 w 6"/>
                <a:gd name="T3" fmla="*/ 5 h 9"/>
                <a:gd name="T4" fmla="*/ 4 w 6"/>
                <a:gd name="T5" fmla="*/ 5 h 9"/>
                <a:gd name="T6" fmla="*/ 2 w 6"/>
                <a:gd name="T7" fmla="*/ 1 h 9"/>
                <a:gd name="T8" fmla="*/ 0 w 6"/>
                <a:gd name="T9" fmla="*/ 2 h 9"/>
                <a:gd name="T10" fmla="*/ 4 w 6"/>
                <a:gd name="T11" fmla="*/ 8 h 9"/>
                <a:gd name="T12" fmla="*/ 6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4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783"/>
            <p:cNvSpPr/>
            <p:nvPr/>
          </p:nvSpPr>
          <p:spPr bwMode="auto">
            <a:xfrm>
              <a:off x="4556126" y="6213475"/>
              <a:ext cx="11113" cy="30163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0 h 8"/>
                <a:gd name="T4" fmla="*/ 1 w 3"/>
                <a:gd name="T5" fmla="*/ 1 h 8"/>
                <a:gd name="T6" fmla="*/ 0 w 3"/>
                <a:gd name="T7" fmla="*/ 7 h 8"/>
                <a:gd name="T8" fmla="*/ 2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3" y="5"/>
                    <a:pt x="3" y="2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784"/>
            <p:cNvSpPr/>
            <p:nvPr/>
          </p:nvSpPr>
          <p:spPr bwMode="auto">
            <a:xfrm>
              <a:off x="4492626" y="6569075"/>
              <a:ext cx="30163" cy="12700"/>
            </a:xfrm>
            <a:custGeom>
              <a:avLst/>
              <a:gdLst>
                <a:gd name="T0" fmla="*/ 1 w 8"/>
                <a:gd name="T1" fmla="*/ 3 h 3"/>
                <a:gd name="T2" fmla="*/ 6 w 8"/>
                <a:gd name="T3" fmla="*/ 2 h 3"/>
                <a:gd name="T4" fmla="*/ 5 w 8"/>
                <a:gd name="T5" fmla="*/ 0 h 3"/>
                <a:gd name="T6" fmla="*/ 1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785"/>
            <p:cNvSpPr/>
            <p:nvPr/>
          </p:nvSpPr>
          <p:spPr bwMode="auto">
            <a:xfrm>
              <a:off x="4506914" y="6604000"/>
              <a:ext cx="38100" cy="1111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1 h 3"/>
                <a:gd name="T4" fmla="*/ 9 w 10"/>
                <a:gd name="T5" fmla="*/ 0 h 3"/>
                <a:gd name="T6" fmla="*/ 1 w 10"/>
                <a:gd name="T7" fmla="*/ 2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786"/>
            <p:cNvSpPr/>
            <p:nvPr/>
          </p:nvSpPr>
          <p:spPr bwMode="auto">
            <a:xfrm>
              <a:off x="4522789" y="6629400"/>
              <a:ext cx="25400" cy="4763"/>
            </a:xfrm>
            <a:custGeom>
              <a:avLst/>
              <a:gdLst>
                <a:gd name="T0" fmla="*/ 5 w 7"/>
                <a:gd name="T1" fmla="*/ 1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1 h 1"/>
                <a:gd name="T8" fmla="*/ 5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5" y="1"/>
                  </a:moveTo>
                  <a:cubicBezTo>
                    <a:pt x="6" y="1"/>
                    <a:pt x="7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787"/>
            <p:cNvSpPr/>
            <p:nvPr/>
          </p:nvSpPr>
          <p:spPr bwMode="auto">
            <a:xfrm>
              <a:off x="4533901" y="6667500"/>
              <a:ext cx="33338" cy="3175"/>
            </a:xfrm>
            <a:custGeom>
              <a:avLst/>
              <a:gdLst>
                <a:gd name="T0" fmla="*/ 7 w 9"/>
                <a:gd name="T1" fmla="*/ 1 h 1"/>
                <a:gd name="T2" fmla="*/ 8 w 9"/>
                <a:gd name="T3" fmla="*/ 0 h 1"/>
                <a:gd name="T4" fmla="*/ 3 w 9"/>
                <a:gd name="T5" fmla="*/ 0 h 1"/>
                <a:gd name="T6" fmla="*/ 2 w 9"/>
                <a:gd name="T7" fmla="*/ 1 h 1"/>
                <a:gd name="T8" fmla="*/ 7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7" y="1"/>
                  </a:moveTo>
                  <a:cubicBezTo>
                    <a:pt x="8" y="1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0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788"/>
            <p:cNvSpPr/>
            <p:nvPr/>
          </p:nvSpPr>
          <p:spPr bwMode="auto">
            <a:xfrm>
              <a:off x="4556126" y="6700838"/>
              <a:ext cx="41275" cy="4763"/>
            </a:xfrm>
            <a:custGeom>
              <a:avLst/>
              <a:gdLst>
                <a:gd name="T0" fmla="*/ 10 w 11"/>
                <a:gd name="T1" fmla="*/ 0 h 1"/>
                <a:gd name="T2" fmla="*/ 2 w 11"/>
                <a:gd name="T3" fmla="*/ 0 h 1"/>
                <a:gd name="T4" fmla="*/ 1 w 11"/>
                <a:gd name="T5" fmla="*/ 1 h 1"/>
                <a:gd name="T6" fmla="*/ 9 w 11"/>
                <a:gd name="T7" fmla="*/ 1 h 1"/>
                <a:gd name="T8" fmla="*/ 10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0" y="0"/>
                  </a:moveTo>
                  <a:cubicBezTo>
                    <a:pt x="7" y="0"/>
                    <a:pt x="4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0" y="1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789"/>
            <p:cNvSpPr/>
            <p:nvPr/>
          </p:nvSpPr>
          <p:spPr bwMode="auto">
            <a:xfrm>
              <a:off x="4564064" y="6734175"/>
              <a:ext cx="44450" cy="4763"/>
            </a:xfrm>
            <a:custGeom>
              <a:avLst/>
              <a:gdLst>
                <a:gd name="T0" fmla="*/ 11 w 12"/>
                <a:gd name="T1" fmla="*/ 1 h 1"/>
                <a:gd name="T2" fmla="*/ 11 w 12"/>
                <a:gd name="T3" fmla="*/ 0 h 1"/>
                <a:gd name="T4" fmla="*/ 2 w 12"/>
                <a:gd name="T5" fmla="*/ 0 h 1"/>
                <a:gd name="T6" fmla="*/ 1 w 12"/>
                <a:gd name="T7" fmla="*/ 1 h 1"/>
                <a:gd name="T8" fmla="*/ 11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1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4" y="1"/>
                    <a:pt x="7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790"/>
            <p:cNvSpPr/>
            <p:nvPr/>
          </p:nvSpPr>
          <p:spPr bwMode="auto">
            <a:xfrm>
              <a:off x="4572001" y="6769100"/>
              <a:ext cx="71438" cy="7938"/>
            </a:xfrm>
            <a:custGeom>
              <a:avLst/>
              <a:gdLst>
                <a:gd name="T0" fmla="*/ 17 w 19"/>
                <a:gd name="T1" fmla="*/ 1 h 2"/>
                <a:gd name="T2" fmla="*/ 3 w 19"/>
                <a:gd name="T3" fmla="*/ 0 h 2"/>
                <a:gd name="T4" fmla="*/ 2 w 19"/>
                <a:gd name="T5" fmla="*/ 2 h 2"/>
                <a:gd name="T6" fmla="*/ 17 w 19"/>
                <a:gd name="T7" fmla="*/ 2 h 2"/>
                <a:gd name="T8" fmla="*/ 17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7" y="1"/>
                  </a:moveTo>
                  <a:cubicBezTo>
                    <a:pt x="12" y="1"/>
                    <a:pt x="8" y="1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2"/>
                    <a:pt x="12" y="2"/>
                    <a:pt x="17" y="2"/>
                  </a:cubicBezTo>
                  <a:cubicBezTo>
                    <a:pt x="18" y="2"/>
                    <a:pt x="19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791"/>
            <p:cNvSpPr/>
            <p:nvPr/>
          </p:nvSpPr>
          <p:spPr bwMode="auto">
            <a:xfrm>
              <a:off x="4586289" y="6805613"/>
              <a:ext cx="57150" cy="7938"/>
            </a:xfrm>
            <a:custGeom>
              <a:avLst/>
              <a:gdLst>
                <a:gd name="T0" fmla="*/ 14 w 15"/>
                <a:gd name="T1" fmla="*/ 1 h 2"/>
                <a:gd name="T2" fmla="*/ 3 w 15"/>
                <a:gd name="T3" fmla="*/ 1 h 2"/>
                <a:gd name="T4" fmla="*/ 1 w 15"/>
                <a:gd name="T5" fmla="*/ 1 h 2"/>
                <a:gd name="T6" fmla="*/ 13 w 15"/>
                <a:gd name="T7" fmla="*/ 2 h 2"/>
                <a:gd name="T8" fmla="*/ 14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4" y="1"/>
                  </a:moveTo>
                  <a:cubicBezTo>
                    <a:pt x="10" y="1"/>
                    <a:pt x="7" y="1"/>
                    <a:pt x="3" y="1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3" y="2"/>
                    <a:pt x="15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792"/>
            <p:cNvSpPr/>
            <p:nvPr/>
          </p:nvSpPr>
          <p:spPr bwMode="auto">
            <a:xfrm>
              <a:off x="4608514" y="6843713"/>
              <a:ext cx="68263" cy="3175"/>
            </a:xfrm>
            <a:custGeom>
              <a:avLst/>
              <a:gdLst>
                <a:gd name="T0" fmla="*/ 17 w 18"/>
                <a:gd name="T1" fmla="*/ 1 h 1"/>
                <a:gd name="T2" fmla="*/ 3 w 18"/>
                <a:gd name="T3" fmla="*/ 0 h 1"/>
                <a:gd name="T4" fmla="*/ 1 w 18"/>
                <a:gd name="T5" fmla="*/ 1 h 1"/>
                <a:gd name="T6" fmla="*/ 16 w 18"/>
                <a:gd name="T7" fmla="*/ 1 h 1"/>
                <a:gd name="T8" fmla="*/ 17 w 1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">
                  <a:moveTo>
                    <a:pt x="17" y="1"/>
                  </a:moveTo>
                  <a:cubicBezTo>
                    <a:pt x="12" y="1"/>
                    <a:pt x="7" y="1"/>
                    <a:pt x="3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6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793"/>
            <p:cNvSpPr/>
            <p:nvPr/>
          </p:nvSpPr>
          <p:spPr bwMode="auto">
            <a:xfrm>
              <a:off x="4910139" y="6794500"/>
              <a:ext cx="66675" cy="23813"/>
            </a:xfrm>
            <a:custGeom>
              <a:avLst/>
              <a:gdLst>
                <a:gd name="T0" fmla="*/ 17 w 18"/>
                <a:gd name="T1" fmla="*/ 0 h 6"/>
                <a:gd name="T2" fmla="*/ 1 w 18"/>
                <a:gd name="T3" fmla="*/ 5 h 6"/>
                <a:gd name="T4" fmla="*/ 1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1"/>
                    <a:pt x="6" y="4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4"/>
                    <a:pt x="12" y="2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794"/>
            <p:cNvSpPr/>
            <p:nvPr/>
          </p:nvSpPr>
          <p:spPr bwMode="auto">
            <a:xfrm>
              <a:off x="4879976" y="6750050"/>
              <a:ext cx="100013" cy="38100"/>
            </a:xfrm>
            <a:custGeom>
              <a:avLst/>
              <a:gdLst>
                <a:gd name="T0" fmla="*/ 26 w 27"/>
                <a:gd name="T1" fmla="*/ 1 h 10"/>
                <a:gd name="T2" fmla="*/ 1 w 27"/>
                <a:gd name="T3" fmla="*/ 8 h 10"/>
                <a:gd name="T4" fmla="*/ 1 w 27"/>
                <a:gd name="T5" fmla="*/ 10 h 10"/>
                <a:gd name="T6" fmla="*/ 26 w 27"/>
                <a:gd name="T7" fmla="*/ 2 h 10"/>
                <a:gd name="T8" fmla="*/ 26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26" y="1"/>
                  </a:moveTo>
                  <a:cubicBezTo>
                    <a:pt x="18" y="4"/>
                    <a:pt x="9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9" y="7"/>
                    <a:pt x="18" y="5"/>
                    <a:pt x="26" y="2"/>
                  </a:cubicBezTo>
                  <a:cubicBezTo>
                    <a:pt x="27" y="2"/>
                    <a:pt x="27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795"/>
            <p:cNvSpPr/>
            <p:nvPr/>
          </p:nvSpPr>
          <p:spPr bwMode="auto">
            <a:xfrm>
              <a:off x="4845051" y="6723063"/>
              <a:ext cx="106363" cy="26988"/>
            </a:xfrm>
            <a:custGeom>
              <a:avLst/>
              <a:gdLst>
                <a:gd name="T0" fmla="*/ 26 w 28"/>
                <a:gd name="T1" fmla="*/ 0 h 7"/>
                <a:gd name="T2" fmla="*/ 3 w 28"/>
                <a:gd name="T3" fmla="*/ 6 h 7"/>
                <a:gd name="T4" fmla="*/ 2 w 28"/>
                <a:gd name="T5" fmla="*/ 7 h 7"/>
                <a:gd name="T6" fmla="*/ 27 w 28"/>
                <a:gd name="T7" fmla="*/ 0 h 7"/>
                <a:gd name="T8" fmla="*/ 26 w 2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6" y="0"/>
                  </a:moveTo>
                  <a:cubicBezTo>
                    <a:pt x="19" y="5"/>
                    <a:pt x="11" y="6"/>
                    <a:pt x="3" y="6"/>
                  </a:cubicBezTo>
                  <a:cubicBezTo>
                    <a:pt x="2" y="7"/>
                    <a:pt x="0" y="7"/>
                    <a:pt x="2" y="7"/>
                  </a:cubicBezTo>
                  <a:cubicBezTo>
                    <a:pt x="11" y="7"/>
                    <a:pt x="20" y="5"/>
                    <a:pt x="27" y="0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796"/>
            <p:cNvSpPr/>
            <p:nvPr/>
          </p:nvSpPr>
          <p:spPr bwMode="auto">
            <a:xfrm>
              <a:off x="4841876" y="6681788"/>
              <a:ext cx="85725" cy="46038"/>
            </a:xfrm>
            <a:custGeom>
              <a:avLst/>
              <a:gdLst>
                <a:gd name="T0" fmla="*/ 20 w 23"/>
                <a:gd name="T1" fmla="*/ 1 h 12"/>
                <a:gd name="T2" fmla="*/ 1 w 23"/>
                <a:gd name="T3" fmla="*/ 11 h 12"/>
                <a:gd name="T4" fmla="*/ 2 w 23"/>
                <a:gd name="T5" fmla="*/ 12 h 12"/>
                <a:gd name="T6" fmla="*/ 22 w 23"/>
                <a:gd name="T7" fmla="*/ 1 h 12"/>
                <a:gd name="T8" fmla="*/ 20 w 2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0" y="1"/>
                  </a:moveTo>
                  <a:cubicBezTo>
                    <a:pt x="15" y="5"/>
                    <a:pt x="7" y="8"/>
                    <a:pt x="1" y="11"/>
                  </a:cubicBezTo>
                  <a:cubicBezTo>
                    <a:pt x="0" y="12"/>
                    <a:pt x="2" y="12"/>
                    <a:pt x="2" y="12"/>
                  </a:cubicBezTo>
                  <a:cubicBezTo>
                    <a:pt x="9" y="8"/>
                    <a:pt x="16" y="6"/>
                    <a:pt x="22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797"/>
            <p:cNvSpPr/>
            <p:nvPr/>
          </p:nvSpPr>
          <p:spPr bwMode="auto">
            <a:xfrm>
              <a:off x="4830764" y="6640513"/>
              <a:ext cx="66675" cy="52388"/>
            </a:xfrm>
            <a:custGeom>
              <a:avLst/>
              <a:gdLst>
                <a:gd name="T0" fmla="*/ 17 w 18"/>
                <a:gd name="T1" fmla="*/ 0 h 14"/>
                <a:gd name="T2" fmla="*/ 15 w 18"/>
                <a:gd name="T3" fmla="*/ 1 h 14"/>
                <a:gd name="T4" fmla="*/ 2 w 18"/>
                <a:gd name="T5" fmla="*/ 14 h 14"/>
                <a:gd name="T6" fmla="*/ 3 w 18"/>
                <a:gd name="T7" fmla="*/ 14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8" y="0"/>
                    <a:pt x="16" y="0"/>
                    <a:pt x="15" y="1"/>
                  </a:cubicBezTo>
                  <a:cubicBezTo>
                    <a:pt x="13" y="7"/>
                    <a:pt x="8" y="11"/>
                    <a:pt x="2" y="14"/>
                  </a:cubicBezTo>
                  <a:cubicBezTo>
                    <a:pt x="0" y="14"/>
                    <a:pt x="2" y="14"/>
                    <a:pt x="3" y="14"/>
                  </a:cubicBezTo>
                  <a:cubicBezTo>
                    <a:pt x="9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798"/>
            <p:cNvSpPr/>
            <p:nvPr/>
          </p:nvSpPr>
          <p:spPr bwMode="auto">
            <a:xfrm>
              <a:off x="4822826" y="6592888"/>
              <a:ext cx="68263" cy="63500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0 h 17"/>
                <a:gd name="T4" fmla="*/ 1 w 18"/>
                <a:gd name="T5" fmla="*/ 17 h 17"/>
                <a:gd name="T6" fmla="*/ 3 w 18"/>
                <a:gd name="T7" fmla="*/ 17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3" y="8"/>
                    <a:pt x="7" y="13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9" y="12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799"/>
            <p:cNvSpPr/>
            <p:nvPr/>
          </p:nvSpPr>
          <p:spPr bwMode="auto">
            <a:xfrm>
              <a:off x="4830764" y="6557963"/>
              <a:ext cx="36513" cy="65088"/>
            </a:xfrm>
            <a:custGeom>
              <a:avLst/>
              <a:gdLst>
                <a:gd name="T0" fmla="*/ 3 w 10"/>
                <a:gd name="T1" fmla="*/ 16 h 17"/>
                <a:gd name="T2" fmla="*/ 10 w 10"/>
                <a:gd name="T3" fmla="*/ 0 h 17"/>
                <a:gd name="T4" fmla="*/ 8 w 10"/>
                <a:gd name="T5" fmla="*/ 1 h 17"/>
                <a:gd name="T6" fmla="*/ 0 w 10"/>
                <a:gd name="T7" fmla="*/ 17 h 17"/>
                <a:gd name="T8" fmla="*/ 3 w 10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3" y="16"/>
                  </a:moveTo>
                  <a:cubicBezTo>
                    <a:pt x="5" y="11"/>
                    <a:pt x="8" y="6"/>
                    <a:pt x="10" y="0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800"/>
            <p:cNvSpPr/>
            <p:nvPr/>
          </p:nvSpPr>
          <p:spPr bwMode="auto">
            <a:xfrm>
              <a:off x="4819651" y="6532563"/>
              <a:ext cx="22225" cy="49213"/>
            </a:xfrm>
            <a:custGeom>
              <a:avLst/>
              <a:gdLst>
                <a:gd name="T0" fmla="*/ 3 w 6"/>
                <a:gd name="T1" fmla="*/ 12 h 13"/>
                <a:gd name="T2" fmla="*/ 6 w 6"/>
                <a:gd name="T3" fmla="*/ 0 h 13"/>
                <a:gd name="T4" fmla="*/ 3 w 6"/>
                <a:gd name="T5" fmla="*/ 1 h 13"/>
                <a:gd name="T6" fmla="*/ 0 w 6"/>
                <a:gd name="T7" fmla="*/ 12 h 13"/>
                <a:gd name="T8" fmla="*/ 3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801"/>
            <p:cNvSpPr/>
            <p:nvPr/>
          </p:nvSpPr>
          <p:spPr bwMode="auto">
            <a:xfrm>
              <a:off x="4792664" y="6491288"/>
              <a:ext cx="19050" cy="66675"/>
            </a:xfrm>
            <a:custGeom>
              <a:avLst/>
              <a:gdLst>
                <a:gd name="T0" fmla="*/ 3 w 5"/>
                <a:gd name="T1" fmla="*/ 1 h 18"/>
                <a:gd name="T2" fmla="*/ 0 w 5"/>
                <a:gd name="T3" fmla="*/ 17 h 18"/>
                <a:gd name="T4" fmla="*/ 2 w 5"/>
                <a:gd name="T5" fmla="*/ 17 h 18"/>
                <a:gd name="T6" fmla="*/ 5 w 5"/>
                <a:gd name="T7" fmla="*/ 1 h 18"/>
                <a:gd name="T8" fmla="*/ 3 w 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3" y="1"/>
                  </a:moveTo>
                  <a:cubicBezTo>
                    <a:pt x="2" y="7"/>
                    <a:pt x="1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3" y="12"/>
                    <a:pt x="4" y="6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802"/>
            <p:cNvSpPr/>
            <p:nvPr/>
          </p:nvSpPr>
          <p:spPr bwMode="auto">
            <a:xfrm>
              <a:off x="4762501" y="6461125"/>
              <a:ext cx="19050" cy="41275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0 h 11"/>
                <a:gd name="T4" fmla="*/ 3 w 5"/>
                <a:gd name="T5" fmla="*/ 10 h 11"/>
                <a:gd name="T6" fmla="*/ 5 w 5"/>
                <a:gd name="T7" fmla="*/ 1 h 11"/>
                <a:gd name="T8" fmla="*/ 3 w 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4" y="7"/>
                    <a:pt x="5" y="4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803"/>
            <p:cNvSpPr/>
            <p:nvPr/>
          </p:nvSpPr>
          <p:spPr bwMode="auto">
            <a:xfrm>
              <a:off x="4737101" y="6415088"/>
              <a:ext cx="14288" cy="38100"/>
            </a:xfrm>
            <a:custGeom>
              <a:avLst/>
              <a:gdLst>
                <a:gd name="T0" fmla="*/ 2 w 4"/>
                <a:gd name="T1" fmla="*/ 1 h 10"/>
                <a:gd name="T2" fmla="*/ 0 w 4"/>
                <a:gd name="T3" fmla="*/ 9 h 10"/>
                <a:gd name="T4" fmla="*/ 2 w 4"/>
                <a:gd name="T5" fmla="*/ 9 h 10"/>
                <a:gd name="T6" fmla="*/ 4 w 4"/>
                <a:gd name="T7" fmla="*/ 1 h 10"/>
                <a:gd name="T8" fmla="*/ 2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1"/>
                  </a:moveTo>
                  <a:cubicBezTo>
                    <a:pt x="1" y="4"/>
                    <a:pt x="1" y="7"/>
                    <a:pt x="0" y="9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3" y="6"/>
                    <a:pt x="3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804"/>
            <p:cNvSpPr/>
            <p:nvPr/>
          </p:nvSpPr>
          <p:spPr bwMode="auto">
            <a:xfrm>
              <a:off x="4706939" y="6373813"/>
              <a:ext cx="7938" cy="38100"/>
            </a:xfrm>
            <a:custGeom>
              <a:avLst/>
              <a:gdLst>
                <a:gd name="T0" fmla="*/ 0 w 2"/>
                <a:gd name="T1" fmla="*/ 2 h 10"/>
                <a:gd name="T2" fmla="*/ 0 w 2"/>
                <a:gd name="T3" fmla="*/ 9 h 10"/>
                <a:gd name="T4" fmla="*/ 2 w 2"/>
                <a:gd name="T5" fmla="*/ 9 h 10"/>
                <a:gd name="T6" fmla="*/ 2 w 2"/>
                <a:gd name="T7" fmla="*/ 1 h 10"/>
                <a:gd name="T8" fmla="*/ 0 w 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2" y="9"/>
                    <a:pt x="2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805"/>
            <p:cNvSpPr/>
            <p:nvPr/>
          </p:nvSpPr>
          <p:spPr bwMode="auto">
            <a:xfrm>
              <a:off x="4672014" y="6321425"/>
              <a:ext cx="7938" cy="38100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9 h 10"/>
                <a:gd name="T4" fmla="*/ 2 w 2"/>
                <a:gd name="T5" fmla="*/ 8 h 10"/>
                <a:gd name="T6" fmla="*/ 2 w 2"/>
                <a:gd name="T7" fmla="*/ 0 h 10"/>
                <a:gd name="T8" fmla="*/ 0 w 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2" y="6"/>
                    <a:pt x="2" y="3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0" name="Freeform 166"/>
          <p:cNvSpPr>
            <a:spLocks noEditPoints="1"/>
          </p:cNvSpPr>
          <p:nvPr/>
        </p:nvSpPr>
        <p:spPr bwMode="auto">
          <a:xfrm>
            <a:off x="7623270" y="3081439"/>
            <a:ext cx="927618" cy="771388"/>
          </a:xfrm>
          <a:custGeom>
            <a:avLst/>
            <a:gdLst>
              <a:gd name="T0" fmla="*/ 297 w 310"/>
              <a:gd name="T1" fmla="*/ 13 h 258"/>
              <a:gd name="T2" fmla="*/ 310 w 310"/>
              <a:gd name="T3" fmla="*/ 25 h 258"/>
              <a:gd name="T4" fmla="*/ 299 w 310"/>
              <a:gd name="T5" fmla="*/ 38 h 258"/>
              <a:gd name="T6" fmla="*/ 248 w 310"/>
              <a:gd name="T7" fmla="*/ 79 h 258"/>
              <a:gd name="T8" fmla="*/ 252 w 310"/>
              <a:gd name="T9" fmla="*/ 156 h 258"/>
              <a:gd name="T10" fmla="*/ 229 w 310"/>
              <a:gd name="T11" fmla="*/ 205 h 258"/>
              <a:gd name="T12" fmla="*/ 90 w 310"/>
              <a:gd name="T13" fmla="*/ 250 h 258"/>
              <a:gd name="T14" fmla="*/ 5 w 310"/>
              <a:gd name="T15" fmla="*/ 162 h 258"/>
              <a:gd name="T16" fmla="*/ 34 w 310"/>
              <a:gd name="T17" fmla="*/ 45 h 258"/>
              <a:gd name="T18" fmla="*/ 121 w 310"/>
              <a:gd name="T19" fmla="*/ 1 h 258"/>
              <a:gd name="T20" fmla="*/ 200 w 310"/>
              <a:gd name="T21" fmla="*/ 22 h 258"/>
              <a:gd name="T22" fmla="*/ 196 w 310"/>
              <a:gd name="T23" fmla="*/ 32 h 258"/>
              <a:gd name="T24" fmla="*/ 119 w 310"/>
              <a:gd name="T25" fmla="*/ 7 h 258"/>
              <a:gd name="T26" fmla="*/ 8 w 310"/>
              <a:gd name="T27" fmla="*/ 109 h 258"/>
              <a:gd name="T28" fmla="*/ 41 w 310"/>
              <a:gd name="T29" fmla="*/ 213 h 258"/>
              <a:gd name="T30" fmla="*/ 128 w 310"/>
              <a:gd name="T31" fmla="*/ 250 h 258"/>
              <a:gd name="T32" fmla="*/ 221 w 310"/>
              <a:gd name="T33" fmla="*/ 208 h 258"/>
              <a:gd name="T34" fmla="*/ 244 w 310"/>
              <a:gd name="T35" fmla="*/ 160 h 258"/>
              <a:gd name="T36" fmla="*/ 232 w 310"/>
              <a:gd name="T37" fmla="*/ 93 h 258"/>
              <a:gd name="T38" fmla="*/ 185 w 310"/>
              <a:gd name="T39" fmla="*/ 142 h 258"/>
              <a:gd name="T40" fmla="*/ 131 w 310"/>
              <a:gd name="T41" fmla="*/ 182 h 258"/>
              <a:gd name="T42" fmla="*/ 63 w 310"/>
              <a:gd name="T43" fmla="*/ 109 h 258"/>
              <a:gd name="T44" fmla="*/ 126 w 310"/>
              <a:gd name="T45" fmla="*/ 122 h 258"/>
              <a:gd name="T46" fmla="*/ 128 w 310"/>
              <a:gd name="T47" fmla="*/ 171 h 258"/>
              <a:gd name="T48" fmla="*/ 192 w 310"/>
              <a:gd name="T49" fmla="*/ 101 h 258"/>
              <a:gd name="T50" fmla="*/ 277 w 310"/>
              <a:gd name="T51" fmla="*/ 28 h 258"/>
              <a:gd name="T52" fmla="*/ 177 w 310"/>
              <a:gd name="T53" fmla="*/ 92 h 258"/>
              <a:gd name="T54" fmla="*/ 103 w 310"/>
              <a:gd name="T55" fmla="*/ 118 h 258"/>
              <a:gd name="T56" fmla="*/ 232 w 310"/>
              <a:gd name="T57" fmla="*/ 85 h 258"/>
              <a:gd name="T58" fmla="*/ 170 w 310"/>
              <a:gd name="T59" fmla="*/ 135 h 258"/>
              <a:gd name="T60" fmla="*/ 205 w 310"/>
              <a:gd name="T61" fmla="*/ 98 h 258"/>
              <a:gd name="T62" fmla="*/ 260 w 310"/>
              <a:gd name="T63" fmla="*/ 47 h 258"/>
              <a:gd name="T64" fmla="*/ 273 w 310"/>
              <a:gd name="T65" fmla="*/ 38 h 258"/>
              <a:gd name="T66" fmla="*/ 216 w 310"/>
              <a:gd name="T67" fmla="*/ 86 h 258"/>
              <a:gd name="T68" fmla="*/ 225 w 310"/>
              <a:gd name="T69" fmla="*/ 77 h 258"/>
              <a:gd name="T70" fmla="*/ 175 w 310"/>
              <a:gd name="T71" fmla="*/ 142 h 258"/>
              <a:gd name="T72" fmla="*/ 286 w 310"/>
              <a:gd name="T73" fmla="*/ 29 h 258"/>
              <a:gd name="T74" fmla="*/ 249 w 310"/>
              <a:gd name="T75" fmla="*/ 56 h 258"/>
              <a:gd name="T76" fmla="*/ 187 w 310"/>
              <a:gd name="T77" fmla="*/ 130 h 258"/>
              <a:gd name="T78" fmla="*/ 155 w 310"/>
              <a:gd name="T79" fmla="*/ 150 h 258"/>
              <a:gd name="T80" fmla="*/ 142 w 310"/>
              <a:gd name="T81" fmla="*/ 178 h 258"/>
              <a:gd name="T82" fmla="*/ 290 w 310"/>
              <a:gd name="T83" fmla="*/ 35 h 258"/>
              <a:gd name="T84" fmla="*/ 136 w 310"/>
              <a:gd name="T85" fmla="*/ 18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0" h="258">
                <a:moveTo>
                  <a:pt x="228" y="48"/>
                </a:moveTo>
                <a:cubicBezTo>
                  <a:pt x="245" y="39"/>
                  <a:pt x="261" y="30"/>
                  <a:pt x="278" y="21"/>
                </a:cubicBezTo>
                <a:cubicBezTo>
                  <a:pt x="284" y="18"/>
                  <a:pt x="290" y="16"/>
                  <a:pt x="297" y="13"/>
                </a:cubicBezTo>
                <a:cubicBezTo>
                  <a:pt x="300" y="12"/>
                  <a:pt x="303" y="12"/>
                  <a:pt x="304" y="16"/>
                </a:cubicBezTo>
                <a:cubicBezTo>
                  <a:pt x="304" y="16"/>
                  <a:pt x="305" y="17"/>
                  <a:pt x="305" y="17"/>
                </a:cubicBezTo>
                <a:cubicBezTo>
                  <a:pt x="307" y="20"/>
                  <a:pt x="310" y="22"/>
                  <a:pt x="310" y="25"/>
                </a:cubicBezTo>
                <a:cubicBezTo>
                  <a:pt x="310" y="27"/>
                  <a:pt x="306" y="30"/>
                  <a:pt x="304" y="32"/>
                </a:cubicBezTo>
                <a:cubicBezTo>
                  <a:pt x="303" y="33"/>
                  <a:pt x="303" y="34"/>
                  <a:pt x="302" y="35"/>
                </a:cubicBezTo>
                <a:cubicBezTo>
                  <a:pt x="301" y="36"/>
                  <a:pt x="300" y="38"/>
                  <a:pt x="299" y="38"/>
                </a:cubicBezTo>
                <a:cubicBezTo>
                  <a:pt x="293" y="37"/>
                  <a:pt x="290" y="44"/>
                  <a:pt x="286" y="47"/>
                </a:cubicBezTo>
                <a:cubicBezTo>
                  <a:pt x="284" y="49"/>
                  <a:pt x="282" y="50"/>
                  <a:pt x="280" y="52"/>
                </a:cubicBezTo>
                <a:cubicBezTo>
                  <a:pt x="270" y="61"/>
                  <a:pt x="259" y="70"/>
                  <a:pt x="248" y="79"/>
                </a:cubicBezTo>
                <a:cubicBezTo>
                  <a:pt x="254" y="87"/>
                  <a:pt x="255" y="96"/>
                  <a:pt x="255" y="105"/>
                </a:cubicBezTo>
                <a:cubicBezTo>
                  <a:pt x="255" y="109"/>
                  <a:pt x="257" y="113"/>
                  <a:pt x="257" y="118"/>
                </a:cubicBezTo>
                <a:cubicBezTo>
                  <a:pt x="258" y="131"/>
                  <a:pt x="256" y="143"/>
                  <a:pt x="252" y="156"/>
                </a:cubicBezTo>
                <a:cubicBezTo>
                  <a:pt x="249" y="165"/>
                  <a:pt x="247" y="174"/>
                  <a:pt x="243" y="183"/>
                </a:cubicBezTo>
                <a:cubicBezTo>
                  <a:pt x="241" y="188"/>
                  <a:pt x="238" y="192"/>
                  <a:pt x="235" y="197"/>
                </a:cubicBezTo>
                <a:cubicBezTo>
                  <a:pt x="233" y="199"/>
                  <a:pt x="231" y="202"/>
                  <a:pt x="229" y="205"/>
                </a:cubicBezTo>
                <a:cubicBezTo>
                  <a:pt x="220" y="222"/>
                  <a:pt x="206" y="235"/>
                  <a:pt x="188" y="243"/>
                </a:cubicBezTo>
                <a:cubicBezTo>
                  <a:pt x="170" y="252"/>
                  <a:pt x="150" y="258"/>
                  <a:pt x="129" y="257"/>
                </a:cubicBezTo>
                <a:cubicBezTo>
                  <a:pt x="115" y="257"/>
                  <a:pt x="103" y="255"/>
                  <a:pt x="90" y="250"/>
                </a:cubicBezTo>
                <a:cubicBezTo>
                  <a:pt x="73" y="244"/>
                  <a:pt x="58" y="233"/>
                  <a:pt x="43" y="224"/>
                </a:cubicBezTo>
                <a:cubicBezTo>
                  <a:pt x="34" y="217"/>
                  <a:pt x="27" y="208"/>
                  <a:pt x="22" y="198"/>
                </a:cubicBezTo>
                <a:cubicBezTo>
                  <a:pt x="15" y="187"/>
                  <a:pt x="9" y="175"/>
                  <a:pt x="5" y="162"/>
                </a:cubicBezTo>
                <a:cubicBezTo>
                  <a:pt x="2" y="155"/>
                  <a:pt x="2" y="147"/>
                  <a:pt x="1" y="139"/>
                </a:cubicBezTo>
                <a:cubicBezTo>
                  <a:pt x="0" y="122"/>
                  <a:pt x="3" y="105"/>
                  <a:pt x="7" y="88"/>
                </a:cubicBezTo>
                <a:cubicBezTo>
                  <a:pt x="11" y="71"/>
                  <a:pt x="22" y="57"/>
                  <a:pt x="34" y="45"/>
                </a:cubicBezTo>
                <a:cubicBezTo>
                  <a:pt x="43" y="35"/>
                  <a:pt x="54" y="27"/>
                  <a:pt x="64" y="18"/>
                </a:cubicBezTo>
                <a:cubicBezTo>
                  <a:pt x="68" y="15"/>
                  <a:pt x="72" y="13"/>
                  <a:pt x="76" y="12"/>
                </a:cubicBezTo>
                <a:cubicBezTo>
                  <a:pt x="91" y="8"/>
                  <a:pt x="106" y="4"/>
                  <a:pt x="121" y="1"/>
                </a:cubicBezTo>
                <a:cubicBezTo>
                  <a:pt x="126" y="0"/>
                  <a:pt x="132" y="1"/>
                  <a:pt x="137" y="2"/>
                </a:cubicBezTo>
                <a:cubicBezTo>
                  <a:pt x="153" y="3"/>
                  <a:pt x="168" y="6"/>
                  <a:pt x="183" y="12"/>
                </a:cubicBezTo>
                <a:cubicBezTo>
                  <a:pt x="189" y="14"/>
                  <a:pt x="195" y="18"/>
                  <a:pt x="200" y="22"/>
                </a:cubicBezTo>
                <a:cubicBezTo>
                  <a:pt x="210" y="30"/>
                  <a:pt x="223" y="35"/>
                  <a:pt x="228" y="48"/>
                </a:cubicBezTo>
                <a:close/>
                <a:moveTo>
                  <a:pt x="224" y="52"/>
                </a:moveTo>
                <a:cubicBezTo>
                  <a:pt x="215" y="45"/>
                  <a:pt x="207" y="36"/>
                  <a:pt x="196" y="32"/>
                </a:cubicBezTo>
                <a:cubicBezTo>
                  <a:pt x="194" y="31"/>
                  <a:pt x="192" y="28"/>
                  <a:pt x="189" y="27"/>
                </a:cubicBezTo>
                <a:cubicBezTo>
                  <a:pt x="176" y="21"/>
                  <a:pt x="164" y="13"/>
                  <a:pt x="150" y="9"/>
                </a:cubicBezTo>
                <a:cubicBezTo>
                  <a:pt x="140" y="6"/>
                  <a:pt x="129" y="7"/>
                  <a:pt x="119" y="7"/>
                </a:cubicBezTo>
                <a:cubicBezTo>
                  <a:pt x="103" y="7"/>
                  <a:pt x="89" y="15"/>
                  <a:pt x="74" y="20"/>
                </a:cubicBezTo>
                <a:cubicBezTo>
                  <a:pt x="61" y="25"/>
                  <a:pt x="52" y="35"/>
                  <a:pt x="43" y="44"/>
                </a:cubicBezTo>
                <a:cubicBezTo>
                  <a:pt x="25" y="62"/>
                  <a:pt x="12" y="83"/>
                  <a:pt x="8" y="109"/>
                </a:cubicBezTo>
                <a:cubicBezTo>
                  <a:pt x="6" y="124"/>
                  <a:pt x="6" y="140"/>
                  <a:pt x="9" y="155"/>
                </a:cubicBezTo>
                <a:cubicBezTo>
                  <a:pt x="11" y="167"/>
                  <a:pt x="18" y="178"/>
                  <a:pt x="24" y="189"/>
                </a:cubicBezTo>
                <a:cubicBezTo>
                  <a:pt x="28" y="198"/>
                  <a:pt x="33" y="207"/>
                  <a:pt x="41" y="213"/>
                </a:cubicBezTo>
                <a:cubicBezTo>
                  <a:pt x="56" y="225"/>
                  <a:pt x="70" y="237"/>
                  <a:pt x="88" y="243"/>
                </a:cubicBezTo>
                <a:cubicBezTo>
                  <a:pt x="96" y="247"/>
                  <a:pt x="104" y="249"/>
                  <a:pt x="112" y="249"/>
                </a:cubicBezTo>
                <a:cubicBezTo>
                  <a:pt x="117" y="249"/>
                  <a:pt x="123" y="250"/>
                  <a:pt x="128" y="250"/>
                </a:cubicBezTo>
                <a:cubicBezTo>
                  <a:pt x="136" y="250"/>
                  <a:pt x="145" y="252"/>
                  <a:pt x="152" y="249"/>
                </a:cubicBezTo>
                <a:cubicBezTo>
                  <a:pt x="166" y="245"/>
                  <a:pt x="179" y="239"/>
                  <a:pt x="192" y="233"/>
                </a:cubicBezTo>
                <a:cubicBezTo>
                  <a:pt x="205" y="228"/>
                  <a:pt x="213" y="218"/>
                  <a:pt x="221" y="208"/>
                </a:cubicBezTo>
                <a:cubicBezTo>
                  <a:pt x="225" y="203"/>
                  <a:pt x="228" y="196"/>
                  <a:pt x="231" y="190"/>
                </a:cubicBezTo>
                <a:cubicBezTo>
                  <a:pt x="235" y="183"/>
                  <a:pt x="239" y="176"/>
                  <a:pt x="242" y="169"/>
                </a:cubicBezTo>
                <a:cubicBezTo>
                  <a:pt x="243" y="166"/>
                  <a:pt x="243" y="163"/>
                  <a:pt x="244" y="160"/>
                </a:cubicBezTo>
                <a:cubicBezTo>
                  <a:pt x="249" y="143"/>
                  <a:pt x="254" y="126"/>
                  <a:pt x="251" y="109"/>
                </a:cubicBezTo>
                <a:cubicBezTo>
                  <a:pt x="249" y="100"/>
                  <a:pt x="249" y="91"/>
                  <a:pt x="242" y="84"/>
                </a:cubicBezTo>
                <a:cubicBezTo>
                  <a:pt x="239" y="87"/>
                  <a:pt x="235" y="89"/>
                  <a:pt x="232" y="93"/>
                </a:cubicBezTo>
                <a:cubicBezTo>
                  <a:pt x="224" y="100"/>
                  <a:pt x="217" y="108"/>
                  <a:pt x="209" y="116"/>
                </a:cubicBezTo>
                <a:cubicBezTo>
                  <a:pt x="202" y="124"/>
                  <a:pt x="191" y="129"/>
                  <a:pt x="187" y="140"/>
                </a:cubicBezTo>
                <a:cubicBezTo>
                  <a:pt x="187" y="141"/>
                  <a:pt x="186" y="141"/>
                  <a:pt x="185" y="142"/>
                </a:cubicBezTo>
                <a:cubicBezTo>
                  <a:pt x="183" y="143"/>
                  <a:pt x="181" y="144"/>
                  <a:pt x="180" y="145"/>
                </a:cubicBezTo>
                <a:cubicBezTo>
                  <a:pt x="168" y="158"/>
                  <a:pt x="157" y="170"/>
                  <a:pt x="145" y="183"/>
                </a:cubicBezTo>
                <a:cubicBezTo>
                  <a:pt x="139" y="188"/>
                  <a:pt x="136" y="188"/>
                  <a:pt x="131" y="182"/>
                </a:cubicBezTo>
                <a:cubicBezTo>
                  <a:pt x="121" y="171"/>
                  <a:pt x="111" y="159"/>
                  <a:pt x="101" y="148"/>
                </a:cubicBezTo>
                <a:cubicBezTo>
                  <a:pt x="91" y="138"/>
                  <a:pt x="81" y="128"/>
                  <a:pt x="72" y="117"/>
                </a:cubicBezTo>
                <a:cubicBezTo>
                  <a:pt x="69" y="115"/>
                  <a:pt x="66" y="112"/>
                  <a:pt x="63" y="109"/>
                </a:cubicBezTo>
                <a:cubicBezTo>
                  <a:pt x="65" y="104"/>
                  <a:pt x="70" y="103"/>
                  <a:pt x="74" y="104"/>
                </a:cubicBezTo>
                <a:cubicBezTo>
                  <a:pt x="80" y="105"/>
                  <a:pt x="87" y="107"/>
                  <a:pt x="93" y="109"/>
                </a:cubicBezTo>
                <a:cubicBezTo>
                  <a:pt x="105" y="113"/>
                  <a:pt x="116" y="118"/>
                  <a:pt x="126" y="122"/>
                </a:cubicBezTo>
                <a:cubicBezTo>
                  <a:pt x="159" y="98"/>
                  <a:pt x="191" y="75"/>
                  <a:pt x="224" y="52"/>
                </a:cubicBezTo>
                <a:close/>
                <a:moveTo>
                  <a:pt x="66" y="108"/>
                </a:moveTo>
                <a:cubicBezTo>
                  <a:pt x="92" y="125"/>
                  <a:pt x="108" y="150"/>
                  <a:pt x="128" y="171"/>
                </a:cubicBezTo>
                <a:cubicBezTo>
                  <a:pt x="132" y="167"/>
                  <a:pt x="136" y="162"/>
                  <a:pt x="140" y="158"/>
                </a:cubicBezTo>
                <a:cubicBezTo>
                  <a:pt x="153" y="144"/>
                  <a:pt x="166" y="130"/>
                  <a:pt x="180" y="116"/>
                </a:cubicBezTo>
                <a:cubicBezTo>
                  <a:pt x="184" y="111"/>
                  <a:pt x="188" y="106"/>
                  <a:pt x="192" y="101"/>
                </a:cubicBezTo>
                <a:cubicBezTo>
                  <a:pt x="196" y="97"/>
                  <a:pt x="202" y="93"/>
                  <a:pt x="206" y="89"/>
                </a:cubicBezTo>
                <a:cubicBezTo>
                  <a:pt x="222" y="71"/>
                  <a:pt x="239" y="56"/>
                  <a:pt x="258" y="42"/>
                </a:cubicBezTo>
                <a:cubicBezTo>
                  <a:pt x="265" y="37"/>
                  <a:pt x="271" y="33"/>
                  <a:pt x="277" y="28"/>
                </a:cubicBezTo>
                <a:cubicBezTo>
                  <a:pt x="275" y="28"/>
                  <a:pt x="273" y="29"/>
                  <a:pt x="271" y="30"/>
                </a:cubicBezTo>
                <a:cubicBezTo>
                  <a:pt x="254" y="41"/>
                  <a:pt x="236" y="51"/>
                  <a:pt x="220" y="62"/>
                </a:cubicBezTo>
                <a:cubicBezTo>
                  <a:pt x="205" y="72"/>
                  <a:pt x="191" y="82"/>
                  <a:pt x="177" y="92"/>
                </a:cubicBezTo>
                <a:cubicBezTo>
                  <a:pt x="161" y="103"/>
                  <a:pt x="146" y="115"/>
                  <a:pt x="131" y="126"/>
                </a:cubicBezTo>
                <a:cubicBezTo>
                  <a:pt x="130" y="127"/>
                  <a:pt x="128" y="128"/>
                  <a:pt x="127" y="127"/>
                </a:cubicBezTo>
                <a:cubicBezTo>
                  <a:pt x="119" y="124"/>
                  <a:pt x="111" y="122"/>
                  <a:pt x="103" y="118"/>
                </a:cubicBezTo>
                <a:cubicBezTo>
                  <a:pt x="91" y="113"/>
                  <a:pt x="81" y="106"/>
                  <a:pt x="66" y="108"/>
                </a:cubicBezTo>
                <a:close/>
                <a:moveTo>
                  <a:pt x="239" y="64"/>
                </a:moveTo>
                <a:cubicBezTo>
                  <a:pt x="229" y="69"/>
                  <a:pt x="228" y="74"/>
                  <a:pt x="232" y="85"/>
                </a:cubicBezTo>
                <a:cubicBezTo>
                  <a:pt x="241" y="79"/>
                  <a:pt x="243" y="75"/>
                  <a:pt x="239" y="64"/>
                </a:cubicBezTo>
                <a:close/>
                <a:moveTo>
                  <a:pt x="160" y="157"/>
                </a:moveTo>
                <a:cubicBezTo>
                  <a:pt x="170" y="152"/>
                  <a:pt x="171" y="144"/>
                  <a:pt x="170" y="135"/>
                </a:cubicBezTo>
                <a:cubicBezTo>
                  <a:pt x="160" y="141"/>
                  <a:pt x="159" y="143"/>
                  <a:pt x="160" y="157"/>
                </a:cubicBezTo>
                <a:close/>
                <a:moveTo>
                  <a:pt x="198" y="118"/>
                </a:moveTo>
                <a:cubicBezTo>
                  <a:pt x="209" y="114"/>
                  <a:pt x="205" y="106"/>
                  <a:pt x="205" y="98"/>
                </a:cubicBezTo>
                <a:cubicBezTo>
                  <a:pt x="195" y="105"/>
                  <a:pt x="193" y="113"/>
                  <a:pt x="198" y="118"/>
                </a:cubicBezTo>
                <a:close/>
                <a:moveTo>
                  <a:pt x="255" y="65"/>
                </a:moveTo>
                <a:cubicBezTo>
                  <a:pt x="263" y="61"/>
                  <a:pt x="263" y="61"/>
                  <a:pt x="260" y="47"/>
                </a:cubicBezTo>
                <a:cubicBezTo>
                  <a:pt x="252" y="52"/>
                  <a:pt x="252" y="52"/>
                  <a:pt x="255" y="65"/>
                </a:cubicBezTo>
                <a:close/>
                <a:moveTo>
                  <a:pt x="267" y="55"/>
                </a:moveTo>
                <a:cubicBezTo>
                  <a:pt x="274" y="50"/>
                  <a:pt x="275" y="47"/>
                  <a:pt x="273" y="38"/>
                </a:cubicBezTo>
                <a:cubicBezTo>
                  <a:pt x="265" y="42"/>
                  <a:pt x="265" y="42"/>
                  <a:pt x="267" y="55"/>
                </a:cubicBezTo>
                <a:close/>
                <a:moveTo>
                  <a:pt x="211" y="107"/>
                </a:moveTo>
                <a:cubicBezTo>
                  <a:pt x="220" y="101"/>
                  <a:pt x="214" y="93"/>
                  <a:pt x="216" y="86"/>
                </a:cubicBezTo>
                <a:cubicBezTo>
                  <a:pt x="209" y="92"/>
                  <a:pt x="209" y="92"/>
                  <a:pt x="211" y="107"/>
                </a:cubicBezTo>
                <a:close/>
                <a:moveTo>
                  <a:pt x="222" y="95"/>
                </a:moveTo>
                <a:cubicBezTo>
                  <a:pt x="226" y="92"/>
                  <a:pt x="228" y="85"/>
                  <a:pt x="225" y="77"/>
                </a:cubicBezTo>
                <a:cubicBezTo>
                  <a:pt x="219" y="83"/>
                  <a:pt x="218" y="86"/>
                  <a:pt x="222" y="95"/>
                </a:cubicBezTo>
                <a:close/>
                <a:moveTo>
                  <a:pt x="181" y="124"/>
                </a:moveTo>
                <a:cubicBezTo>
                  <a:pt x="173" y="128"/>
                  <a:pt x="174" y="135"/>
                  <a:pt x="175" y="142"/>
                </a:cubicBezTo>
                <a:cubicBezTo>
                  <a:pt x="182" y="137"/>
                  <a:pt x="182" y="131"/>
                  <a:pt x="181" y="124"/>
                </a:cubicBezTo>
                <a:close/>
                <a:moveTo>
                  <a:pt x="279" y="46"/>
                </a:moveTo>
                <a:cubicBezTo>
                  <a:pt x="287" y="42"/>
                  <a:pt x="284" y="35"/>
                  <a:pt x="286" y="29"/>
                </a:cubicBezTo>
                <a:cubicBezTo>
                  <a:pt x="276" y="33"/>
                  <a:pt x="278" y="40"/>
                  <a:pt x="279" y="46"/>
                </a:cubicBezTo>
                <a:close/>
                <a:moveTo>
                  <a:pt x="246" y="73"/>
                </a:moveTo>
                <a:cubicBezTo>
                  <a:pt x="250" y="71"/>
                  <a:pt x="251" y="65"/>
                  <a:pt x="249" y="56"/>
                </a:cubicBezTo>
                <a:cubicBezTo>
                  <a:pt x="243" y="60"/>
                  <a:pt x="243" y="63"/>
                  <a:pt x="246" y="73"/>
                </a:cubicBezTo>
                <a:close/>
                <a:moveTo>
                  <a:pt x="192" y="112"/>
                </a:moveTo>
                <a:cubicBezTo>
                  <a:pt x="184" y="119"/>
                  <a:pt x="184" y="119"/>
                  <a:pt x="187" y="130"/>
                </a:cubicBezTo>
                <a:cubicBezTo>
                  <a:pt x="193" y="126"/>
                  <a:pt x="190" y="119"/>
                  <a:pt x="192" y="112"/>
                </a:cubicBezTo>
                <a:close/>
                <a:moveTo>
                  <a:pt x="151" y="168"/>
                </a:moveTo>
                <a:cubicBezTo>
                  <a:pt x="158" y="163"/>
                  <a:pt x="155" y="156"/>
                  <a:pt x="155" y="150"/>
                </a:cubicBezTo>
                <a:cubicBezTo>
                  <a:pt x="149" y="154"/>
                  <a:pt x="148" y="159"/>
                  <a:pt x="151" y="168"/>
                </a:cubicBezTo>
                <a:close/>
                <a:moveTo>
                  <a:pt x="146" y="160"/>
                </a:moveTo>
                <a:cubicBezTo>
                  <a:pt x="136" y="165"/>
                  <a:pt x="143" y="172"/>
                  <a:pt x="142" y="178"/>
                </a:cubicBezTo>
                <a:cubicBezTo>
                  <a:pt x="149" y="173"/>
                  <a:pt x="145" y="167"/>
                  <a:pt x="146" y="160"/>
                </a:cubicBezTo>
                <a:close/>
                <a:moveTo>
                  <a:pt x="295" y="20"/>
                </a:moveTo>
                <a:cubicBezTo>
                  <a:pt x="287" y="25"/>
                  <a:pt x="287" y="26"/>
                  <a:pt x="290" y="35"/>
                </a:cubicBezTo>
                <a:cubicBezTo>
                  <a:pt x="298" y="32"/>
                  <a:pt x="295" y="26"/>
                  <a:pt x="295" y="20"/>
                </a:cubicBezTo>
                <a:close/>
                <a:moveTo>
                  <a:pt x="131" y="177"/>
                </a:moveTo>
                <a:cubicBezTo>
                  <a:pt x="133" y="178"/>
                  <a:pt x="134" y="179"/>
                  <a:pt x="136" y="181"/>
                </a:cubicBezTo>
                <a:cubicBezTo>
                  <a:pt x="136" y="177"/>
                  <a:pt x="136" y="174"/>
                  <a:pt x="136" y="170"/>
                </a:cubicBezTo>
                <a:cubicBezTo>
                  <a:pt x="134" y="172"/>
                  <a:pt x="133" y="174"/>
                  <a:pt x="131" y="177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41" name="Freeform 284"/>
          <p:cNvSpPr>
            <a:spLocks noEditPoints="1"/>
          </p:cNvSpPr>
          <p:nvPr/>
        </p:nvSpPr>
        <p:spPr bwMode="auto">
          <a:xfrm rot="1761427">
            <a:off x="3047377" y="2573486"/>
            <a:ext cx="554190" cy="402357"/>
          </a:xfrm>
          <a:custGeom>
            <a:avLst/>
            <a:gdLst>
              <a:gd name="T0" fmla="*/ 65 w 191"/>
              <a:gd name="T1" fmla="*/ 3 h 138"/>
              <a:gd name="T2" fmla="*/ 143 w 191"/>
              <a:gd name="T3" fmla="*/ 1 h 138"/>
              <a:gd name="T4" fmla="*/ 183 w 191"/>
              <a:gd name="T5" fmla="*/ 1 h 138"/>
              <a:gd name="T6" fmla="*/ 191 w 191"/>
              <a:gd name="T7" fmla="*/ 23 h 138"/>
              <a:gd name="T8" fmla="*/ 191 w 191"/>
              <a:gd name="T9" fmla="*/ 106 h 138"/>
              <a:gd name="T10" fmla="*/ 181 w 191"/>
              <a:gd name="T11" fmla="*/ 135 h 138"/>
              <a:gd name="T12" fmla="*/ 157 w 191"/>
              <a:gd name="T13" fmla="*/ 136 h 138"/>
              <a:gd name="T14" fmla="*/ 135 w 191"/>
              <a:gd name="T15" fmla="*/ 134 h 138"/>
              <a:gd name="T16" fmla="*/ 71 w 191"/>
              <a:gd name="T17" fmla="*/ 136 h 138"/>
              <a:gd name="T18" fmla="*/ 11 w 191"/>
              <a:gd name="T19" fmla="*/ 137 h 138"/>
              <a:gd name="T20" fmla="*/ 1 w 191"/>
              <a:gd name="T21" fmla="*/ 103 h 138"/>
              <a:gd name="T22" fmla="*/ 0 w 191"/>
              <a:gd name="T23" fmla="*/ 6 h 138"/>
              <a:gd name="T24" fmla="*/ 17 w 191"/>
              <a:gd name="T25" fmla="*/ 1 h 138"/>
              <a:gd name="T26" fmla="*/ 10 w 191"/>
              <a:gd name="T27" fmla="*/ 6 h 138"/>
              <a:gd name="T28" fmla="*/ 21 w 191"/>
              <a:gd name="T29" fmla="*/ 22 h 138"/>
              <a:gd name="T30" fmla="*/ 41 w 191"/>
              <a:gd name="T31" fmla="*/ 40 h 138"/>
              <a:gd name="T32" fmla="*/ 92 w 191"/>
              <a:gd name="T33" fmla="*/ 73 h 138"/>
              <a:gd name="T34" fmla="*/ 122 w 191"/>
              <a:gd name="T35" fmla="*/ 56 h 138"/>
              <a:gd name="T36" fmla="*/ 164 w 191"/>
              <a:gd name="T37" fmla="*/ 16 h 138"/>
              <a:gd name="T38" fmla="*/ 153 w 191"/>
              <a:gd name="T39" fmla="*/ 6 h 138"/>
              <a:gd name="T40" fmla="*/ 106 w 191"/>
              <a:gd name="T41" fmla="*/ 6 h 138"/>
              <a:gd name="T42" fmla="*/ 42 w 191"/>
              <a:gd name="T43" fmla="*/ 7 h 138"/>
              <a:gd name="T44" fmla="*/ 111 w 191"/>
              <a:gd name="T45" fmla="*/ 76 h 138"/>
              <a:gd name="T46" fmla="*/ 132 w 191"/>
              <a:gd name="T47" fmla="*/ 102 h 138"/>
              <a:gd name="T48" fmla="*/ 155 w 191"/>
              <a:gd name="T49" fmla="*/ 129 h 138"/>
              <a:gd name="T50" fmla="*/ 180 w 191"/>
              <a:gd name="T51" fmla="*/ 130 h 138"/>
              <a:gd name="T52" fmla="*/ 186 w 191"/>
              <a:gd name="T53" fmla="*/ 97 h 138"/>
              <a:gd name="T54" fmla="*/ 186 w 191"/>
              <a:gd name="T55" fmla="*/ 31 h 138"/>
              <a:gd name="T56" fmla="*/ 184 w 191"/>
              <a:gd name="T57" fmla="*/ 9 h 138"/>
              <a:gd name="T58" fmla="*/ 80 w 191"/>
              <a:gd name="T59" fmla="*/ 74 h 138"/>
              <a:gd name="T60" fmla="*/ 5 w 191"/>
              <a:gd name="T61" fmla="*/ 51 h 138"/>
              <a:gd name="T62" fmla="*/ 5 w 191"/>
              <a:gd name="T63" fmla="*/ 128 h 138"/>
              <a:gd name="T64" fmla="*/ 42 w 191"/>
              <a:gd name="T65" fmla="*/ 132 h 138"/>
              <a:gd name="T66" fmla="*/ 55 w 191"/>
              <a:gd name="T67" fmla="*/ 113 h 138"/>
              <a:gd name="T68" fmla="*/ 52 w 191"/>
              <a:gd name="T69" fmla="*/ 131 h 138"/>
              <a:gd name="T70" fmla="*/ 140 w 191"/>
              <a:gd name="T71" fmla="*/ 122 h 138"/>
              <a:gd name="T72" fmla="*/ 106 w 191"/>
              <a:gd name="T73" fmla="*/ 81 h 138"/>
              <a:gd name="T74" fmla="*/ 84 w 191"/>
              <a:gd name="T75" fmla="*/ 78 h 138"/>
              <a:gd name="T76" fmla="*/ 52 w 191"/>
              <a:gd name="T77" fmla="*/ 13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1" h="138">
                <a:moveTo>
                  <a:pt x="17" y="1"/>
                </a:moveTo>
                <a:cubicBezTo>
                  <a:pt x="33" y="2"/>
                  <a:pt x="49" y="3"/>
                  <a:pt x="65" y="3"/>
                </a:cubicBezTo>
                <a:cubicBezTo>
                  <a:pt x="83" y="3"/>
                  <a:pt x="102" y="1"/>
                  <a:pt x="120" y="0"/>
                </a:cubicBezTo>
                <a:cubicBezTo>
                  <a:pt x="128" y="0"/>
                  <a:pt x="135" y="1"/>
                  <a:pt x="143" y="1"/>
                </a:cubicBezTo>
                <a:cubicBezTo>
                  <a:pt x="150" y="1"/>
                  <a:pt x="158" y="2"/>
                  <a:pt x="165" y="2"/>
                </a:cubicBezTo>
                <a:cubicBezTo>
                  <a:pt x="171" y="2"/>
                  <a:pt x="177" y="1"/>
                  <a:pt x="183" y="1"/>
                </a:cubicBezTo>
                <a:cubicBezTo>
                  <a:pt x="184" y="1"/>
                  <a:pt x="185" y="2"/>
                  <a:pt x="185" y="3"/>
                </a:cubicBezTo>
                <a:cubicBezTo>
                  <a:pt x="190" y="9"/>
                  <a:pt x="191" y="16"/>
                  <a:pt x="191" y="23"/>
                </a:cubicBezTo>
                <a:cubicBezTo>
                  <a:pt x="191" y="36"/>
                  <a:pt x="191" y="48"/>
                  <a:pt x="191" y="61"/>
                </a:cubicBezTo>
                <a:cubicBezTo>
                  <a:pt x="191" y="76"/>
                  <a:pt x="191" y="91"/>
                  <a:pt x="191" y="106"/>
                </a:cubicBezTo>
                <a:cubicBezTo>
                  <a:pt x="190" y="114"/>
                  <a:pt x="189" y="122"/>
                  <a:pt x="188" y="130"/>
                </a:cubicBezTo>
                <a:cubicBezTo>
                  <a:pt x="188" y="133"/>
                  <a:pt x="184" y="135"/>
                  <a:pt x="181" y="135"/>
                </a:cubicBezTo>
                <a:cubicBezTo>
                  <a:pt x="174" y="135"/>
                  <a:pt x="168" y="135"/>
                  <a:pt x="161" y="135"/>
                </a:cubicBezTo>
                <a:cubicBezTo>
                  <a:pt x="160" y="135"/>
                  <a:pt x="158" y="135"/>
                  <a:pt x="157" y="136"/>
                </a:cubicBezTo>
                <a:cubicBezTo>
                  <a:pt x="156" y="136"/>
                  <a:pt x="154" y="137"/>
                  <a:pt x="154" y="136"/>
                </a:cubicBezTo>
                <a:cubicBezTo>
                  <a:pt x="148" y="132"/>
                  <a:pt x="141" y="134"/>
                  <a:pt x="135" y="134"/>
                </a:cubicBezTo>
                <a:cubicBezTo>
                  <a:pt x="119" y="134"/>
                  <a:pt x="103" y="134"/>
                  <a:pt x="87" y="134"/>
                </a:cubicBezTo>
                <a:cubicBezTo>
                  <a:pt x="82" y="134"/>
                  <a:pt x="76" y="135"/>
                  <a:pt x="71" y="136"/>
                </a:cubicBezTo>
                <a:cubicBezTo>
                  <a:pt x="63" y="136"/>
                  <a:pt x="55" y="137"/>
                  <a:pt x="47" y="136"/>
                </a:cubicBezTo>
                <a:cubicBezTo>
                  <a:pt x="35" y="136"/>
                  <a:pt x="23" y="136"/>
                  <a:pt x="11" y="137"/>
                </a:cubicBezTo>
                <a:cubicBezTo>
                  <a:pt x="3" y="138"/>
                  <a:pt x="0" y="135"/>
                  <a:pt x="0" y="127"/>
                </a:cubicBezTo>
                <a:cubicBezTo>
                  <a:pt x="0" y="119"/>
                  <a:pt x="1" y="111"/>
                  <a:pt x="1" y="103"/>
                </a:cubicBezTo>
                <a:cubicBezTo>
                  <a:pt x="0" y="85"/>
                  <a:pt x="0" y="67"/>
                  <a:pt x="0" y="48"/>
                </a:cubicBezTo>
                <a:cubicBezTo>
                  <a:pt x="0" y="34"/>
                  <a:pt x="0" y="20"/>
                  <a:pt x="0" y="6"/>
                </a:cubicBezTo>
                <a:cubicBezTo>
                  <a:pt x="0" y="3"/>
                  <a:pt x="1" y="1"/>
                  <a:pt x="5" y="1"/>
                </a:cubicBezTo>
                <a:cubicBezTo>
                  <a:pt x="9" y="1"/>
                  <a:pt x="13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lose/>
                <a:moveTo>
                  <a:pt x="10" y="6"/>
                </a:moveTo>
                <a:cubicBezTo>
                  <a:pt x="9" y="6"/>
                  <a:pt x="9" y="6"/>
                  <a:pt x="9" y="7"/>
                </a:cubicBezTo>
                <a:cubicBezTo>
                  <a:pt x="13" y="12"/>
                  <a:pt x="17" y="17"/>
                  <a:pt x="21" y="22"/>
                </a:cubicBezTo>
                <a:cubicBezTo>
                  <a:pt x="26" y="27"/>
                  <a:pt x="32" y="32"/>
                  <a:pt x="38" y="37"/>
                </a:cubicBezTo>
                <a:cubicBezTo>
                  <a:pt x="39" y="38"/>
                  <a:pt x="40" y="39"/>
                  <a:pt x="41" y="40"/>
                </a:cubicBezTo>
                <a:cubicBezTo>
                  <a:pt x="47" y="44"/>
                  <a:pt x="54" y="48"/>
                  <a:pt x="60" y="52"/>
                </a:cubicBezTo>
                <a:cubicBezTo>
                  <a:pt x="70" y="60"/>
                  <a:pt x="80" y="68"/>
                  <a:pt x="92" y="73"/>
                </a:cubicBezTo>
                <a:cubicBezTo>
                  <a:pt x="96" y="74"/>
                  <a:pt x="99" y="74"/>
                  <a:pt x="102" y="71"/>
                </a:cubicBezTo>
                <a:cubicBezTo>
                  <a:pt x="109" y="66"/>
                  <a:pt x="115" y="61"/>
                  <a:pt x="122" y="56"/>
                </a:cubicBezTo>
                <a:cubicBezTo>
                  <a:pt x="126" y="52"/>
                  <a:pt x="131" y="49"/>
                  <a:pt x="134" y="45"/>
                </a:cubicBezTo>
                <a:cubicBezTo>
                  <a:pt x="144" y="36"/>
                  <a:pt x="154" y="25"/>
                  <a:pt x="164" y="16"/>
                </a:cubicBezTo>
                <a:cubicBezTo>
                  <a:pt x="167" y="12"/>
                  <a:pt x="171" y="10"/>
                  <a:pt x="175" y="6"/>
                </a:cubicBezTo>
                <a:cubicBezTo>
                  <a:pt x="167" y="6"/>
                  <a:pt x="160" y="6"/>
                  <a:pt x="153" y="6"/>
                </a:cubicBezTo>
                <a:cubicBezTo>
                  <a:pt x="147" y="6"/>
                  <a:pt x="141" y="5"/>
                  <a:pt x="136" y="5"/>
                </a:cubicBezTo>
                <a:cubicBezTo>
                  <a:pt x="126" y="5"/>
                  <a:pt x="116" y="6"/>
                  <a:pt x="106" y="6"/>
                </a:cubicBezTo>
                <a:cubicBezTo>
                  <a:pt x="101" y="6"/>
                  <a:pt x="95" y="7"/>
                  <a:pt x="90" y="7"/>
                </a:cubicBezTo>
                <a:cubicBezTo>
                  <a:pt x="74" y="7"/>
                  <a:pt x="58" y="7"/>
                  <a:pt x="42" y="7"/>
                </a:cubicBezTo>
                <a:cubicBezTo>
                  <a:pt x="31" y="7"/>
                  <a:pt x="20" y="6"/>
                  <a:pt x="10" y="6"/>
                </a:cubicBezTo>
                <a:close/>
                <a:moveTo>
                  <a:pt x="111" y="76"/>
                </a:moveTo>
                <a:cubicBezTo>
                  <a:pt x="113" y="79"/>
                  <a:pt x="115" y="82"/>
                  <a:pt x="117" y="85"/>
                </a:cubicBezTo>
                <a:cubicBezTo>
                  <a:pt x="122" y="91"/>
                  <a:pt x="127" y="96"/>
                  <a:pt x="132" y="102"/>
                </a:cubicBezTo>
                <a:cubicBezTo>
                  <a:pt x="135" y="105"/>
                  <a:pt x="137" y="108"/>
                  <a:pt x="140" y="112"/>
                </a:cubicBezTo>
                <a:cubicBezTo>
                  <a:pt x="145" y="117"/>
                  <a:pt x="150" y="123"/>
                  <a:pt x="155" y="129"/>
                </a:cubicBezTo>
                <a:cubicBezTo>
                  <a:pt x="155" y="129"/>
                  <a:pt x="156" y="129"/>
                  <a:pt x="156" y="129"/>
                </a:cubicBezTo>
                <a:cubicBezTo>
                  <a:pt x="164" y="130"/>
                  <a:pt x="172" y="130"/>
                  <a:pt x="180" y="130"/>
                </a:cubicBezTo>
                <a:cubicBezTo>
                  <a:pt x="182" y="130"/>
                  <a:pt x="183" y="129"/>
                  <a:pt x="184" y="127"/>
                </a:cubicBezTo>
                <a:cubicBezTo>
                  <a:pt x="184" y="117"/>
                  <a:pt x="186" y="107"/>
                  <a:pt x="186" y="97"/>
                </a:cubicBezTo>
                <a:cubicBezTo>
                  <a:pt x="187" y="86"/>
                  <a:pt x="186" y="76"/>
                  <a:pt x="186" y="65"/>
                </a:cubicBezTo>
                <a:cubicBezTo>
                  <a:pt x="186" y="54"/>
                  <a:pt x="186" y="43"/>
                  <a:pt x="186" y="31"/>
                </a:cubicBezTo>
                <a:cubicBezTo>
                  <a:pt x="186" y="25"/>
                  <a:pt x="186" y="19"/>
                  <a:pt x="185" y="12"/>
                </a:cubicBezTo>
                <a:cubicBezTo>
                  <a:pt x="185" y="11"/>
                  <a:pt x="184" y="10"/>
                  <a:pt x="184" y="9"/>
                </a:cubicBezTo>
                <a:cubicBezTo>
                  <a:pt x="158" y="30"/>
                  <a:pt x="137" y="56"/>
                  <a:pt x="111" y="76"/>
                </a:cubicBezTo>
                <a:close/>
                <a:moveTo>
                  <a:pt x="80" y="74"/>
                </a:moveTo>
                <a:cubicBezTo>
                  <a:pt x="54" y="55"/>
                  <a:pt x="27" y="38"/>
                  <a:pt x="5" y="16"/>
                </a:cubicBezTo>
                <a:cubicBezTo>
                  <a:pt x="5" y="28"/>
                  <a:pt x="5" y="39"/>
                  <a:pt x="5" y="51"/>
                </a:cubicBezTo>
                <a:cubicBezTo>
                  <a:pt x="5" y="60"/>
                  <a:pt x="5" y="68"/>
                  <a:pt x="5" y="77"/>
                </a:cubicBezTo>
                <a:cubicBezTo>
                  <a:pt x="5" y="94"/>
                  <a:pt x="5" y="111"/>
                  <a:pt x="5" y="128"/>
                </a:cubicBezTo>
                <a:cubicBezTo>
                  <a:pt x="5" y="131"/>
                  <a:pt x="6" y="133"/>
                  <a:pt x="9" y="133"/>
                </a:cubicBezTo>
                <a:cubicBezTo>
                  <a:pt x="20" y="132"/>
                  <a:pt x="31" y="132"/>
                  <a:pt x="42" y="132"/>
                </a:cubicBezTo>
                <a:cubicBezTo>
                  <a:pt x="43" y="132"/>
                  <a:pt x="45" y="131"/>
                  <a:pt x="45" y="130"/>
                </a:cubicBezTo>
                <a:cubicBezTo>
                  <a:pt x="49" y="124"/>
                  <a:pt x="52" y="119"/>
                  <a:pt x="55" y="113"/>
                </a:cubicBezTo>
                <a:cubicBezTo>
                  <a:pt x="63" y="100"/>
                  <a:pt x="71" y="88"/>
                  <a:pt x="80" y="74"/>
                </a:cubicBezTo>
                <a:close/>
                <a:moveTo>
                  <a:pt x="52" y="131"/>
                </a:moveTo>
                <a:cubicBezTo>
                  <a:pt x="84" y="130"/>
                  <a:pt x="115" y="130"/>
                  <a:pt x="147" y="129"/>
                </a:cubicBezTo>
                <a:cubicBezTo>
                  <a:pt x="144" y="126"/>
                  <a:pt x="142" y="124"/>
                  <a:pt x="140" y="122"/>
                </a:cubicBezTo>
                <a:cubicBezTo>
                  <a:pt x="137" y="117"/>
                  <a:pt x="135" y="113"/>
                  <a:pt x="131" y="109"/>
                </a:cubicBezTo>
                <a:cubicBezTo>
                  <a:pt x="123" y="99"/>
                  <a:pt x="115" y="90"/>
                  <a:pt x="106" y="81"/>
                </a:cubicBezTo>
                <a:cubicBezTo>
                  <a:pt x="105" y="80"/>
                  <a:pt x="103" y="79"/>
                  <a:pt x="102" y="80"/>
                </a:cubicBezTo>
                <a:cubicBezTo>
                  <a:pt x="96" y="82"/>
                  <a:pt x="90" y="82"/>
                  <a:pt x="84" y="78"/>
                </a:cubicBezTo>
                <a:cubicBezTo>
                  <a:pt x="84" y="78"/>
                  <a:pt x="83" y="78"/>
                  <a:pt x="83" y="78"/>
                </a:cubicBezTo>
                <a:cubicBezTo>
                  <a:pt x="76" y="98"/>
                  <a:pt x="61" y="113"/>
                  <a:pt x="52" y="13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48" name="组合 147"/>
          <p:cNvGrpSpPr/>
          <p:nvPr/>
        </p:nvGrpSpPr>
        <p:grpSpPr>
          <a:xfrm rot="1890111">
            <a:off x="8815873" y="2392448"/>
            <a:ext cx="792163" cy="647700"/>
            <a:chOff x="8210551" y="4244976"/>
            <a:chExt cx="792163" cy="647700"/>
          </a:xfrm>
        </p:grpSpPr>
        <p:sp>
          <p:nvSpPr>
            <p:cNvPr id="149" name="Freeform 20"/>
            <p:cNvSpPr>
              <a:spLocks noEditPoints="1"/>
            </p:cNvSpPr>
            <p:nvPr/>
          </p:nvSpPr>
          <p:spPr bwMode="auto">
            <a:xfrm>
              <a:off x="8210551" y="4244976"/>
              <a:ext cx="792163" cy="647700"/>
            </a:xfrm>
            <a:custGeom>
              <a:avLst/>
              <a:gdLst>
                <a:gd name="T0" fmla="*/ 325 w 326"/>
                <a:gd name="T1" fmla="*/ 76 h 266"/>
                <a:gd name="T2" fmla="*/ 257 w 326"/>
                <a:gd name="T3" fmla="*/ 261 h 266"/>
                <a:gd name="T4" fmla="*/ 189 w 326"/>
                <a:gd name="T5" fmla="*/ 250 h 266"/>
                <a:gd name="T6" fmla="*/ 91 w 326"/>
                <a:gd name="T7" fmla="*/ 233 h 266"/>
                <a:gd name="T8" fmla="*/ 0 w 326"/>
                <a:gd name="T9" fmla="*/ 222 h 266"/>
                <a:gd name="T10" fmla="*/ 10 w 326"/>
                <a:gd name="T11" fmla="*/ 58 h 266"/>
                <a:gd name="T12" fmla="*/ 74 w 326"/>
                <a:gd name="T13" fmla="*/ 2 h 266"/>
                <a:gd name="T14" fmla="*/ 160 w 326"/>
                <a:gd name="T15" fmla="*/ 8 h 266"/>
                <a:gd name="T16" fmla="*/ 223 w 326"/>
                <a:gd name="T17" fmla="*/ 25 h 266"/>
                <a:gd name="T18" fmla="*/ 282 w 326"/>
                <a:gd name="T19" fmla="*/ 44 h 266"/>
                <a:gd name="T20" fmla="*/ 237 w 326"/>
                <a:gd name="T21" fmla="*/ 217 h 266"/>
                <a:gd name="T22" fmla="*/ 240 w 326"/>
                <a:gd name="T23" fmla="*/ 241 h 266"/>
                <a:gd name="T24" fmla="*/ 264 w 326"/>
                <a:gd name="T25" fmla="*/ 222 h 266"/>
                <a:gd name="T26" fmla="*/ 319 w 326"/>
                <a:gd name="T27" fmla="*/ 75 h 266"/>
                <a:gd name="T28" fmla="*/ 295 w 326"/>
                <a:gd name="T29" fmla="*/ 83 h 266"/>
                <a:gd name="T30" fmla="*/ 292 w 326"/>
                <a:gd name="T31" fmla="*/ 87 h 266"/>
                <a:gd name="T32" fmla="*/ 292 w 326"/>
                <a:gd name="T33" fmla="*/ 96 h 266"/>
                <a:gd name="T34" fmla="*/ 273 w 326"/>
                <a:gd name="T35" fmla="*/ 96 h 266"/>
                <a:gd name="T36" fmla="*/ 278 w 326"/>
                <a:gd name="T37" fmla="*/ 123 h 266"/>
                <a:gd name="T38" fmla="*/ 260 w 326"/>
                <a:gd name="T39" fmla="*/ 138 h 266"/>
                <a:gd name="T40" fmla="*/ 258 w 326"/>
                <a:gd name="T41" fmla="*/ 141 h 266"/>
                <a:gd name="T42" fmla="*/ 270 w 326"/>
                <a:gd name="T43" fmla="*/ 168 h 266"/>
                <a:gd name="T44" fmla="*/ 250 w 326"/>
                <a:gd name="T45" fmla="*/ 169 h 266"/>
                <a:gd name="T46" fmla="*/ 253 w 326"/>
                <a:gd name="T47" fmla="*/ 186 h 266"/>
                <a:gd name="T48" fmla="*/ 241 w 326"/>
                <a:gd name="T49" fmla="*/ 202 h 266"/>
                <a:gd name="T50" fmla="*/ 237 w 326"/>
                <a:gd name="T51" fmla="*/ 217 h 266"/>
                <a:gd name="T52" fmla="*/ 58 w 326"/>
                <a:gd name="T53" fmla="*/ 225 h 266"/>
                <a:gd name="T54" fmla="*/ 197 w 326"/>
                <a:gd name="T55" fmla="*/ 229 h 266"/>
                <a:gd name="T56" fmla="*/ 206 w 326"/>
                <a:gd name="T57" fmla="*/ 197 h 266"/>
                <a:gd name="T58" fmla="*/ 217 w 326"/>
                <a:gd name="T59" fmla="*/ 19 h 266"/>
                <a:gd name="T60" fmla="*/ 159 w 326"/>
                <a:gd name="T61" fmla="*/ 13 h 266"/>
                <a:gd name="T62" fmla="*/ 65 w 326"/>
                <a:gd name="T63" fmla="*/ 7 h 266"/>
                <a:gd name="T64" fmla="*/ 19 w 326"/>
                <a:gd name="T65" fmla="*/ 40 h 266"/>
                <a:gd name="T66" fmla="*/ 8 w 326"/>
                <a:gd name="T67" fmla="*/ 183 h 266"/>
                <a:gd name="T68" fmla="*/ 145 w 326"/>
                <a:gd name="T69" fmla="*/ 239 h 266"/>
                <a:gd name="T70" fmla="*/ 223 w 326"/>
                <a:gd name="T71" fmla="*/ 245 h 266"/>
                <a:gd name="T72" fmla="*/ 253 w 326"/>
                <a:gd name="T73" fmla="*/ 136 h 266"/>
                <a:gd name="T74" fmla="*/ 278 w 326"/>
                <a:gd name="T75" fmla="*/ 48 h 266"/>
                <a:gd name="T76" fmla="*/ 224 w 326"/>
                <a:gd name="T77" fmla="*/ 49 h 266"/>
                <a:gd name="T78" fmla="*/ 258 w 326"/>
                <a:gd name="T79" fmla="*/ 60 h 266"/>
                <a:gd name="T80" fmla="*/ 224 w 326"/>
                <a:gd name="T81" fmla="*/ 54 h 266"/>
                <a:gd name="T82" fmla="*/ 240 w 326"/>
                <a:gd name="T83" fmla="*/ 65 h 266"/>
                <a:gd name="T84" fmla="*/ 223 w 326"/>
                <a:gd name="T85" fmla="*/ 66 h 266"/>
                <a:gd name="T86" fmla="*/ 240 w 326"/>
                <a:gd name="T87" fmla="*/ 83 h 266"/>
                <a:gd name="T88" fmla="*/ 220 w 326"/>
                <a:gd name="T89" fmla="*/ 102 h 266"/>
                <a:gd name="T90" fmla="*/ 220 w 326"/>
                <a:gd name="T91" fmla="*/ 124 h 266"/>
                <a:gd name="T92" fmla="*/ 240 w 326"/>
                <a:gd name="T93" fmla="*/ 144 h 266"/>
                <a:gd name="T94" fmla="*/ 227 w 326"/>
                <a:gd name="T95" fmla="*/ 157 h 266"/>
                <a:gd name="T96" fmla="*/ 217 w 326"/>
                <a:gd name="T97" fmla="*/ 175 h 266"/>
                <a:gd name="T98" fmla="*/ 214 w 326"/>
                <a:gd name="T99" fmla="*/ 195 h 266"/>
                <a:gd name="T100" fmla="*/ 211 w 326"/>
                <a:gd name="T101" fmla="*/ 221 h 266"/>
                <a:gd name="T102" fmla="*/ 115 w 326"/>
                <a:gd name="T103" fmla="*/ 23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6" h="266">
                  <a:moveTo>
                    <a:pt x="285" y="58"/>
                  </a:moveTo>
                  <a:cubicBezTo>
                    <a:pt x="298" y="63"/>
                    <a:pt x="311" y="67"/>
                    <a:pt x="323" y="71"/>
                  </a:cubicBezTo>
                  <a:cubicBezTo>
                    <a:pt x="324" y="72"/>
                    <a:pt x="326" y="75"/>
                    <a:pt x="325" y="76"/>
                  </a:cubicBezTo>
                  <a:cubicBezTo>
                    <a:pt x="314" y="101"/>
                    <a:pt x="303" y="126"/>
                    <a:pt x="292" y="152"/>
                  </a:cubicBezTo>
                  <a:cubicBezTo>
                    <a:pt x="287" y="164"/>
                    <a:pt x="285" y="177"/>
                    <a:pt x="281" y="189"/>
                  </a:cubicBezTo>
                  <a:cubicBezTo>
                    <a:pt x="273" y="213"/>
                    <a:pt x="265" y="237"/>
                    <a:pt x="257" y="261"/>
                  </a:cubicBezTo>
                  <a:cubicBezTo>
                    <a:pt x="256" y="264"/>
                    <a:pt x="253" y="266"/>
                    <a:pt x="248" y="264"/>
                  </a:cubicBezTo>
                  <a:cubicBezTo>
                    <a:pt x="244" y="263"/>
                    <a:pt x="240" y="262"/>
                    <a:pt x="236" y="260"/>
                  </a:cubicBezTo>
                  <a:cubicBezTo>
                    <a:pt x="222" y="254"/>
                    <a:pt x="205" y="252"/>
                    <a:pt x="189" y="250"/>
                  </a:cubicBezTo>
                  <a:cubicBezTo>
                    <a:pt x="172" y="248"/>
                    <a:pt x="155" y="245"/>
                    <a:pt x="138" y="243"/>
                  </a:cubicBezTo>
                  <a:cubicBezTo>
                    <a:pt x="127" y="241"/>
                    <a:pt x="117" y="240"/>
                    <a:pt x="107" y="238"/>
                  </a:cubicBezTo>
                  <a:cubicBezTo>
                    <a:pt x="101" y="237"/>
                    <a:pt x="96" y="236"/>
                    <a:pt x="91" y="233"/>
                  </a:cubicBezTo>
                  <a:cubicBezTo>
                    <a:pt x="88" y="231"/>
                    <a:pt x="82" y="231"/>
                    <a:pt x="77" y="231"/>
                  </a:cubicBezTo>
                  <a:cubicBezTo>
                    <a:pt x="54" y="230"/>
                    <a:pt x="31" y="229"/>
                    <a:pt x="8" y="229"/>
                  </a:cubicBezTo>
                  <a:cubicBezTo>
                    <a:pt x="2" y="228"/>
                    <a:pt x="0" y="227"/>
                    <a:pt x="0" y="222"/>
                  </a:cubicBezTo>
                  <a:cubicBezTo>
                    <a:pt x="1" y="204"/>
                    <a:pt x="2" y="186"/>
                    <a:pt x="3" y="167"/>
                  </a:cubicBezTo>
                  <a:cubicBezTo>
                    <a:pt x="4" y="150"/>
                    <a:pt x="4" y="132"/>
                    <a:pt x="5" y="115"/>
                  </a:cubicBezTo>
                  <a:cubicBezTo>
                    <a:pt x="7" y="96"/>
                    <a:pt x="8" y="77"/>
                    <a:pt x="10" y="58"/>
                  </a:cubicBezTo>
                  <a:cubicBezTo>
                    <a:pt x="12" y="40"/>
                    <a:pt x="15" y="23"/>
                    <a:pt x="17" y="6"/>
                  </a:cubicBezTo>
                  <a:cubicBezTo>
                    <a:pt x="18" y="2"/>
                    <a:pt x="20" y="1"/>
                    <a:pt x="24" y="1"/>
                  </a:cubicBezTo>
                  <a:cubicBezTo>
                    <a:pt x="41" y="0"/>
                    <a:pt x="58" y="1"/>
                    <a:pt x="74" y="2"/>
                  </a:cubicBezTo>
                  <a:cubicBezTo>
                    <a:pt x="80" y="3"/>
                    <a:pt x="86" y="4"/>
                    <a:pt x="92" y="4"/>
                  </a:cubicBezTo>
                  <a:cubicBezTo>
                    <a:pt x="103" y="4"/>
                    <a:pt x="114" y="4"/>
                    <a:pt x="125" y="5"/>
                  </a:cubicBezTo>
                  <a:cubicBezTo>
                    <a:pt x="137" y="6"/>
                    <a:pt x="149" y="7"/>
                    <a:pt x="160" y="8"/>
                  </a:cubicBezTo>
                  <a:cubicBezTo>
                    <a:pt x="176" y="9"/>
                    <a:pt x="191" y="9"/>
                    <a:pt x="206" y="10"/>
                  </a:cubicBezTo>
                  <a:cubicBezTo>
                    <a:pt x="207" y="10"/>
                    <a:pt x="208" y="10"/>
                    <a:pt x="209" y="11"/>
                  </a:cubicBezTo>
                  <a:cubicBezTo>
                    <a:pt x="223" y="13"/>
                    <a:pt x="224" y="14"/>
                    <a:pt x="223" y="25"/>
                  </a:cubicBezTo>
                  <a:cubicBezTo>
                    <a:pt x="223" y="26"/>
                    <a:pt x="224" y="28"/>
                    <a:pt x="224" y="30"/>
                  </a:cubicBezTo>
                  <a:cubicBezTo>
                    <a:pt x="223" y="33"/>
                    <a:pt x="226" y="34"/>
                    <a:pt x="230" y="34"/>
                  </a:cubicBezTo>
                  <a:cubicBezTo>
                    <a:pt x="248" y="35"/>
                    <a:pt x="265" y="38"/>
                    <a:pt x="282" y="44"/>
                  </a:cubicBezTo>
                  <a:cubicBezTo>
                    <a:pt x="287" y="46"/>
                    <a:pt x="289" y="48"/>
                    <a:pt x="287" y="52"/>
                  </a:cubicBezTo>
                  <a:cubicBezTo>
                    <a:pt x="286" y="54"/>
                    <a:pt x="285" y="56"/>
                    <a:pt x="285" y="58"/>
                  </a:cubicBezTo>
                  <a:close/>
                  <a:moveTo>
                    <a:pt x="237" y="217"/>
                  </a:moveTo>
                  <a:cubicBezTo>
                    <a:pt x="237" y="217"/>
                    <a:pt x="237" y="217"/>
                    <a:pt x="237" y="217"/>
                  </a:cubicBezTo>
                  <a:cubicBezTo>
                    <a:pt x="235" y="224"/>
                    <a:pt x="233" y="231"/>
                    <a:pt x="231" y="237"/>
                  </a:cubicBezTo>
                  <a:cubicBezTo>
                    <a:pt x="235" y="239"/>
                    <a:pt x="237" y="240"/>
                    <a:pt x="240" y="241"/>
                  </a:cubicBezTo>
                  <a:cubicBezTo>
                    <a:pt x="235" y="245"/>
                    <a:pt x="231" y="248"/>
                    <a:pt x="227" y="251"/>
                  </a:cubicBezTo>
                  <a:cubicBezTo>
                    <a:pt x="235" y="254"/>
                    <a:pt x="243" y="257"/>
                    <a:pt x="251" y="260"/>
                  </a:cubicBezTo>
                  <a:cubicBezTo>
                    <a:pt x="255" y="247"/>
                    <a:pt x="260" y="234"/>
                    <a:pt x="264" y="222"/>
                  </a:cubicBezTo>
                  <a:cubicBezTo>
                    <a:pt x="268" y="209"/>
                    <a:pt x="273" y="196"/>
                    <a:pt x="276" y="182"/>
                  </a:cubicBezTo>
                  <a:cubicBezTo>
                    <a:pt x="282" y="158"/>
                    <a:pt x="293" y="134"/>
                    <a:pt x="303" y="111"/>
                  </a:cubicBezTo>
                  <a:cubicBezTo>
                    <a:pt x="309" y="99"/>
                    <a:pt x="313" y="87"/>
                    <a:pt x="319" y="75"/>
                  </a:cubicBezTo>
                  <a:cubicBezTo>
                    <a:pt x="306" y="71"/>
                    <a:pt x="295" y="66"/>
                    <a:pt x="283" y="62"/>
                  </a:cubicBezTo>
                  <a:cubicBezTo>
                    <a:pt x="282" y="69"/>
                    <a:pt x="280" y="75"/>
                    <a:pt x="278" y="81"/>
                  </a:cubicBezTo>
                  <a:cubicBezTo>
                    <a:pt x="285" y="81"/>
                    <a:pt x="290" y="82"/>
                    <a:pt x="295" y="83"/>
                  </a:cubicBezTo>
                  <a:cubicBezTo>
                    <a:pt x="299" y="83"/>
                    <a:pt x="303" y="82"/>
                    <a:pt x="303" y="85"/>
                  </a:cubicBezTo>
                  <a:cubicBezTo>
                    <a:pt x="303" y="89"/>
                    <a:pt x="298" y="87"/>
                    <a:pt x="294" y="88"/>
                  </a:cubicBezTo>
                  <a:cubicBezTo>
                    <a:pt x="294" y="88"/>
                    <a:pt x="293" y="88"/>
                    <a:pt x="292" y="87"/>
                  </a:cubicBezTo>
                  <a:cubicBezTo>
                    <a:pt x="287" y="86"/>
                    <a:pt x="283" y="85"/>
                    <a:pt x="278" y="84"/>
                  </a:cubicBezTo>
                  <a:cubicBezTo>
                    <a:pt x="276" y="88"/>
                    <a:pt x="275" y="90"/>
                    <a:pt x="274" y="93"/>
                  </a:cubicBezTo>
                  <a:cubicBezTo>
                    <a:pt x="280" y="94"/>
                    <a:pt x="286" y="95"/>
                    <a:pt x="292" y="96"/>
                  </a:cubicBezTo>
                  <a:cubicBezTo>
                    <a:pt x="293" y="97"/>
                    <a:pt x="293" y="98"/>
                    <a:pt x="294" y="99"/>
                  </a:cubicBezTo>
                  <a:cubicBezTo>
                    <a:pt x="293" y="100"/>
                    <a:pt x="291" y="101"/>
                    <a:pt x="289" y="101"/>
                  </a:cubicBezTo>
                  <a:cubicBezTo>
                    <a:pt x="284" y="100"/>
                    <a:pt x="279" y="98"/>
                    <a:pt x="273" y="96"/>
                  </a:cubicBezTo>
                  <a:cubicBezTo>
                    <a:pt x="272" y="103"/>
                    <a:pt x="270" y="109"/>
                    <a:pt x="268" y="115"/>
                  </a:cubicBezTo>
                  <a:cubicBezTo>
                    <a:pt x="272" y="117"/>
                    <a:pt x="276" y="118"/>
                    <a:pt x="279" y="120"/>
                  </a:cubicBezTo>
                  <a:cubicBezTo>
                    <a:pt x="280" y="120"/>
                    <a:pt x="279" y="122"/>
                    <a:pt x="278" y="123"/>
                  </a:cubicBezTo>
                  <a:cubicBezTo>
                    <a:pt x="278" y="123"/>
                    <a:pt x="276" y="123"/>
                    <a:pt x="275" y="123"/>
                  </a:cubicBezTo>
                  <a:cubicBezTo>
                    <a:pt x="272" y="121"/>
                    <a:pt x="269" y="120"/>
                    <a:pt x="266" y="118"/>
                  </a:cubicBezTo>
                  <a:cubicBezTo>
                    <a:pt x="264" y="126"/>
                    <a:pt x="262" y="132"/>
                    <a:pt x="260" y="138"/>
                  </a:cubicBezTo>
                  <a:cubicBezTo>
                    <a:pt x="263" y="140"/>
                    <a:pt x="269" y="139"/>
                    <a:pt x="270" y="143"/>
                  </a:cubicBezTo>
                  <a:cubicBezTo>
                    <a:pt x="270" y="144"/>
                    <a:pt x="269" y="144"/>
                    <a:pt x="269" y="145"/>
                  </a:cubicBezTo>
                  <a:cubicBezTo>
                    <a:pt x="265" y="144"/>
                    <a:pt x="262" y="142"/>
                    <a:pt x="258" y="141"/>
                  </a:cubicBezTo>
                  <a:cubicBezTo>
                    <a:pt x="256" y="148"/>
                    <a:pt x="255" y="154"/>
                    <a:pt x="253" y="159"/>
                  </a:cubicBezTo>
                  <a:cubicBezTo>
                    <a:pt x="258" y="160"/>
                    <a:pt x="263" y="161"/>
                    <a:pt x="267" y="163"/>
                  </a:cubicBezTo>
                  <a:cubicBezTo>
                    <a:pt x="269" y="164"/>
                    <a:pt x="269" y="166"/>
                    <a:pt x="270" y="168"/>
                  </a:cubicBezTo>
                  <a:cubicBezTo>
                    <a:pt x="268" y="168"/>
                    <a:pt x="266" y="168"/>
                    <a:pt x="264" y="167"/>
                  </a:cubicBezTo>
                  <a:cubicBezTo>
                    <a:pt x="260" y="166"/>
                    <a:pt x="256" y="164"/>
                    <a:pt x="252" y="163"/>
                  </a:cubicBezTo>
                  <a:cubicBezTo>
                    <a:pt x="251" y="165"/>
                    <a:pt x="250" y="167"/>
                    <a:pt x="250" y="169"/>
                  </a:cubicBezTo>
                  <a:cubicBezTo>
                    <a:pt x="248" y="175"/>
                    <a:pt x="245" y="181"/>
                    <a:pt x="256" y="183"/>
                  </a:cubicBezTo>
                  <a:cubicBezTo>
                    <a:pt x="257" y="183"/>
                    <a:pt x="258" y="185"/>
                    <a:pt x="258" y="186"/>
                  </a:cubicBezTo>
                  <a:cubicBezTo>
                    <a:pt x="257" y="186"/>
                    <a:pt x="255" y="187"/>
                    <a:pt x="253" y="186"/>
                  </a:cubicBezTo>
                  <a:cubicBezTo>
                    <a:pt x="251" y="186"/>
                    <a:pt x="249" y="185"/>
                    <a:pt x="247" y="184"/>
                  </a:cubicBezTo>
                  <a:cubicBezTo>
                    <a:pt x="244" y="190"/>
                    <a:pt x="242" y="195"/>
                    <a:pt x="241" y="200"/>
                  </a:cubicBezTo>
                  <a:cubicBezTo>
                    <a:pt x="240" y="201"/>
                    <a:pt x="241" y="202"/>
                    <a:pt x="241" y="202"/>
                  </a:cubicBezTo>
                  <a:cubicBezTo>
                    <a:pt x="249" y="201"/>
                    <a:pt x="249" y="201"/>
                    <a:pt x="252" y="209"/>
                  </a:cubicBezTo>
                  <a:cubicBezTo>
                    <a:pt x="245" y="212"/>
                    <a:pt x="245" y="204"/>
                    <a:pt x="240" y="205"/>
                  </a:cubicBezTo>
                  <a:cubicBezTo>
                    <a:pt x="239" y="209"/>
                    <a:pt x="238" y="213"/>
                    <a:pt x="237" y="217"/>
                  </a:cubicBezTo>
                  <a:close/>
                  <a:moveTo>
                    <a:pt x="6" y="224"/>
                  </a:moveTo>
                  <a:cubicBezTo>
                    <a:pt x="15" y="224"/>
                    <a:pt x="21" y="224"/>
                    <a:pt x="28" y="224"/>
                  </a:cubicBezTo>
                  <a:cubicBezTo>
                    <a:pt x="38" y="224"/>
                    <a:pt x="48" y="225"/>
                    <a:pt x="58" y="225"/>
                  </a:cubicBezTo>
                  <a:cubicBezTo>
                    <a:pt x="79" y="226"/>
                    <a:pt x="100" y="227"/>
                    <a:pt x="121" y="227"/>
                  </a:cubicBezTo>
                  <a:cubicBezTo>
                    <a:pt x="127" y="227"/>
                    <a:pt x="132" y="226"/>
                    <a:pt x="138" y="226"/>
                  </a:cubicBezTo>
                  <a:cubicBezTo>
                    <a:pt x="158" y="224"/>
                    <a:pt x="178" y="227"/>
                    <a:pt x="197" y="229"/>
                  </a:cubicBezTo>
                  <a:cubicBezTo>
                    <a:pt x="201" y="229"/>
                    <a:pt x="203" y="229"/>
                    <a:pt x="203" y="226"/>
                  </a:cubicBezTo>
                  <a:cubicBezTo>
                    <a:pt x="203" y="224"/>
                    <a:pt x="204" y="223"/>
                    <a:pt x="204" y="221"/>
                  </a:cubicBezTo>
                  <a:cubicBezTo>
                    <a:pt x="205" y="213"/>
                    <a:pt x="206" y="205"/>
                    <a:pt x="206" y="197"/>
                  </a:cubicBezTo>
                  <a:cubicBezTo>
                    <a:pt x="208" y="180"/>
                    <a:pt x="211" y="163"/>
                    <a:pt x="212" y="146"/>
                  </a:cubicBezTo>
                  <a:cubicBezTo>
                    <a:pt x="213" y="126"/>
                    <a:pt x="214" y="107"/>
                    <a:pt x="215" y="87"/>
                  </a:cubicBezTo>
                  <a:cubicBezTo>
                    <a:pt x="215" y="64"/>
                    <a:pt x="216" y="42"/>
                    <a:pt x="217" y="19"/>
                  </a:cubicBezTo>
                  <a:cubicBezTo>
                    <a:pt x="217" y="18"/>
                    <a:pt x="216" y="18"/>
                    <a:pt x="216" y="17"/>
                  </a:cubicBezTo>
                  <a:cubicBezTo>
                    <a:pt x="213" y="17"/>
                    <a:pt x="210" y="16"/>
                    <a:pt x="206" y="16"/>
                  </a:cubicBezTo>
                  <a:cubicBezTo>
                    <a:pt x="190" y="15"/>
                    <a:pt x="175" y="14"/>
                    <a:pt x="159" y="13"/>
                  </a:cubicBezTo>
                  <a:cubicBezTo>
                    <a:pt x="149" y="12"/>
                    <a:pt x="139" y="11"/>
                    <a:pt x="129" y="10"/>
                  </a:cubicBezTo>
                  <a:cubicBezTo>
                    <a:pt x="118" y="10"/>
                    <a:pt x="107" y="10"/>
                    <a:pt x="96" y="9"/>
                  </a:cubicBezTo>
                  <a:cubicBezTo>
                    <a:pt x="86" y="9"/>
                    <a:pt x="75" y="8"/>
                    <a:pt x="65" y="7"/>
                  </a:cubicBezTo>
                  <a:cubicBezTo>
                    <a:pt x="52" y="6"/>
                    <a:pt x="38" y="6"/>
                    <a:pt x="27" y="5"/>
                  </a:cubicBezTo>
                  <a:cubicBezTo>
                    <a:pt x="18" y="12"/>
                    <a:pt x="21" y="18"/>
                    <a:pt x="21" y="24"/>
                  </a:cubicBezTo>
                  <a:cubicBezTo>
                    <a:pt x="20" y="30"/>
                    <a:pt x="20" y="35"/>
                    <a:pt x="19" y="40"/>
                  </a:cubicBezTo>
                  <a:cubicBezTo>
                    <a:pt x="17" y="57"/>
                    <a:pt x="15" y="73"/>
                    <a:pt x="14" y="89"/>
                  </a:cubicBezTo>
                  <a:cubicBezTo>
                    <a:pt x="12" y="114"/>
                    <a:pt x="11" y="139"/>
                    <a:pt x="10" y="164"/>
                  </a:cubicBezTo>
                  <a:cubicBezTo>
                    <a:pt x="10" y="170"/>
                    <a:pt x="9" y="177"/>
                    <a:pt x="8" y="183"/>
                  </a:cubicBezTo>
                  <a:cubicBezTo>
                    <a:pt x="8" y="196"/>
                    <a:pt x="7" y="210"/>
                    <a:pt x="6" y="224"/>
                  </a:cubicBezTo>
                  <a:close/>
                  <a:moveTo>
                    <a:pt x="113" y="233"/>
                  </a:moveTo>
                  <a:cubicBezTo>
                    <a:pt x="123" y="235"/>
                    <a:pt x="134" y="237"/>
                    <a:pt x="145" y="239"/>
                  </a:cubicBezTo>
                  <a:cubicBezTo>
                    <a:pt x="150" y="240"/>
                    <a:pt x="155" y="241"/>
                    <a:pt x="160" y="242"/>
                  </a:cubicBezTo>
                  <a:cubicBezTo>
                    <a:pt x="179" y="244"/>
                    <a:pt x="197" y="246"/>
                    <a:pt x="216" y="249"/>
                  </a:cubicBezTo>
                  <a:cubicBezTo>
                    <a:pt x="221" y="250"/>
                    <a:pt x="222" y="249"/>
                    <a:pt x="223" y="245"/>
                  </a:cubicBezTo>
                  <a:cubicBezTo>
                    <a:pt x="227" y="228"/>
                    <a:pt x="231" y="211"/>
                    <a:pt x="236" y="194"/>
                  </a:cubicBezTo>
                  <a:cubicBezTo>
                    <a:pt x="237" y="189"/>
                    <a:pt x="239" y="184"/>
                    <a:pt x="241" y="179"/>
                  </a:cubicBezTo>
                  <a:cubicBezTo>
                    <a:pt x="245" y="165"/>
                    <a:pt x="249" y="150"/>
                    <a:pt x="253" y="136"/>
                  </a:cubicBezTo>
                  <a:cubicBezTo>
                    <a:pt x="257" y="126"/>
                    <a:pt x="261" y="116"/>
                    <a:pt x="264" y="106"/>
                  </a:cubicBezTo>
                  <a:cubicBezTo>
                    <a:pt x="270" y="88"/>
                    <a:pt x="275" y="70"/>
                    <a:pt x="280" y="52"/>
                  </a:cubicBezTo>
                  <a:cubicBezTo>
                    <a:pt x="281" y="50"/>
                    <a:pt x="281" y="49"/>
                    <a:pt x="278" y="48"/>
                  </a:cubicBezTo>
                  <a:cubicBezTo>
                    <a:pt x="271" y="46"/>
                    <a:pt x="264" y="44"/>
                    <a:pt x="256" y="42"/>
                  </a:cubicBezTo>
                  <a:cubicBezTo>
                    <a:pt x="246" y="41"/>
                    <a:pt x="235" y="39"/>
                    <a:pt x="224" y="38"/>
                  </a:cubicBezTo>
                  <a:cubicBezTo>
                    <a:pt x="224" y="41"/>
                    <a:pt x="224" y="45"/>
                    <a:pt x="224" y="49"/>
                  </a:cubicBezTo>
                  <a:cubicBezTo>
                    <a:pt x="227" y="49"/>
                    <a:pt x="230" y="49"/>
                    <a:pt x="232" y="50"/>
                  </a:cubicBezTo>
                  <a:cubicBezTo>
                    <a:pt x="240" y="52"/>
                    <a:pt x="248" y="53"/>
                    <a:pt x="255" y="56"/>
                  </a:cubicBezTo>
                  <a:cubicBezTo>
                    <a:pt x="257" y="56"/>
                    <a:pt x="257" y="58"/>
                    <a:pt x="258" y="60"/>
                  </a:cubicBezTo>
                  <a:cubicBezTo>
                    <a:pt x="256" y="60"/>
                    <a:pt x="254" y="60"/>
                    <a:pt x="252" y="60"/>
                  </a:cubicBezTo>
                  <a:cubicBezTo>
                    <a:pt x="250" y="60"/>
                    <a:pt x="248" y="59"/>
                    <a:pt x="246" y="59"/>
                  </a:cubicBezTo>
                  <a:cubicBezTo>
                    <a:pt x="239" y="57"/>
                    <a:pt x="232" y="56"/>
                    <a:pt x="224" y="54"/>
                  </a:cubicBezTo>
                  <a:cubicBezTo>
                    <a:pt x="224" y="57"/>
                    <a:pt x="223" y="60"/>
                    <a:pt x="223" y="64"/>
                  </a:cubicBezTo>
                  <a:cubicBezTo>
                    <a:pt x="227" y="64"/>
                    <a:pt x="231" y="64"/>
                    <a:pt x="235" y="64"/>
                  </a:cubicBezTo>
                  <a:cubicBezTo>
                    <a:pt x="237" y="64"/>
                    <a:pt x="239" y="64"/>
                    <a:pt x="240" y="65"/>
                  </a:cubicBezTo>
                  <a:cubicBezTo>
                    <a:pt x="247" y="66"/>
                    <a:pt x="253" y="68"/>
                    <a:pt x="259" y="70"/>
                  </a:cubicBezTo>
                  <a:cubicBezTo>
                    <a:pt x="264" y="71"/>
                    <a:pt x="265" y="72"/>
                    <a:pt x="261" y="76"/>
                  </a:cubicBezTo>
                  <a:cubicBezTo>
                    <a:pt x="249" y="73"/>
                    <a:pt x="236" y="69"/>
                    <a:pt x="223" y="66"/>
                  </a:cubicBezTo>
                  <a:cubicBezTo>
                    <a:pt x="223" y="70"/>
                    <a:pt x="222" y="74"/>
                    <a:pt x="221" y="79"/>
                  </a:cubicBezTo>
                  <a:cubicBezTo>
                    <a:pt x="226" y="79"/>
                    <a:pt x="230" y="79"/>
                    <a:pt x="234" y="80"/>
                  </a:cubicBezTo>
                  <a:cubicBezTo>
                    <a:pt x="236" y="80"/>
                    <a:pt x="238" y="82"/>
                    <a:pt x="240" y="83"/>
                  </a:cubicBezTo>
                  <a:cubicBezTo>
                    <a:pt x="240" y="84"/>
                    <a:pt x="239" y="85"/>
                    <a:pt x="239" y="85"/>
                  </a:cubicBezTo>
                  <a:cubicBezTo>
                    <a:pt x="233" y="84"/>
                    <a:pt x="227" y="83"/>
                    <a:pt x="222" y="82"/>
                  </a:cubicBezTo>
                  <a:cubicBezTo>
                    <a:pt x="221" y="89"/>
                    <a:pt x="221" y="96"/>
                    <a:pt x="220" y="102"/>
                  </a:cubicBezTo>
                  <a:cubicBezTo>
                    <a:pt x="220" y="109"/>
                    <a:pt x="220" y="115"/>
                    <a:pt x="219" y="122"/>
                  </a:cubicBezTo>
                  <a:cubicBezTo>
                    <a:pt x="229" y="120"/>
                    <a:pt x="232" y="121"/>
                    <a:pt x="233" y="127"/>
                  </a:cubicBezTo>
                  <a:cubicBezTo>
                    <a:pt x="229" y="126"/>
                    <a:pt x="224" y="125"/>
                    <a:pt x="220" y="124"/>
                  </a:cubicBezTo>
                  <a:cubicBezTo>
                    <a:pt x="220" y="130"/>
                    <a:pt x="220" y="135"/>
                    <a:pt x="220" y="140"/>
                  </a:cubicBezTo>
                  <a:cubicBezTo>
                    <a:pt x="225" y="141"/>
                    <a:pt x="230" y="141"/>
                    <a:pt x="235" y="142"/>
                  </a:cubicBezTo>
                  <a:cubicBezTo>
                    <a:pt x="237" y="142"/>
                    <a:pt x="239" y="143"/>
                    <a:pt x="240" y="144"/>
                  </a:cubicBezTo>
                  <a:cubicBezTo>
                    <a:pt x="239" y="145"/>
                    <a:pt x="237" y="146"/>
                    <a:pt x="235" y="146"/>
                  </a:cubicBezTo>
                  <a:cubicBezTo>
                    <a:pt x="230" y="146"/>
                    <a:pt x="225" y="146"/>
                    <a:pt x="220" y="145"/>
                  </a:cubicBezTo>
                  <a:cubicBezTo>
                    <a:pt x="218" y="153"/>
                    <a:pt x="219" y="154"/>
                    <a:pt x="227" y="157"/>
                  </a:cubicBezTo>
                  <a:cubicBezTo>
                    <a:pt x="231" y="158"/>
                    <a:pt x="232" y="159"/>
                    <a:pt x="230" y="162"/>
                  </a:cubicBezTo>
                  <a:cubicBezTo>
                    <a:pt x="226" y="161"/>
                    <a:pt x="222" y="160"/>
                    <a:pt x="218" y="159"/>
                  </a:cubicBezTo>
                  <a:cubicBezTo>
                    <a:pt x="217" y="164"/>
                    <a:pt x="217" y="169"/>
                    <a:pt x="217" y="175"/>
                  </a:cubicBezTo>
                  <a:cubicBezTo>
                    <a:pt x="223" y="174"/>
                    <a:pt x="226" y="176"/>
                    <a:pt x="227" y="182"/>
                  </a:cubicBezTo>
                  <a:cubicBezTo>
                    <a:pt x="223" y="180"/>
                    <a:pt x="220" y="179"/>
                    <a:pt x="216" y="177"/>
                  </a:cubicBezTo>
                  <a:cubicBezTo>
                    <a:pt x="215" y="183"/>
                    <a:pt x="214" y="189"/>
                    <a:pt x="214" y="195"/>
                  </a:cubicBezTo>
                  <a:cubicBezTo>
                    <a:pt x="224" y="197"/>
                    <a:pt x="224" y="197"/>
                    <a:pt x="222" y="200"/>
                  </a:cubicBezTo>
                  <a:cubicBezTo>
                    <a:pt x="219" y="200"/>
                    <a:pt x="216" y="199"/>
                    <a:pt x="213" y="198"/>
                  </a:cubicBezTo>
                  <a:cubicBezTo>
                    <a:pt x="212" y="206"/>
                    <a:pt x="211" y="214"/>
                    <a:pt x="211" y="221"/>
                  </a:cubicBezTo>
                  <a:cubicBezTo>
                    <a:pt x="210" y="233"/>
                    <a:pt x="207" y="235"/>
                    <a:pt x="191" y="233"/>
                  </a:cubicBezTo>
                  <a:cubicBezTo>
                    <a:pt x="178" y="232"/>
                    <a:pt x="165" y="231"/>
                    <a:pt x="151" y="230"/>
                  </a:cubicBezTo>
                  <a:cubicBezTo>
                    <a:pt x="139" y="230"/>
                    <a:pt x="127" y="232"/>
                    <a:pt x="115" y="232"/>
                  </a:cubicBezTo>
                  <a:cubicBezTo>
                    <a:pt x="114" y="232"/>
                    <a:pt x="113" y="233"/>
                    <a:pt x="113" y="2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1"/>
            <p:cNvSpPr>
              <a:spLocks noEditPoints="1"/>
            </p:cNvSpPr>
            <p:nvPr/>
          </p:nvSpPr>
          <p:spPr bwMode="auto">
            <a:xfrm>
              <a:off x="8261351" y="4633913"/>
              <a:ext cx="442913" cy="95250"/>
            </a:xfrm>
            <a:custGeom>
              <a:avLst/>
              <a:gdLst>
                <a:gd name="T0" fmla="*/ 182 w 182"/>
                <a:gd name="T1" fmla="*/ 11 h 39"/>
                <a:gd name="T2" fmla="*/ 179 w 182"/>
                <a:gd name="T3" fmla="*/ 32 h 39"/>
                <a:gd name="T4" fmla="*/ 169 w 182"/>
                <a:gd name="T5" fmla="*/ 38 h 39"/>
                <a:gd name="T6" fmla="*/ 131 w 182"/>
                <a:gd name="T7" fmla="*/ 38 h 39"/>
                <a:gd name="T8" fmla="*/ 87 w 182"/>
                <a:gd name="T9" fmla="*/ 38 h 39"/>
                <a:gd name="T10" fmla="*/ 31 w 182"/>
                <a:gd name="T11" fmla="*/ 39 h 39"/>
                <a:gd name="T12" fmla="*/ 5 w 182"/>
                <a:gd name="T13" fmla="*/ 37 h 39"/>
                <a:gd name="T14" fmla="*/ 1 w 182"/>
                <a:gd name="T15" fmla="*/ 34 h 39"/>
                <a:gd name="T16" fmla="*/ 1 w 182"/>
                <a:gd name="T17" fmla="*/ 32 h 39"/>
                <a:gd name="T18" fmla="*/ 10 w 182"/>
                <a:gd name="T19" fmla="*/ 4 h 39"/>
                <a:gd name="T20" fmla="*/ 14 w 182"/>
                <a:gd name="T21" fmla="*/ 0 h 39"/>
                <a:gd name="T22" fmla="*/ 18 w 182"/>
                <a:gd name="T23" fmla="*/ 2 h 39"/>
                <a:gd name="T24" fmla="*/ 23 w 182"/>
                <a:gd name="T25" fmla="*/ 4 h 39"/>
                <a:gd name="T26" fmla="*/ 84 w 182"/>
                <a:gd name="T27" fmla="*/ 5 h 39"/>
                <a:gd name="T28" fmla="*/ 119 w 182"/>
                <a:gd name="T29" fmla="*/ 6 h 39"/>
                <a:gd name="T30" fmla="*/ 128 w 182"/>
                <a:gd name="T31" fmla="*/ 6 h 39"/>
                <a:gd name="T32" fmla="*/ 161 w 182"/>
                <a:gd name="T33" fmla="*/ 5 h 39"/>
                <a:gd name="T34" fmla="*/ 178 w 182"/>
                <a:gd name="T35" fmla="*/ 2 h 39"/>
                <a:gd name="T36" fmla="*/ 181 w 182"/>
                <a:gd name="T37" fmla="*/ 5 h 39"/>
                <a:gd name="T38" fmla="*/ 181 w 182"/>
                <a:gd name="T39" fmla="*/ 11 h 39"/>
                <a:gd name="T40" fmla="*/ 182 w 182"/>
                <a:gd name="T41" fmla="*/ 11 h 39"/>
                <a:gd name="T42" fmla="*/ 8 w 182"/>
                <a:gd name="T43" fmla="*/ 33 h 39"/>
                <a:gd name="T44" fmla="*/ 172 w 182"/>
                <a:gd name="T45" fmla="*/ 33 h 39"/>
                <a:gd name="T46" fmla="*/ 175 w 182"/>
                <a:gd name="T47" fmla="*/ 8 h 39"/>
                <a:gd name="T48" fmla="*/ 151 w 182"/>
                <a:gd name="T49" fmla="*/ 11 h 39"/>
                <a:gd name="T50" fmla="*/ 165 w 182"/>
                <a:gd name="T51" fmla="*/ 21 h 39"/>
                <a:gd name="T52" fmla="*/ 172 w 182"/>
                <a:gd name="T53" fmla="*/ 23 h 39"/>
                <a:gd name="T54" fmla="*/ 160 w 182"/>
                <a:gd name="T55" fmla="*/ 28 h 39"/>
                <a:gd name="T56" fmla="*/ 154 w 182"/>
                <a:gd name="T57" fmla="*/ 28 h 39"/>
                <a:gd name="T58" fmla="*/ 148 w 182"/>
                <a:gd name="T59" fmla="*/ 24 h 39"/>
                <a:gd name="T60" fmla="*/ 151 w 182"/>
                <a:gd name="T61" fmla="*/ 20 h 39"/>
                <a:gd name="T62" fmla="*/ 158 w 182"/>
                <a:gd name="T63" fmla="*/ 24 h 39"/>
                <a:gd name="T64" fmla="*/ 158 w 182"/>
                <a:gd name="T65" fmla="*/ 19 h 39"/>
                <a:gd name="T66" fmla="*/ 145 w 182"/>
                <a:gd name="T67" fmla="*/ 17 h 39"/>
                <a:gd name="T68" fmla="*/ 143 w 182"/>
                <a:gd name="T69" fmla="*/ 21 h 39"/>
                <a:gd name="T70" fmla="*/ 138 w 182"/>
                <a:gd name="T71" fmla="*/ 28 h 39"/>
                <a:gd name="T72" fmla="*/ 126 w 182"/>
                <a:gd name="T73" fmla="*/ 22 h 39"/>
                <a:gd name="T74" fmla="*/ 119 w 182"/>
                <a:gd name="T75" fmla="*/ 27 h 39"/>
                <a:gd name="T76" fmla="*/ 113 w 182"/>
                <a:gd name="T77" fmla="*/ 28 h 39"/>
                <a:gd name="T78" fmla="*/ 94 w 182"/>
                <a:gd name="T79" fmla="*/ 21 h 39"/>
                <a:gd name="T80" fmla="*/ 85 w 182"/>
                <a:gd name="T81" fmla="*/ 30 h 39"/>
                <a:gd name="T82" fmla="*/ 92 w 182"/>
                <a:gd name="T83" fmla="*/ 16 h 39"/>
                <a:gd name="T84" fmla="*/ 96 w 182"/>
                <a:gd name="T85" fmla="*/ 16 h 39"/>
                <a:gd name="T86" fmla="*/ 114 w 182"/>
                <a:gd name="T87" fmla="*/ 23 h 39"/>
                <a:gd name="T88" fmla="*/ 122 w 182"/>
                <a:gd name="T89" fmla="*/ 18 h 39"/>
                <a:gd name="T90" fmla="*/ 132 w 182"/>
                <a:gd name="T91" fmla="*/ 20 h 39"/>
                <a:gd name="T92" fmla="*/ 135 w 182"/>
                <a:gd name="T93" fmla="*/ 23 h 39"/>
                <a:gd name="T94" fmla="*/ 140 w 182"/>
                <a:gd name="T95" fmla="*/ 12 h 39"/>
                <a:gd name="T96" fmla="*/ 46 w 182"/>
                <a:gd name="T97" fmla="*/ 9 h 39"/>
                <a:gd name="T98" fmla="*/ 67 w 182"/>
                <a:gd name="T99" fmla="*/ 21 h 39"/>
                <a:gd name="T100" fmla="*/ 72 w 182"/>
                <a:gd name="T101" fmla="*/ 25 h 39"/>
                <a:gd name="T102" fmla="*/ 66 w 182"/>
                <a:gd name="T103" fmla="*/ 26 h 39"/>
                <a:gd name="T104" fmla="*/ 41 w 182"/>
                <a:gd name="T105" fmla="*/ 12 h 39"/>
                <a:gd name="T106" fmla="*/ 25 w 182"/>
                <a:gd name="T107" fmla="*/ 27 h 39"/>
                <a:gd name="T108" fmla="*/ 34 w 182"/>
                <a:gd name="T109" fmla="*/ 9 h 39"/>
                <a:gd name="T110" fmla="*/ 16 w 182"/>
                <a:gd name="T111" fmla="*/ 9 h 39"/>
                <a:gd name="T112" fmla="*/ 8 w 182"/>
                <a:gd name="T1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39">
                  <a:moveTo>
                    <a:pt x="182" y="11"/>
                  </a:moveTo>
                  <a:cubicBezTo>
                    <a:pt x="181" y="18"/>
                    <a:pt x="180" y="25"/>
                    <a:pt x="179" y="32"/>
                  </a:cubicBezTo>
                  <a:cubicBezTo>
                    <a:pt x="177" y="38"/>
                    <a:pt x="176" y="38"/>
                    <a:pt x="169" y="38"/>
                  </a:cubicBezTo>
                  <a:cubicBezTo>
                    <a:pt x="156" y="38"/>
                    <a:pt x="144" y="37"/>
                    <a:pt x="131" y="38"/>
                  </a:cubicBezTo>
                  <a:cubicBezTo>
                    <a:pt x="117" y="38"/>
                    <a:pt x="102" y="38"/>
                    <a:pt x="87" y="38"/>
                  </a:cubicBezTo>
                  <a:cubicBezTo>
                    <a:pt x="68" y="39"/>
                    <a:pt x="50" y="39"/>
                    <a:pt x="31" y="39"/>
                  </a:cubicBezTo>
                  <a:cubicBezTo>
                    <a:pt x="22" y="39"/>
                    <a:pt x="13" y="38"/>
                    <a:pt x="5" y="37"/>
                  </a:cubicBezTo>
                  <a:cubicBezTo>
                    <a:pt x="3" y="37"/>
                    <a:pt x="2" y="35"/>
                    <a:pt x="1" y="34"/>
                  </a:cubicBezTo>
                  <a:cubicBezTo>
                    <a:pt x="0" y="33"/>
                    <a:pt x="1" y="32"/>
                    <a:pt x="1" y="32"/>
                  </a:cubicBezTo>
                  <a:cubicBezTo>
                    <a:pt x="4" y="22"/>
                    <a:pt x="7" y="13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2"/>
                    <a:pt x="18" y="2"/>
                  </a:cubicBezTo>
                  <a:cubicBezTo>
                    <a:pt x="20" y="3"/>
                    <a:pt x="21" y="3"/>
                    <a:pt x="23" y="4"/>
                  </a:cubicBezTo>
                  <a:cubicBezTo>
                    <a:pt x="43" y="4"/>
                    <a:pt x="64" y="5"/>
                    <a:pt x="84" y="5"/>
                  </a:cubicBezTo>
                  <a:cubicBezTo>
                    <a:pt x="96" y="6"/>
                    <a:pt x="108" y="6"/>
                    <a:pt x="119" y="6"/>
                  </a:cubicBezTo>
                  <a:cubicBezTo>
                    <a:pt x="122" y="6"/>
                    <a:pt x="125" y="6"/>
                    <a:pt x="128" y="6"/>
                  </a:cubicBezTo>
                  <a:cubicBezTo>
                    <a:pt x="139" y="8"/>
                    <a:pt x="150" y="7"/>
                    <a:pt x="161" y="5"/>
                  </a:cubicBezTo>
                  <a:cubicBezTo>
                    <a:pt x="166" y="4"/>
                    <a:pt x="172" y="3"/>
                    <a:pt x="178" y="2"/>
                  </a:cubicBezTo>
                  <a:cubicBezTo>
                    <a:pt x="179" y="2"/>
                    <a:pt x="181" y="4"/>
                    <a:pt x="181" y="5"/>
                  </a:cubicBezTo>
                  <a:cubicBezTo>
                    <a:pt x="182" y="7"/>
                    <a:pt x="181" y="9"/>
                    <a:pt x="181" y="11"/>
                  </a:cubicBezTo>
                  <a:cubicBezTo>
                    <a:pt x="182" y="11"/>
                    <a:pt x="182" y="11"/>
                    <a:pt x="182" y="11"/>
                  </a:cubicBezTo>
                  <a:close/>
                  <a:moveTo>
                    <a:pt x="8" y="33"/>
                  </a:moveTo>
                  <a:cubicBezTo>
                    <a:pt x="63" y="36"/>
                    <a:pt x="117" y="31"/>
                    <a:pt x="172" y="33"/>
                  </a:cubicBezTo>
                  <a:cubicBezTo>
                    <a:pt x="173" y="25"/>
                    <a:pt x="174" y="17"/>
                    <a:pt x="175" y="8"/>
                  </a:cubicBezTo>
                  <a:cubicBezTo>
                    <a:pt x="166" y="9"/>
                    <a:pt x="159" y="10"/>
                    <a:pt x="151" y="11"/>
                  </a:cubicBezTo>
                  <a:cubicBezTo>
                    <a:pt x="163" y="14"/>
                    <a:pt x="164" y="15"/>
                    <a:pt x="165" y="21"/>
                  </a:cubicBezTo>
                  <a:cubicBezTo>
                    <a:pt x="168" y="22"/>
                    <a:pt x="170" y="22"/>
                    <a:pt x="172" y="23"/>
                  </a:cubicBezTo>
                  <a:cubicBezTo>
                    <a:pt x="167" y="25"/>
                    <a:pt x="163" y="27"/>
                    <a:pt x="160" y="28"/>
                  </a:cubicBezTo>
                  <a:cubicBezTo>
                    <a:pt x="158" y="28"/>
                    <a:pt x="155" y="29"/>
                    <a:pt x="154" y="28"/>
                  </a:cubicBezTo>
                  <a:cubicBezTo>
                    <a:pt x="151" y="27"/>
                    <a:pt x="150" y="25"/>
                    <a:pt x="148" y="24"/>
                  </a:cubicBezTo>
                  <a:cubicBezTo>
                    <a:pt x="148" y="23"/>
                    <a:pt x="150" y="21"/>
                    <a:pt x="151" y="20"/>
                  </a:cubicBezTo>
                  <a:cubicBezTo>
                    <a:pt x="153" y="21"/>
                    <a:pt x="155" y="22"/>
                    <a:pt x="158" y="24"/>
                  </a:cubicBezTo>
                  <a:cubicBezTo>
                    <a:pt x="158" y="22"/>
                    <a:pt x="158" y="19"/>
                    <a:pt x="158" y="19"/>
                  </a:cubicBezTo>
                  <a:cubicBezTo>
                    <a:pt x="154" y="18"/>
                    <a:pt x="149" y="17"/>
                    <a:pt x="145" y="17"/>
                  </a:cubicBezTo>
                  <a:cubicBezTo>
                    <a:pt x="145" y="17"/>
                    <a:pt x="143" y="20"/>
                    <a:pt x="143" y="21"/>
                  </a:cubicBezTo>
                  <a:cubicBezTo>
                    <a:pt x="142" y="24"/>
                    <a:pt x="142" y="26"/>
                    <a:pt x="138" y="28"/>
                  </a:cubicBezTo>
                  <a:cubicBezTo>
                    <a:pt x="130" y="29"/>
                    <a:pt x="128" y="26"/>
                    <a:pt x="126" y="22"/>
                  </a:cubicBezTo>
                  <a:cubicBezTo>
                    <a:pt x="123" y="24"/>
                    <a:pt x="121" y="25"/>
                    <a:pt x="119" y="27"/>
                  </a:cubicBezTo>
                  <a:cubicBezTo>
                    <a:pt x="117" y="27"/>
                    <a:pt x="114" y="28"/>
                    <a:pt x="113" y="28"/>
                  </a:cubicBezTo>
                  <a:cubicBezTo>
                    <a:pt x="106" y="26"/>
                    <a:pt x="100" y="23"/>
                    <a:pt x="94" y="21"/>
                  </a:cubicBezTo>
                  <a:cubicBezTo>
                    <a:pt x="91" y="23"/>
                    <a:pt x="88" y="26"/>
                    <a:pt x="85" y="30"/>
                  </a:cubicBezTo>
                  <a:cubicBezTo>
                    <a:pt x="84" y="26"/>
                    <a:pt x="88" y="17"/>
                    <a:pt x="92" y="16"/>
                  </a:cubicBezTo>
                  <a:cubicBezTo>
                    <a:pt x="93" y="15"/>
                    <a:pt x="95" y="15"/>
                    <a:pt x="96" y="16"/>
                  </a:cubicBezTo>
                  <a:cubicBezTo>
                    <a:pt x="102" y="18"/>
                    <a:pt x="108" y="21"/>
                    <a:pt x="114" y="23"/>
                  </a:cubicBezTo>
                  <a:cubicBezTo>
                    <a:pt x="117" y="21"/>
                    <a:pt x="119" y="20"/>
                    <a:pt x="122" y="18"/>
                  </a:cubicBezTo>
                  <a:cubicBezTo>
                    <a:pt x="127" y="16"/>
                    <a:pt x="130" y="16"/>
                    <a:pt x="132" y="20"/>
                  </a:cubicBezTo>
                  <a:cubicBezTo>
                    <a:pt x="133" y="21"/>
                    <a:pt x="134" y="22"/>
                    <a:pt x="135" y="23"/>
                  </a:cubicBezTo>
                  <a:cubicBezTo>
                    <a:pt x="137" y="19"/>
                    <a:pt x="138" y="15"/>
                    <a:pt x="140" y="12"/>
                  </a:cubicBezTo>
                  <a:cubicBezTo>
                    <a:pt x="109" y="11"/>
                    <a:pt x="78" y="10"/>
                    <a:pt x="46" y="9"/>
                  </a:cubicBezTo>
                  <a:cubicBezTo>
                    <a:pt x="51" y="16"/>
                    <a:pt x="58" y="19"/>
                    <a:pt x="67" y="21"/>
                  </a:cubicBezTo>
                  <a:cubicBezTo>
                    <a:pt x="69" y="22"/>
                    <a:pt x="70" y="24"/>
                    <a:pt x="72" y="25"/>
                  </a:cubicBezTo>
                  <a:cubicBezTo>
                    <a:pt x="70" y="25"/>
                    <a:pt x="68" y="26"/>
                    <a:pt x="66" y="26"/>
                  </a:cubicBezTo>
                  <a:cubicBezTo>
                    <a:pt x="55" y="24"/>
                    <a:pt x="46" y="19"/>
                    <a:pt x="41" y="12"/>
                  </a:cubicBezTo>
                  <a:cubicBezTo>
                    <a:pt x="34" y="16"/>
                    <a:pt x="33" y="23"/>
                    <a:pt x="25" y="27"/>
                  </a:cubicBezTo>
                  <a:cubicBezTo>
                    <a:pt x="25" y="19"/>
                    <a:pt x="31" y="14"/>
                    <a:pt x="34" y="9"/>
                  </a:cubicBezTo>
                  <a:cubicBezTo>
                    <a:pt x="28" y="9"/>
                    <a:pt x="22" y="9"/>
                    <a:pt x="16" y="9"/>
                  </a:cubicBezTo>
                  <a:cubicBezTo>
                    <a:pt x="14" y="17"/>
                    <a:pt x="11" y="24"/>
                    <a:pt x="8" y="33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2"/>
            <p:cNvSpPr>
              <a:spLocks noEditPoints="1"/>
            </p:cNvSpPr>
            <p:nvPr/>
          </p:nvSpPr>
          <p:spPr bwMode="auto">
            <a:xfrm>
              <a:off x="8286751" y="4441826"/>
              <a:ext cx="409575" cy="190500"/>
            </a:xfrm>
            <a:custGeom>
              <a:avLst/>
              <a:gdLst>
                <a:gd name="T0" fmla="*/ 71 w 169"/>
                <a:gd name="T1" fmla="*/ 13 h 78"/>
                <a:gd name="T2" fmla="*/ 46 w 169"/>
                <a:gd name="T3" fmla="*/ 12 h 78"/>
                <a:gd name="T4" fmla="*/ 23 w 169"/>
                <a:gd name="T5" fmla="*/ 10 h 78"/>
                <a:gd name="T6" fmla="*/ 4 w 169"/>
                <a:gd name="T7" fmla="*/ 11 h 78"/>
                <a:gd name="T8" fmla="*/ 0 w 169"/>
                <a:gd name="T9" fmla="*/ 10 h 78"/>
                <a:gd name="T10" fmla="*/ 3 w 169"/>
                <a:gd name="T11" fmla="*/ 6 h 78"/>
                <a:gd name="T12" fmla="*/ 29 w 169"/>
                <a:gd name="T13" fmla="*/ 6 h 78"/>
                <a:gd name="T14" fmla="*/ 67 w 169"/>
                <a:gd name="T15" fmla="*/ 5 h 78"/>
                <a:gd name="T16" fmla="*/ 114 w 169"/>
                <a:gd name="T17" fmla="*/ 1 h 78"/>
                <a:gd name="T18" fmla="*/ 146 w 169"/>
                <a:gd name="T19" fmla="*/ 0 h 78"/>
                <a:gd name="T20" fmla="*/ 160 w 169"/>
                <a:gd name="T21" fmla="*/ 1 h 78"/>
                <a:gd name="T22" fmla="*/ 169 w 169"/>
                <a:gd name="T23" fmla="*/ 9 h 78"/>
                <a:gd name="T24" fmla="*/ 164 w 169"/>
                <a:gd name="T25" fmla="*/ 47 h 78"/>
                <a:gd name="T26" fmla="*/ 160 w 169"/>
                <a:gd name="T27" fmla="*/ 71 h 78"/>
                <a:gd name="T28" fmla="*/ 152 w 169"/>
                <a:gd name="T29" fmla="*/ 77 h 78"/>
                <a:gd name="T30" fmla="*/ 137 w 169"/>
                <a:gd name="T31" fmla="*/ 76 h 78"/>
                <a:gd name="T32" fmla="*/ 108 w 169"/>
                <a:gd name="T33" fmla="*/ 78 h 78"/>
                <a:gd name="T34" fmla="*/ 93 w 169"/>
                <a:gd name="T35" fmla="*/ 78 h 78"/>
                <a:gd name="T36" fmla="*/ 74 w 169"/>
                <a:gd name="T37" fmla="*/ 77 h 78"/>
                <a:gd name="T38" fmla="*/ 62 w 169"/>
                <a:gd name="T39" fmla="*/ 67 h 78"/>
                <a:gd name="T40" fmla="*/ 71 w 169"/>
                <a:gd name="T41" fmla="*/ 19 h 78"/>
                <a:gd name="T42" fmla="*/ 71 w 169"/>
                <a:gd name="T43" fmla="*/ 13 h 78"/>
                <a:gd name="T44" fmla="*/ 81 w 169"/>
                <a:gd name="T45" fmla="*/ 7 h 78"/>
                <a:gd name="T46" fmla="*/ 78 w 169"/>
                <a:gd name="T47" fmla="*/ 20 h 78"/>
                <a:gd name="T48" fmla="*/ 69 w 169"/>
                <a:gd name="T49" fmla="*/ 67 h 78"/>
                <a:gd name="T50" fmla="*/ 72 w 169"/>
                <a:gd name="T51" fmla="*/ 72 h 78"/>
                <a:gd name="T52" fmla="*/ 114 w 169"/>
                <a:gd name="T53" fmla="*/ 72 h 78"/>
                <a:gd name="T54" fmla="*/ 122 w 169"/>
                <a:gd name="T55" fmla="*/ 71 h 78"/>
                <a:gd name="T56" fmla="*/ 153 w 169"/>
                <a:gd name="T57" fmla="*/ 71 h 78"/>
                <a:gd name="T58" fmla="*/ 162 w 169"/>
                <a:gd name="T59" fmla="*/ 6 h 78"/>
                <a:gd name="T60" fmla="*/ 121 w 169"/>
                <a:gd name="T61" fmla="*/ 6 h 78"/>
                <a:gd name="T62" fmla="*/ 123 w 169"/>
                <a:gd name="T63" fmla="*/ 9 h 78"/>
                <a:gd name="T64" fmla="*/ 129 w 169"/>
                <a:gd name="T65" fmla="*/ 18 h 78"/>
                <a:gd name="T66" fmla="*/ 121 w 169"/>
                <a:gd name="T67" fmla="*/ 29 h 78"/>
                <a:gd name="T68" fmla="*/ 112 w 169"/>
                <a:gd name="T69" fmla="*/ 29 h 78"/>
                <a:gd name="T70" fmla="*/ 103 w 169"/>
                <a:gd name="T71" fmla="*/ 18 h 78"/>
                <a:gd name="T72" fmla="*/ 114 w 169"/>
                <a:gd name="T73" fmla="*/ 6 h 78"/>
                <a:gd name="T74" fmla="*/ 81 w 169"/>
                <a:gd name="T75" fmla="*/ 7 h 78"/>
                <a:gd name="T76" fmla="*/ 110 w 169"/>
                <a:gd name="T77" fmla="*/ 18 h 78"/>
                <a:gd name="T78" fmla="*/ 118 w 169"/>
                <a:gd name="T79" fmla="*/ 26 h 78"/>
                <a:gd name="T80" fmla="*/ 123 w 169"/>
                <a:gd name="T81" fmla="*/ 19 h 78"/>
                <a:gd name="T82" fmla="*/ 116 w 169"/>
                <a:gd name="T83" fmla="*/ 12 h 78"/>
                <a:gd name="T84" fmla="*/ 110 w 169"/>
                <a:gd name="T8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78">
                  <a:moveTo>
                    <a:pt x="71" y="13"/>
                  </a:moveTo>
                  <a:cubicBezTo>
                    <a:pt x="63" y="13"/>
                    <a:pt x="55" y="13"/>
                    <a:pt x="46" y="12"/>
                  </a:cubicBezTo>
                  <a:cubicBezTo>
                    <a:pt x="39" y="12"/>
                    <a:pt x="31" y="10"/>
                    <a:pt x="23" y="10"/>
                  </a:cubicBezTo>
                  <a:cubicBezTo>
                    <a:pt x="17" y="10"/>
                    <a:pt x="11" y="11"/>
                    <a:pt x="4" y="11"/>
                  </a:cubicBezTo>
                  <a:cubicBezTo>
                    <a:pt x="3" y="11"/>
                    <a:pt x="2" y="10"/>
                    <a:pt x="0" y="10"/>
                  </a:cubicBezTo>
                  <a:cubicBezTo>
                    <a:pt x="1" y="8"/>
                    <a:pt x="2" y="6"/>
                    <a:pt x="3" y="6"/>
                  </a:cubicBezTo>
                  <a:cubicBezTo>
                    <a:pt x="12" y="6"/>
                    <a:pt x="20" y="4"/>
                    <a:pt x="29" y="6"/>
                  </a:cubicBezTo>
                  <a:cubicBezTo>
                    <a:pt x="41" y="8"/>
                    <a:pt x="54" y="9"/>
                    <a:pt x="67" y="5"/>
                  </a:cubicBezTo>
                  <a:cubicBezTo>
                    <a:pt x="82" y="1"/>
                    <a:pt x="98" y="1"/>
                    <a:pt x="114" y="1"/>
                  </a:cubicBezTo>
                  <a:cubicBezTo>
                    <a:pt x="124" y="2"/>
                    <a:pt x="135" y="1"/>
                    <a:pt x="146" y="0"/>
                  </a:cubicBezTo>
                  <a:cubicBezTo>
                    <a:pt x="151" y="0"/>
                    <a:pt x="156" y="0"/>
                    <a:pt x="160" y="1"/>
                  </a:cubicBezTo>
                  <a:cubicBezTo>
                    <a:pt x="166" y="1"/>
                    <a:pt x="169" y="3"/>
                    <a:pt x="169" y="9"/>
                  </a:cubicBezTo>
                  <a:cubicBezTo>
                    <a:pt x="167" y="22"/>
                    <a:pt x="166" y="34"/>
                    <a:pt x="164" y="47"/>
                  </a:cubicBezTo>
                  <a:cubicBezTo>
                    <a:pt x="163" y="55"/>
                    <a:pt x="161" y="63"/>
                    <a:pt x="160" y="71"/>
                  </a:cubicBezTo>
                  <a:cubicBezTo>
                    <a:pt x="159" y="75"/>
                    <a:pt x="157" y="77"/>
                    <a:pt x="152" y="77"/>
                  </a:cubicBezTo>
                  <a:cubicBezTo>
                    <a:pt x="147" y="77"/>
                    <a:pt x="142" y="76"/>
                    <a:pt x="137" y="76"/>
                  </a:cubicBezTo>
                  <a:cubicBezTo>
                    <a:pt x="128" y="77"/>
                    <a:pt x="118" y="78"/>
                    <a:pt x="108" y="78"/>
                  </a:cubicBezTo>
                  <a:cubicBezTo>
                    <a:pt x="103" y="78"/>
                    <a:pt x="98" y="78"/>
                    <a:pt x="93" y="78"/>
                  </a:cubicBezTo>
                  <a:cubicBezTo>
                    <a:pt x="87" y="78"/>
                    <a:pt x="80" y="77"/>
                    <a:pt x="74" y="77"/>
                  </a:cubicBezTo>
                  <a:cubicBezTo>
                    <a:pt x="65" y="77"/>
                    <a:pt x="61" y="73"/>
                    <a:pt x="62" y="67"/>
                  </a:cubicBezTo>
                  <a:cubicBezTo>
                    <a:pt x="65" y="51"/>
                    <a:pt x="68" y="35"/>
                    <a:pt x="71" y="19"/>
                  </a:cubicBezTo>
                  <a:cubicBezTo>
                    <a:pt x="72" y="17"/>
                    <a:pt x="71" y="16"/>
                    <a:pt x="71" y="13"/>
                  </a:cubicBezTo>
                  <a:close/>
                  <a:moveTo>
                    <a:pt x="81" y="7"/>
                  </a:moveTo>
                  <a:cubicBezTo>
                    <a:pt x="80" y="12"/>
                    <a:pt x="79" y="16"/>
                    <a:pt x="78" y="20"/>
                  </a:cubicBezTo>
                  <a:cubicBezTo>
                    <a:pt x="75" y="35"/>
                    <a:pt x="72" y="51"/>
                    <a:pt x="69" y="67"/>
                  </a:cubicBezTo>
                  <a:cubicBezTo>
                    <a:pt x="68" y="69"/>
                    <a:pt x="69" y="72"/>
                    <a:pt x="72" y="72"/>
                  </a:cubicBezTo>
                  <a:cubicBezTo>
                    <a:pt x="86" y="72"/>
                    <a:pt x="100" y="75"/>
                    <a:pt x="114" y="72"/>
                  </a:cubicBezTo>
                  <a:cubicBezTo>
                    <a:pt x="117" y="71"/>
                    <a:pt x="119" y="71"/>
                    <a:pt x="122" y="71"/>
                  </a:cubicBezTo>
                  <a:cubicBezTo>
                    <a:pt x="132" y="71"/>
                    <a:pt x="142" y="71"/>
                    <a:pt x="153" y="71"/>
                  </a:cubicBezTo>
                  <a:cubicBezTo>
                    <a:pt x="155" y="50"/>
                    <a:pt x="164" y="29"/>
                    <a:pt x="162" y="6"/>
                  </a:cubicBezTo>
                  <a:cubicBezTo>
                    <a:pt x="148" y="6"/>
                    <a:pt x="134" y="6"/>
                    <a:pt x="121" y="6"/>
                  </a:cubicBezTo>
                  <a:cubicBezTo>
                    <a:pt x="121" y="8"/>
                    <a:pt x="123" y="8"/>
                    <a:pt x="123" y="9"/>
                  </a:cubicBezTo>
                  <a:cubicBezTo>
                    <a:pt x="126" y="12"/>
                    <a:pt x="130" y="15"/>
                    <a:pt x="129" y="18"/>
                  </a:cubicBezTo>
                  <a:cubicBezTo>
                    <a:pt x="129" y="22"/>
                    <a:pt x="125" y="26"/>
                    <a:pt x="121" y="29"/>
                  </a:cubicBezTo>
                  <a:cubicBezTo>
                    <a:pt x="119" y="30"/>
                    <a:pt x="115" y="29"/>
                    <a:pt x="112" y="29"/>
                  </a:cubicBezTo>
                  <a:cubicBezTo>
                    <a:pt x="106" y="27"/>
                    <a:pt x="103" y="23"/>
                    <a:pt x="103" y="18"/>
                  </a:cubicBezTo>
                  <a:cubicBezTo>
                    <a:pt x="104" y="12"/>
                    <a:pt x="107" y="8"/>
                    <a:pt x="114" y="6"/>
                  </a:cubicBezTo>
                  <a:cubicBezTo>
                    <a:pt x="103" y="6"/>
                    <a:pt x="92" y="7"/>
                    <a:pt x="81" y="7"/>
                  </a:cubicBezTo>
                  <a:close/>
                  <a:moveTo>
                    <a:pt x="110" y="18"/>
                  </a:moveTo>
                  <a:cubicBezTo>
                    <a:pt x="110" y="22"/>
                    <a:pt x="115" y="27"/>
                    <a:pt x="118" y="26"/>
                  </a:cubicBezTo>
                  <a:cubicBezTo>
                    <a:pt x="120" y="25"/>
                    <a:pt x="123" y="22"/>
                    <a:pt x="123" y="19"/>
                  </a:cubicBezTo>
                  <a:cubicBezTo>
                    <a:pt x="124" y="16"/>
                    <a:pt x="122" y="12"/>
                    <a:pt x="116" y="12"/>
                  </a:cubicBezTo>
                  <a:cubicBezTo>
                    <a:pt x="113" y="11"/>
                    <a:pt x="110" y="15"/>
                    <a:pt x="110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8274051" y="4276726"/>
              <a:ext cx="261938" cy="153988"/>
            </a:xfrm>
            <a:custGeom>
              <a:avLst/>
              <a:gdLst>
                <a:gd name="T0" fmla="*/ 4 w 108"/>
                <a:gd name="T1" fmla="*/ 5 h 63"/>
                <a:gd name="T2" fmla="*/ 15 w 108"/>
                <a:gd name="T3" fmla="*/ 4 h 63"/>
                <a:gd name="T4" fmla="*/ 20 w 108"/>
                <a:gd name="T5" fmla="*/ 5 h 63"/>
                <a:gd name="T6" fmla="*/ 60 w 108"/>
                <a:gd name="T7" fmla="*/ 5 h 63"/>
                <a:gd name="T8" fmla="*/ 71 w 108"/>
                <a:gd name="T9" fmla="*/ 4 h 63"/>
                <a:gd name="T10" fmla="*/ 102 w 108"/>
                <a:gd name="T11" fmla="*/ 5 h 63"/>
                <a:gd name="T12" fmla="*/ 108 w 108"/>
                <a:gd name="T13" fmla="*/ 10 h 63"/>
                <a:gd name="T14" fmla="*/ 105 w 108"/>
                <a:gd name="T15" fmla="*/ 29 h 63"/>
                <a:gd name="T16" fmla="*/ 99 w 108"/>
                <a:gd name="T17" fmla="*/ 58 h 63"/>
                <a:gd name="T18" fmla="*/ 93 w 108"/>
                <a:gd name="T19" fmla="*/ 62 h 63"/>
                <a:gd name="T20" fmla="*/ 62 w 108"/>
                <a:gd name="T21" fmla="*/ 59 h 63"/>
                <a:gd name="T22" fmla="*/ 33 w 108"/>
                <a:gd name="T23" fmla="*/ 59 h 63"/>
                <a:gd name="T24" fmla="*/ 9 w 108"/>
                <a:gd name="T25" fmla="*/ 60 h 63"/>
                <a:gd name="T26" fmla="*/ 2 w 108"/>
                <a:gd name="T27" fmla="*/ 53 h 63"/>
                <a:gd name="T28" fmla="*/ 7 w 108"/>
                <a:gd name="T29" fmla="*/ 11 h 63"/>
                <a:gd name="T30" fmla="*/ 4 w 108"/>
                <a:gd name="T31" fmla="*/ 5 h 63"/>
                <a:gd name="T32" fmla="*/ 102 w 108"/>
                <a:gd name="T33" fmla="*/ 9 h 63"/>
                <a:gd name="T34" fmla="*/ 15 w 108"/>
                <a:gd name="T35" fmla="*/ 9 h 63"/>
                <a:gd name="T36" fmla="*/ 9 w 108"/>
                <a:gd name="T37" fmla="*/ 54 h 63"/>
                <a:gd name="T38" fmla="*/ 93 w 108"/>
                <a:gd name="T39" fmla="*/ 58 h 63"/>
                <a:gd name="T40" fmla="*/ 102 w 108"/>
                <a:gd name="T4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63">
                  <a:moveTo>
                    <a:pt x="4" y="5"/>
                  </a:moveTo>
                  <a:cubicBezTo>
                    <a:pt x="7" y="4"/>
                    <a:pt x="10" y="0"/>
                    <a:pt x="15" y="4"/>
                  </a:cubicBezTo>
                  <a:cubicBezTo>
                    <a:pt x="16" y="5"/>
                    <a:pt x="18" y="5"/>
                    <a:pt x="20" y="5"/>
                  </a:cubicBezTo>
                  <a:cubicBezTo>
                    <a:pt x="34" y="5"/>
                    <a:pt x="47" y="5"/>
                    <a:pt x="60" y="5"/>
                  </a:cubicBezTo>
                  <a:cubicBezTo>
                    <a:pt x="64" y="5"/>
                    <a:pt x="67" y="4"/>
                    <a:pt x="71" y="4"/>
                  </a:cubicBezTo>
                  <a:cubicBezTo>
                    <a:pt x="81" y="4"/>
                    <a:pt x="92" y="4"/>
                    <a:pt x="102" y="5"/>
                  </a:cubicBezTo>
                  <a:cubicBezTo>
                    <a:pt x="106" y="5"/>
                    <a:pt x="108" y="7"/>
                    <a:pt x="108" y="10"/>
                  </a:cubicBezTo>
                  <a:cubicBezTo>
                    <a:pt x="107" y="16"/>
                    <a:pt x="106" y="23"/>
                    <a:pt x="105" y="29"/>
                  </a:cubicBezTo>
                  <a:cubicBezTo>
                    <a:pt x="103" y="39"/>
                    <a:pt x="101" y="49"/>
                    <a:pt x="99" y="58"/>
                  </a:cubicBezTo>
                  <a:cubicBezTo>
                    <a:pt x="98" y="61"/>
                    <a:pt x="97" y="63"/>
                    <a:pt x="93" y="62"/>
                  </a:cubicBezTo>
                  <a:cubicBezTo>
                    <a:pt x="82" y="61"/>
                    <a:pt x="72" y="60"/>
                    <a:pt x="62" y="59"/>
                  </a:cubicBezTo>
                  <a:cubicBezTo>
                    <a:pt x="53" y="59"/>
                    <a:pt x="43" y="59"/>
                    <a:pt x="33" y="59"/>
                  </a:cubicBezTo>
                  <a:cubicBezTo>
                    <a:pt x="25" y="59"/>
                    <a:pt x="17" y="60"/>
                    <a:pt x="9" y="60"/>
                  </a:cubicBezTo>
                  <a:cubicBezTo>
                    <a:pt x="2" y="60"/>
                    <a:pt x="0" y="58"/>
                    <a:pt x="2" y="53"/>
                  </a:cubicBezTo>
                  <a:cubicBezTo>
                    <a:pt x="6" y="39"/>
                    <a:pt x="7" y="25"/>
                    <a:pt x="7" y="11"/>
                  </a:cubicBezTo>
                  <a:cubicBezTo>
                    <a:pt x="6" y="9"/>
                    <a:pt x="5" y="7"/>
                    <a:pt x="4" y="5"/>
                  </a:cubicBezTo>
                  <a:close/>
                  <a:moveTo>
                    <a:pt x="102" y="9"/>
                  </a:moveTo>
                  <a:cubicBezTo>
                    <a:pt x="72" y="9"/>
                    <a:pt x="43" y="9"/>
                    <a:pt x="15" y="9"/>
                  </a:cubicBezTo>
                  <a:cubicBezTo>
                    <a:pt x="13" y="24"/>
                    <a:pt x="11" y="40"/>
                    <a:pt x="9" y="54"/>
                  </a:cubicBezTo>
                  <a:cubicBezTo>
                    <a:pt x="37" y="54"/>
                    <a:pt x="64" y="53"/>
                    <a:pt x="93" y="58"/>
                  </a:cubicBezTo>
                  <a:cubicBezTo>
                    <a:pt x="96" y="41"/>
                    <a:pt x="99" y="26"/>
                    <a:pt x="102" y="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4"/>
            <p:cNvSpPr/>
            <p:nvPr/>
          </p:nvSpPr>
          <p:spPr bwMode="auto">
            <a:xfrm>
              <a:off x="8291513" y="4724401"/>
              <a:ext cx="366713" cy="36513"/>
            </a:xfrm>
            <a:custGeom>
              <a:avLst/>
              <a:gdLst>
                <a:gd name="T0" fmla="*/ 0 w 151"/>
                <a:gd name="T1" fmla="*/ 8 h 15"/>
                <a:gd name="T2" fmla="*/ 20 w 151"/>
                <a:gd name="T3" fmla="*/ 8 h 15"/>
                <a:gd name="T4" fmla="*/ 40 w 151"/>
                <a:gd name="T5" fmla="*/ 9 h 15"/>
                <a:gd name="T6" fmla="*/ 66 w 151"/>
                <a:gd name="T7" fmla="*/ 9 h 15"/>
                <a:gd name="T8" fmla="*/ 102 w 151"/>
                <a:gd name="T9" fmla="*/ 9 h 15"/>
                <a:gd name="T10" fmla="*/ 104 w 151"/>
                <a:gd name="T11" fmla="*/ 10 h 15"/>
                <a:gd name="T12" fmla="*/ 139 w 151"/>
                <a:gd name="T13" fmla="*/ 10 h 15"/>
                <a:gd name="T14" fmla="*/ 145 w 151"/>
                <a:gd name="T15" fmla="*/ 10 h 15"/>
                <a:gd name="T16" fmla="*/ 151 w 151"/>
                <a:gd name="T17" fmla="*/ 12 h 15"/>
                <a:gd name="T18" fmla="*/ 146 w 151"/>
                <a:gd name="T19" fmla="*/ 15 h 15"/>
                <a:gd name="T20" fmla="*/ 121 w 151"/>
                <a:gd name="T21" fmla="*/ 14 h 15"/>
                <a:gd name="T22" fmla="*/ 109 w 151"/>
                <a:gd name="T23" fmla="*/ 14 h 15"/>
                <a:gd name="T24" fmla="*/ 94 w 151"/>
                <a:gd name="T25" fmla="*/ 14 h 15"/>
                <a:gd name="T26" fmla="*/ 53 w 151"/>
                <a:gd name="T27" fmla="*/ 15 h 15"/>
                <a:gd name="T28" fmla="*/ 32 w 151"/>
                <a:gd name="T29" fmla="*/ 14 h 15"/>
                <a:gd name="T30" fmla="*/ 23 w 151"/>
                <a:gd name="T31" fmla="*/ 14 h 15"/>
                <a:gd name="T32" fmla="*/ 16 w 151"/>
                <a:gd name="T33" fmla="*/ 12 h 15"/>
                <a:gd name="T34" fmla="*/ 8 w 151"/>
                <a:gd name="T35" fmla="*/ 11 h 15"/>
                <a:gd name="T36" fmla="*/ 0 w 151"/>
                <a:gd name="T3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15">
                  <a:moveTo>
                    <a:pt x="0" y="8"/>
                  </a:moveTo>
                  <a:cubicBezTo>
                    <a:pt x="7" y="8"/>
                    <a:pt x="15" y="0"/>
                    <a:pt x="20" y="8"/>
                  </a:cubicBezTo>
                  <a:cubicBezTo>
                    <a:pt x="28" y="9"/>
                    <a:pt x="34" y="9"/>
                    <a:pt x="40" y="9"/>
                  </a:cubicBezTo>
                  <a:cubicBezTo>
                    <a:pt x="49" y="10"/>
                    <a:pt x="58" y="11"/>
                    <a:pt x="66" y="9"/>
                  </a:cubicBezTo>
                  <a:cubicBezTo>
                    <a:pt x="78" y="7"/>
                    <a:pt x="90" y="9"/>
                    <a:pt x="102" y="9"/>
                  </a:cubicBezTo>
                  <a:cubicBezTo>
                    <a:pt x="103" y="9"/>
                    <a:pt x="104" y="10"/>
                    <a:pt x="104" y="10"/>
                  </a:cubicBezTo>
                  <a:cubicBezTo>
                    <a:pt x="116" y="7"/>
                    <a:pt x="127" y="10"/>
                    <a:pt x="139" y="10"/>
                  </a:cubicBezTo>
                  <a:cubicBezTo>
                    <a:pt x="141" y="10"/>
                    <a:pt x="143" y="9"/>
                    <a:pt x="145" y="10"/>
                  </a:cubicBezTo>
                  <a:cubicBezTo>
                    <a:pt x="147" y="10"/>
                    <a:pt x="149" y="11"/>
                    <a:pt x="151" y="12"/>
                  </a:cubicBezTo>
                  <a:cubicBezTo>
                    <a:pt x="149" y="13"/>
                    <a:pt x="147" y="15"/>
                    <a:pt x="146" y="15"/>
                  </a:cubicBezTo>
                  <a:cubicBezTo>
                    <a:pt x="138" y="15"/>
                    <a:pt x="129" y="14"/>
                    <a:pt x="121" y="14"/>
                  </a:cubicBezTo>
                  <a:cubicBezTo>
                    <a:pt x="117" y="14"/>
                    <a:pt x="113" y="14"/>
                    <a:pt x="109" y="14"/>
                  </a:cubicBezTo>
                  <a:cubicBezTo>
                    <a:pt x="104" y="14"/>
                    <a:pt x="99" y="13"/>
                    <a:pt x="94" y="14"/>
                  </a:cubicBezTo>
                  <a:cubicBezTo>
                    <a:pt x="80" y="14"/>
                    <a:pt x="67" y="15"/>
                    <a:pt x="53" y="15"/>
                  </a:cubicBezTo>
                  <a:cubicBezTo>
                    <a:pt x="46" y="15"/>
                    <a:pt x="39" y="14"/>
                    <a:pt x="32" y="14"/>
                  </a:cubicBezTo>
                  <a:cubicBezTo>
                    <a:pt x="29" y="14"/>
                    <a:pt x="26" y="14"/>
                    <a:pt x="23" y="14"/>
                  </a:cubicBezTo>
                  <a:cubicBezTo>
                    <a:pt x="21" y="14"/>
                    <a:pt x="17" y="13"/>
                    <a:pt x="16" y="12"/>
                  </a:cubicBezTo>
                  <a:cubicBezTo>
                    <a:pt x="13" y="9"/>
                    <a:pt x="11" y="9"/>
                    <a:pt x="8" y="11"/>
                  </a:cubicBezTo>
                  <a:cubicBezTo>
                    <a:pt x="3" y="13"/>
                    <a:pt x="1" y="13"/>
                    <a:pt x="0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5"/>
            <p:cNvSpPr/>
            <p:nvPr/>
          </p:nvSpPr>
          <p:spPr bwMode="auto">
            <a:xfrm>
              <a:off x="8548688" y="4305301"/>
              <a:ext cx="147638" cy="34925"/>
            </a:xfrm>
            <a:custGeom>
              <a:avLst/>
              <a:gdLst>
                <a:gd name="T0" fmla="*/ 7 w 61"/>
                <a:gd name="T1" fmla="*/ 8 h 14"/>
                <a:gd name="T2" fmla="*/ 2 w 61"/>
                <a:gd name="T3" fmla="*/ 11 h 14"/>
                <a:gd name="T4" fmla="*/ 0 w 61"/>
                <a:gd name="T5" fmla="*/ 10 h 14"/>
                <a:gd name="T6" fmla="*/ 6 w 61"/>
                <a:gd name="T7" fmla="*/ 3 h 14"/>
                <a:gd name="T8" fmla="*/ 10 w 61"/>
                <a:gd name="T9" fmla="*/ 2 h 14"/>
                <a:gd name="T10" fmla="*/ 44 w 61"/>
                <a:gd name="T11" fmla="*/ 2 h 14"/>
                <a:gd name="T12" fmla="*/ 53 w 61"/>
                <a:gd name="T13" fmla="*/ 4 h 14"/>
                <a:gd name="T14" fmla="*/ 59 w 61"/>
                <a:gd name="T15" fmla="*/ 2 h 14"/>
                <a:gd name="T16" fmla="*/ 61 w 61"/>
                <a:gd name="T17" fmla="*/ 7 h 14"/>
                <a:gd name="T18" fmla="*/ 55 w 61"/>
                <a:gd name="T19" fmla="*/ 10 h 14"/>
                <a:gd name="T20" fmla="*/ 43 w 61"/>
                <a:gd name="T21" fmla="*/ 9 h 14"/>
                <a:gd name="T22" fmla="*/ 18 w 61"/>
                <a:gd name="T23" fmla="*/ 10 h 14"/>
                <a:gd name="T24" fmla="*/ 15 w 61"/>
                <a:gd name="T25" fmla="*/ 11 h 14"/>
                <a:gd name="T26" fmla="*/ 7 w 61"/>
                <a:gd name="T2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7" y="8"/>
                  </a:moveTo>
                  <a:cubicBezTo>
                    <a:pt x="5" y="9"/>
                    <a:pt x="4" y="10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6" y="2"/>
                    <a:pt x="9" y="2"/>
                    <a:pt x="10" y="2"/>
                  </a:cubicBezTo>
                  <a:cubicBezTo>
                    <a:pt x="21" y="7"/>
                    <a:pt x="33" y="7"/>
                    <a:pt x="44" y="2"/>
                  </a:cubicBezTo>
                  <a:cubicBezTo>
                    <a:pt x="49" y="0"/>
                    <a:pt x="52" y="1"/>
                    <a:pt x="53" y="4"/>
                  </a:cubicBezTo>
                  <a:cubicBezTo>
                    <a:pt x="55" y="3"/>
                    <a:pt x="57" y="3"/>
                    <a:pt x="59" y="2"/>
                  </a:cubicBezTo>
                  <a:cubicBezTo>
                    <a:pt x="59" y="4"/>
                    <a:pt x="61" y="6"/>
                    <a:pt x="61" y="7"/>
                  </a:cubicBezTo>
                  <a:cubicBezTo>
                    <a:pt x="60" y="8"/>
                    <a:pt x="57" y="10"/>
                    <a:pt x="55" y="10"/>
                  </a:cubicBezTo>
                  <a:cubicBezTo>
                    <a:pt x="51" y="10"/>
                    <a:pt x="47" y="9"/>
                    <a:pt x="43" y="9"/>
                  </a:cubicBezTo>
                  <a:cubicBezTo>
                    <a:pt x="35" y="10"/>
                    <a:pt x="26" y="11"/>
                    <a:pt x="18" y="10"/>
                  </a:cubicBezTo>
                  <a:cubicBezTo>
                    <a:pt x="17" y="10"/>
                    <a:pt x="15" y="11"/>
                    <a:pt x="15" y="11"/>
                  </a:cubicBezTo>
                  <a:cubicBezTo>
                    <a:pt x="9" y="14"/>
                    <a:pt x="8" y="13"/>
                    <a:pt x="7" y="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"/>
            <p:cNvSpPr/>
            <p:nvPr/>
          </p:nvSpPr>
          <p:spPr bwMode="auto">
            <a:xfrm>
              <a:off x="8539163" y="4395788"/>
              <a:ext cx="168275" cy="26988"/>
            </a:xfrm>
            <a:custGeom>
              <a:avLst/>
              <a:gdLst>
                <a:gd name="T0" fmla="*/ 0 w 69"/>
                <a:gd name="T1" fmla="*/ 7 h 11"/>
                <a:gd name="T2" fmla="*/ 2 w 69"/>
                <a:gd name="T3" fmla="*/ 3 h 11"/>
                <a:gd name="T4" fmla="*/ 11 w 69"/>
                <a:gd name="T5" fmla="*/ 3 h 11"/>
                <a:gd name="T6" fmla="*/ 24 w 69"/>
                <a:gd name="T7" fmla="*/ 4 h 11"/>
                <a:gd name="T8" fmla="*/ 36 w 69"/>
                <a:gd name="T9" fmla="*/ 4 h 11"/>
                <a:gd name="T10" fmla="*/ 57 w 69"/>
                <a:gd name="T11" fmla="*/ 2 h 11"/>
                <a:gd name="T12" fmla="*/ 65 w 69"/>
                <a:gd name="T13" fmla="*/ 0 h 11"/>
                <a:gd name="T14" fmla="*/ 69 w 69"/>
                <a:gd name="T15" fmla="*/ 1 h 11"/>
                <a:gd name="T16" fmla="*/ 67 w 69"/>
                <a:gd name="T17" fmla="*/ 4 h 11"/>
                <a:gd name="T18" fmla="*/ 33 w 69"/>
                <a:gd name="T19" fmla="*/ 9 h 11"/>
                <a:gd name="T20" fmla="*/ 21 w 69"/>
                <a:gd name="T21" fmla="*/ 10 h 11"/>
                <a:gd name="T22" fmla="*/ 10 w 69"/>
                <a:gd name="T23" fmla="*/ 8 h 11"/>
                <a:gd name="T24" fmla="*/ 0 w 69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1">
                  <a:moveTo>
                    <a:pt x="0" y="7"/>
                  </a:moveTo>
                  <a:cubicBezTo>
                    <a:pt x="1" y="6"/>
                    <a:pt x="1" y="4"/>
                    <a:pt x="2" y="3"/>
                  </a:cubicBezTo>
                  <a:cubicBezTo>
                    <a:pt x="5" y="3"/>
                    <a:pt x="10" y="2"/>
                    <a:pt x="11" y="3"/>
                  </a:cubicBezTo>
                  <a:cubicBezTo>
                    <a:pt x="16" y="6"/>
                    <a:pt x="19" y="5"/>
                    <a:pt x="24" y="4"/>
                  </a:cubicBezTo>
                  <a:cubicBezTo>
                    <a:pt x="28" y="4"/>
                    <a:pt x="32" y="3"/>
                    <a:pt x="36" y="4"/>
                  </a:cubicBezTo>
                  <a:cubicBezTo>
                    <a:pt x="44" y="6"/>
                    <a:pt x="50" y="3"/>
                    <a:pt x="57" y="2"/>
                  </a:cubicBezTo>
                  <a:cubicBezTo>
                    <a:pt x="60" y="2"/>
                    <a:pt x="62" y="0"/>
                    <a:pt x="65" y="0"/>
                  </a:cubicBezTo>
                  <a:cubicBezTo>
                    <a:pt x="66" y="0"/>
                    <a:pt x="68" y="0"/>
                    <a:pt x="69" y="1"/>
                  </a:cubicBezTo>
                  <a:cubicBezTo>
                    <a:pt x="69" y="2"/>
                    <a:pt x="68" y="4"/>
                    <a:pt x="67" y="4"/>
                  </a:cubicBezTo>
                  <a:cubicBezTo>
                    <a:pt x="56" y="7"/>
                    <a:pt x="46" y="11"/>
                    <a:pt x="33" y="9"/>
                  </a:cubicBezTo>
                  <a:cubicBezTo>
                    <a:pt x="30" y="8"/>
                    <a:pt x="25" y="9"/>
                    <a:pt x="21" y="10"/>
                  </a:cubicBezTo>
                  <a:cubicBezTo>
                    <a:pt x="17" y="11"/>
                    <a:pt x="14" y="11"/>
                    <a:pt x="10" y="8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8"/>
            <p:cNvSpPr/>
            <p:nvPr/>
          </p:nvSpPr>
          <p:spPr bwMode="auto">
            <a:xfrm>
              <a:off x="8558213" y="4337051"/>
              <a:ext cx="153988" cy="20638"/>
            </a:xfrm>
            <a:custGeom>
              <a:avLst/>
              <a:gdLst>
                <a:gd name="T0" fmla="*/ 0 w 63"/>
                <a:gd name="T1" fmla="*/ 7 h 8"/>
                <a:gd name="T2" fmla="*/ 10 w 63"/>
                <a:gd name="T3" fmla="*/ 2 h 8"/>
                <a:gd name="T4" fmla="*/ 26 w 63"/>
                <a:gd name="T5" fmla="*/ 2 h 8"/>
                <a:gd name="T6" fmla="*/ 48 w 63"/>
                <a:gd name="T7" fmla="*/ 1 h 8"/>
                <a:gd name="T8" fmla="*/ 61 w 63"/>
                <a:gd name="T9" fmla="*/ 2 h 8"/>
                <a:gd name="T10" fmla="*/ 63 w 63"/>
                <a:gd name="T11" fmla="*/ 4 h 8"/>
                <a:gd name="T12" fmla="*/ 62 w 63"/>
                <a:gd name="T13" fmla="*/ 6 h 8"/>
                <a:gd name="T14" fmla="*/ 60 w 63"/>
                <a:gd name="T15" fmla="*/ 6 h 8"/>
                <a:gd name="T16" fmla="*/ 35 w 63"/>
                <a:gd name="T17" fmla="*/ 7 h 8"/>
                <a:gd name="T18" fmla="*/ 26 w 63"/>
                <a:gd name="T19" fmla="*/ 7 h 8"/>
                <a:gd name="T20" fmla="*/ 1 w 63"/>
                <a:gd name="T21" fmla="*/ 8 h 8"/>
                <a:gd name="T22" fmla="*/ 0 w 63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8">
                  <a:moveTo>
                    <a:pt x="0" y="7"/>
                  </a:moveTo>
                  <a:cubicBezTo>
                    <a:pt x="2" y="4"/>
                    <a:pt x="5" y="2"/>
                    <a:pt x="10" y="2"/>
                  </a:cubicBezTo>
                  <a:cubicBezTo>
                    <a:pt x="16" y="3"/>
                    <a:pt x="21" y="3"/>
                    <a:pt x="26" y="2"/>
                  </a:cubicBezTo>
                  <a:cubicBezTo>
                    <a:pt x="33" y="1"/>
                    <a:pt x="41" y="4"/>
                    <a:pt x="48" y="1"/>
                  </a:cubicBezTo>
                  <a:cubicBezTo>
                    <a:pt x="51" y="0"/>
                    <a:pt x="57" y="1"/>
                    <a:pt x="61" y="2"/>
                  </a:cubicBezTo>
                  <a:cubicBezTo>
                    <a:pt x="62" y="2"/>
                    <a:pt x="63" y="3"/>
                    <a:pt x="63" y="4"/>
                  </a:cubicBezTo>
                  <a:cubicBezTo>
                    <a:pt x="63" y="4"/>
                    <a:pt x="62" y="5"/>
                    <a:pt x="62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52" y="7"/>
                    <a:pt x="44" y="7"/>
                    <a:pt x="35" y="7"/>
                  </a:cubicBezTo>
                  <a:cubicBezTo>
                    <a:pt x="32" y="7"/>
                    <a:pt x="29" y="7"/>
                    <a:pt x="26" y="7"/>
                  </a:cubicBezTo>
                  <a:cubicBezTo>
                    <a:pt x="18" y="7"/>
                    <a:pt x="9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2"/>
            <p:cNvSpPr/>
            <p:nvPr/>
          </p:nvSpPr>
          <p:spPr bwMode="auto">
            <a:xfrm>
              <a:off x="8553451" y="4364038"/>
              <a:ext cx="80963" cy="17463"/>
            </a:xfrm>
            <a:custGeom>
              <a:avLst/>
              <a:gdLst>
                <a:gd name="T0" fmla="*/ 4 w 33"/>
                <a:gd name="T1" fmla="*/ 5 h 7"/>
                <a:gd name="T2" fmla="*/ 0 w 33"/>
                <a:gd name="T3" fmla="*/ 7 h 7"/>
                <a:gd name="T4" fmla="*/ 6 w 33"/>
                <a:gd name="T5" fmla="*/ 2 h 7"/>
                <a:gd name="T6" fmla="*/ 20 w 33"/>
                <a:gd name="T7" fmla="*/ 2 h 7"/>
                <a:gd name="T8" fmla="*/ 24 w 33"/>
                <a:gd name="T9" fmla="*/ 1 h 7"/>
                <a:gd name="T10" fmla="*/ 29 w 33"/>
                <a:gd name="T11" fmla="*/ 0 h 7"/>
                <a:gd name="T12" fmla="*/ 33 w 33"/>
                <a:gd name="T13" fmla="*/ 4 h 7"/>
                <a:gd name="T14" fmla="*/ 30 w 33"/>
                <a:gd name="T15" fmla="*/ 7 h 7"/>
                <a:gd name="T16" fmla="*/ 10 w 33"/>
                <a:gd name="T17" fmla="*/ 7 h 7"/>
                <a:gd name="T18" fmla="*/ 4 w 33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7">
                  <a:moveTo>
                    <a:pt x="4" y="5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0" y="3"/>
                    <a:pt x="2" y="1"/>
                    <a:pt x="6" y="2"/>
                  </a:cubicBezTo>
                  <a:cubicBezTo>
                    <a:pt x="11" y="2"/>
                    <a:pt x="16" y="2"/>
                    <a:pt x="20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6" y="0"/>
                    <a:pt x="28" y="0"/>
                    <a:pt x="29" y="0"/>
                  </a:cubicBezTo>
                  <a:cubicBezTo>
                    <a:pt x="30" y="1"/>
                    <a:pt x="32" y="2"/>
                    <a:pt x="33" y="4"/>
                  </a:cubicBezTo>
                  <a:cubicBezTo>
                    <a:pt x="33" y="4"/>
                    <a:pt x="31" y="7"/>
                    <a:pt x="30" y="7"/>
                  </a:cubicBezTo>
                  <a:cubicBezTo>
                    <a:pt x="23" y="7"/>
                    <a:pt x="17" y="7"/>
                    <a:pt x="10" y="7"/>
                  </a:cubicBezTo>
                  <a:cubicBezTo>
                    <a:pt x="8" y="7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3"/>
            <p:cNvSpPr/>
            <p:nvPr/>
          </p:nvSpPr>
          <p:spPr bwMode="auto">
            <a:xfrm>
              <a:off x="8750301" y="4467226"/>
              <a:ext cx="85725" cy="25400"/>
            </a:xfrm>
            <a:custGeom>
              <a:avLst/>
              <a:gdLst>
                <a:gd name="T0" fmla="*/ 30 w 35"/>
                <a:gd name="T1" fmla="*/ 11 h 11"/>
                <a:gd name="T2" fmla="*/ 24 w 35"/>
                <a:gd name="T3" fmla="*/ 10 h 11"/>
                <a:gd name="T4" fmla="*/ 3 w 35"/>
                <a:gd name="T5" fmla="*/ 5 h 11"/>
                <a:gd name="T6" fmla="*/ 0 w 35"/>
                <a:gd name="T7" fmla="*/ 2 h 11"/>
                <a:gd name="T8" fmla="*/ 4 w 35"/>
                <a:gd name="T9" fmla="*/ 1 h 11"/>
                <a:gd name="T10" fmla="*/ 24 w 35"/>
                <a:gd name="T11" fmla="*/ 5 h 11"/>
                <a:gd name="T12" fmla="*/ 29 w 35"/>
                <a:gd name="T13" fmla="*/ 6 h 11"/>
                <a:gd name="T14" fmla="*/ 35 w 35"/>
                <a:gd name="T15" fmla="*/ 9 h 11"/>
                <a:gd name="T16" fmla="*/ 30 w 35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1">
                  <a:moveTo>
                    <a:pt x="30" y="11"/>
                  </a:moveTo>
                  <a:cubicBezTo>
                    <a:pt x="27" y="11"/>
                    <a:pt x="25" y="11"/>
                    <a:pt x="24" y="10"/>
                  </a:cubicBezTo>
                  <a:cubicBezTo>
                    <a:pt x="17" y="7"/>
                    <a:pt x="10" y="6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11" y="0"/>
                    <a:pt x="18" y="2"/>
                    <a:pt x="24" y="5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31" y="7"/>
                    <a:pt x="33" y="8"/>
                    <a:pt x="35" y="9"/>
                  </a:cubicBezTo>
                  <a:cubicBezTo>
                    <a:pt x="33" y="10"/>
                    <a:pt x="31" y="11"/>
                    <a:pt x="30" y="11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4"/>
            <p:cNvSpPr/>
            <p:nvPr/>
          </p:nvSpPr>
          <p:spPr bwMode="auto">
            <a:xfrm>
              <a:off x="8748713" y="4505326"/>
              <a:ext cx="38100" cy="12700"/>
            </a:xfrm>
            <a:custGeom>
              <a:avLst/>
              <a:gdLst>
                <a:gd name="T0" fmla="*/ 1 w 16"/>
                <a:gd name="T1" fmla="*/ 0 h 5"/>
                <a:gd name="T2" fmla="*/ 14 w 16"/>
                <a:gd name="T3" fmla="*/ 1 h 5"/>
                <a:gd name="T4" fmla="*/ 16 w 16"/>
                <a:gd name="T5" fmla="*/ 3 h 5"/>
                <a:gd name="T6" fmla="*/ 14 w 16"/>
                <a:gd name="T7" fmla="*/ 5 h 5"/>
                <a:gd name="T8" fmla="*/ 0 w 16"/>
                <a:gd name="T9" fmla="*/ 2 h 5"/>
                <a:gd name="T10" fmla="*/ 1 w 1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1" y="0"/>
                  </a:moveTo>
                  <a:cubicBezTo>
                    <a:pt x="5" y="0"/>
                    <a:pt x="10" y="0"/>
                    <a:pt x="14" y="1"/>
                  </a:cubicBezTo>
                  <a:cubicBezTo>
                    <a:pt x="15" y="1"/>
                    <a:pt x="16" y="2"/>
                    <a:pt x="16" y="3"/>
                  </a:cubicBezTo>
                  <a:cubicBezTo>
                    <a:pt x="16" y="3"/>
                    <a:pt x="14" y="5"/>
                    <a:pt x="14" y="5"/>
                  </a:cubicBezTo>
                  <a:cubicBezTo>
                    <a:pt x="9" y="4"/>
                    <a:pt x="5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5"/>
            <p:cNvSpPr/>
            <p:nvPr/>
          </p:nvSpPr>
          <p:spPr bwMode="auto">
            <a:xfrm>
              <a:off x="8786813" y="4768851"/>
              <a:ext cx="23813" cy="19050"/>
            </a:xfrm>
            <a:custGeom>
              <a:avLst/>
              <a:gdLst>
                <a:gd name="T0" fmla="*/ 0 w 10"/>
                <a:gd name="T1" fmla="*/ 2 h 8"/>
                <a:gd name="T2" fmla="*/ 10 w 10"/>
                <a:gd name="T3" fmla="*/ 5 h 8"/>
                <a:gd name="T4" fmla="*/ 6 w 10"/>
                <a:gd name="T5" fmla="*/ 8 h 8"/>
                <a:gd name="T6" fmla="*/ 0 w 10"/>
                <a:gd name="T7" fmla="*/ 2 h 8"/>
                <a:gd name="T8" fmla="*/ 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4" y="0"/>
                    <a:pt x="9" y="1"/>
                    <a:pt x="10" y="5"/>
                  </a:cubicBezTo>
                  <a:cubicBezTo>
                    <a:pt x="10" y="5"/>
                    <a:pt x="8" y="8"/>
                    <a:pt x="6" y="8"/>
                  </a:cubicBezTo>
                  <a:cubicBezTo>
                    <a:pt x="2" y="8"/>
                    <a:pt x="0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6"/>
            <p:cNvSpPr/>
            <p:nvPr/>
          </p:nvSpPr>
          <p:spPr bwMode="auto">
            <a:xfrm>
              <a:off x="8472488" y="4497388"/>
              <a:ext cx="163513" cy="85725"/>
            </a:xfrm>
            <a:custGeom>
              <a:avLst/>
              <a:gdLst>
                <a:gd name="T0" fmla="*/ 60 w 67"/>
                <a:gd name="T1" fmla="*/ 16 h 35"/>
                <a:gd name="T2" fmla="*/ 43 w 67"/>
                <a:gd name="T3" fmla="*/ 29 h 35"/>
                <a:gd name="T4" fmla="*/ 34 w 67"/>
                <a:gd name="T5" fmla="*/ 31 h 35"/>
                <a:gd name="T6" fmla="*/ 23 w 67"/>
                <a:gd name="T7" fmla="*/ 18 h 35"/>
                <a:gd name="T8" fmla="*/ 23 w 67"/>
                <a:gd name="T9" fmla="*/ 11 h 35"/>
                <a:gd name="T10" fmla="*/ 14 w 67"/>
                <a:gd name="T11" fmla="*/ 6 h 35"/>
                <a:gd name="T12" fmla="*/ 9 w 67"/>
                <a:gd name="T13" fmla="*/ 10 h 35"/>
                <a:gd name="T14" fmla="*/ 6 w 67"/>
                <a:gd name="T15" fmla="*/ 28 h 35"/>
                <a:gd name="T16" fmla="*/ 4 w 67"/>
                <a:gd name="T17" fmla="*/ 34 h 35"/>
                <a:gd name="T18" fmla="*/ 2 w 67"/>
                <a:gd name="T19" fmla="*/ 35 h 35"/>
                <a:gd name="T20" fmla="*/ 0 w 67"/>
                <a:gd name="T21" fmla="*/ 33 h 35"/>
                <a:gd name="T22" fmla="*/ 3 w 67"/>
                <a:gd name="T23" fmla="*/ 8 h 35"/>
                <a:gd name="T24" fmla="*/ 13 w 67"/>
                <a:gd name="T25" fmla="*/ 1 h 35"/>
                <a:gd name="T26" fmla="*/ 29 w 67"/>
                <a:gd name="T27" fmla="*/ 10 h 35"/>
                <a:gd name="T28" fmla="*/ 31 w 67"/>
                <a:gd name="T29" fmla="*/ 21 h 35"/>
                <a:gd name="T30" fmla="*/ 37 w 67"/>
                <a:gd name="T31" fmla="*/ 27 h 35"/>
                <a:gd name="T32" fmla="*/ 45 w 67"/>
                <a:gd name="T33" fmla="*/ 18 h 35"/>
                <a:gd name="T34" fmla="*/ 56 w 67"/>
                <a:gd name="T35" fmla="*/ 13 h 35"/>
                <a:gd name="T36" fmla="*/ 66 w 67"/>
                <a:gd name="T37" fmla="*/ 16 h 35"/>
                <a:gd name="T38" fmla="*/ 67 w 67"/>
                <a:gd name="T39" fmla="*/ 29 h 35"/>
                <a:gd name="T40" fmla="*/ 64 w 67"/>
                <a:gd name="T41" fmla="*/ 33 h 35"/>
                <a:gd name="T42" fmla="*/ 61 w 67"/>
                <a:gd name="T43" fmla="*/ 29 h 35"/>
                <a:gd name="T44" fmla="*/ 60 w 67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35">
                  <a:moveTo>
                    <a:pt x="60" y="16"/>
                  </a:moveTo>
                  <a:cubicBezTo>
                    <a:pt x="53" y="20"/>
                    <a:pt x="44" y="21"/>
                    <a:pt x="43" y="29"/>
                  </a:cubicBezTo>
                  <a:cubicBezTo>
                    <a:pt x="42" y="32"/>
                    <a:pt x="39" y="33"/>
                    <a:pt x="34" y="31"/>
                  </a:cubicBezTo>
                  <a:cubicBezTo>
                    <a:pt x="26" y="29"/>
                    <a:pt x="24" y="24"/>
                    <a:pt x="23" y="18"/>
                  </a:cubicBezTo>
                  <a:cubicBezTo>
                    <a:pt x="23" y="16"/>
                    <a:pt x="23" y="13"/>
                    <a:pt x="23" y="11"/>
                  </a:cubicBezTo>
                  <a:cubicBezTo>
                    <a:pt x="22" y="7"/>
                    <a:pt x="18" y="6"/>
                    <a:pt x="14" y="6"/>
                  </a:cubicBezTo>
                  <a:cubicBezTo>
                    <a:pt x="9" y="5"/>
                    <a:pt x="9" y="8"/>
                    <a:pt x="9" y="10"/>
                  </a:cubicBezTo>
                  <a:cubicBezTo>
                    <a:pt x="8" y="16"/>
                    <a:pt x="7" y="22"/>
                    <a:pt x="6" y="28"/>
                  </a:cubicBezTo>
                  <a:cubicBezTo>
                    <a:pt x="6" y="30"/>
                    <a:pt x="5" y="32"/>
                    <a:pt x="4" y="34"/>
                  </a:cubicBezTo>
                  <a:cubicBezTo>
                    <a:pt x="4" y="34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1" y="25"/>
                    <a:pt x="1" y="16"/>
                    <a:pt x="3" y="8"/>
                  </a:cubicBezTo>
                  <a:cubicBezTo>
                    <a:pt x="4" y="3"/>
                    <a:pt x="8" y="0"/>
                    <a:pt x="13" y="1"/>
                  </a:cubicBezTo>
                  <a:cubicBezTo>
                    <a:pt x="22" y="1"/>
                    <a:pt x="28" y="5"/>
                    <a:pt x="29" y="10"/>
                  </a:cubicBezTo>
                  <a:cubicBezTo>
                    <a:pt x="29" y="14"/>
                    <a:pt x="29" y="17"/>
                    <a:pt x="31" y="21"/>
                  </a:cubicBezTo>
                  <a:cubicBezTo>
                    <a:pt x="31" y="23"/>
                    <a:pt x="34" y="25"/>
                    <a:pt x="37" y="27"/>
                  </a:cubicBezTo>
                  <a:cubicBezTo>
                    <a:pt x="36" y="22"/>
                    <a:pt x="40" y="20"/>
                    <a:pt x="45" y="18"/>
                  </a:cubicBezTo>
                  <a:cubicBezTo>
                    <a:pt x="49" y="16"/>
                    <a:pt x="52" y="14"/>
                    <a:pt x="56" y="13"/>
                  </a:cubicBezTo>
                  <a:cubicBezTo>
                    <a:pt x="61" y="11"/>
                    <a:pt x="65" y="12"/>
                    <a:pt x="66" y="16"/>
                  </a:cubicBezTo>
                  <a:cubicBezTo>
                    <a:pt x="67" y="20"/>
                    <a:pt x="67" y="25"/>
                    <a:pt x="67" y="29"/>
                  </a:cubicBezTo>
                  <a:cubicBezTo>
                    <a:pt x="67" y="30"/>
                    <a:pt x="65" y="32"/>
                    <a:pt x="64" y="33"/>
                  </a:cubicBezTo>
                  <a:cubicBezTo>
                    <a:pt x="63" y="32"/>
                    <a:pt x="61" y="31"/>
                    <a:pt x="61" y="29"/>
                  </a:cubicBezTo>
                  <a:cubicBezTo>
                    <a:pt x="60" y="25"/>
                    <a:pt x="60" y="21"/>
                    <a:pt x="60" y="16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7"/>
            <p:cNvSpPr/>
            <p:nvPr/>
          </p:nvSpPr>
          <p:spPr bwMode="auto">
            <a:xfrm>
              <a:off x="8623301" y="4464051"/>
              <a:ext cx="34925" cy="26988"/>
            </a:xfrm>
            <a:custGeom>
              <a:avLst/>
              <a:gdLst>
                <a:gd name="T0" fmla="*/ 5 w 14"/>
                <a:gd name="T1" fmla="*/ 0 h 11"/>
                <a:gd name="T2" fmla="*/ 13 w 14"/>
                <a:gd name="T3" fmla="*/ 6 h 11"/>
                <a:gd name="T4" fmla="*/ 9 w 14"/>
                <a:gd name="T5" fmla="*/ 10 h 11"/>
                <a:gd name="T6" fmla="*/ 1 w 14"/>
                <a:gd name="T7" fmla="*/ 5 h 11"/>
                <a:gd name="T8" fmla="*/ 5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5" y="0"/>
                  </a:moveTo>
                  <a:cubicBezTo>
                    <a:pt x="13" y="0"/>
                    <a:pt x="14" y="3"/>
                    <a:pt x="13" y="6"/>
                  </a:cubicBezTo>
                  <a:cubicBezTo>
                    <a:pt x="13" y="8"/>
                    <a:pt x="11" y="10"/>
                    <a:pt x="9" y="10"/>
                  </a:cubicBezTo>
                  <a:cubicBezTo>
                    <a:pt x="6" y="11"/>
                    <a:pt x="0" y="7"/>
                    <a:pt x="1" y="5"/>
                  </a:cubicBezTo>
                  <a:cubicBezTo>
                    <a:pt x="1" y="3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8"/>
            <p:cNvSpPr/>
            <p:nvPr/>
          </p:nvSpPr>
          <p:spPr bwMode="auto">
            <a:xfrm>
              <a:off x="8361363" y="4303713"/>
              <a:ext cx="106363" cy="100013"/>
            </a:xfrm>
            <a:custGeom>
              <a:avLst/>
              <a:gdLst>
                <a:gd name="T0" fmla="*/ 28 w 44"/>
                <a:gd name="T1" fmla="*/ 18 h 41"/>
                <a:gd name="T2" fmla="*/ 34 w 44"/>
                <a:gd name="T3" fmla="*/ 19 h 41"/>
                <a:gd name="T4" fmla="*/ 43 w 44"/>
                <a:gd name="T5" fmla="*/ 28 h 41"/>
                <a:gd name="T6" fmla="*/ 44 w 44"/>
                <a:gd name="T7" fmla="*/ 38 h 41"/>
                <a:gd name="T8" fmla="*/ 41 w 44"/>
                <a:gd name="T9" fmla="*/ 41 h 41"/>
                <a:gd name="T10" fmla="*/ 37 w 44"/>
                <a:gd name="T11" fmla="*/ 39 h 41"/>
                <a:gd name="T12" fmla="*/ 39 w 44"/>
                <a:gd name="T13" fmla="*/ 30 h 41"/>
                <a:gd name="T14" fmla="*/ 31 w 44"/>
                <a:gd name="T15" fmla="*/ 21 h 41"/>
                <a:gd name="T16" fmla="*/ 25 w 44"/>
                <a:gd name="T17" fmla="*/ 18 h 41"/>
                <a:gd name="T18" fmla="*/ 25 w 44"/>
                <a:gd name="T19" fmla="*/ 11 h 41"/>
                <a:gd name="T20" fmla="*/ 27 w 44"/>
                <a:gd name="T21" fmla="*/ 9 h 41"/>
                <a:gd name="T22" fmla="*/ 22 w 44"/>
                <a:gd name="T23" fmla="*/ 3 h 41"/>
                <a:gd name="T24" fmla="*/ 13 w 44"/>
                <a:gd name="T25" fmla="*/ 3 h 41"/>
                <a:gd name="T26" fmla="*/ 6 w 44"/>
                <a:gd name="T27" fmla="*/ 8 h 41"/>
                <a:gd name="T28" fmla="*/ 11 w 44"/>
                <a:gd name="T29" fmla="*/ 14 h 41"/>
                <a:gd name="T30" fmla="*/ 15 w 44"/>
                <a:gd name="T31" fmla="*/ 17 h 41"/>
                <a:gd name="T32" fmla="*/ 9 w 44"/>
                <a:gd name="T33" fmla="*/ 18 h 41"/>
                <a:gd name="T34" fmla="*/ 0 w 44"/>
                <a:gd name="T35" fmla="*/ 10 h 41"/>
                <a:gd name="T36" fmla="*/ 9 w 44"/>
                <a:gd name="T37" fmla="*/ 1 h 41"/>
                <a:gd name="T38" fmla="*/ 25 w 44"/>
                <a:gd name="T39" fmla="*/ 0 h 41"/>
                <a:gd name="T40" fmla="*/ 33 w 44"/>
                <a:gd name="T41" fmla="*/ 8 h 41"/>
                <a:gd name="T42" fmla="*/ 28 w 44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1">
                  <a:moveTo>
                    <a:pt x="28" y="18"/>
                  </a:moveTo>
                  <a:cubicBezTo>
                    <a:pt x="30" y="18"/>
                    <a:pt x="32" y="19"/>
                    <a:pt x="34" y="19"/>
                  </a:cubicBezTo>
                  <a:cubicBezTo>
                    <a:pt x="43" y="20"/>
                    <a:pt x="44" y="21"/>
                    <a:pt x="43" y="28"/>
                  </a:cubicBezTo>
                  <a:cubicBezTo>
                    <a:pt x="43" y="31"/>
                    <a:pt x="44" y="35"/>
                    <a:pt x="44" y="38"/>
                  </a:cubicBezTo>
                  <a:cubicBezTo>
                    <a:pt x="44" y="39"/>
                    <a:pt x="42" y="40"/>
                    <a:pt x="41" y="41"/>
                  </a:cubicBezTo>
                  <a:cubicBezTo>
                    <a:pt x="40" y="41"/>
                    <a:pt x="37" y="40"/>
                    <a:pt x="37" y="39"/>
                  </a:cubicBezTo>
                  <a:cubicBezTo>
                    <a:pt x="37" y="36"/>
                    <a:pt x="38" y="33"/>
                    <a:pt x="39" y="30"/>
                  </a:cubicBezTo>
                  <a:cubicBezTo>
                    <a:pt x="40" y="23"/>
                    <a:pt x="40" y="22"/>
                    <a:pt x="31" y="21"/>
                  </a:cubicBezTo>
                  <a:cubicBezTo>
                    <a:pt x="29" y="21"/>
                    <a:pt x="27" y="20"/>
                    <a:pt x="25" y="18"/>
                  </a:cubicBezTo>
                  <a:cubicBezTo>
                    <a:pt x="22" y="16"/>
                    <a:pt x="20" y="14"/>
                    <a:pt x="25" y="11"/>
                  </a:cubicBezTo>
                  <a:cubicBezTo>
                    <a:pt x="26" y="11"/>
                    <a:pt x="26" y="10"/>
                    <a:pt x="27" y="9"/>
                  </a:cubicBezTo>
                  <a:cubicBezTo>
                    <a:pt x="30" y="4"/>
                    <a:pt x="30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9" y="3"/>
                    <a:pt x="6" y="4"/>
                    <a:pt x="6" y="8"/>
                  </a:cubicBezTo>
                  <a:cubicBezTo>
                    <a:pt x="6" y="11"/>
                    <a:pt x="7" y="13"/>
                    <a:pt x="11" y="14"/>
                  </a:cubicBezTo>
                  <a:cubicBezTo>
                    <a:pt x="13" y="14"/>
                    <a:pt x="14" y="16"/>
                    <a:pt x="15" y="17"/>
                  </a:cubicBezTo>
                  <a:cubicBezTo>
                    <a:pt x="13" y="17"/>
                    <a:pt x="11" y="18"/>
                    <a:pt x="9" y="18"/>
                  </a:cubicBezTo>
                  <a:cubicBezTo>
                    <a:pt x="4" y="18"/>
                    <a:pt x="0" y="14"/>
                    <a:pt x="0" y="10"/>
                  </a:cubicBezTo>
                  <a:cubicBezTo>
                    <a:pt x="1" y="4"/>
                    <a:pt x="3" y="2"/>
                    <a:pt x="9" y="1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32" y="0"/>
                    <a:pt x="35" y="4"/>
                    <a:pt x="33" y="8"/>
                  </a:cubicBezTo>
                  <a:cubicBezTo>
                    <a:pt x="32" y="12"/>
                    <a:pt x="30" y="15"/>
                    <a:pt x="28" y="18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7486</Words>
  <Application>WPS 演示</Application>
  <PresentationFormat>宽屏</PresentationFormat>
  <Paragraphs>481</Paragraphs>
  <Slides>30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6" baseType="lpstr">
      <vt:lpstr>Arial</vt:lpstr>
      <vt:lpstr>宋体</vt:lpstr>
      <vt:lpstr>Wingdings</vt:lpstr>
      <vt:lpstr>方正静蕾简体</vt:lpstr>
      <vt:lpstr>华文细黑</vt:lpstr>
      <vt:lpstr>新蒂黑板报</vt:lpstr>
      <vt:lpstr>Open Sans</vt:lpstr>
      <vt:lpstr>Calibri</vt:lpstr>
      <vt:lpstr>微软雅黑</vt:lpstr>
      <vt:lpstr>Arial Unicode MS</vt:lpstr>
      <vt:lpstr>Calibri Light</vt:lpstr>
      <vt:lpstr>新蒂下午茶基本版</vt:lpstr>
      <vt:lpstr>方正兰亭粗黑简体</vt:lpstr>
      <vt:lpstr>黑体</vt:lpstr>
      <vt:lpstr>Segoe Print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李慧民</cp:lastModifiedBy>
  <cp:revision>28</cp:revision>
  <dcterms:created xsi:type="dcterms:W3CDTF">2017-09-03T12:23:00Z</dcterms:created>
  <dcterms:modified xsi:type="dcterms:W3CDTF">2018-01-23T10:18:33Z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